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9" r:id="rId1"/>
  </p:sldMasterIdLst>
  <p:notesMasterIdLst>
    <p:notesMasterId r:id="rId39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8" r:id="rId23"/>
    <p:sldId id="280" r:id="rId24"/>
    <p:sldId id="281" r:id="rId25"/>
    <p:sldId id="303" r:id="rId26"/>
    <p:sldId id="304" r:id="rId27"/>
    <p:sldId id="305" r:id="rId28"/>
    <p:sldId id="306" r:id="rId29"/>
    <p:sldId id="307" r:id="rId30"/>
    <p:sldId id="282" r:id="rId31"/>
    <p:sldId id="308" r:id="rId32"/>
    <p:sldId id="309" r:id="rId33"/>
    <p:sldId id="310" r:id="rId34"/>
    <p:sldId id="311" r:id="rId35"/>
    <p:sldId id="312" r:id="rId36"/>
    <p:sldId id="313" r:id="rId37"/>
    <p:sldId id="314" r:id="rId38"/>
  </p:sldIdLst>
  <p:sldSz cx="9144000" cy="5143500" type="screen16x9"/>
  <p:notesSz cx="6858000" cy="9144000"/>
  <p:embeddedFontLst>
    <p:embeddedFont>
      <p:font typeface="Calibri" panose="020F0502020204030204" pitchFamily="34" charset="0"/>
      <p:regular r:id="rId40"/>
      <p:bold r:id="rId41"/>
      <p:italic r:id="rId42"/>
      <p:boldItalic r:id="rId43"/>
    </p:embeddedFont>
    <p:embeddedFont>
      <p:font typeface="Karla" panose="020B0004030503030003" pitchFamily="34" charset="77"/>
      <p:regular r:id="rId44"/>
      <p:bold r:id="rId45"/>
      <p:italic r:id="rId46"/>
      <p:boldItalic r:id="rId47"/>
    </p:embeddedFont>
    <p:embeddedFont>
      <p:font typeface="Open Sans" pitchFamily="2" charset="0"/>
      <p:regular r:id="rId48"/>
      <p:bold r:id="rId49"/>
      <p:italic r:id="rId50"/>
      <p:boldItalic r:id="rId51"/>
    </p:embeddedFont>
    <p:embeddedFont>
      <p:font typeface="Poppins" pitchFamily="2" charset="77"/>
      <p:regular r:id="rId52"/>
      <p:bold r:id="rId53"/>
      <p:italic r:id="rId54"/>
      <p:boldItalic r:id="rId55"/>
    </p:embeddedFont>
    <p:embeddedFont>
      <p:font typeface="PT Sans" panose="020B0503020203020204" pitchFamily="34" charset="77"/>
      <p:regular r:id="rId56"/>
      <p:bold r:id="rId57"/>
      <p:italic r:id="rId58"/>
      <p:boldItalic r:id="rId59"/>
    </p:embeddedFont>
    <p:embeddedFont>
      <p:font typeface="Roboto Medium" panose="02000000000000000000" pitchFamily="2" charset="0"/>
      <p:regular r:id="rId60"/>
      <p:bold r:id="rId61"/>
      <p:italic r:id="rId62"/>
      <p:boldItalic r:id="rId63"/>
    </p:embeddedFont>
    <p:embeddedFont>
      <p:font typeface="Sora" pitchFamily="2" charset="0"/>
      <p:regular r:id="rId64"/>
      <p:bold r:id="rId65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9AA0A6"/>
          </p15:clr>
        </p15:guide>
        <p15:guide id="2" pos="288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16E9AB12-21A1-4816-9B17-7EEA8752ABB1}">
  <a:tblStyle styleId="{16E9AB12-21A1-4816-9B17-7EEA8752ABB1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1102"/>
    <p:restoredTop sz="94737"/>
  </p:normalViewPr>
  <p:slideViewPr>
    <p:cSldViewPr snapToGrid="0">
      <p:cViewPr varScale="1">
        <p:scale>
          <a:sx n="169" d="100"/>
          <a:sy n="169" d="100"/>
        </p:scale>
        <p:origin x="200" y="592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font" Target="fonts/font3.fntdata"/><Relationship Id="rId47" Type="http://schemas.openxmlformats.org/officeDocument/2006/relationships/font" Target="fonts/font8.fntdata"/><Relationship Id="rId63" Type="http://schemas.openxmlformats.org/officeDocument/2006/relationships/font" Target="fonts/font24.fntdata"/><Relationship Id="rId68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font" Target="fonts/font1.fntdata"/><Relationship Id="rId45" Type="http://schemas.openxmlformats.org/officeDocument/2006/relationships/font" Target="fonts/font6.fntdata"/><Relationship Id="rId53" Type="http://schemas.openxmlformats.org/officeDocument/2006/relationships/font" Target="fonts/font14.fntdata"/><Relationship Id="rId58" Type="http://schemas.openxmlformats.org/officeDocument/2006/relationships/font" Target="fonts/font19.fntdata"/><Relationship Id="rId66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font" Target="fonts/font22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4.fntdata"/><Relationship Id="rId48" Type="http://schemas.openxmlformats.org/officeDocument/2006/relationships/font" Target="fonts/font9.fntdata"/><Relationship Id="rId56" Type="http://schemas.openxmlformats.org/officeDocument/2006/relationships/font" Target="fonts/font17.fntdata"/><Relationship Id="rId64" Type="http://schemas.openxmlformats.org/officeDocument/2006/relationships/font" Target="fonts/font25.fntdata"/><Relationship Id="rId69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font" Target="fonts/font12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7.fntdata"/><Relationship Id="rId59" Type="http://schemas.openxmlformats.org/officeDocument/2006/relationships/font" Target="fonts/font20.fntdata"/><Relationship Id="rId67" Type="http://schemas.openxmlformats.org/officeDocument/2006/relationships/viewProps" Target="viewProps.xml"/><Relationship Id="rId20" Type="http://schemas.openxmlformats.org/officeDocument/2006/relationships/slide" Target="slides/slide19.xml"/><Relationship Id="rId41" Type="http://schemas.openxmlformats.org/officeDocument/2006/relationships/font" Target="fonts/font2.fntdata"/><Relationship Id="rId54" Type="http://schemas.openxmlformats.org/officeDocument/2006/relationships/font" Target="fonts/font15.fntdata"/><Relationship Id="rId62" Type="http://schemas.openxmlformats.org/officeDocument/2006/relationships/font" Target="fonts/font23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10.fntdata"/><Relationship Id="rId57" Type="http://schemas.openxmlformats.org/officeDocument/2006/relationships/font" Target="fonts/font18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font" Target="fonts/font5.fntdata"/><Relationship Id="rId52" Type="http://schemas.openxmlformats.org/officeDocument/2006/relationships/font" Target="fonts/font13.fntdata"/><Relationship Id="rId60" Type="http://schemas.openxmlformats.org/officeDocument/2006/relationships/font" Target="fonts/font21.fntdata"/><Relationship Id="rId65" Type="http://schemas.openxmlformats.org/officeDocument/2006/relationships/font" Target="fonts/font26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notesMaster" Target="notesMasters/notesMaster1.xml"/><Relationship Id="rId34" Type="http://schemas.openxmlformats.org/officeDocument/2006/relationships/slide" Target="slides/slide33.xml"/><Relationship Id="rId50" Type="http://schemas.openxmlformats.org/officeDocument/2006/relationships/font" Target="fonts/font11.fntdata"/><Relationship Id="rId55" Type="http://schemas.openxmlformats.org/officeDocument/2006/relationships/font" Target="fonts/font16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" name="Google Shape;185;g13d61d3c5eb_0_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" name="Google Shape;186;g13d61d3c5eb_0_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2" name="Google Shape;422;g136d6cd83db_0_1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" name="Google Shape;423;g136d6cd83db_0_1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Google Shape;437;g13d9278d90f_0_6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8" name="Google Shape;438;g13d9278d90f_0_6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" name="Google Shape;545;g13d9278d90f_0_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6" name="Google Shape;546;g13d9278d90f_0_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" name="Google Shape;624;g13d9278d90f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5" name="Google Shape;625;g13d9278d90f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Google Shape;654;g99f2f57a71_0_1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5" name="Google Shape;655;g99f2f57a71_0_1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7" name="Google Shape;667;g99f2f57a71_0_1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8" name="Google Shape;668;g99f2f57a71_0_1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1" name="Google Shape;681;g13d9278d90f_0_1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2" name="Google Shape;682;g13d9278d90f_0_1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" name="Google Shape;717;gbd6c00e730_0_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8" name="Google Shape;718;gbd6c00e730_0_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" name="Google Shape;731;gcc98d9fb70_8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32" name="Google Shape;732;gcc98d9fb70_8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6" name="Google Shape;746;g13d9278d90f_0_2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7" name="Google Shape;747;g13d9278d90f_0_2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" name="Google Shape;202;g127ae41f31c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3" name="Google Shape;203;g127ae41f31c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6" name="Google Shape;776;gbd6c00e730_0_1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7" name="Google Shape;777;gbd6c00e730_0_1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" name="Google Shape;841;gbd6c00e730_0_2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2" name="Google Shape;842;gbd6c00e730_0_2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9" name="Google Shape;909;gbd6c00e730_0_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0" name="Google Shape;910;gbd6c00e730_0_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1" name="Google Shape;951;gf8cf4f0f69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2" name="Google Shape;952;gf8cf4f0f69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" name="Google Shape;1064;g99f2f57a71_0_1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5" name="Google Shape;1065;g99f2f57a71_0_1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gbd6c00e730_0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" name="Google Shape;1097;gbd6c00e730_0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4363385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gbd6c00e730_0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" name="Google Shape;1097;gbd6c00e730_0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7642847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gbd6c00e730_0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" name="Google Shape;1097;gbd6c00e730_0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3286263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gbd6c00e730_0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" name="Google Shape;1097;gbd6c00e730_0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554280855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gbd6c00e730_0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" name="Google Shape;1097;gbd6c00e730_0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59262443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Google Shape;224;g13d61d3c5e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" name="Google Shape;225;g13d61d3c5e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gbd6c00e730_0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" name="Google Shape;1097;gbd6c00e730_0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gbd6c00e730_0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" name="Google Shape;1097;gbd6c00e730_0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75136893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gbd6c00e730_0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" name="Google Shape;1097;gbd6c00e730_0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1819419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gbd6c00e730_0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" name="Google Shape;1097;gbd6c00e730_0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143505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gbd6c00e730_0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" name="Google Shape;1097;gbd6c00e730_0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0893310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gbd6c00e730_0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" name="Google Shape;1097;gbd6c00e730_0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6066365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gbd6c00e730_0_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" name="Google Shape;1097;gbd6c00e730_0_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9232926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Google Shape;248;g13d61d3c5eb_0_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9" name="Google Shape;249;g13d61d3c5eb_0_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" name="Google Shape;259;gbd6c00e730_0_1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0" name="Google Shape;260;gbd6c00e730_0_1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" name="Google Shape;339;g13d61d3c5eb_0_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40" name="Google Shape;340;g13d61d3c5eb_0_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" name="Google Shape;363;gbd6c00e730_0_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4" name="Google Shape;364;gbd6c00e730_0_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" name="Google Shape;391;g99f2f57a71_0_1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2" name="Google Shape;392;g99f2f57a71_0_1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4" name="Google Shape;404;g99f2f57a71_0_1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5" name="Google Shape;405;g99f2f57a71_0_1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905802" y="1012675"/>
            <a:ext cx="3060600" cy="279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5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5200">
                <a:solidFill>
                  <a:schemeClr val="dk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5200">
                <a:solidFill>
                  <a:schemeClr val="dk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5200">
                <a:solidFill>
                  <a:schemeClr val="dk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5200">
                <a:solidFill>
                  <a:schemeClr val="dk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5200">
                <a:solidFill>
                  <a:schemeClr val="dk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5200">
                <a:solidFill>
                  <a:schemeClr val="dk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5200">
                <a:solidFill>
                  <a:schemeClr val="dk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None/>
              <a:defRPr sz="52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905802" y="3895500"/>
            <a:ext cx="2461500" cy="708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13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13"/>
          <p:cNvSpPr txBox="1">
            <a:spLocks noGrp="1"/>
          </p:cNvSpPr>
          <p:nvPr>
            <p:ph type="title" idx="2"/>
          </p:nvPr>
        </p:nvSpPr>
        <p:spPr>
          <a:xfrm>
            <a:off x="1685800" y="1649400"/>
            <a:ext cx="21954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6" name="Google Shape;46;p13"/>
          <p:cNvSpPr txBox="1">
            <a:spLocks noGrp="1"/>
          </p:cNvSpPr>
          <p:nvPr>
            <p:ph type="subTitle" idx="1"/>
          </p:nvPr>
        </p:nvSpPr>
        <p:spPr>
          <a:xfrm>
            <a:off x="1685800" y="1979400"/>
            <a:ext cx="2195400" cy="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13"/>
          <p:cNvSpPr txBox="1">
            <a:spLocks noGrp="1"/>
          </p:cNvSpPr>
          <p:nvPr>
            <p:ph type="title" idx="3"/>
          </p:nvPr>
        </p:nvSpPr>
        <p:spPr>
          <a:xfrm>
            <a:off x="4943425" y="1649400"/>
            <a:ext cx="21954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" name="Google Shape;48;p13"/>
          <p:cNvSpPr txBox="1">
            <a:spLocks noGrp="1"/>
          </p:cNvSpPr>
          <p:nvPr>
            <p:ph type="subTitle" idx="4"/>
          </p:nvPr>
        </p:nvSpPr>
        <p:spPr>
          <a:xfrm>
            <a:off x="4943425" y="1979400"/>
            <a:ext cx="2195400" cy="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" name="Google Shape;49;p13"/>
          <p:cNvSpPr txBox="1">
            <a:spLocks noGrp="1"/>
          </p:cNvSpPr>
          <p:nvPr>
            <p:ph type="title" idx="5"/>
          </p:nvPr>
        </p:nvSpPr>
        <p:spPr>
          <a:xfrm>
            <a:off x="1685800" y="3180425"/>
            <a:ext cx="21954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0" name="Google Shape;50;p13"/>
          <p:cNvSpPr txBox="1">
            <a:spLocks noGrp="1"/>
          </p:cNvSpPr>
          <p:nvPr>
            <p:ph type="subTitle" idx="6"/>
          </p:nvPr>
        </p:nvSpPr>
        <p:spPr>
          <a:xfrm>
            <a:off x="1685800" y="3510425"/>
            <a:ext cx="2195400" cy="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13"/>
          <p:cNvSpPr txBox="1">
            <a:spLocks noGrp="1"/>
          </p:cNvSpPr>
          <p:nvPr>
            <p:ph type="title" idx="7"/>
          </p:nvPr>
        </p:nvSpPr>
        <p:spPr>
          <a:xfrm>
            <a:off x="4943425" y="3180425"/>
            <a:ext cx="21954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52" name="Google Shape;52;p13"/>
          <p:cNvSpPr txBox="1">
            <a:spLocks noGrp="1"/>
          </p:cNvSpPr>
          <p:nvPr>
            <p:ph type="subTitle" idx="8"/>
          </p:nvPr>
        </p:nvSpPr>
        <p:spPr>
          <a:xfrm>
            <a:off x="4943425" y="3510425"/>
            <a:ext cx="2195400" cy="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13"/>
          <p:cNvSpPr txBox="1">
            <a:spLocks noGrp="1"/>
          </p:cNvSpPr>
          <p:nvPr>
            <p:ph type="title" idx="9" hasCustomPrompt="1"/>
          </p:nvPr>
        </p:nvSpPr>
        <p:spPr>
          <a:xfrm>
            <a:off x="699700" y="1573200"/>
            <a:ext cx="986100" cy="6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54" name="Google Shape;54;p13"/>
          <p:cNvSpPr txBox="1">
            <a:spLocks noGrp="1"/>
          </p:cNvSpPr>
          <p:nvPr>
            <p:ph type="title" idx="13" hasCustomPrompt="1"/>
          </p:nvPr>
        </p:nvSpPr>
        <p:spPr>
          <a:xfrm>
            <a:off x="699700" y="3104225"/>
            <a:ext cx="986100" cy="6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55" name="Google Shape;55;p13"/>
          <p:cNvSpPr txBox="1">
            <a:spLocks noGrp="1"/>
          </p:cNvSpPr>
          <p:nvPr>
            <p:ph type="title" idx="14" hasCustomPrompt="1"/>
          </p:nvPr>
        </p:nvSpPr>
        <p:spPr>
          <a:xfrm>
            <a:off x="3957400" y="1573200"/>
            <a:ext cx="986100" cy="6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56" name="Google Shape;56;p13"/>
          <p:cNvSpPr txBox="1">
            <a:spLocks noGrp="1"/>
          </p:cNvSpPr>
          <p:nvPr>
            <p:ph type="title" idx="15" hasCustomPrompt="1"/>
          </p:nvPr>
        </p:nvSpPr>
        <p:spPr>
          <a:xfrm>
            <a:off x="3957400" y="3104225"/>
            <a:ext cx="986100" cy="6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BLANK_1_1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Google Shape;58;p14"/>
          <p:cNvSpPr txBox="1">
            <a:spLocks noGrp="1"/>
          </p:cNvSpPr>
          <p:nvPr>
            <p:ph type="title"/>
          </p:nvPr>
        </p:nvSpPr>
        <p:spPr>
          <a:xfrm>
            <a:off x="713100" y="2991831"/>
            <a:ext cx="4585800" cy="53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59" name="Google Shape;59;p14"/>
          <p:cNvSpPr txBox="1">
            <a:spLocks noGrp="1"/>
          </p:cNvSpPr>
          <p:nvPr>
            <p:ph type="subTitle" idx="1"/>
          </p:nvPr>
        </p:nvSpPr>
        <p:spPr>
          <a:xfrm>
            <a:off x="713100" y="1848806"/>
            <a:ext cx="4585800" cy="1143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3000"/>
              <a:buNone/>
              <a:defRPr sz="30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13">
    <p:spTree>
      <p:nvGrpSpPr>
        <p:cNvPr id="1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15"/>
          <p:cNvSpPr txBox="1">
            <a:spLocks noGrp="1"/>
          </p:cNvSpPr>
          <p:nvPr>
            <p:ph type="title"/>
          </p:nvPr>
        </p:nvSpPr>
        <p:spPr>
          <a:xfrm>
            <a:off x="713100" y="1101075"/>
            <a:ext cx="2809500" cy="20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15"/>
          <p:cNvSpPr txBox="1">
            <a:spLocks noGrp="1"/>
          </p:cNvSpPr>
          <p:nvPr>
            <p:ph type="subTitle" idx="1"/>
          </p:nvPr>
        </p:nvSpPr>
        <p:spPr>
          <a:xfrm>
            <a:off x="713100" y="3115725"/>
            <a:ext cx="3594000" cy="9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4">
    <p:spTree>
      <p:nvGrpSpPr>
        <p:cNvPr id="1" name="Shape 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Google Shape;64;p16"/>
          <p:cNvSpPr txBox="1">
            <a:spLocks noGrp="1"/>
          </p:cNvSpPr>
          <p:nvPr>
            <p:ph type="title"/>
          </p:nvPr>
        </p:nvSpPr>
        <p:spPr>
          <a:xfrm>
            <a:off x="4758050" y="2936300"/>
            <a:ext cx="35940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5" name="Google Shape;65;p16"/>
          <p:cNvSpPr txBox="1">
            <a:spLocks noGrp="1"/>
          </p:cNvSpPr>
          <p:nvPr>
            <p:ph type="subTitle" idx="1"/>
          </p:nvPr>
        </p:nvSpPr>
        <p:spPr>
          <a:xfrm>
            <a:off x="4758050" y="3432800"/>
            <a:ext cx="3594000" cy="82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chemeClr val="accen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6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17"/>
          <p:cNvSpPr txBox="1">
            <a:spLocks noGrp="1"/>
          </p:cNvSpPr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68" name="Google Shape;68;p17"/>
          <p:cNvSpPr txBox="1">
            <a:spLocks noGrp="1"/>
          </p:cNvSpPr>
          <p:nvPr>
            <p:ph type="title" idx="2"/>
          </p:nvPr>
        </p:nvSpPr>
        <p:spPr>
          <a:xfrm>
            <a:off x="720075" y="2834500"/>
            <a:ext cx="22695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69" name="Google Shape;69;p17"/>
          <p:cNvSpPr txBox="1">
            <a:spLocks noGrp="1"/>
          </p:cNvSpPr>
          <p:nvPr>
            <p:ph type="subTitle" idx="1"/>
          </p:nvPr>
        </p:nvSpPr>
        <p:spPr>
          <a:xfrm>
            <a:off x="720075" y="3153125"/>
            <a:ext cx="22695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70" name="Google Shape;70;p17"/>
          <p:cNvSpPr txBox="1">
            <a:spLocks noGrp="1"/>
          </p:cNvSpPr>
          <p:nvPr>
            <p:ph type="title" idx="3"/>
          </p:nvPr>
        </p:nvSpPr>
        <p:spPr>
          <a:xfrm>
            <a:off x="3437326" y="2834500"/>
            <a:ext cx="22695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71" name="Google Shape;71;p17"/>
          <p:cNvSpPr txBox="1">
            <a:spLocks noGrp="1"/>
          </p:cNvSpPr>
          <p:nvPr>
            <p:ph type="subTitle" idx="4"/>
          </p:nvPr>
        </p:nvSpPr>
        <p:spPr>
          <a:xfrm>
            <a:off x="3437400" y="3153125"/>
            <a:ext cx="22695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72" name="Google Shape;72;p17"/>
          <p:cNvSpPr txBox="1">
            <a:spLocks noGrp="1"/>
          </p:cNvSpPr>
          <p:nvPr>
            <p:ph type="title" idx="5"/>
          </p:nvPr>
        </p:nvSpPr>
        <p:spPr>
          <a:xfrm>
            <a:off x="6154726" y="2834500"/>
            <a:ext cx="22695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2500"/>
              <a:buNone/>
              <a:defRPr sz="2500"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73" name="Google Shape;73;p17"/>
          <p:cNvSpPr txBox="1">
            <a:spLocks noGrp="1"/>
          </p:cNvSpPr>
          <p:nvPr>
            <p:ph type="subTitle" idx="6"/>
          </p:nvPr>
        </p:nvSpPr>
        <p:spPr>
          <a:xfrm>
            <a:off x="6154725" y="3153125"/>
            <a:ext cx="2269500" cy="8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accent2"/>
              </a:buClr>
              <a:buSzPts val="1400"/>
              <a:buNone/>
              <a:defRPr>
                <a:solidFill>
                  <a:schemeClr val="accent2"/>
                </a:solidFill>
              </a:defRPr>
            </a:lvl9pPr>
          </a:lstStyle>
          <a:p>
            <a:endParaRPr/>
          </a:p>
        </p:txBody>
      </p:sp>
      <p:sp>
        <p:nvSpPr>
          <p:cNvPr id="74" name="Google Shape;74;p17"/>
          <p:cNvSpPr/>
          <p:nvPr/>
        </p:nvSpPr>
        <p:spPr>
          <a:xfrm>
            <a:off x="0" y="4621775"/>
            <a:ext cx="9144000" cy="5277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DA34613C-0D37-4B17-A5BC-697C688C86F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58272" y="4700616"/>
            <a:ext cx="731456" cy="370018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5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20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20"/>
          <p:cNvSpPr txBox="1">
            <a:spLocks noGrp="1"/>
          </p:cNvSpPr>
          <p:nvPr>
            <p:ph type="title" idx="2"/>
          </p:nvPr>
        </p:nvSpPr>
        <p:spPr>
          <a:xfrm>
            <a:off x="1623300" y="1530626"/>
            <a:ext cx="26787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1" name="Google Shape;91;p20"/>
          <p:cNvSpPr txBox="1">
            <a:spLocks noGrp="1"/>
          </p:cNvSpPr>
          <p:nvPr>
            <p:ph type="subTitle" idx="1"/>
          </p:nvPr>
        </p:nvSpPr>
        <p:spPr>
          <a:xfrm>
            <a:off x="1623300" y="1849226"/>
            <a:ext cx="2678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20"/>
          <p:cNvSpPr txBox="1">
            <a:spLocks noGrp="1"/>
          </p:cNvSpPr>
          <p:nvPr>
            <p:ph type="title" idx="3"/>
          </p:nvPr>
        </p:nvSpPr>
        <p:spPr>
          <a:xfrm>
            <a:off x="5748760" y="1530630"/>
            <a:ext cx="26787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3" name="Google Shape;93;p20"/>
          <p:cNvSpPr txBox="1">
            <a:spLocks noGrp="1"/>
          </p:cNvSpPr>
          <p:nvPr>
            <p:ph type="subTitle" idx="4"/>
          </p:nvPr>
        </p:nvSpPr>
        <p:spPr>
          <a:xfrm>
            <a:off x="5748750" y="1849230"/>
            <a:ext cx="2678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" name="Google Shape;94;p20"/>
          <p:cNvSpPr txBox="1">
            <a:spLocks noGrp="1"/>
          </p:cNvSpPr>
          <p:nvPr>
            <p:ph type="title" idx="5"/>
          </p:nvPr>
        </p:nvSpPr>
        <p:spPr>
          <a:xfrm>
            <a:off x="1623300" y="3193176"/>
            <a:ext cx="26787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5" name="Google Shape;95;p20"/>
          <p:cNvSpPr txBox="1">
            <a:spLocks noGrp="1"/>
          </p:cNvSpPr>
          <p:nvPr>
            <p:ph type="subTitle" idx="6"/>
          </p:nvPr>
        </p:nvSpPr>
        <p:spPr>
          <a:xfrm>
            <a:off x="1623300" y="3511776"/>
            <a:ext cx="2678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" name="Google Shape;96;p20"/>
          <p:cNvSpPr txBox="1">
            <a:spLocks noGrp="1"/>
          </p:cNvSpPr>
          <p:nvPr>
            <p:ph type="title" idx="7"/>
          </p:nvPr>
        </p:nvSpPr>
        <p:spPr>
          <a:xfrm>
            <a:off x="5748760" y="3193180"/>
            <a:ext cx="26787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97" name="Google Shape;97;p20"/>
          <p:cNvSpPr txBox="1">
            <a:spLocks noGrp="1"/>
          </p:cNvSpPr>
          <p:nvPr>
            <p:ph type="subTitle" idx="8"/>
          </p:nvPr>
        </p:nvSpPr>
        <p:spPr>
          <a:xfrm>
            <a:off x="5748750" y="3511780"/>
            <a:ext cx="26787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" name="Google Shape;98;p20"/>
          <p:cNvSpPr/>
          <p:nvPr/>
        </p:nvSpPr>
        <p:spPr>
          <a:xfrm>
            <a:off x="0" y="4621775"/>
            <a:ext cx="9144000" cy="5277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16C76A9D-B5C9-75F7-50CB-252296BC9866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58272" y="4700616"/>
            <a:ext cx="731456" cy="370018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8"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22"/>
          <p:cNvSpPr txBox="1">
            <a:spLocks noGrp="1"/>
          </p:cNvSpPr>
          <p:nvPr>
            <p:ph type="title" hasCustomPrompt="1"/>
          </p:nvPr>
        </p:nvSpPr>
        <p:spPr>
          <a:xfrm>
            <a:off x="713100" y="3120803"/>
            <a:ext cx="3790500" cy="64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9pPr>
          </a:lstStyle>
          <a:p>
            <a:r>
              <a:t>xx%</a:t>
            </a:r>
          </a:p>
        </p:txBody>
      </p:sp>
      <p:sp>
        <p:nvSpPr>
          <p:cNvPr id="122" name="Google Shape;122;p22"/>
          <p:cNvSpPr txBox="1">
            <a:spLocks noGrp="1"/>
          </p:cNvSpPr>
          <p:nvPr>
            <p:ph type="subTitle" idx="1"/>
          </p:nvPr>
        </p:nvSpPr>
        <p:spPr>
          <a:xfrm>
            <a:off x="713100" y="3765478"/>
            <a:ext cx="3790500" cy="4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  <p:sp>
        <p:nvSpPr>
          <p:cNvPr id="123" name="Google Shape;123;p22"/>
          <p:cNvSpPr txBox="1">
            <a:spLocks noGrp="1"/>
          </p:cNvSpPr>
          <p:nvPr>
            <p:ph type="title" idx="2" hasCustomPrompt="1"/>
          </p:nvPr>
        </p:nvSpPr>
        <p:spPr>
          <a:xfrm>
            <a:off x="4640250" y="3120803"/>
            <a:ext cx="3790500" cy="64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800"/>
              <a:buNone/>
              <a:defRPr sz="3800"/>
            </a:lvl9pPr>
          </a:lstStyle>
          <a:p>
            <a:r>
              <a:t>xx%</a:t>
            </a:r>
          </a:p>
        </p:txBody>
      </p:sp>
      <p:sp>
        <p:nvSpPr>
          <p:cNvPr id="124" name="Google Shape;124;p22"/>
          <p:cNvSpPr txBox="1">
            <a:spLocks noGrp="1"/>
          </p:cNvSpPr>
          <p:nvPr>
            <p:ph type="subTitle" idx="3"/>
          </p:nvPr>
        </p:nvSpPr>
        <p:spPr>
          <a:xfrm>
            <a:off x="4640250" y="3765479"/>
            <a:ext cx="3790500" cy="4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Font typeface="PT Sans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Font typeface="PT Sans"/>
              <a:buNone/>
              <a:defRPr sz="2100">
                <a:latin typeface="PT Sans"/>
                <a:ea typeface="PT Sans"/>
                <a:cs typeface="PT Sans"/>
                <a:sym typeface="PT San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2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23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27" name="Google Shape;127;p23"/>
          <p:cNvSpPr/>
          <p:nvPr/>
        </p:nvSpPr>
        <p:spPr>
          <a:xfrm>
            <a:off x="0" y="4621775"/>
            <a:ext cx="9144000" cy="5277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BB65EF08-0686-8715-31B9-852AD5C22E5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58272" y="4700616"/>
            <a:ext cx="731456" cy="370018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12_1">
    <p:spTree>
      <p:nvGrpSpPr>
        <p:cNvPr id="1" name="Shape 1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Google Shape;129;p24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30" name="Google Shape;130;p24"/>
          <p:cNvSpPr/>
          <p:nvPr/>
        </p:nvSpPr>
        <p:spPr>
          <a:xfrm>
            <a:off x="0" y="4621775"/>
            <a:ext cx="9144000" cy="5277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970E9EA7-153C-C4B0-F695-862079CEF860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58272" y="4700616"/>
            <a:ext cx="731456" cy="370018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713100" y="2353350"/>
            <a:ext cx="4213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713100" y="1631713"/>
            <a:ext cx="1208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983800" y="3886004"/>
            <a:ext cx="2657100" cy="63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12_1_1">
    <p:spTree>
      <p:nvGrpSpPr>
        <p:cNvPr id="1" name="Shape 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" name="Google Shape;132;p25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33" name="Google Shape;133;p25"/>
          <p:cNvSpPr/>
          <p:nvPr/>
        </p:nvSpPr>
        <p:spPr>
          <a:xfrm>
            <a:off x="0" y="4621775"/>
            <a:ext cx="9144000" cy="5277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E337183C-9B47-958D-355F-54E8A8F405F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58272" y="4700616"/>
            <a:ext cx="731456" cy="370018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3">
    <p:spTree>
      <p:nvGrpSpPr>
        <p:cNvPr id="1" name="Shape 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Google Shape;135;p26"/>
          <p:cNvSpPr txBox="1">
            <a:spLocks noGrp="1"/>
          </p:cNvSpPr>
          <p:nvPr>
            <p:ph type="title"/>
          </p:nvPr>
        </p:nvSpPr>
        <p:spPr>
          <a:xfrm>
            <a:off x="713100" y="539400"/>
            <a:ext cx="3000000" cy="873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5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36" name="Google Shape;136;p26"/>
          <p:cNvSpPr txBox="1">
            <a:spLocks noGrp="1"/>
          </p:cNvSpPr>
          <p:nvPr>
            <p:ph type="subTitle" idx="1"/>
          </p:nvPr>
        </p:nvSpPr>
        <p:spPr>
          <a:xfrm>
            <a:off x="713100" y="1412400"/>
            <a:ext cx="3000000" cy="133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27"/>
          <p:cNvSpPr/>
          <p:nvPr/>
        </p:nvSpPr>
        <p:spPr>
          <a:xfrm>
            <a:off x="0" y="4621775"/>
            <a:ext cx="9144000" cy="5277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0" name="Google Shape;140;p27"/>
          <p:cNvGrpSpPr/>
          <p:nvPr/>
        </p:nvGrpSpPr>
        <p:grpSpPr>
          <a:xfrm>
            <a:off x="7956564" y="539404"/>
            <a:ext cx="475800" cy="475800"/>
            <a:chOff x="8424004" y="539404"/>
            <a:chExt cx="475800" cy="475800"/>
          </a:xfrm>
        </p:grpSpPr>
        <p:sp>
          <p:nvSpPr>
            <p:cNvPr id="141" name="Google Shape;141;p27"/>
            <p:cNvSpPr/>
            <p:nvPr/>
          </p:nvSpPr>
          <p:spPr>
            <a:xfrm>
              <a:off x="8424004" y="539404"/>
              <a:ext cx="475800" cy="475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2" name="Google Shape;142;p27"/>
            <p:cNvGrpSpPr/>
            <p:nvPr/>
          </p:nvGrpSpPr>
          <p:grpSpPr>
            <a:xfrm>
              <a:off x="8535398" y="650654"/>
              <a:ext cx="253015" cy="253288"/>
              <a:chOff x="3235438" y="1970604"/>
              <a:chExt cx="354363" cy="354745"/>
            </a:xfrm>
          </p:grpSpPr>
          <p:sp>
            <p:nvSpPr>
              <p:cNvPr id="143" name="Google Shape;143;p27"/>
              <p:cNvSpPr/>
              <p:nvPr/>
            </p:nvSpPr>
            <p:spPr>
              <a:xfrm>
                <a:off x="3235438" y="2125712"/>
                <a:ext cx="132667" cy="199288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6261" extrusionOk="0">
                    <a:moveTo>
                      <a:pt x="2102" y="325"/>
                    </a:moveTo>
                    <a:cubicBezTo>
                      <a:pt x="2147" y="325"/>
                      <a:pt x="2191" y="331"/>
                      <a:pt x="2239" y="343"/>
                    </a:cubicBezTo>
                    <a:cubicBezTo>
                      <a:pt x="2953" y="402"/>
                      <a:pt x="3501" y="1021"/>
                      <a:pt x="3501" y="1748"/>
                    </a:cubicBezTo>
                    <a:cubicBezTo>
                      <a:pt x="3501" y="2438"/>
                      <a:pt x="3668" y="3081"/>
                      <a:pt x="3811" y="3414"/>
                    </a:cubicBezTo>
                    <a:lnTo>
                      <a:pt x="3811" y="3438"/>
                    </a:lnTo>
                    <a:cubicBezTo>
                      <a:pt x="3632" y="3534"/>
                      <a:pt x="3310" y="3736"/>
                      <a:pt x="2775" y="3831"/>
                    </a:cubicBezTo>
                    <a:lnTo>
                      <a:pt x="2775" y="3795"/>
                    </a:lnTo>
                    <a:lnTo>
                      <a:pt x="2775" y="3462"/>
                    </a:lnTo>
                    <a:cubicBezTo>
                      <a:pt x="2977" y="3343"/>
                      <a:pt x="3156" y="3164"/>
                      <a:pt x="3299" y="2938"/>
                    </a:cubicBezTo>
                    <a:cubicBezTo>
                      <a:pt x="3513" y="2545"/>
                      <a:pt x="3441" y="2021"/>
                      <a:pt x="3096" y="1712"/>
                    </a:cubicBezTo>
                    <a:cubicBezTo>
                      <a:pt x="2858" y="1486"/>
                      <a:pt x="2429" y="1236"/>
                      <a:pt x="1751" y="1236"/>
                    </a:cubicBezTo>
                    <a:cubicBezTo>
                      <a:pt x="1703" y="1236"/>
                      <a:pt x="1656" y="1248"/>
                      <a:pt x="1632" y="1271"/>
                    </a:cubicBezTo>
                    <a:lnTo>
                      <a:pt x="1286" y="1617"/>
                    </a:lnTo>
                    <a:cubicBezTo>
                      <a:pt x="1227" y="1676"/>
                      <a:pt x="1227" y="1783"/>
                      <a:pt x="1286" y="1843"/>
                    </a:cubicBezTo>
                    <a:cubicBezTo>
                      <a:pt x="1316" y="1873"/>
                      <a:pt x="1358" y="1887"/>
                      <a:pt x="1400" y="1887"/>
                    </a:cubicBezTo>
                    <a:cubicBezTo>
                      <a:pt x="1441" y="1887"/>
                      <a:pt x="1483" y="1873"/>
                      <a:pt x="1513" y="1843"/>
                    </a:cubicBezTo>
                    <a:lnTo>
                      <a:pt x="1810" y="1545"/>
                    </a:lnTo>
                    <a:cubicBezTo>
                      <a:pt x="2239" y="1557"/>
                      <a:pt x="2596" y="1688"/>
                      <a:pt x="2882" y="1950"/>
                    </a:cubicBezTo>
                    <a:cubicBezTo>
                      <a:pt x="3120" y="2152"/>
                      <a:pt x="3156" y="2510"/>
                      <a:pt x="3013" y="2783"/>
                    </a:cubicBezTo>
                    <a:cubicBezTo>
                      <a:pt x="2822" y="3105"/>
                      <a:pt x="2477" y="3319"/>
                      <a:pt x="2084" y="3319"/>
                    </a:cubicBezTo>
                    <a:cubicBezTo>
                      <a:pt x="1513" y="3319"/>
                      <a:pt x="1036" y="2843"/>
                      <a:pt x="1036" y="2260"/>
                    </a:cubicBezTo>
                    <a:cubicBezTo>
                      <a:pt x="1036" y="2164"/>
                      <a:pt x="953" y="2093"/>
                      <a:pt x="870" y="2093"/>
                    </a:cubicBezTo>
                    <a:cubicBezTo>
                      <a:pt x="774" y="2093"/>
                      <a:pt x="703" y="2164"/>
                      <a:pt x="703" y="2260"/>
                    </a:cubicBezTo>
                    <a:cubicBezTo>
                      <a:pt x="703" y="2760"/>
                      <a:pt x="989" y="3224"/>
                      <a:pt x="1405" y="3462"/>
                    </a:cubicBezTo>
                    <a:lnTo>
                      <a:pt x="1405" y="3795"/>
                    </a:lnTo>
                    <a:lnTo>
                      <a:pt x="1405" y="3831"/>
                    </a:lnTo>
                    <a:cubicBezTo>
                      <a:pt x="858" y="3712"/>
                      <a:pt x="524" y="3534"/>
                      <a:pt x="393" y="3438"/>
                    </a:cubicBezTo>
                    <a:cubicBezTo>
                      <a:pt x="393" y="3438"/>
                      <a:pt x="382" y="3438"/>
                      <a:pt x="393" y="3414"/>
                    </a:cubicBezTo>
                    <a:cubicBezTo>
                      <a:pt x="524" y="3081"/>
                      <a:pt x="691" y="2438"/>
                      <a:pt x="703" y="1748"/>
                    </a:cubicBezTo>
                    <a:cubicBezTo>
                      <a:pt x="703" y="1021"/>
                      <a:pt x="1275" y="402"/>
                      <a:pt x="1965" y="343"/>
                    </a:cubicBezTo>
                    <a:cubicBezTo>
                      <a:pt x="2013" y="331"/>
                      <a:pt x="2057" y="325"/>
                      <a:pt x="2102" y="325"/>
                    </a:cubicBezTo>
                    <a:close/>
                    <a:moveTo>
                      <a:pt x="2429" y="3581"/>
                    </a:moveTo>
                    <a:lnTo>
                      <a:pt x="2429" y="3772"/>
                    </a:lnTo>
                    <a:cubicBezTo>
                      <a:pt x="2429" y="3974"/>
                      <a:pt x="2537" y="4153"/>
                      <a:pt x="2715" y="4236"/>
                    </a:cubicBezTo>
                    <a:lnTo>
                      <a:pt x="2822" y="4296"/>
                    </a:lnTo>
                    <a:cubicBezTo>
                      <a:pt x="2668" y="4546"/>
                      <a:pt x="2382" y="4712"/>
                      <a:pt x="2072" y="4712"/>
                    </a:cubicBezTo>
                    <a:cubicBezTo>
                      <a:pt x="1775" y="4712"/>
                      <a:pt x="1489" y="4546"/>
                      <a:pt x="1334" y="4296"/>
                    </a:cubicBezTo>
                    <a:lnTo>
                      <a:pt x="1429" y="4236"/>
                    </a:lnTo>
                    <a:cubicBezTo>
                      <a:pt x="1608" y="4153"/>
                      <a:pt x="1715" y="3974"/>
                      <a:pt x="1715" y="3772"/>
                    </a:cubicBezTo>
                    <a:lnTo>
                      <a:pt x="1715" y="3581"/>
                    </a:lnTo>
                    <a:cubicBezTo>
                      <a:pt x="1834" y="3617"/>
                      <a:pt x="1953" y="3629"/>
                      <a:pt x="2072" y="3629"/>
                    </a:cubicBezTo>
                    <a:cubicBezTo>
                      <a:pt x="2191" y="3629"/>
                      <a:pt x="2310" y="3617"/>
                      <a:pt x="2429" y="3581"/>
                    </a:cubicBezTo>
                    <a:close/>
                    <a:moveTo>
                      <a:pt x="2072" y="0"/>
                    </a:moveTo>
                    <a:cubicBezTo>
                      <a:pt x="2016" y="0"/>
                      <a:pt x="1959" y="3"/>
                      <a:pt x="1906" y="9"/>
                    </a:cubicBezTo>
                    <a:cubicBezTo>
                      <a:pt x="1036" y="81"/>
                      <a:pt x="346" y="855"/>
                      <a:pt x="346" y="1748"/>
                    </a:cubicBezTo>
                    <a:cubicBezTo>
                      <a:pt x="346" y="2391"/>
                      <a:pt x="203" y="2986"/>
                      <a:pt x="60" y="3295"/>
                    </a:cubicBezTo>
                    <a:cubicBezTo>
                      <a:pt x="1" y="3450"/>
                      <a:pt x="48" y="3617"/>
                      <a:pt x="179" y="3700"/>
                    </a:cubicBezTo>
                    <a:cubicBezTo>
                      <a:pt x="322" y="3795"/>
                      <a:pt x="584" y="3950"/>
                      <a:pt x="1036" y="4093"/>
                    </a:cubicBezTo>
                    <a:lnTo>
                      <a:pt x="382" y="4415"/>
                    </a:lnTo>
                    <a:cubicBezTo>
                      <a:pt x="143" y="4534"/>
                      <a:pt x="1" y="4772"/>
                      <a:pt x="1" y="5022"/>
                    </a:cubicBezTo>
                    <a:lnTo>
                      <a:pt x="1" y="6093"/>
                    </a:lnTo>
                    <a:cubicBezTo>
                      <a:pt x="1" y="6189"/>
                      <a:pt x="84" y="6260"/>
                      <a:pt x="167" y="6260"/>
                    </a:cubicBezTo>
                    <a:cubicBezTo>
                      <a:pt x="262" y="6260"/>
                      <a:pt x="334" y="6189"/>
                      <a:pt x="334" y="6093"/>
                    </a:cubicBezTo>
                    <a:lnTo>
                      <a:pt x="334" y="5022"/>
                    </a:lnTo>
                    <a:cubicBezTo>
                      <a:pt x="334" y="4891"/>
                      <a:pt x="405" y="4772"/>
                      <a:pt x="524" y="4700"/>
                    </a:cubicBezTo>
                    <a:lnTo>
                      <a:pt x="1048" y="4450"/>
                    </a:lnTo>
                    <a:cubicBezTo>
                      <a:pt x="1275" y="4807"/>
                      <a:pt x="1656" y="5046"/>
                      <a:pt x="2084" y="5046"/>
                    </a:cubicBezTo>
                    <a:cubicBezTo>
                      <a:pt x="2525" y="5046"/>
                      <a:pt x="2906" y="4819"/>
                      <a:pt x="3132" y="4450"/>
                    </a:cubicBezTo>
                    <a:lnTo>
                      <a:pt x="3656" y="4700"/>
                    </a:lnTo>
                    <a:cubicBezTo>
                      <a:pt x="3775" y="4760"/>
                      <a:pt x="3846" y="4879"/>
                      <a:pt x="3846" y="5022"/>
                    </a:cubicBezTo>
                    <a:lnTo>
                      <a:pt x="3846" y="6093"/>
                    </a:lnTo>
                    <a:cubicBezTo>
                      <a:pt x="3846" y="6189"/>
                      <a:pt x="3918" y="6260"/>
                      <a:pt x="4013" y="6260"/>
                    </a:cubicBezTo>
                    <a:cubicBezTo>
                      <a:pt x="4096" y="6260"/>
                      <a:pt x="4168" y="6189"/>
                      <a:pt x="4168" y="6093"/>
                    </a:cubicBezTo>
                    <a:lnTo>
                      <a:pt x="4168" y="5022"/>
                    </a:lnTo>
                    <a:cubicBezTo>
                      <a:pt x="4156" y="4772"/>
                      <a:pt x="4013" y="4534"/>
                      <a:pt x="3775" y="4415"/>
                    </a:cubicBezTo>
                    <a:lnTo>
                      <a:pt x="3120" y="4093"/>
                    </a:lnTo>
                    <a:cubicBezTo>
                      <a:pt x="3549" y="3974"/>
                      <a:pt x="3834" y="3807"/>
                      <a:pt x="3965" y="3700"/>
                    </a:cubicBezTo>
                    <a:cubicBezTo>
                      <a:pt x="4096" y="3617"/>
                      <a:pt x="4144" y="3450"/>
                      <a:pt x="4084" y="3295"/>
                    </a:cubicBezTo>
                    <a:cubicBezTo>
                      <a:pt x="3953" y="2986"/>
                      <a:pt x="3799" y="2391"/>
                      <a:pt x="3799" y="1748"/>
                    </a:cubicBezTo>
                    <a:cubicBezTo>
                      <a:pt x="3799" y="855"/>
                      <a:pt x="3096" y="81"/>
                      <a:pt x="2239" y="9"/>
                    </a:cubicBezTo>
                    <a:cubicBezTo>
                      <a:pt x="2185" y="3"/>
                      <a:pt x="2129" y="0"/>
                      <a:pt x="20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" name="Google Shape;144;p27"/>
              <p:cNvSpPr/>
              <p:nvPr/>
            </p:nvSpPr>
            <p:spPr>
              <a:xfrm>
                <a:off x="3257433" y="2292373"/>
                <a:ext cx="10249" cy="32626"/>
              </a:xfrm>
              <a:custGeom>
                <a:avLst/>
                <a:gdLst/>
                <a:ahLst/>
                <a:cxnLst/>
                <a:rect l="l" t="t" r="r" b="b"/>
                <a:pathLst>
                  <a:path w="322" h="1025" extrusionOk="0">
                    <a:moveTo>
                      <a:pt x="167" y="0"/>
                    </a:moveTo>
                    <a:cubicBezTo>
                      <a:pt x="72" y="0"/>
                      <a:pt x="0" y="72"/>
                      <a:pt x="0" y="167"/>
                    </a:cubicBezTo>
                    <a:lnTo>
                      <a:pt x="0" y="857"/>
                    </a:lnTo>
                    <a:cubicBezTo>
                      <a:pt x="0" y="953"/>
                      <a:pt x="72" y="1024"/>
                      <a:pt x="167" y="1024"/>
                    </a:cubicBezTo>
                    <a:cubicBezTo>
                      <a:pt x="250" y="1024"/>
                      <a:pt x="322" y="953"/>
                      <a:pt x="322" y="857"/>
                    </a:cubicBezTo>
                    <a:lnTo>
                      <a:pt x="322" y="167"/>
                    </a:lnTo>
                    <a:cubicBezTo>
                      <a:pt x="322" y="72"/>
                      <a:pt x="250" y="0"/>
                      <a:pt x="16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" name="Google Shape;145;p27"/>
              <p:cNvSpPr/>
              <p:nvPr/>
            </p:nvSpPr>
            <p:spPr>
              <a:xfrm>
                <a:off x="3335098" y="2292373"/>
                <a:ext cx="10281" cy="3262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025" extrusionOk="0">
                    <a:moveTo>
                      <a:pt x="168" y="0"/>
                    </a:moveTo>
                    <a:cubicBezTo>
                      <a:pt x="72" y="0"/>
                      <a:pt x="1" y="72"/>
                      <a:pt x="1" y="167"/>
                    </a:cubicBezTo>
                    <a:lnTo>
                      <a:pt x="1" y="857"/>
                    </a:lnTo>
                    <a:cubicBezTo>
                      <a:pt x="1" y="953"/>
                      <a:pt x="72" y="1024"/>
                      <a:pt x="168" y="1024"/>
                    </a:cubicBezTo>
                    <a:cubicBezTo>
                      <a:pt x="251" y="1024"/>
                      <a:pt x="322" y="953"/>
                      <a:pt x="322" y="857"/>
                    </a:cubicBezTo>
                    <a:lnTo>
                      <a:pt x="322" y="167"/>
                    </a:lnTo>
                    <a:cubicBezTo>
                      <a:pt x="322" y="72"/>
                      <a:pt x="251" y="0"/>
                      <a:pt x="1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6" name="Google Shape;146;p27"/>
              <p:cNvSpPr/>
              <p:nvPr/>
            </p:nvSpPr>
            <p:spPr>
              <a:xfrm>
                <a:off x="3490110" y="2163685"/>
                <a:ext cx="55734" cy="1843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579" extrusionOk="0">
                    <a:moveTo>
                      <a:pt x="649" y="0"/>
                    </a:moveTo>
                    <a:cubicBezTo>
                      <a:pt x="492" y="0"/>
                      <a:pt x="319" y="16"/>
                      <a:pt x="132" y="55"/>
                    </a:cubicBezTo>
                    <a:cubicBezTo>
                      <a:pt x="60" y="66"/>
                      <a:pt x="1" y="138"/>
                      <a:pt x="1" y="221"/>
                    </a:cubicBezTo>
                    <a:lnTo>
                      <a:pt x="1" y="400"/>
                    </a:lnTo>
                    <a:cubicBezTo>
                      <a:pt x="1" y="483"/>
                      <a:pt x="72" y="555"/>
                      <a:pt x="155" y="555"/>
                    </a:cubicBezTo>
                    <a:cubicBezTo>
                      <a:pt x="251" y="555"/>
                      <a:pt x="322" y="483"/>
                      <a:pt x="322" y="400"/>
                    </a:cubicBezTo>
                    <a:lnTo>
                      <a:pt x="322" y="364"/>
                    </a:lnTo>
                    <a:cubicBezTo>
                      <a:pt x="434" y="349"/>
                      <a:pt x="539" y="342"/>
                      <a:pt x="636" y="342"/>
                    </a:cubicBezTo>
                    <a:cubicBezTo>
                      <a:pt x="841" y="342"/>
                      <a:pt x="1011" y="371"/>
                      <a:pt x="1132" y="412"/>
                    </a:cubicBezTo>
                    <a:cubicBezTo>
                      <a:pt x="1334" y="471"/>
                      <a:pt x="1453" y="543"/>
                      <a:pt x="1465" y="543"/>
                    </a:cubicBezTo>
                    <a:cubicBezTo>
                      <a:pt x="1501" y="555"/>
                      <a:pt x="1525" y="578"/>
                      <a:pt x="1560" y="578"/>
                    </a:cubicBezTo>
                    <a:cubicBezTo>
                      <a:pt x="1620" y="578"/>
                      <a:pt x="1667" y="543"/>
                      <a:pt x="1691" y="495"/>
                    </a:cubicBezTo>
                    <a:cubicBezTo>
                      <a:pt x="1751" y="400"/>
                      <a:pt x="1727" y="293"/>
                      <a:pt x="1644" y="245"/>
                    </a:cubicBezTo>
                    <a:cubicBezTo>
                      <a:pt x="1625" y="236"/>
                      <a:pt x="1259" y="0"/>
                      <a:pt x="6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" name="Google Shape;147;p27"/>
              <p:cNvSpPr/>
              <p:nvPr/>
            </p:nvSpPr>
            <p:spPr>
              <a:xfrm>
                <a:off x="3445771" y="2131664"/>
                <a:ext cx="144031" cy="192953"/>
              </a:xfrm>
              <a:custGeom>
                <a:avLst/>
                <a:gdLst/>
                <a:ahLst/>
                <a:cxnLst/>
                <a:rect l="l" t="t" r="r" b="b"/>
                <a:pathLst>
                  <a:path w="4525" h="6062" extrusionOk="0">
                    <a:moveTo>
                      <a:pt x="3489" y="310"/>
                    </a:moveTo>
                    <a:lnTo>
                      <a:pt x="3489" y="1120"/>
                    </a:lnTo>
                    <a:cubicBezTo>
                      <a:pt x="3489" y="1251"/>
                      <a:pt x="3453" y="1382"/>
                      <a:pt x="3394" y="1525"/>
                    </a:cubicBezTo>
                    <a:lnTo>
                      <a:pt x="3334" y="1656"/>
                    </a:lnTo>
                    <a:cubicBezTo>
                      <a:pt x="3322" y="1680"/>
                      <a:pt x="3322" y="1703"/>
                      <a:pt x="3322" y="1727"/>
                    </a:cubicBezTo>
                    <a:lnTo>
                      <a:pt x="3322" y="2073"/>
                    </a:lnTo>
                    <a:cubicBezTo>
                      <a:pt x="3322" y="2370"/>
                      <a:pt x="3203" y="2632"/>
                      <a:pt x="3001" y="2835"/>
                    </a:cubicBezTo>
                    <a:cubicBezTo>
                      <a:pt x="2796" y="3016"/>
                      <a:pt x="2549" y="3133"/>
                      <a:pt x="2268" y="3133"/>
                    </a:cubicBezTo>
                    <a:cubicBezTo>
                      <a:pt x="2254" y="3133"/>
                      <a:pt x="2241" y="3133"/>
                      <a:pt x="2227" y="3132"/>
                    </a:cubicBezTo>
                    <a:cubicBezTo>
                      <a:pt x="1655" y="3108"/>
                      <a:pt x="1191" y="2608"/>
                      <a:pt x="1191" y="2025"/>
                    </a:cubicBezTo>
                    <a:lnTo>
                      <a:pt x="1191" y="1727"/>
                    </a:lnTo>
                    <a:cubicBezTo>
                      <a:pt x="1191" y="1703"/>
                      <a:pt x="1191" y="1680"/>
                      <a:pt x="1179" y="1656"/>
                    </a:cubicBezTo>
                    <a:lnTo>
                      <a:pt x="1120" y="1525"/>
                    </a:lnTo>
                    <a:cubicBezTo>
                      <a:pt x="1060" y="1406"/>
                      <a:pt x="1036" y="1263"/>
                      <a:pt x="1036" y="1120"/>
                    </a:cubicBezTo>
                    <a:cubicBezTo>
                      <a:pt x="1036" y="668"/>
                      <a:pt x="1394" y="310"/>
                      <a:pt x="1834" y="310"/>
                    </a:cubicBezTo>
                    <a:close/>
                    <a:moveTo>
                      <a:pt x="1727" y="3335"/>
                    </a:moveTo>
                    <a:cubicBezTo>
                      <a:pt x="1882" y="3406"/>
                      <a:pt x="2048" y="3442"/>
                      <a:pt x="2215" y="3454"/>
                    </a:cubicBezTo>
                    <a:lnTo>
                      <a:pt x="2263" y="3454"/>
                    </a:lnTo>
                    <a:cubicBezTo>
                      <a:pt x="2453" y="3454"/>
                      <a:pt x="2632" y="3430"/>
                      <a:pt x="2798" y="3347"/>
                    </a:cubicBezTo>
                    <a:lnTo>
                      <a:pt x="2798" y="3573"/>
                    </a:lnTo>
                    <a:cubicBezTo>
                      <a:pt x="2798" y="3620"/>
                      <a:pt x="2810" y="3680"/>
                      <a:pt x="2810" y="3728"/>
                    </a:cubicBezTo>
                    <a:lnTo>
                      <a:pt x="2263" y="4144"/>
                    </a:lnTo>
                    <a:lnTo>
                      <a:pt x="1715" y="3728"/>
                    </a:lnTo>
                    <a:cubicBezTo>
                      <a:pt x="1727" y="3680"/>
                      <a:pt x="1727" y="3632"/>
                      <a:pt x="1727" y="3573"/>
                    </a:cubicBezTo>
                    <a:lnTo>
                      <a:pt x="1727" y="3335"/>
                    </a:lnTo>
                    <a:close/>
                    <a:moveTo>
                      <a:pt x="1834" y="1"/>
                    </a:moveTo>
                    <a:cubicBezTo>
                      <a:pt x="1203" y="1"/>
                      <a:pt x="703" y="501"/>
                      <a:pt x="703" y="1132"/>
                    </a:cubicBezTo>
                    <a:cubicBezTo>
                      <a:pt x="703" y="1322"/>
                      <a:pt x="751" y="1501"/>
                      <a:pt x="834" y="1668"/>
                    </a:cubicBezTo>
                    <a:lnTo>
                      <a:pt x="882" y="1751"/>
                    </a:lnTo>
                    <a:lnTo>
                      <a:pt x="882" y="2013"/>
                    </a:lnTo>
                    <a:cubicBezTo>
                      <a:pt x="882" y="2454"/>
                      <a:pt x="1084" y="2858"/>
                      <a:pt x="1405" y="3120"/>
                    </a:cubicBezTo>
                    <a:lnTo>
                      <a:pt x="1405" y="3561"/>
                    </a:lnTo>
                    <a:cubicBezTo>
                      <a:pt x="1405" y="3632"/>
                      <a:pt x="1358" y="3704"/>
                      <a:pt x="1286" y="3739"/>
                    </a:cubicBezTo>
                    <a:lnTo>
                      <a:pt x="453" y="4049"/>
                    </a:lnTo>
                    <a:cubicBezTo>
                      <a:pt x="179" y="4156"/>
                      <a:pt x="1" y="4406"/>
                      <a:pt x="1" y="4692"/>
                    </a:cubicBezTo>
                    <a:lnTo>
                      <a:pt x="1" y="5894"/>
                    </a:lnTo>
                    <a:cubicBezTo>
                      <a:pt x="1" y="5990"/>
                      <a:pt x="72" y="6061"/>
                      <a:pt x="167" y="6061"/>
                    </a:cubicBezTo>
                    <a:cubicBezTo>
                      <a:pt x="251" y="6061"/>
                      <a:pt x="334" y="5990"/>
                      <a:pt x="334" y="5894"/>
                    </a:cubicBezTo>
                    <a:lnTo>
                      <a:pt x="334" y="4692"/>
                    </a:lnTo>
                    <a:cubicBezTo>
                      <a:pt x="334" y="4537"/>
                      <a:pt x="417" y="4406"/>
                      <a:pt x="572" y="4347"/>
                    </a:cubicBezTo>
                    <a:lnTo>
                      <a:pt x="1405" y="4037"/>
                    </a:lnTo>
                    <a:cubicBezTo>
                      <a:pt x="1441" y="4013"/>
                      <a:pt x="1489" y="3989"/>
                      <a:pt x="1525" y="3954"/>
                    </a:cubicBezTo>
                    <a:lnTo>
                      <a:pt x="2096" y="4394"/>
                    </a:lnTo>
                    <a:lnTo>
                      <a:pt x="2096" y="5883"/>
                    </a:lnTo>
                    <a:cubicBezTo>
                      <a:pt x="2096" y="5966"/>
                      <a:pt x="2179" y="6037"/>
                      <a:pt x="2263" y="6037"/>
                    </a:cubicBezTo>
                    <a:cubicBezTo>
                      <a:pt x="2358" y="6037"/>
                      <a:pt x="2429" y="5966"/>
                      <a:pt x="2429" y="5883"/>
                    </a:cubicBezTo>
                    <a:lnTo>
                      <a:pt x="2429" y="4394"/>
                    </a:lnTo>
                    <a:lnTo>
                      <a:pt x="3013" y="3954"/>
                    </a:lnTo>
                    <a:cubicBezTo>
                      <a:pt x="3049" y="3989"/>
                      <a:pt x="3084" y="4001"/>
                      <a:pt x="3132" y="4037"/>
                    </a:cubicBezTo>
                    <a:lnTo>
                      <a:pt x="3965" y="4347"/>
                    </a:lnTo>
                    <a:cubicBezTo>
                      <a:pt x="4096" y="4406"/>
                      <a:pt x="4203" y="4537"/>
                      <a:pt x="4203" y="4692"/>
                    </a:cubicBezTo>
                    <a:lnTo>
                      <a:pt x="4203" y="5894"/>
                    </a:lnTo>
                    <a:cubicBezTo>
                      <a:pt x="4203" y="5990"/>
                      <a:pt x="4275" y="6061"/>
                      <a:pt x="4358" y="6061"/>
                    </a:cubicBezTo>
                    <a:cubicBezTo>
                      <a:pt x="4453" y="6061"/>
                      <a:pt x="4525" y="5990"/>
                      <a:pt x="4525" y="5894"/>
                    </a:cubicBezTo>
                    <a:lnTo>
                      <a:pt x="4525" y="4692"/>
                    </a:lnTo>
                    <a:cubicBezTo>
                      <a:pt x="4513" y="4418"/>
                      <a:pt x="4334" y="4168"/>
                      <a:pt x="4072" y="4061"/>
                    </a:cubicBezTo>
                    <a:lnTo>
                      <a:pt x="3239" y="3751"/>
                    </a:lnTo>
                    <a:cubicBezTo>
                      <a:pt x="3156" y="3728"/>
                      <a:pt x="3120" y="3644"/>
                      <a:pt x="3120" y="3573"/>
                    </a:cubicBezTo>
                    <a:lnTo>
                      <a:pt x="3120" y="3156"/>
                    </a:lnTo>
                    <a:cubicBezTo>
                      <a:pt x="3144" y="3132"/>
                      <a:pt x="3191" y="3096"/>
                      <a:pt x="3215" y="3061"/>
                    </a:cubicBezTo>
                    <a:cubicBezTo>
                      <a:pt x="3489" y="2799"/>
                      <a:pt x="3632" y="2454"/>
                      <a:pt x="3632" y="2073"/>
                    </a:cubicBezTo>
                    <a:lnTo>
                      <a:pt x="3632" y="1751"/>
                    </a:lnTo>
                    <a:lnTo>
                      <a:pt x="3680" y="1668"/>
                    </a:lnTo>
                    <a:cubicBezTo>
                      <a:pt x="3775" y="1501"/>
                      <a:pt x="3811" y="1311"/>
                      <a:pt x="3811" y="1132"/>
                    </a:cubicBezTo>
                    <a:lnTo>
                      <a:pt x="3811" y="168"/>
                    </a:lnTo>
                    <a:cubicBezTo>
                      <a:pt x="3811" y="72"/>
                      <a:pt x="3739" y="1"/>
                      <a:pt x="36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" name="Google Shape;148;p27"/>
              <p:cNvSpPr/>
              <p:nvPr/>
            </p:nvSpPr>
            <p:spPr>
              <a:xfrm>
                <a:off x="3473813" y="2287058"/>
                <a:ext cx="10631" cy="38291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203" extrusionOk="0">
                    <a:moveTo>
                      <a:pt x="167" y="0"/>
                    </a:moveTo>
                    <a:cubicBezTo>
                      <a:pt x="72" y="0"/>
                      <a:pt x="1" y="72"/>
                      <a:pt x="1" y="167"/>
                    </a:cubicBezTo>
                    <a:lnTo>
                      <a:pt x="1" y="1048"/>
                    </a:lnTo>
                    <a:cubicBezTo>
                      <a:pt x="1" y="1131"/>
                      <a:pt x="72" y="1203"/>
                      <a:pt x="167" y="1203"/>
                    </a:cubicBezTo>
                    <a:cubicBezTo>
                      <a:pt x="251" y="1203"/>
                      <a:pt x="334" y="1131"/>
                      <a:pt x="334" y="1048"/>
                    </a:cubicBezTo>
                    <a:lnTo>
                      <a:pt x="334" y="155"/>
                    </a:lnTo>
                    <a:cubicBezTo>
                      <a:pt x="334" y="60"/>
                      <a:pt x="251" y="0"/>
                      <a:pt x="16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27"/>
              <p:cNvSpPr/>
              <p:nvPr/>
            </p:nvSpPr>
            <p:spPr>
              <a:xfrm>
                <a:off x="3551128" y="2287058"/>
                <a:ext cx="10249" cy="38291"/>
              </a:xfrm>
              <a:custGeom>
                <a:avLst/>
                <a:gdLst/>
                <a:ahLst/>
                <a:cxnLst/>
                <a:rect l="l" t="t" r="r" b="b"/>
                <a:pathLst>
                  <a:path w="322" h="1203" extrusionOk="0">
                    <a:moveTo>
                      <a:pt x="167" y="0"/>
                    </a:moveTo>
                    <a:cubicBezTo>
                      <a:pt x="72" y="0"/>
                      <a:pt x="0" y="72"/>
                      <a:pt x="0" y="167"/>
                    </a:cubicBezTo>
                    <a:lnTo>
                      <a:pt x="0" y="1048"/>
                    </a:lnTo>
                    <a:cubicBezTo>
                      <a:pt x="0" y="1131"/>
                      <a:pt x="72" y="1203"/>
                      <a:pt x="167" y="1203"/>
                    </a:cubicBezTo>
                    <a:cubicBezTo>
                      <a:pt x="250" y="1203"/>
                      <a:pt x="322" y="1131"/>
                      <a:pt x="322" y="1048"/>
                    </a:cubicBezTo>
                    <a:lnTo>
                      <a:pt x="322" y="155"/>
                    </a:lnTo>
                    <a:cubicBezTo>
                      <a:pt x="322" y="60"/>
                      <a:pt x="262" y="0"/>
                      <a:pt x="16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27"/>
              <p:cNvSpPr/>
              <p:nvPr/>
            </p:nvSpPr>
            <p:spPr>
              <a:xfrm>
                <a:off x="3290377" y="1970604"/>
                <a:ext cx="221378" cy="185346"/>
              </a:xfrm>
              <a:custGeom>
                <a:avLst/>
                <a:gdLst/>
                <a:ahLst/>
                <a:cxnLst/>
                <a:rect l="l" t="t" r="r" b="b"/>
                <a:pathLst>
                  <a:path w="6955" h="5823" extrusionOk="0">
                    <a:moveTo>
                      <a:pt x="2406" y="4168"/>
                    </a:moveTo>
                    <a:lnTo>
                      <a:pt x="2311" y="4537"/>
                    </a:lnTo>
                    <a:lnTo>
                      <a:pt x="2085" y="4537"/>
                    </a:lnTo>
                    <a:cubicBezTo>
                      <a:pt x="1894" y="4537"/>
                      <a:pt x="1727" y="4382"/>
                      <a:pt x="1727" y="4180"/>
                    </a:cubicBezTo>
                    <a:lnTo>
                      <a:pt x="1727" y="4168"/>
                    </a:lnTo>
                    <a:close/>
                    <a:moveTo>
                      <a:pt x="5573" y="358"/>
                    </a:moveTo>
                    <a:cubicBezTo>
                      <a:pt x="5764" y="358"/>
                      <a:pt x="5930" y="525"/>
                      <a:pt x="5930" y="715"/>
                    </a:cubicBezTo>
                    <a:lnTo>
                      <a:pt x="5930" y="3501"/>
                    </a:lnTo>
                    <a:cubicBezTo>
                      <a:pt x="5930" y="3692"/>
                      <a:pt x="5764" y="3858"/>
                      <a:pt x="5573" y="3858"/>
                    </a:cubicBezTo>
                    <a:lnTo>
                      <a:pt x="4168" y="3858"/>
                    </a:lnTo>
                    <a:cubicBezTo>
                      <a:pt x="4144" y="3858"/>
                      <a:pt x="4097" y="3870"/>
                      <a:pt x="4085" y="3882"/>
                    </a:cubicBezTo>
                    <a:lnTo>
                      <a:pt x="2537" y="5001"/>
                    </a:lnTo>
                    <a:lnTo>
                      <a:pt x="2537" y="5001"/>
                    </a:lnTo>
                    <a:lnTo>
                      <a:pt x="2775" y="4049"/>
                    </a:lnTo>
                    <a:cubicBezTo>
                      <a:pt x="2787" y="4001"/>
                      <a:pt x="2775" y="3942"/>
                      <a:pt x="2739" y="3918"/>
                    </a:cubicBezTo>
                    <a:cubicBezTo>
                      <a:pt x="2716" y="3870"/>
                      <a:pt x="2668" y="3858"/>
                      <a:pt x="2608" y="3858"/>
                    </a:cubicBezTo>
                    <a:lnTo>
                      <a:pt x="692" y="3858"/>
                    </a:lnTo>
                    <a:cubicBezTo>
                      <a:pt x="501" y="3858"/>
                      <a:pt x="334" y="3692"/>
                      <a:pt x="334" y="3501"/>
                    </a:cubicBezTo>
                    <a:lnTo>
                      <a:pt x="334" y="715"/>
                    </a:lnTo>
                    <a:cubicBezTo>
                      <a:pt x="334" y="525"/>
                      <a:pt x="501" y="358"/>
                      <a:pt x="692" y="358"/>
                    </a:cubicBezTo>
                    <a:close/>
                    <a:moveTo>
                      <a:pt x="6287" y="1025"/>
                    </a:moveTo>
                    <a:cubicBezTo>
                      <a:pt x="6478" y="1025"/>
                      <a:pt x="6645" y="1191"/>
                      <a:pt x="6645" y="1382"/>
                    </a:cubicBezTo>
                    <a:lnTo>
                      <a:pt x="6645" y="4180"/>
                    </a:lnTo>
                    <a:lnTo>
                      <a:pt x="6633" y="4180"/>
                    </a:lnTo>
                    <a:cubicBezTo>
                      <a:pt x="6633" y="4382"/>
                      <a:pt x="6466" y="4537"/>
                      <a:pt x="6276" y="4537"/>
                    </a:cubicBezTo>
                    <a:lnTo>
                      <a:pt x="4871" y="4537"/>
                    </a:lnTo>
                    <a:cubicBezTo>
                      <a:pt x="4823" y="4537"/>
                      <a:pt x="4787" y="4561"/>
                      <a:pt x="4752" y="4597"/>
                    </a:cubicBezTo>
                    <a:cubicBezTo>
                      <a:pt x="4728" y="4632"/>
                      <a:pt x="4704" y="4692"/>
                      <a:pt x="4728" y="4727"/>
                    </a:cubicBezTo>
                    <a:lnTo>
                      <a:pt x="4847" y="5406"/>
                    </a:lnTo>
                    <a:lnTo>
                      <a:pt x="4847" y="5406"/>
                    </a:lnTo>
                    <a:lnTo>
                      <a:pt x="3656" y="4597"/>
                    </a:lnTo>
                    <a:lnTo>
                      <a:pt x="4251" y="4168"/>
                    </a:lnTo>
                    <a:lnTo>
                      <a:pt x="5585" y="4168"/>
                    </a:lnTo>
                    <a:cubicBezTo>
                      <a:pt x="5954" y="4168"/>
                      <a:pt x="6276" y="3858"/>
                      <a:pt x="6276" y="3489"/>
                    </a:cubicBezTo>
                    <a:lnTo>
                      <a:pt x="6276" y="1025"/>
                    </a:lnTo>
                    <a:close/>
                    <a:moveTo>
                      <a:pt x="692" y="1"/>
                    </a:moveTo>
                    <a:cubicBezTo>
                      <a:pt x="322" y="1"/>
                      <a:pt x="1" y="310"/>
                      <a:pt x="1" y="691"/>
                    </a:cubicBezTo>
                    <a:lnTo>
                      <a:pt x="1" y="3465"/>
                    </a:lnTo>
                    <a:cubicBezTo>
                      <a:pt x="1" y="3846"/>
                      <a:pt x="322" y="4156"/>
                      <a:pt x="692" y="4156"/>
                    </a:cubicBezTo>
                    <a:lnTo>
                      <a:pt x="1406" y="4156"/>
                    </a:lnTo>
                    <a:lnTo>
                      <a:pt x="1406" y="4168"/>
                    </a:lnTo>
                    <a:cubicBezTo>
                      <a:pt x="1406" y="4537"/>
                      <a:pt x="1715" y="4858"/>
                      <a:pt x="2085" y="4858"/>
                    </a:cubicBezTo>
                    <a:lnTo>
                      <a:pt x="2227" y="4858"/>
                    </a:lnTo>
                    <a:lnTo>
                      <a:pt x="2168" y="5120"/>
                    </a:lnTo>
                    <a:cubicBezTo>
                      <a:pt x="2132" y="5228"/>
                      <a:pt x="2180" y="5335"/>
                      <a:pt x="2263" y="5394"/>
                    </a:cubicBezTo>
                    <a:cubicBezTo>
                      <a:pt x="2311" y="5418"/>
                      <a:pt x="2358" y="5430"/>
                      <a:pt x="2406" y="5430"/>
                    </a:cubicBezTo>
                    <a:cubicBezTo>
                      <a:pt x="2442" y="5430"/>
                      <a:pt x="2501" y="5418"/>
                      <a:pt x="2549" y="5394"/>
                    </a:cubicBezTo>
                    <a:lnTo>
                      <a:pt x="3263" y="4870"/>
                    </a:lnTo>
                    <a:lnTo>
                      <a:pt x="3430" y="4870"/>
                    </a:lnTo>
                    <a:lnTo>
                      <a:pt x="4787" y="5775"/>
                    </a:lnTo>
                    <a:cubicBezTo>
                      <a:pt x="4823" y="5811"/>
                      <a:pt x="4871" y="5823"/>
                      <a:pt x="4918" y="5823"/>
                    </a:cubicBezTo>
                    <a:cubicBezTo>
                      <a:pt x="4954" y="5823"/>
                      <a:pt x="5002" y="5811"/>
                      <a:pt x="5049" y="5775"/>
                    </a:cubicBezTo>
                    <a:cubicBezTo>
                      <a:pt x="5144" y="5716"/>
                      <a:pt x="5180" y="5632"/>
                      <a:pt x="5156" y="5525"/>
                    </a:cubicBezTo>
                    <a:lnTo>
                      <a:pt x="5049" y="4870"/>
                    </a:lnTo>
                    <a:lnTo>
                      <a:pt x="6252" y="4870"/>
                    </a:lnTo>
                    <a:cubicBezTo>
                      <a:pt x="6633" y="4870"/>
                      <a:pt x="6942" y="4561"/>
                      <a:pt x="6942" y="4180"/>
                    </a:cubicBezTo>
                    <a:lnTo>
                      <a:pt x="6942" y="1406"/>
                    </a:lnTo>
                    <a:cubicBezTo>
                      <a:pt x="6954" y="1013"/>
                      <a:pt x="6645" y="703"/>
                      <a:pt x="6276" y="703"/>
                    </a:cubicBezTo>
                    <a:cubicBezTo>
                      <a:pt x="6252" y="310"/>
                      <a:pt x="5954" y="1"/>
                      <a:pt x="55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27"/>
              <p:cNvSpPr/>
              <p:nvPr/>
            </p:nvSpPr>
            <p:spPr>
              <a:xfrm>
                <a:off x="3329432" y="2004344"/>
                <a:ext cx="26928" cy="10249"/>
              </a:xfrm>
              <a:custGeom>
                <a:avLst/>
                <a:gdLst/>
                <a:ahLst/>
                <a:cxnLst/>
                <a:rect l="l" t="t" r="r" b="b"/>
                <a:pathLst>
                  <a:path w="846" h="322" extrusionOk="0">
                    <a:moveTo>
                      <a:pt x="167" y="0"/>
                    </a:moveTo>
                    <a:cubicBezTo>
                      <a:pt x="72" y="0"/>
                      <a:pt x="0" y="72"/>
                      <a:pt x="0" y="167"/>
                    </a:cubicBezTo>
                    <a:cubicBezTo>
                      <a:pt x="0" y="250"/>
                      <a:pt x="72" y="322"/>
                      <a:pt x="167" y="322"/>
                    </a:cubicBezTo>
                    <a:lnTo>
                      <a:pt x="679" y="322"/>
                    </a:lnTo>
                    <a:cubicBezTo>
                      <a:pt x="774" y="322"/>
                      <a:pt x="846" y="250"/>
                      <a:pt x="846" y="167"/>
                    </a:cubicBezTo>
                    <a:cubicBezTo>
                      <a:pt x="846" y="72"/>
                      <a:pt x="774" y="0"/>
                      <a:pt x="6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27"/>
              <p:cNvSpPr/>
              <p:nvPr/>
            </p:nvSpPr>
            <p:spPr>
              <a:xfrm>
                <a:off x="3368074" y="2004344"/>
                <a:ext cx="82663" cy="10249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322" extrusionOk="0">
                    <a:moveTo>
                      <a:pt x="167" y="0"/>
                    </a:moveTo>
                    <a:cubicBezTo>
                      <a:pt x="84" y="0"/>
                      <a:pt x="1" y="72"/>
                      <a:pt x="1" y="167"/>
                    </a:cubicBezTo>
                    <a:cubicBezTo>
                      <a:pt x="1" y="250"/>
                      <a:pt x="84" y="322"/>
                      <a:pt x="167" y="322"/>
                    </a:cubicBezTo>
                    <a:lnTo>
                      <a:pt x="2430" y="322"/>
                    </a:lnTo>
                    <a:cubicBezTo>
                      <a:pt x="2525" y="322"/>
                      <a:pt x="2596" y="250"/>
                      <a:pt x="2596" y="167"/>
                    </a:cubicBezTo>
                    <a:cubicBezTo>
                      <a:pt x="2596" y="72"/>
                      <a:pt x="2525" y="0"/>
                      <a:pt x="24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27"/>
              <p:cNvSpPr/>
              <p:nvPr/>
            </p:nvSpPr>
            <p:spPr>
              <a:xfrm>
                <a:off x="3329432" y="2031622"/>
                <a:ext cx="121304" cy="10631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334" extrusionOk="0">
                    <a:moveTo>
                      <a:pt x="167" y="1"/>
                    </a:moveTo>
                    <a:cubicBezTo>
                      <a:pt x="72" y="1"/>
                      <a:pt x="0" y="84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644" y="334"/>
                    </a:lnTo>
                    <a:cubicBezTo>
                      <a:pt x="3739" y="334"/>
                      <a:pt x="3810" y="263"/>
                      <a:pt x="3810" y="167"/>
                    </a:cubicBezTo>
                    <a:cubicBezTo>
                      <a:pt x="3810" y="84"/>
                      <a:pt x="3739" y="1"/>
                      <a:pt x="36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27"/>
              <p:cNvSpPr/>
              <p:nvPr/>
            </p:nvSpPr>
            <p:spPr>
              <a:xfrm>
                <a:off x="3329432" y="2059664"/>
                <a:ext cx="82249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335" extrusionOk="0">
                    <a:moveTo>
                      <a:pt x="155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51"/>
                      <a:pt x="72" y="334"/>
                      <a:pt x="155" y="334"/>
                    </a:cubicBezTo>
                    <a:lnTo>
                      <a:pt x="2429" y="334"/>
                    </a:lnTo>
                    <a:cubicBezTo>
                      <a:pt x="2513" y="334"/>
                      <a:pt x="2584" y="251"/>
                      <a:pt x="2584" y="167"/>
                    </a:cubicBezTo>
                    <a:cubicBezTo>
                      <a:pt x="2584" y="72"/>
                      <a:pt x="2513" y="1"/>
                      <a:pt x="2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27"/>
              <p:cNvSpPr/>
              <p:nvPr/>
            </p:nvSpPr>
            <p:spPr>
              <a:xfrm>
                <a:off x="3423777" y="2059664"/>
                <a:ext cx="2696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847" h="335" extrusionOk="0">
                    <a:moveTo>
                      <a:pt x="156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51"/>
                      <a:pt x="72" y="334"/>
                      <a:pt x="156" y="334"/>
                    </a:cubicBezTo>
                    <a:lnTo>
                      <a:pt x="680" y="334"/>
                    </a:lnTo>
                    <a:cubicBezTo>
                      <a:pt x="775" y="334"/>
                      <a:pt x="846" y="251"/>
                      <a:pt x="846" y="167"/>
                    </a:cubicBezTo>
                    <a:cubicBezTo>
                      <a:pt x="846" y="72"/>
                      <a:pt x="775" y="1"/>
                      <a:pt x="6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" name="Imagen 1">
            <a:extLst>
              <a:ext uri="{FF2B5EF4-FFF2-40B4-BE49-F238E27FC236}">
                <a16:creationId xmlns:a16="http://schemas.microsoft.com/office/drawing/2014/main" id="{D38598E0-4F47-7960-784A-DEE77AA2D1C9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58272" y="4700616"/>
            <a:ext cx="731456" cy="370018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Google Shape;157;p28"/>
          <p:cNvSpPr/>
          <p:nvPr/>
        </p:nvSpPr>
        <p:spPr>
          <a:xfrm>
            <a:off x="0" y="4621775"/>
            <a:ext cx="9144000" cy="5277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" name="Google Shape;158;p28"/>
          <p:cNvGrpSpPr/>
          <p:nvPr/>
        </p:nvGrpSpPr>
        <p:grpSpPr>
          <a:xfrm>
            <a:off x="7955280" y="539404"/>
            <a:ext cx="475800" cy="475800"/>
            <a:chOff x="8424004" y="539404"/>
            <a:chExt cx="475800" cy="475800"/>
          </a:xfrm>
        </p:grpSpPr>
        <p:sp>
          <p:nvSpPr>
            <p:cNvPr id="159" name="Google Shape;159;p28"/>
            <p:cNvSpPr/>
            <p:nvPr/>
          </p:nvSpPr>
          <p:spPr>
            <a:xfrm>
              <a:off x="8424004" y="539404"/>
              <a:ext cx="475800" cy="475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28"/>
            <p:cNvGrpSpPr/>
            <p:nvPr/>
          </p:nvGrpSpPr>
          <p:grpSpPr>
            <a:xfrm>
              <a:off x="8582338" y="653865"/>
              <a:ext cx="159132" cy="246857"/>
              <a:chOff x="3764485" y="2890682"/>
              <a:chExt cx="222874" cy="345737"/>
            </a:xfrm>
          </p:grpSpPr>
          <p:sp>
            <p:nvSpPr>
              <p:cNvPr id="161" name="Google Shape;161;p28"/>
              <p:cNvSpPr/>
              <p:nvPr/>
            </p:nvSpPr>
            <p:spPr>
              <a:xfrm>
                <a:off x="3764485" y="2890682"/>
                <a:ext cx="222874" cy="345737"/>
              </a:xfrm>
              <a:custGeom>
                <a:avLst/>
                <a:gdLst/>
                <a:ahLst/>
                <a:cxnLst/>
                <a:rect l="l" t="t" r="r" b="b"/>
                <a:pathLst>
                  <a:path w="7002" h="10862" extrusionOk="0">
                    <a:moveTo>
                      <a:pt x="3596" y="348"/>
                    </a:moveTo>
                    <a:lnTo>
                      <a:pt x="3727" y="396"/>
                    </a:lnTo>
                    <a:cubicBezTo>
                      <a:pt x="3882" y="467"/>
                      <a:pt x="4001" y="610"/>
                      <a:pt x="4073" y="801"/>
                    </a:cubicBezTo>
                    <a:cubicBezTo>
                      <a:pt x="3894" y="777"/>
                      <a:pt x="3739" y="753"/>
                      <a:pt x="3596" y="729"/>
                    </a:cubicBezTo>
                    <a:lnTo>
                      <a:pt x="3596" y="348"/>
                    </a:lnTo>
                    <a:close/>
                    <a:moveTo>
                      <a:pt x="6168" y="8504"/>
                    </a:moveTo>
                    <a:cubicBezTo>
                      <a:pt x="6275" y="8504"/>
                      <a:pt x="6347" y="8587"/>
                      <a:pt x="6347" y="8683"/>
                    </a:cubicBezTo>
                    <a:lnTo>
                      <a:pt x="6347" y="8861"/>
                    </a:lnTo>
                    <a:lnTo>
                      <a:pt x="6168" y="8861"/>
                    </a:lnTo>
                    <a:cubicBezTo>
                      <a:pt x="6085" y="8861"/>
                      <a:pt x="6001" y="8945"/>
                      <a:pt x="6001" y="9028"/>
                    </a:cubicBezTo>
                    <a:cubicBezTo>
                      <a:pt x="6001" y="9123"/>
                      <a:pt x="6085" y="9195"/>
                      <a:pt x="6168" y="9195"/>
                    </a:cubicBezTo>
                    <a:lnTo>
                      <a:pt x="6513" y="9195"/>
                    </a:lnTo>
                    <a:cubicBezTo>
                      <a:pt x="6621" y="9195"/>
                      <a:pt x="6692" y="9266"/>
                      <a:pt x="6692" y="9373"/>
                    </a:cubicBezTo>
                    <a:lnTo>
                      <a:pt x="6692" y="10397"/>
                    </a:lnTo>
                    <a:cubicBezTo>
                      <a:pt x="6680" y="10504"/>
                      <a:pt x="6597" y="10576"/>
                      <a:pt x="6501" y="10576"/>
                    </a:cubicBezTo>
                    <a:lnTo>
                      <a:pt x="1394" y="10576"/>
                    </a:lnTo>
                    <a:cubicBezTo>
                      <a:pt x="1287" y="10576"/>
                      <a:pt x="1215" y="10504"/>
                      <a:pt x="1215" y="10397"/>
                    </a:cubicBezTo>
                    <a:lnTo>
                      <a:pt x="1215" y="9373"/>
                    </a:lnTo>
                    <a:cubicBezTo>
                      <a:pt x="1215" y="9266"/>
                      <a:pt x="1287" y="9195"/>
                      <a:pt x="1394" y="9195"/>
                    </a:cubicBezTo>
                    <a:lnTo>
                      <a:pt x="5489" y="9195"/>
                    </a:lnTo>
                    <a:cubicBezTo>
                      <a:pt x="5573" y="9195"/>
                      <a:pt x="5644" y="9123"/>
                      <a:pt x="5644" y="9028"/>
                    </a:cubicBezTo>
                    <a:cubicBezTo>
                      <a:pt x="5644" y="8945"/>
                      <a:pt x="5573" y="8861"/>
                      <a:pt x="5489" y="8861"/>
                    </a:cubicBezTo>
                    <a:lnTo>
                      <a:pt x="1560" y="8861"/>
                    </a:lnTo>
                    <a:lnTo>
                      <a:pt x="1560" y="8683"/>
                    </a:lnTo>
                    <a:cubicBezTo>
                      <a:pt x="1560" y="8587"/>
                      <a:pt x="1632" y="8504"/>
                      <a:pt x="1739" y="8504"/>
                    </a:cubicBezTo>
                    <a:close/>
                    <a:moveTo>
                      <a:pt x="3471" y="1"/>
                    </a:moveTo>
                    <a:cubicBezTo>
                      <a:pt x="3436" y="1"/>
                      <a:pt x="3413" y="3"/>
                      <a:pt x="3406" y="3"/>
                    </a:cubicBezTo>
                    <a:cubicBezTo>
                      <a:pt x="3311" y="3"/>
                      <a:pt x="3251" y="74"/>
                      <a:pt x="3251" y="158"/>
                    </a:cubicBezTo>
                    <a:lnTo>
                      <a:pt x="3251" y="682"/>
                    </a:lnTo>
                    <a:cubicBezTo>
                      <a:pt x="3184" y="678"/>
                      <a:pt x="3123" y="676"/>
                      <a:pt x="3071" y="676"/>
                    </a:cubicBezTo>
                    <a:cubicBezTo>
                      <a:pt x="2968" y="676"/>
                      <a:pt x="2902" y="682"/>
                      <a:pt x="2894" y="682"/>
                    </a:cubicBezTo>
                    <a:cubicBezTo>
                      <a:pt x="2811" y="682"/>
                      <a:pt x="2751" y="753"/>
                      <a:pt x="2751" y="848"/>
                    </a:cubicBezTo>
                    <a:cubicBezTo>
                      <a:pt x="2751" y="932"/>
                      <a:pt x="2822" y="991"/>
                      <a:pt x="2906" y="991"/>
                    </a:cubicBezTo>
                    <a:cubicBezTo>
                      <a:pt x="2909" y="991"/>
                      <a:pt x="2939" y="990"/>
                      <a:pt x="2991" y="990"/>
                    </a:cubicBezTo>
                    <a:cubicBezTo>
                      <a:pt x="3356" y="990"/>
                      <a:pt x="4811" y="1045"/>
                      <a:pt x="5728" y="1920"/>
                    </a:cubicBezTo>
                    <a:cubicBezTo>
                      <a:pt x="6228" y="2408"/>
                      <a:pt x="6501" y="3063"/>
                      <a:pt x="6501" y="3896"/>
                    </a:cubicBezTo>
                    <a:cubicBezTo>
                      <a:pt x="6501" y="4789"/>
                      <a:pt x="6299" y="5361"/>
                      <a:pt x="6097" y="5968"/>
                    </a:cubicBezTo>
                    <a:cubicBezTo>
                      <a:pt x="5882" y="6575"/>
                      <a:pt x="5668" y="7194"/>
                      <a:pt x="5644" y="8171"/>
                    </a:cubicBezTo>
                    <a:lnTo>
                      <a:pt x="1989" y="8171"/>
                    </a:lnTo>
                    <a:cubicBezTo>
                      <a:pt x="1941" y="8075"/>
                      <a:pt x="1882" y="7909"/>
                      <a:pt x="1882" y="7647"/>
                    </a:cubicBezTo>
                    <a:cubicBezTo>
                      <a:pt x="1882" y="7230"/>
                      <a:pt x="2132" y="6266"/>
                      <a:pt x="3882" y="4515"/>
                    </a:cubicBezTo>
                    <a:cubicBezTo>
                      <a:pt x="3918" y="4480"/>
                      <a:pt x="3942" y="4385"/>
                      <a:pt x="3906" y="4325"/>
                    </a:cubicBezTo>
                    <a:cubicBezTo>
                      <a:pt x="3886" y="4275"/>
                      <a:pt x="3825" y="4251"/>
                      <a:pt x="3764" y="4251"/>
                    </a:cubicBezTo>
                    <a:cubicBezTo>
                      <a:pt x="3751" y="4251"/>
                      <a:pt x="3739" y="4252"/>
                      <a:pt x="3727" y="4254"/>
                    </a:cubicBezTo>
                    <a:cubicBezTo>
                      <a:pt x="3727" y="4254"/>
                      <a:pt x="3635" y="4276"/>
                      <a:pt x="3486" y="4276"/>
                    </a:cubicBezTo>
                    <a:cubicBezTo>
                      <a:pt x="3292" y="4276"/>
                      <a:pt x="3001" y="4238"/>
                      <a:pt x="2691" y="4063"/>
                    </a:cubicBezTo>
                    <a:cubicBezTo>
                      <a:pt x="2620" y="4020"/>
                      <a:pt x="2540" y="4000"/>
                      <a:pt x="2460" y="4000"/>
                    </a:cubicBezTo>
                    <a:cubicBezTo>
                      <a:pt x="2341" y="4000"/>
                      <a:pt x="2220" y="4044"/>
                      <a:pt x="2120" y="4123"/>
                    </a:cubicBezTo>
                    <a:cubicBezTo>
                      <a:pt x="1924" y="4281"/>
                      <a:pt x="1552" y="4499"/>
                      <a:pt x="998" y="4499"/>
                    </a:cubicBezTo>
                    <a:cubicBezTo>
                      <a:pt x="846" y="4499"/>
                      <a:pt x="680" y="4482"/>
                      <a:pt x="501" y="4444"/>
                    </a:cubicBezTo>
                    <a:lnTo>
                      <a:pt x="370" y="3777"/>
                    </a:lnTo>
                    <a:lnTo>
                      <a:pt x="2001" y="2146"/>
                    </a:lnTo>
                    <a:cubicBezTo>
                      <a:pt x="2037" y="2110"/>
                      <a:pt x="2049" y="2063"/>
                      <a:pt x="2049" y="2027"/>
                    </a:cubicBezTo>
                    <a:lnTo>
                      <a:pt x="2049" y="1813"/>
                    </a:lnTo>
                    <a:cubicBezTo>
                      <a:pt x="2049" y="1729"/>
                      <a:pt x="2120" y="1634"/>
                      <a:pt x="2215" y="1634"/>
                    </a:cubicBezTo>
                    <a:cubicBezTo>
                      <a:pt x="2327" y="1626"/>
                      <a:pt x="2501" y="1615"/>
                      <a:pt x="2715" y="1615"/>
                    </a:cubicBezTo>
                    <a:cubicBezTo>
                      <a:pt x="3115" y="1615"/>
                      <a:pt x="3656" y="1654"/>
                      <a:pt x="4192" y="1825"/>
                    </a:cubicBezTo>
                    <a:cubicBezTo>
                      <a:pt x="4211" y="1833"/>
                      <a:pt x="4231" y="1837"/>
                      <a:pt x="4250" y="1837"/>
                    </a:cubicBezTo>
                    <a:cubicBezTo>
                      <a:pt x="4314" y="1837"/>
                      <a:pt x="4373" y="1794"/>
                      <a:pt x="4382" y="1729"/>
                    </a:cubicBezTo>
                    <a:cubicBezTo>
                      <a:pt x="4418" y="1634"/>
                      <a:pt x="4370" y="1539"/>
                      <a:pt x="4275" y="1527"/>
                    </a:cubicBezTo>
                    <a:cubicBezTo>
                      <a:pt x="3701" y="1346"/>
                      <a:pt x="3117" y="1300"/>
                      <a:pt x="2687" y="1300"/>
                    </a:cubicBezTo>
                    <a:cubicBezTo>
                      <a:pt x="2465" y="1300"/>
                      <a:pt x="2285" y="1312"/>
                      <a:pt x="2168" y="1325"/>
                    </a:cubicBezTo>
                    <a:cubicBezTo>
                      <a:pt x="1906" y="1348"/>
                      <a:pt x="1715" y="1563"/>
                      <a:pt x="1715" y="1813"/>
                    </a:cubicBezTo>
                    <a:lnTo>
                      <a:pt x="1715" y="1968"/>
                    </a:lnTo>
                    <a:lnTo>
                      <a:pt x="60" y="3611"/>
                    </a:lnTo>
                    <a:cubicBezTo>
                      <a:pt x="24" y="3658"/>
                      <a:pt x="1" y="3706"/>
                      <a:pt x="24" y="3765"/>
                    </a:cubicBezTo>
                    <a:lnTo>
                      <a:pt x="179" y="4611"/>
                    </a:lnTo>
                    <a:cubicBezTo>
                      <a:pt x="203" y="4670"/>
                      <a:pt x="239" y="4718"/>
                      <a:pt x="298" y="4730"/>
                    </a:cubicBezTo>
                    <a:cubicBezTo>
                      <a:pt x="542" y="4788"/>
                      <a:pt x="764" y="4813"/>
                      <a:pt x="967" y="4813"/>
                    </a:cubicBezTo>
                    <a:cubicBezTo>
                      <a:pt x="1627" y="4813"/>
                      <a:pt x="2071" y="4552"/>
                      <a:pt x="2299" y="4361"/>
                    </a:cubicBezTo>
                    <a:cubicBezTo>
                      <a:pt x="2338" y="4329"/>
                      <a:pt x="2389" y="4313"/>
                      <a:pt x="2435" y="4313"/>
                    </a:cubicBezTo>
                    <a:cubicBezTo>
                      <a:pt x="2459" y="4313"/>
                      <a:pt x="2481" y="4317"/>
                      <a:pt x="2501" y="4325"/>
                    </a:cubicBezTo>
                    <a:cubicBezTo>
                      <a:pt x="2822" y="4504"/>
                      <a:pt x="3120" y="4563"/>
                      <a:pt x="3334" y="4587"/>
                    </a:cubicBezTo>
                    <a:cubicBezTo>
                      <a:pt x="1846" y="6135"/>
                      <a:pt x="1537" y="7099"/>
                      <a:pt x="1537" y="7635"/>
                    </a:cubicBezTo>
                    <a:cubicBezTo>
                      <a:pt x="1537" y="7861"/>
                      <a:pt x="1584" y="8040"/>
                      <a:pt x="1608" y="8159"/>
                    </a:cubicBezTo>
                    <a:cubicBezTo>
                      <a:pt x="1370" y="8195"/>
                      <a:pt x="1191" y="8397"/>
                      <a:pt x="1191" y="8647"/>
                    </a:cubicBezTo>
                    <a:lnTo>
                      <a:pt x="1191" y="8849"/>
                    </a:lnTo>
                    <a:cubicBezTo>
                      <a:pt x="1001" y="8909"/>
                      <a:pt x="858" y="9111"/>
                      <a:pt x="858" y="9326"/>
                    </a:cubicBezTo>
                    <a:lnTo>
                      <a:pt x="858" y="10361"/>
                    </a:lnTo>
                    <a:cubicBezTo>
                      <a:pt x="858" y="10635"/>
                      <a:pt x="1072" y="10861"/>
                      <a:pt x="1358" y="10861"/>
                    </a:cubicBezTo>
                    <a:lnTo>
                      <a:pt x="6501" y="10861"/>
                    </a:lnTo>
                    <a:cubicBezTo>
                      <a:pt x="6775" y="10861"/>
                      <a:pt x="7002" y="10635"/>
                      <a:pt x="7002" y="10361"/>
                    </a:cubicBezTo>
                    <a:lnTo>
                      <a:pt x="7002" y="9326"/>
                    </a:lnTo>
                    <a:cubicBezTo>
                      <a:pt x="7002" y="9171"/>
                      <a:pt x="6859" y="8968"/>
                      <a:pt x="6656" y="8897"/>
                    </a:cubicBezTo>
                    <a:lnTo>
                      <a:pt x="6656" y="8695"/>
                    </a:lnTo>
                    <a:cubicBezTo>
                      <a:pt x="6656" y="8409"/>
                      <a:pt x="6442" y="8183"/>
                      <a:pt x="6156" y="8183"/>
                    </a:cubicBezTo>
                    <a:lnTo>
                      <a:pt x="5978" y="8183"/>
                    </a:lnTo>
                    <a:cubicBezTo>
                      <a:pt x="5990" y="7266"/>
                      <a:pt x="6204" y="6671"/>
                      <a:pt x="6406" y="6087"/>
                    </a:cubicBezTo>
                    <a:cubicBezTo>
                      <a:pt x="6621" y="5492"/>
                      <a:pt x="6823" y="4861"/>
                      <a:pt x="6823" y="3908"/>
                    </a:cubicBezTo>
                    <a:cubicBezTo>
                      <a:pt x="6823" y="2991"/>
                      <a:pt x="6525" y="2241"/>
                      <a:pt x="5966" y="1694"/>
                    </a:cubicBezTo>
                    <a:cubicBezTo>
                      <a:pt x="5501" y="1265"/>
                      <a:pt x="4930" y="1015"/>
                      <a:pt x="4418" y="860"/>
                    </a:cubicBezTo>
                    <a:cubicBezTo>
                      <a:pt x="4311" y="396"/>
                      <a:pt x="4061" y="182"/>
                      <a:pt x="3846" y="86"/>
                    </a:cubicBezTo>
                    <a:cubicBezTo>
                      <a:pt x="3690" y="12"/>
                      <a:pt x="3550" y="1"/>
                      <a:pt x="34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28"/>
              <p:cNvSpPr/>
              <p:nvPr/>
            </p:nvSpPr>
            <p:spPr>
              <a:xfrm>
                <a:off x="3913799" y="2948231"/>
                <a:ext cx="20499" cy="14960"/>
              </a:xfrm>
              <a:custGeom>
                <a:avLst/>
                <a:gdLst/>
                <a:ahLst/>
                <a:cxnLst/>
                <a:rect l="l" t="t" r="r" b="b"/>
                <a:pathLst>
                  <a:path w="644" h="470" extrusionOk="0">
                    <a:moveTo>
                      <a:pt x="184" y="0"/>
                    </a:moveTo>
                    <a:cubicBezTo>
                      <a:pt x="126" y="0"/>
                      <a:pt x="73" y="27"/>
                      <a:pt x="48" y="76"/>
                    </a:cubicBezTo>
                    <a:cubicBezTo>
                      <a:pt x="1" y="148"/>
                      <a:pt x="36" y="255"/>
                      <a:pt x="108" y="291"/>
                    </a:cubicBezTo>
                    <a:cubicBezTo>
                      <a:pt x="203" y="326"/>
                      <a:pt x="286" y="386"/>
                      <a:pt x="358" y="433"/>
                    </a:cubicBezTo>
                    <a:cubicBezTo>
                      <a:pt x="394" y="445"/>
                      <a:pt x="417" y="469"/>
                      <a:pt x="453" y="469"/>
                    </a:cubicBezTo>
                    <a:cubicBezTo>
                      <a:pt x="501" y="469"/>
                      <a:pt x="560" y="433"/>
                      <a:pt x="584" y="386"/>
                    </a:cubicBezTo>
                    <a:cubicBezTo>
                      <a:pt x="644" y="326"/>
                      <a:pt x="620" y="231"/>
                      <a:pt x="537" y="183"/>
                    </a:cubicBezTo>
                    <a:cubicBezTo>
                      <a:pt x="453" y="124"/>
                      <a:pt x="358" y="64"/>
                      <a:pt x="263" y="17"/>
                    </a:cubicBezTo>
                    <a:cubicBezTo>
                      <a:pt x="237" y="6"/>
                      <a:pt x="210" y="0"/>
                      <a:pt x="1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28"/>
              <p:cNvSpPr/>
              <p:nvPr/>
            </p:nvSpPr>
            <p:spPr>
              <a:xfrm>
                <a:off x="3841418" y="2956315"/>
                <a:ext cx="10631" cy="15947"/>
              </a:xfrm>
              <a:custGeom>
                <a:avLst/>
                <a:gdLst/>
                <a:ahLst/>
                <a:cxnLst/>
                <a:rect l="l" t="t" r="r" b="b"/>
                <a:pathLst>
                  <a:path w="334" h="501" extrusionOk="0">
                    <a:moveTo>
                      <a:pt x="167" y="1"/>
                    </a:moveTo>
                    <a:cubicBezTo>
                      <a:pt x="72" y="1"/>
                      <a:pt x="1" y="72"/>
                      <a:pt x="1" y="167"/>
                    </a:cubicBezTo>
                    <a:lnTo>
                      <a:pt x="1" y="334"/>
                    </a:lnTo>
                    <a:cubicBezTo>
                      <a:pt x="1" y="418"/>
                      <a:pt x="72" y="501"/>
                      <a:pt x="167" y="501"/>
                    </a:cubicBezTo>
                    <a:cubicBezTo>
                      <a:pt x="251" y="501"/>
                      <a:pt x="334" y="418"/>
                      <a:pt x="334" y="334"/>
                    </a:cubicBezTo>
                    <a:lnTo>
                      <a:pt x="334" y="167"/>
                    </a:lnTo>
                    <a:cubicBezTo>
                      <a:pt x="334" y="72"/>
                      <a:pt x="251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" name="Imagen 1">
            <a:extLst>
              <a:ext uri="{FF2B5EF4-FFF2-40B4-BE49-F238E27FC236}">
                <a16:creationId xmlns:a16="http://schemas.microsoft.com/office/drawing/2014/main" id="{BA0DCCD7-9AED-CCDF-4E3C-86ED299379B2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58272" y="4700616"/>
            <a:ext cx="731456" cy="370018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9_2">
    <p:spTree>
      <p:nvGrpSpPr>
        <p:cNvPr id="1" name="Shape 1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" name="Google Shape;165;p29"/>
          <p:cNvSpPr/>
          <p:nvPr/>
        </p:nvSpPr>
        <p:spPr>
          <a:xfrm>
            <a:off x="0" y="4621775"/>
            <a:ext cx="9144000" cy="5277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6" name="Google Shape;166;p29"/>
          <p:cNvGrpSpPr/>
          <p:nvPr/>
        </p:nvGrpSpPr>
        <p:grpSpPr>
          <a:xfrm>
            <a:off x="7955280" y="539404"/>
            <a:ext cx="475800" cy="475800"/>
            <a:chOff x="8424004" y="539404"/>
            <a:chExt cx="475800" cy="475800"/>
          </a:xfrm>
        </p:grpSpPr>
        <p:sp>
          <p:nvSpPr>
            <p:cNvPr id="167" name="Google Shape;167;p29"/>
            <p:cNvSpPr/>
            <p:nvPr/>
          </p:nvSpPr>
          <p:spPr>
            <a:xfrm>
              <a:off x="8424004" y="539404"/>
              <a:ext cx="475800" cy="475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9"/>
            <p:cNvSpPr/>
            <p:nvPr/>
          </p:nvSpPr>
          <p:spPr>
            <a:xfrm>
              <a:off x="8529021" y="666883"/>
              <a:ext cx="265753" cy="220820"/>
            </a:xfrm>
            <a:custGeom>
              <a:avLst/>
              <a:gdLst/>
              <a:ahLst/>
              <a:cxnLst/>
              <a:rect l="l" t="t" r="r" b="b"/>
              <a:pathLst>
                <a:path w="11693" h="9716" extrusionOk="0">
                  <a:moveTo>
                    <a:pt x="2906" y="346"/>
                  </a:moveTo>
                  <a:cubicBezTo>
                    <a:pt x="3120" y="346"/>
                    <a:pt x="3287" y="524"/>
                    <a:pt x="3287" y="727"/>
                  </a:cubicBezTo>
                  <a:lnTo>
                    <a:pt x="3287" y="1096"/>
                  </a:lnTo>
                  <a:cubicBezTo>
                    <a:pt x="3299" y="1429"/>
                    <a:pt x="3049" y="1679"/>
                    <a:pt x="2727" y="1679"/>
                  </a:cubicBezTo>
                  <a:cubicBezTo>
                    <a:pt x="2406" y="1679"/>
                    <a:pt x="2144" y="1429"/>
                    <a:pt x="2144" y="1096"/>
                  </a:cubicBezTo>
                  <a:lnTo>
                    <a:pt x="2144" y="727"/>
                  </a:lnTo>
                  <a:cubicBezTo>
                    <a:pt x="2144" y="500"/>
                    <a:pt x="2322" y="346"/>
                    <a:pt x="2525" y="346"/>
                  </a:cubicBezTo>
                  <a:close/>
                  <a:moveTo>
                    <a:pt x="5894" y="346"/>
                  </a:moveTo>
                  <a:cubicBezTo>
                    <a:pt x="6120" y="346"/>
                    <a:pt x="6275" y="524"/>
                    <a:pt x="6275" y="727"/>
                  </a:cubicBezTo>
                  <a:lnTo>
                    <a:pt x="6275" y="1096"/>
                  </a:lnTo>
                  <a:cubicBezTo>
                    <a:pt x="6299" y="1429"/>
                    <a:pt x="6037" y="1679"/>
                    <a:pt x="5716" y="1679"/>
                  </a:cubicBezTo>
                  <a:cubicBezTo>
                    <a:pt x="5406" y="1679"/>
                    <a:pt x="5132" y="1429"/>
                    <a:pt x="5132" y="1096"/>
                  </a:cubicBezTo>
                  <a:lnTo>
                    <a:pt x="5132" y="727"/>
                  </a:lnTo>
                  <a:cubicBezTo>
                    <a:pt x="5132" y="500"/>
                    <a:pt x="5311" y="346"/>
                    <a:pt x="5525" y="346"/>
                  </a:cubicBezTo>
                  <a:close/>
                  <a:moveTo>
                    <a:pt x="8895" y="346"/>
                  </a:moveTo>
                  <a:cubicBezTo>
                    <a:pt x="9121" y="346"/>
                    <a:pt x="9287" y="524"/>
                    <a:pt x="9287" y="727"/>
                  </a:cubicBezTo>
                  <a:lnTo>
                    <a:pt x="9287" y="1096"/>
                  </a:lnTo>
                  <a:cubicBezTo>
                    <a:pt x="9299" y="1429"/>
                    <a:pt x="9026" y="1679"/>
                    <a:pt x="8716" y="1679"/>
                  </a:cubicBezTo>
                  <a:cubicBezTo>
                    <a:pt x="8406" y="1679"/>
                    <a:pt x="8144" y="1429"/>
                    <a:pt x="8144" y="1096"/>
                  </a:cubicBezTo>
                  <a:lnTo>
                    <a:pt x="8144" y="727"/>
                  </a:lnTo>
                  <a:cubicBezTo>
                    <a:pt x="8144" y="500"/>
                    <a:pt x="8323" y="346"/>
                    <a:pt x="8525" y="346"/>
                  </a:cubicBezTo>
                  <a:close/>
                  <a:moveTo>
                    <a:pt x="2930" y="2036"/>
                  </a:moveTo>
                  <a:lnTo>
                    <a:pt x="2930" y="2120"/>
                  </a:lnTo>
                  <a:cubicBezTo>
                    <a:pt x="2930" y="2179"/>
                    <a:pt x="2941" y="2263"/>
                    <a:pt x="2977" y="2310"/>
                  </a:cubicBezTo>
                  <a:lnTo>
                    <a:pt x="2739" y="2548"/>
                  </a:lnTo>
                  <a:lnTo>
                    <a:pt x="2703" y="2548"/>
                  </a:lnTo>
                  <a:lnTo>
                    <a:pt x="2465" y="2310"/>
                  </a:lnTo>
                  <a:cubicBezTo>
                    <a:pt x="2501" y="2251"/>
                    <a:pt x="2513" y="2191"/>
                    <a:pt x="2513" y="2120"/>
                  </a:cubicBezTo>
                  <a:lnTo>
                    <a:pt x="2513" y="2036"/>
                  </a:lnTo>
                  <a:close/>
                  <a:moveTo>
                    <a:pt x="5918" y="2036"/>
                  </a:moveTo>
                  <a:lnTo>
                    <a:pt x="5918" y="2120"/>
                  </a:lnTo>
                  <a:cubicBezTo>
                    <a:pt x="5918" y="2179"/>
                    <a:pt x="5942" y="2263"/>
                    <a:pt x="5966" y="2310"/>
                  </a:cubicBezTo>
                  <a:lnTo>
                    <a:pt x="5728" y="2548"/>
                  </a:lnTo>
                  <a:lnTo>
                    <a:pt x="5704" y="2548"/>
                  </a:lnTo>
                  <a:lnTo>
                    <a:pt x="5466" y="2310"/>
                  </a:lnTo>
                  <a:cubicBezTo>
                    <a:pt x="5489" y="2251"/>
                    <a:pt x="5501" y="2191"/>
                    <a:pt x="5501" y="2120"/>
                  </a:cubicBezTo>
                  <a:lnTo>
                    <a:pt x="5501" y="2036"/>
                  </a:lnTo>
                  <a:close/>
                  <a:moveTo>
                    <a:pt x="8930" y="2036"/>
                  </a:moveTo>
                  <a:lnTo>
                    <a:pt x="8930" y="2120"/>
                  </a:lnTo>
                  <a:cubicBezTo>
                    <a:pt x="8930" y="2179"/>
                    <a:pt x="8942" y="2263"/>
                    <a:pt x="8966" y="2310"/>
                  </a:cubicBezTo>
                  <a:lnTo>
                    <a:pt x="8728" y="2548"/>
                  </a:lnTo>
                  <a:lnTo>
                    <a:pt x="8704" y="2548"/>
                  </a:lnTo>
                  <a:lnTo>
                    <a:pt x="8466" y="2310"/>
                  </a:lnTo>
                  <a:cubicBezTo>
                    <a:pt x="8490" y="2251"/>
                    <a:pt x="8514" y="2191"/>
                    <a:pt x="8514" y="2120"/>
                  </a:cubicBezTo>
                  <a:lnTo>
                    <a:pt x="8514" y="2036"/>
                  </a:lnTo>
                  <a:close/>
                  <a:moveTo>
                    <a:pt x="1394" y="3525"/>
                  </a:moveTo>
                  <a:cubicBezTo>
                    <a:pt x="1620" y="3525"/>
                    <a:pt x="1798" y="3703"/>
                    <a:pt x="1798" y="3918"/>
                  </a:cubicBezTo>
                  <a:lnTo>
                    <a:pt x="1798" y="4287"/>
                  </a:lnTo>
                  <a:cubicBezTo>
                    <a:pt x="1798" y="4596"/>
                    <a:pt x="1548" y="4870"/>
                    <a:pt x="1215" y="4870"/>
                  </a:cubicBezTo>
                  <a:cubicBezTo>
                    <a:pt x="905" y="4870"/>
                    <a:pt x="644" y="4608"/>
                    <a:pt x="644" y="4287"/>
                  </a:cubicBezTo>
                  <a:lnTo>
                    <a:pt x="644" y="3918"/>
                  </a:lnTo>
                  <a:cubicBezTo>
                    <a:pt x="644" y="3691"/>
                    <a:pt x="822" y="3525"/>
                    <a:pt x="1025" y="3525"/>
                  </a:cubicBezTo>
                  <a:close/>
                  <a:moveTo>
                    <a:pt x="4406" y="3525"/>
                  </a:moveTo>
                  <a:cubicBezTo>
                    <a:pt x="4632" y="3525"/>
                    <a:pt x="4811" y="3703"/>
                    <a:pt x="4811" y="3918"/>
                  </a:cubicBezTo>
                  <a:lnTo>
                    <a:pt x="4811" y="4287"/>
                  </a:lnTo>
                  <a:cubicBezTo>
                    <a:pt x="4811" y="4596"/>
                    <a:pt x="4549" y="4870"/>
                    <a:pt x="4227" y="4870"/>
                  </a:cubicBezTo>
                  <a:cubicBezTo>
                    <a:pt x="3918" y="4870"/>
                    <a:pt x="3644" y="4608"/>
                    <a:pt x="3644" y="4287"/>
                  </a:cubicBezTo>
                  <a:lnTo>
                    <a:pt x="3644" y="3918"/>
                  </a:lnTo>
                  <a:cubicBezTo>
                    <a:pt x="3644" y="3691"/>
                    <a:pt x="3823" y="3525"/>
                    <a:pt x="4037" y="3525"/>
                  </a:cubicBezTo>
                  <a:close/>
                  <a:moveTo>
                    <a:pt x="7394" y="3525"/>
                  </a:moveTo>
                  <a:cubicBezTo>
                    <a:pt x="7621" y="3525"/>
                    <a:pt x="7799" y="3703"/>
                    <a:pt x="7799" y="3918"/>
                  </a:cubicBezTo>
                  <a:lnTo>
                    <a:pt x="7799" y="4287"/>
                  </a:lnTo>
                  <a:cubicBezTo>
                    <a:pt x="7799" y="4596"/>
                    <a:pt x="7537" y="4870"/>
                    <a:pt x="7216" y="4870"/>
                  </a:cubicBezTo>
                  <a:cubicBezTo>
                    <a:pt x="6906" y="4870"/>
                    <a:pt x="6632" y="4608"/>
                    <a:pt x="6632" y="4287"/>
                  </a:cubicBezTo>
                  <a:lnTo>
                    <a:pt x="6632" y="3918"/>
                  </a:lnTo>
                  <a:cubicBezTo>
                    <a:pt x="6632" y="3691"/>
                    <a:pt x="6811" y="3525"/>
                    <a:pt x="7025" y="3525"/>
                  </a:cubicBezTo>
                  <a:close/>
                  <a:moveTo>
                    <a:pt x="10407" y="3525"/>
                  </a:moveTo>
                  <a:cubicBezTo>
                    <a:pt x="10621" y="3525"/>
                    <a:pt x="10788" y="3703"/>
                    <a:pt x="10788" y="3918"/>
                  </a:cubicBezTo>
                  <a:lnTo>
                    <a:pt x="10788" y="4287"/>
                  </a:lnTo>
                  <a:cubicBezTo>
                    <a:pt x="10800" y="4608"/>
                    <a:pt x="10538" y="4870"/>
                    <a:pt x="10216" y="4870"/>
                  </a:cubicBezTo>
                  <a:cubicBezTo>
                    <a:pt x="9907" y="4870"/>
                    <a:pt x="9645" y="4608"/>
                    <a:pt x="9645" y="4287"/>
                  </a:cubicBezTo>
                  <a:lnTo>
                    <a:pt x="9645" y="3918"/>
                  </a:lnTo>
                  <a:cubicBezTo>
                    <a:pt x="9645" y="3691"/>
                    <a:pt x="9823" y="3525"/>
                    <a:pt x="10026" y="3525"/>
                  </a:cubicBezTo>
                  <a:close/>
                  <a:moveTo>
                    <a:pt x="1429" y="5215"/>
                  </a:moveTo>
                  <a:lnTo>
                    <a:pt x="1429" y="5311"/>
                  </a:lnTo>
                  <a:cubicBezTo>
                    <a:pt x="1429" y="5370"/>
                    <a:pt x="1441" y="5442"/>
                    <a:pt x="1477" y="5489"/>
                  </a:cubicBezTo>
                  <a:lnTo>
                    <a:pt x="1239" y="5727"/>
                  </a:lnTo>
                  <a:lnTo>
                    <a:pt x="1203" y="5727"/>
                  </a:lnTo>
                  <a:lnTo>
                    <a:pt x="965" y="5489"/>
                  </a:lnTo>
                  <a:cubicBezTo>
                    <a:pt x="989" y="5430"/>
                    <a:pt x="1013" y="5370"/>
                    <a:pt x="1013" y="5311"/>
                  </a:cubicBezTo>
                  <a:lnTo>
                    <a:pt x="1013" y="5215"/>
                  </a:lnTo>
                  <a:close/>
                  <a:moveTo>
                    <a:pt x="4430" y="5215"/>
                  </a:moveTo>
                  <a:lnTo>
                    <a:pt x="4430" y="5311"/>
                  </a:lnTo>
                  <a:cubicBezTo>
                    <a:pt x="4430" y="5370"/>
                    <a:pt x="4454" y="5442"/>
                    <a:pt x="4477" y="5489"/>
                  </a:cubicBezTo>
                  <a:lnTo>
                    <a:pt x="4239" y="5727"/>
                  </a:lnTo>
                  <a:lnTo>
                    <a:pt x="4215" y="5727"/>
                  </a:lnTo>
                  <a:lnTo>
                    <a:pt x="3977" y="5489"/>
                  </a:lnTo>
                  <a:cubicBezTo>
                    <a:pt x="4001" y="5430"/>
                    <a:pt x="4013" y="5370"/>
                    <a:pt x="4013" y="5311"/>
                  </a:cubicBezTo>
                  <a:lnTo>
                    <a:pt x="4013" y="5215"/>
                  </a:lnTo>
                  <a:close/>
                  <a:moveTo>
                    <a:pt x="7418" y="5215"/>
                  </a:moveTo>
                  <a:lnTo>
                    <a:pt x="7418" y="5311"/>
                  </a:lnTo>
                  <a:cubicBezTo>
                    <a:pt x="7418" y="5370"/>
                    <a:pt x="7442" y="5442"/>
                    <a:pt x="7466" y="5489"/>
                  </a:cubicBezTo>
                  <a:lnTo>
                    <a:pt x="7228" y="5727"/>
                  </a:lnTo>
                  <a:lnTo>
                    <a:pt x="7204" y="5727"/>
                  </a:lnTo>
                  <a:lnTo>
                    <a:pt x="6966" y="5489"/>
                  </a:lnTo>
                  <a:cubicBezTo>
                    <a:pt x="6990" y="5430"/>
                    <a:pt x="7001" y="5370"/>
                    <a:pt x="7001" y="5311"/>
                  </a:cubicBezTo>
                  <a:lnTo>
                    <a:pt x="7001" y="5215"/>
                  </a:lnTo>
                  <a:close/>
                  <a:moveTo>
                    <a:pt x="10419" y="5215"/>
                  </a:moveTo>
                  <a:lnTo>
                    <a:pt x="10419" y="5311"/>
                  </a:lnTo>
                  <a:cubicBezTo>
                    <a:pt x="10419" y="5370"/>
                    <a:pt x="10430" y="5442"/>
                    <a:pt x="10454" y="5489"/>
                  </a:cubicBezTo>
                  <a:lnTo>
                    <a:pt x="10216" y="5727"/>
                  </a:lnTo>
                  <a:lnTo>
                    <a:pt x="10192" y="5727"/>
                  </a:lnTo>
                  <a:lnTo>
                    <a:pt x="9954" y="5489"/>
                  </a:lnTo>
                  <a:cubicBezTo>
                    <a:pt x="9978" y="5430"/>
                    <a:pt x="10002" y="5370"/>
                    <a:pt x="10002" y="5311"/>
                  </a:cubicBezTo>
                  <a:lnTo>
                    <a:pt x="10002" y="5215"/>
                  </a:lnTo>
                  <a:close/>
                  <a:moveTo>
                    <a:pt x="2584" y="0"/>
                  </a:moveTo>
                  <a:cubicBezTo>
                    <a:pt x="2191" y="0"/>
                    <a:pt x="1858" y="322"/>
                    <a:pt x="1858" y="727"/>
                  </a:cubicBezTo>
                  <a:lnTo>
                    <a:pt x="1858" y="1096"/>
                  </a:lnTo>
                  <a:cubicBezTo>
                    <a:pt x="1858" y="1393"/>
                    <a:pt x="2013" y="1667"/>
                    <a:pt x="2227" y="1846"/>
                  </a:cubicBezTo>
                  <a:lnTo>
                    <a:pt x="2227" y="2108"/>
                  </a:lnTo>
                  <a:cubicBezTo>
                    <a:pt x="2227" y="2108"/>
                    <a:pt x="2227" y="2132"/>
                    <a:pt x="2215" y="2132"/>
                  </a:cubicBezTo>
                  <a:lnTo>
                    <a:pt x="1787" y="2346"/>
                  </a:lnTo>
                  <a:cubicBezTo>
                    <a:pt x="1608" y="2441"/>
                    <a:pt x="1489" y="2632"/>
                    <a:pt x="1489" y="2846"/>
                  </a:cubicBezTo>
                  <a:lnTo>
                    <a:pt x="1489" y="3179"/>
                  </a:lnTo>
                  <a:lnTo>
                    <a:pt x="1096" y="3179"/>
                  </a:lnTo>
                  <a:cubicBezTo>
                    <a:pt x="703" y="3179"/>
                    <a:pt x="370" y="3513"/>
                    <a:pt x="370" y="3918"/>
                  </a:cubicBezTo>
                  <a:lnTo>
                    <a:pt x="370" y="4287"/>
                  </a:lnTo>
                  <a:cubicBezTo>
                    <a:pt x="370" y="4584"/>
                    <a:pt x="524" y="4846"/>
                    <a:pt x="739" y="5025"/>
                  </a:cubicBezTo>
                  <a:lnTo>
                    <a:pt x="739" y="5299"/>
                  </a:lnTo>
                  <a:cubicBezTo>
                    <a:pt x="739" y="5299"/>
                    <a:pt x="739" y="5311"/>
                    <a:pt x="727" y="5311"/>
                  </a:cubicBezTo>
                  <a:lnTo>
                    <a:pt x="298" y="5537"/>
                  </a:lnTo>
                  <a:cubicBezTo>
                    <a:pt x="120" y="5620"/>
                    <a:pt x="1" y="5823"/>
                    <a:pt x="1" y="6025"/>
                  </a:cubicBezTo>
                  <a:lnTo>
                    <a:pt x="1" y="7870"/>
                  </a:lnTo>
                  <a:cubicBezTo>
                    <a:pt x="1" y="8025"/>
                    <a:pt x="48" y="8156"/>
                    <a:pt x="120" y="8275"/>
                  </a:cubicBezTo>
                  <a:lnTo>
                    <a:pt x="298" y="8561"/>
                  </a:lnTo>
                  <a:cubicBezTo>
                    <a:pt x="346" y="8621"/>
                    <a:pt x="358" y="8692"/>
                    <a:pt x="358" y="8775"/>
                  </a:cubicBezTo>
                  <a:lnTo>
                    <a:pt x="358" y="9549"/>
                  </a:lnTo>
                  <a:cubicBezTo>
                    <a:pt x="358" y="9644"/>
                    <a:pt x="429" y="9716"/>
                    <a:pt x="524" y="9716"/>
                  </a:cubicBezTo>
                  <a:cubicBezTo>
                    <a:pt x="608" y="9716"/>
                    <a:pt x="679" y="9644"/>
                    <a:pt x="679" y="9549"/>
                  </a:cubicBezTo>
                  <a:lnTo>
                    <a:pt x="679" y="8775"/>
                  </a:lnTo>
                  <a:cubicBezTo>
                    <a:pt x="679" y="8632"/>
                    <a:pt x="644" y="8501"/>
                    <a:pt x="560" y="8371"/>
                  </a:cubicBezTo>
                  <a:lnTo>
                    <a:pt x="382" y="8097"/>
                  </a:lnTo>
                  <a:cubicBezTo>
                    <a:pt x="346" y="8037"/>
                    <a:pt x="322" y="7966"/>
                    <a:pt x="322" y="7870"/>
                  </a:cubicBezTo>
                  <a:lnTo>
                    <a:pt x="322" y="6025"/>
                  </a:lnTo>
                  <a:cubicBezTo>
                    <a:pt x="322" y="5954"/>
                    <a:pt x="370" y="5882"/>
                    <a:pt x="441" y="5846"/>
                  </a:cubicBezTo>
                  <a:lnTo>
                    <a:pt x="763" y="5692"/>
                  </a:lnTo>
                  <a:lnTo>
                    <a:pt x="1036" y="5977"/>
                  </a:lnTo>
                  <a:cubicBezTo>
                    <a:pt x="1120" y="6049"/>
                    <a:pt x="1203" y="6085"/>
                    <a:pt x="1298" y="6085"/>
                  </a:cubicBezTo>
                  <a:cubicBezTo>
                    <a:pt x="1382" y="6085"/>
                    <a:pt x="1477" y="6049"/>
                    <a:pt x="1548" y="5977"/>
                  </a:cubicBezTo>
                  <a:lnTo>
                    <a:pt x="1834" y="5692"/>
                  </a:lnTo>
                  <a:lnTo>
                    <a:pt x="2144" y="5846"/>
                  </a:lnTo>
                  <a:cubicBezTo>
                    <a:pt x="2215" y="5882"/>
                    <a:pt x="2263" y="5954"/>
                    <a:pt x="2263" y="6025"/>
                  </a:cubicBezTo>
                  <a:lnTo>
                    <a:pt x="2263" y="7870"/>
                  </a:lnTo>
                  <a:cubicBezTo>
                    <a:pt x="2263" y="7942"/>
                    <a:pt x="2227" y="8025"/>
                    <a:pt x="2203" y="8097"/>
                  </a:cubicBezTo>
                  <a:lnTo>
                    <a:pt x="2025" y="8371"/>
                  </a:lnTo>
                  <a:cubicBezTo>
                    <a:pt x="1953" y="8490"/>
                    <a:pt x="1906" y="8644"/>
                    <a:pt x="1906" y="8775"/>
                  </a:cubicBezTo>
                  <a:lnTo>
                    <a:pt x="1906" y="9549"/>
                  </a:lnTo>
                  <a:cubicBezTo>
                    <a:pt x="1906" y="9644"/>
                    <a:pt x="1977" y="9716"/>
                    <a:pt x="2072" y="9716"/>
                  </a:cubicBezTo>
                  <a:cubicBezTo>
                    <a:pt x="2156" y="9716"/>
                    <a:pt x="2227" y="9644"/>
                    <a:pt x="2227" y="9549"/>
                  </a:cubicBezTo>
                  <a:lnTo>
                    <a:pt x="2227" y="8775"/>
                  </a:lnTo>
                  <a:cubicBezTo>
                    <a:pt x="2227" y="8704"/>
                    <a:pt x="2263" y="8632"/>
                    <a:pt x="2287" y="8561"/>
                  </a:cubicBezTo>
                  <a:lnTo>
                    <a:pt x="2465" y="8275"/>
                  </a:lnTo>
                  <a:cubicBezTo>
                    <a:pt x="2549" y="8156"/>
                    <a:pt x="2584" y="8001"/>
                    <a:pt x="2584" y="7870"/>
                  </a:cubicBezTo>
                  <a:lnTo>
                    <a:pt x="2584" y="6025"/>
                  </a:lnTo>
                  <a:cubicBezTo>
                    <a:pt x="2584" y="5823"/>
                    <a:pt x="2465" y="5644"/>
                    <a:pt x="2287" y="5537"/>
                  </a:cubicBezTo>
                  <a:lnTo>
                    <a:pt x="1858" y="5311"/>
                  </a:lnTo>
                  <a:lnTo>
                    <a:pt x="1846" y="5299"/>
                  </a:lnTo>
                  <a:lnTo>
                    <a:pt x="1846" y="5025"/>
                  </a:lnTo>
                  <a:cubicBezTo>
                    <a:pt x="2072" y="4870"/>
                    <a:pt x="2215" y="4596"/>
                    <a:pt x="2215" y="4287"/>
                  </a:cubicBezTo>
                  <a:lnTo>
                    <a:pt x="2215" y="3918"/>
                  </a:lnTo>
                  <a:cubicBezTo>
                    <a:pt x="2215" y="3644"/>
                    <a:pt x="2072" y="3406"/>
                    <a:pt x="1846" y="3275"/>
                  </a:cubicBezTo>
                  <a:lnTo>
                    <a:pt x="1846" y="2822"/>
                  </a:lnTo>
                  <a:cubicBezTo>
                    <a:pt x="1846" y="2751"/>
                    <a:pt x="1894" y="2679"/>
                    <a:pt x="1965" y="2644"/>
                  </a:cubicBezTo>
                  <a:lnTo>
                    <a:pt x="2275" y="2501"/>
                  </a:lnTo>
                  <a:lnTo>
                    <a:pt x="2560" y="2786"/>
                  </a:lnTo>
                  <a:cubicBezTo>
                    <a:pt x="2632" y="2858"/>
                    <a:pt x="2727" y="2882"/>
                    <a:pt x="2810" y="2882"/>
                  </a:cubicBezTo>
                  <a:cubicBezTo>
                    <a:pt x="2906" y="2882"/>
                    <a:pt x="2989" y="2858"/>
                    <a:pt x="3061" y="2786"/>
                  </a:cubicBezTo>
                  <a:lnTo>
                    <a:pt x="3346" y="2501"/>
                  </a:lnTo>
                  <a:lnTo>
                    <a:pt x="3656" y="2644"/>
                  </a:lnTo>
                  <a:cubicBezTo>
                    <a:pt x="3739" y="2679"/>
                    <a:pt x="3775" y="2751"/>
                    <a:pt x="3775" y="2822"/>
                  </a:cubicBezTo>
                  <a:lnTo>
                    <a:pt x="3775" y="3275"/>
                  </a:lnTo>
                  <a:cubicBezTo>
                    <a:pt x="3561" y="3394"/>
                    <a:pt x="3406" y="3632"/>
                    <a:pt x="3406" y="3918"/>
                  </a:cubicBezTo>
                  <a:lnTo>
                    <a:pt x="3406" y="4287"/>
                  </a:lnTo>
                  <a:cubicBezTo>
                    <a:pt x="3406" y="4584"/>
                    <a:pt x="3561" y="4846"/>
                    <a:pt x="3775" y="5025"/>
                  </a:cubicBezTo>
                  <a:lnTo>
                    <a:pt x="3775" y="5299"/>
                  </a:lnTo>
                  <a:cubicBezTo>
                    <a:pt x="3775" y="5299"/>
                    <a:pt x="3775" y="5311"/>
                    <a:pt x="3763" y="5311"/>
                  </a:cubicBezTo>
                  <a:lnTo>
                    <a:pt x="3334" y="5537"/>
                  </a:lnTo>
                  <a:cubicBezTo>
                    <a:pt x="3156" y="5620"/>
                    <a:pt x="3037" y="5823"/>
                    <a:pt x="3037" y="6025"/>
                  </a:cubicBezTo>
                  <a:lnTo>
                    <a:pt x="3037" y="7870"/>
                  </a:lnTo>
                  <a:cubicBezTo>
                    <a:pt x="3037" y="8025"/>
                    <a:pt x="3084" y="8156"/>
                    <a:pt x="3156" y="8275"/>
                  </a:cubicBezTo>
                  <a:lnTo>
                    <a:pt x="3334" y="8561"/>
                  </a:lnTo>
                  <a:cubicBezTo>
                    <a:pt x="3382" y="8621"/>
                    <a:pt x="3394" y="8692"/>
                    <a:pt x="3394" y="8775"/>
                  </a:cubicBezTo>
                  <a:lnTo>
                    <a:pt x="3394" y="9549"/>
                  </a:lnTo>
                  <a:cubicBezTo>
                    <a:pt x="3394" y="9644"/>
                    <a:pt x="3465" y="9716"/>
                    <a:pt x="3561" y="9716"/>
                  </a:cubicBezTo>
                  <a:cubicBezTo>
                    <a:pt x="3644" y="9716"/>
                    <a:pt x="3715" y="9644"/>
                    <a:pt x="3715" y="9549"/>
                  </a:cubicBezTo>
                  <a:lnTo>
                    <a:pt x="3715" y="8775"/>
                  </a:lnTo>
                  <a:cubicBezTo>
                    <a:pt x="3715" y="8632"/>
                    <a:pt x="3680" y="8501"/>
                    <a:pt x="3596" y="8371"/>
                  </a:cubicBezTo>
                  <a:lnTo>
                    <a:pt x="3418" y="8097"/>
                  </a:lnTo>
                  <a:cubicBezTo>
                    <a:pt x="3382" y="8037"/>
                    <a:pt x="3358" y="7966"/>
                    <a:pt x="3358" y="7870"/>
                  </a:cubicBezTo>
                  <a:lnTo>
                    <a:pt x="3358" y="6025"/>
                  </a:lnTo>
                  <a:cubicBezTo>
                    <a:pt x="3358" y="5954"/>
                    <a:pt x="3406" y="5882"/>
                    <a:pt x="3477" y="5846"/>
                  </a:cubicBezTo>
                  <a:lnTo>
                    <a:pt x="3799" y="5692"/>
                  </a:lnTo>
                  <a:lnTo>
                    <a:pt x="4073" y="5977"/>
                  </a:lnTo>
                  <a:cubicBezTo>
                    <a:pt x="4156" y="6049"/>
                    <a:pt x="4239" y="6085"/>
                    <a:pt x="4334" y="6085"/>
                  </a:cubicBezTo>
                  <a:cubicBezTo>
                    <a:pt x="4418" y="6085"/>
                    <a:pt x="4513" y="6049"/>
                    <a:pt x="4585" y="5977"/>
                  </a:cubicBezTo>
                  <a:lnTo>
                    <a:pt x="4870" y="5692"/>
                  </a:lnTo>
                  <a:lnTo>
                    <a:pt x="5180" y="5846"/>
                  </a:lnTo>
                  <a:cubicBezTo>
                    <a:pt x="5251" y="5882"/>
                    <a:pt x="5299" y="5954"/>
                    <a:pt x="5299" y="6025"/>
                  </a:cubicBezTo>
                  <a:lnTo>
                    <a:pt x="5299" y="7870"/>
                  </a:lnTo>
                  <a:cubicBezTo>
                    <a:pt x="5299" y="7942"/>
                    <a:pt x="5263" y="8025"/>
                    <a:pt x="5239" y="8097"/>
                  </a:cubicBezTo>
                  <a:lnTo>
                    <a:pt x="5061" y="8371"/>
                  </a:lnTo>
                  <a:cubicBezTo>
                    <a:pt x="4989" y="8490"/>
                    <a:pt x="4942" y="8644"/>
                    <a:pt x="4942" y="8775"/>
                  </a:cubicBezTo>
                  <a:lnTo>
                    <a:pt x="4942" y="9549"/>
                  </a:lnTo>
                  <a:cubicBezTo>
                    <a:pt x="4942" y="9644"/>
                    <a:pt x="5013" y="9716"/>
                    <a:pt x="5108" y="9716"/>
                  </a:cubicBezTo>
                  <a:cubicBezTo>
                    <a:pt x="5192" y="9716"/>
                    <a:pt x="5263" y="9644"/>
                    <a:pt x="5263" y="9549"/>
                  </a:cubicBezTo>
                  <a:lnTo>
                    <a:pt x="5263" y="8775"/>
                  </a:lnTo>
                  <a:cubicBezTo>
                    <a:pt x="5263" y="8704"/>
                    <a:pt x="5299" y="8632"/>
                    <a:pt x="5323" y="8561"/>
                  </a:cubicBezTo>
                  <a:lnTo>
                    <a:pt x="5501" y="8275"/>
                  </a:lnTo>
                  <a:cubicBezTo>
                    <a:pt x="5585" y="8156"/>
                    <a:pt x="5620" y="8001"/>
                    <a:pt x="5620" y="7870"/>
                  </a:cubicBezTo>
                  <a:lnTo>
                    <a:pt x="5620" y="6025"/>
                  </a:lnTo>
                  <a:cubicBezTo>
                    <a:pt x="5620" y="5823"/>
                    <a:pt x="5501" y="5644"/>
                    <a:pt x="5323" y="5537"/>
                  </a:cubicBezTo>
                  <a:lnTo>
                    <a:pt x="4894" y="5311"/>
                  </a:lnTo>
                  <a:lnTo>
                    <a:pt x="4882" y="5299"/>
                  </a:lnTo>
                  <a:lnTo>
                    <a:pt x="4882" y="5025"/>
                  </a:lnTo>
                  <a:cubicBezTo>
                    <a:pt x="5108" y="4870"/>
                    <a:pt x="5251" y="4596"/>
                    <a:pt x="5251" y="4287"/>
                  </a:cubicBezTo>
                  <a:lnTo>
                    <a:pt x="5251" y="3918"/>
                  </a:lnTo>
                  <a:cubicBezTo>
                    <a:pt x="5251" y="3644"/>
                    <a:pt x="5108" y="3406"/>
                    <a:pt x="4882" y="3275"/>
                  </a:cubicBezTo>
                  <a:lnTo>
                    <a:pt x="4882" y="2822"/>
                  </a:lnTo>
                  <a:cubicBezTo>
                    <a:pt x="4882" y="2751"/>
                    <a:pt x="4930" y="2679"/>
                    <a:pt x="5001" y="2644"/>
                  </a:cubicBezTo>
                  <a:lnTo>
                    <a:pt x="5311" y="2501"/>
                  </a:lnTo>
                  <a:lnTo>
                    <a:pt x="5597" y="2786"/>
                  </a:lnTo>
                  <a:cubicBezTo>
                    <a:pt x="5668" y="2858"/>
                    <a:pt x="5763" y="2882"/>
                    <a:pt x="5847" y="2882"/>
                  </a:cubicBezTo>
                  <a:cubicBezTo>
                    <a:pt x="5942" y="2882"/>
                    <a:pt x="6025" y="2858"/>
                    <a:pt x="6097" y="2786"/>
                  </a:cubicBezTo>
                  <a:lnTo>
                    <a:pt x="6382" y="2501"/>
                  </a:lnTo>
                  <a:lnTo>
                    <a:pt x="6692" y="2644"/>
                  </a:lnTo>
                  <a:cubicBezTo>
                    <a:pt x="6775" y="2679"/>
                    <a:pt x="6811" y="2751"/>
                    <a:pt x="6811" y="2822"/>
                  </a:cubicBezTo>
                  <a:lnTo>
                    <a:pt x="6811" y="3275"/>
                  </a:lnTo>
                  <a:cubicBezTo>
                    <a:pt x="6597" y="3394"/>
                    <a:pt x="6442" y="3632"/>
                    <a:pt x="6442" y="3918"/>
                  </a:cubicBezTo>
                  <a:lnTo>
                    <a:pt x="6442" y="4287"/>
                  </a:lnTo>
                  <a:cubicBezTo>
                    <a:pt x="6442" y="4584"/>
                    <a:pt x="6597" y="4846"/>
                    <a:pt x="6811" y="5025"/>
                  </a:cubicBezTo>
                  <a:lnTo>
                    <a:pt x="6811" y="5299"/>
                  </a:lnTo>
                  <a:cubicBezTo>
                    <a:pt x="6811" y="5299"/>
                    <a:pt x="6811" y="5311"/>
                    <a:pt x="6799" y="5311"/>
                  </a:cubicBezTo>
                  <a:lnTo>
                    <a:pt x="6370" y="5537"/>
                  </a:lnTo>
                  <a:cubicBezTo>
                    <a:pt x="6192" y="5620"/>
                    <a:pt x="6073" y="5823"/>
                    <a:pt x="6073" y="6025"/>
                  </a:cubicBezTo>
                  <a:lnTo>
                    <a:pt x="6073" y="7870"/>
                  </a:lnTo>
                  <a:cubicBezTo>
                    <a:pt x="6073" y="8025"/>
                    <a:pt x="6120" y="8156"/>
                    <a:pt x="6192" y="8275"/>
                  </a:cubicBezTo>
                  <a:lnTo>
                    <a:pt x="6370" y="8561"/>
                  </a:lnTo>
                  <a:cubicBezTo>
                    <a:pt x="6418" y="8621"/>
                    <a:pt x="6430" y="8692"/>
                    <a:pt x="6430" y="8775"/>
                  </a:cubicBezTo>
                  <a:lnTo>
                    <a:pt x="6430" y="9549"/>
                  </a:lnTo>
                  <a:cubicBezTo>
                    <a:pt x="6430" y="9644"/>
                    <a:pt x="6501" y="9716"/>
                    <a:pt x="6597" y="9716"/>
                  </a:cubicBezTo>
                  <a:cubicBezTo>
                    <a:pt x="6680" y="9716"/>
                    <a:pt x="6751" y="9644"/>
                    <a:pt x="6751" y="9549"/>
                  </a:cubicBezTo>
                  <a:lnTo>
                    <a:pt x="6751" y="8775"/>
                  </a:lnTo>
                  <a:cubicBezTo>
                    <a:pt x="6751" y="8632"/>
                    <a:pt x="6716" y="8501"/>
                    <a:pt x="6632" y="8371"/>
                  </a:cubicBezTo>
                  <a:lnTo>
                    <a:pt x="6454" y="8097"/>
                  </a:lnTo>
                  <a:cubicBezTo>
                    <a:pt x="6418" y="8037"/>
                    <a:pt x="6394" y="7966"/>
                    <a:pt x="6394" y="7870"/>
                  </a:cubicBezTo>
                  <a:lnTo>
                    <a:pt x="6394" y="6025"/>
                  </a:lnTo>
                  <a:cubicBezTo>
                    <a:pt x="6394" y="5954"/>
                    <a:pt x="6442" y="5882"/>
                    <a:pt x="6513" y="5846"/>
                  </a:cubicBezTo>
                  <a:lnTo>
                    <a:pt x="6835" y="5692"/>
                  </a:lnTo>
                  <a:lnTo>
                    <a:pt x="7109" y="5977"/>
                  </a:lnTo>
                  <a:cubicBezTo>
                    <a:pt x="7192" y="6049"/>
                    <a:pt x="7275" y="6085"/>
                    <a:pt x="7371" y="6085"/>
                  </a:cubicBezTo>
                  <a:cubicBezTo>
                    <a:pt x="7454" y="6085"/>
                    <a:pt x="7549" y="6049"/>
                    <a:pt x="7621" y="5977"/>
                  </a:cubicBezTo>
                  <a:lnTo>
                    <a:pt x="7906" y="5692"/>
                  </a:lnTo>
                  <a:lnTo>
                    <a:pt x="8216" y="5846"/>
                  </a:lnTo>
                  <a:cubicBezTo>
                    <a:pt x="8287" y="5882"/>
                    <a:pt x="8335" y="5954"/>
                    <a:pt x="8335" y="6025"/>
                  </a:cubicBezTo>
                  <a:lnTo>
                    <a:pt x="8335" y="7870"/>
                  </a:lnTo>
                  <a:cubicBezTo>
                    <a:pt x="8335" y="7942"/>
                    <a:pt x="8299" y="8025"/>
                    <a:pt x="8275" y="8097"/>
                  </a:cubicBezTo>
                  <a:lnTo>
                    <a:pt x="8097" y="8371"/>
                  </a:lnTo>
                  <a:cubicBezTo>
                    <a:pt x="8025" y="8490"/>
                    <a:pt x="7978" y="8644"/>
                    <a:pt x="7978" y="8775"/>
                  </a:cubicBezTo>
                  <a:lnTo>
                    <a:pt x="7978" y="9549"/>
                  </a:lnTo>
                  <a:cubicBezTo>
                    <a:pt x="7978" y="9644"/>
                    <a:pt x="8049" y="9716"/>
                    <a:pt x="8144" y="9716"/>
                  </a:cubicBezTo>
                  <a:cubicBezTo>
                    <a:pt x="8228" y="9716"/>
                    <a:pt x="8299" y="9644"/>
                    <a:pt x="8299" y="9549"/>
                  </a:cubicBezTo>
                  <a:lnTo>
                    <a:pt x="8299" y="8775"/>
                  </a:lnTo>
                  <a:cubicBezTo>
                    <a:pt x="8299" y="8704"/>
                    <a:pt x="8335" y="8632"/>
                    <a:pt x="8359" y="8561"/>
                  </a:cubicBezTo>
                  <a:lnTo>
                    <a:pt x="8537" y="8275"/>
                  </a:lnTo>
                  <a:cubicBezTo>
                    <a:pt x="8621" y="8156"/>
                    <a:pt x="8656" y="8001"/>
                    <a:pt x="8656" y="7870"/>
                  </a:cubicBezTo>
                  <a:lnTo>
                    <a:pt x="8656" y="6025"/>
                  </a:lnTo>
                  <a:cubicBezTo>
                    <a:pt x="8656" y="5823"/>
                    <a:pt x="8537" y="5644"/>
                    <a:pt x="8359" y="5537"/>
                  </a:cubicBezTo>
                  <a:lnTo>
                    <a:pt x="7930" y="5311"/>
                  </a:lnTo>
                  <a:lnTo>
                    <a:pt x="7918" y="5299"/>
                  </a:lnTo>
                  <a:lnTo>
                    <a:pt x="7918" y="5025"/>
                  </a:lnTo>
                  <a:cubicBezTo>
                    <a:pt x="8144" y="4870"/>
                    <a:pt x="8287" y="4596"/>
                    <a:pt x="8287" y="4287"/>
                  </a:cubicBezTo>
                  <a:lnTo>
                    <a:pt x="8287" y="3918"/>
                  </a:lnTo>
                  <a:cubicBezTo>
                    <a:pt x="8287" y="3644"/>
                    <a:pt x="8144" y="3406"/>
                    <a:pt x="7918" y="3275"/>
                  </a:cubicBezTo>
                  <a:lnTo>
                    <a:pt x="7918" y="2822"/>
                  </a:lnTo>
                  <a:cubicBezTo>
                    <a:pt x="7918" y="2751"/>
                    <a:pt x="7966" y="2679"/>
                    <a:pt x="8037" y="2644"/>
                  </a:cubicBezTo>
                  <a:lnTo>
                    <a:pt x="8347" y="2501"/>
                  </a:lnTo>
                  <a:lnTo>
                    <a:pt x="8633" y="2786"/>
                  </a:lnTo>
                  <a:cubicBezTo>
                    <a:pt x="8704" y="2858"/>
                    <a:pt x="8799" y="2882"/>
                    <a:pt x="8883" y="2882"/>
                  </a:cubicBezTo>
                  <a:cubicBezTo>
                    <a:pt x="8978" y="2882"/>
                    <a:pt x="9061" y="2858"/>
                    <a:pt x="9133" y="2786"/>
                  </a:cubicBezTo>
                  <a:lnTo>
                    <a:pt x="9418" y="2501"/>
                  </a:lnTo>
                  <a:lnTo>
                    <a:pt x="9728" y="2644"/>
                  </a:lnTo>
                  <a:cubicBezTo>
                    <a:pt x="9811" y="2679"/>
                    <a:pt x="9847" y="2751"/>
                    <a:pt x="9847" y="2822"/>
                  </a:cubicBezTo>
                  <a:lnTo>
                    <a:pt x="9847" y="3275"/>
                  </a:lnTo>
                  <a:cubicBezTo>
                    <a:pt x="9633" y="3394"/>
                    <a:pt x="9478" y="3632"/>
                    <a:pt x="9478" y="3918"/>
                  </a:cubicBezTo>
                  <a:lnTo>
                    <a:pt x="9478" y="4287"/>
                  </a:lnTo>
                  <a:cubicBezTo>
                    <a:pt x="9478" y="4584"/>
                    <a:pt x="9633" y="4846"/>
                    <a:pt x="9847" y="5025"/>
                  </a:cubicBezTo>
                  <a:lnTo>
                    <a:pt x="9847" y="5299"/>
                  </a:lnTo>
                  <a:cubicBezTo>
                    <a:pt x="9847" y="5299"/>
                    <a:pt x="9847" y="5311"/>
                    <a:pt x="9835" y="5311"/>
                  </a:cubicBezTo>
                  <a:lnTo>
                    <a:pt x="9407" y="5537"/>
                  </a:lnTo>
                  <a:cubicBezTo>
                    <a:pt x="9228" y="5620"/>
                    <a:pt x="9109" y="5823"/>
                    <a:pt x="9109" y="6025"/>
                  </a:cubicBezTo>
                  <a:lnTo>
                    <a:pt x="9109" y="7870"/>
                  </a:lnTo>
                  <a:cubicBezTo>
                    <a:pt x="9109" y="8025"/>
                    <a:pt x="9157" y="8156"/>
                    <a:pt x="9228" y="8275"/>
                  </a:cubicBezTo>
                  <a:lnTo>
                    <a:pt x="9407" y="8561"/>
                  </a:lnTo>
                  <a:cubicBezTo>
                    <a:pt x="9454" y="8621"/>
                    <a:pt x="9466" y="8692"/>
                    <a:pt x="9466" y="8775"/>
                  </a:cubicBezTo>
                  <a:lnTo>
                    <a:pt x="9466" y="9549"/>
                  </a:lnTo>
                  <a:cubicBezTo>
                    <a:pt x="9466" y="9644"/>
                    <a:pt x="9538" y="9716"/>
                    <a:pt x="9633" y="9716"/>
                  </a:cubicBezTo>
                  <a:cubicBezTo>
                    <a:pt x="9716" y="9716"/>
                    <a:pt x="9788" y="9644"/>
                    <a:pt x="9788" y="9549"/>
                  </a:cubicBezTo>
                  <a:lnTo>
                    <a:pt x="9788" y="8775"/>
                  </a:lnTo>
                  <a:cubicBezTo>
                    <a:pt x="9788" y="8632"/>
                    <a:pt x="9752" y="8501"/>
                    <a:pt x="9668" y="8371"/>
                  </a:cubicBezTo>
                  <a:lnTo>
                    <a:pt x="9490" y="8097"/>
                  </a:lnTo>
                  <a:cubicBezTo>
                    <a:pt x="9454" y="8037"/>
                    <a:pt x="9430" y="7966"/>
                    <a:pt x="9430" y="7870"/>
                  </a:cubicBezTo>
                  <a:lnTo>
                    <a:pt x="9430" y="6025"/>
                  </a:lnTo>
                  <a:cubicBezTo>
                    <a:pt x="9430" y="5954"/>
                    <a:pt x="9478" y="5882"/>
                    <a:pt x="9549" y="5846"/>
                  </a:cubicBezTo>
                  <a:lnTo>
                    <a:pt x="9871" y="5692"/>
                  </a:lnTo>
                  <a:lnTo>
                    <a:pt x="10145" y="5977"/>
                  </a:lnTo>
                  <a:cubicBezTo>
                    <a:pt x="10228" y="6049"/>
                    <a:pt x="10311" y="6085"/>
                    <a:pt x="10407" y="6085"/>
                  </a:cubicBezTo>
                  <a:cubicBezTo>
                    <a:pt x="10490" y="6085"/>
                    <a:pt x="10585" y="6049"/>
                    <a:pt x="10657" y="5977"/>
                  </a:cubicBezTo>
                  <a:lnTo>
                    <a:pt x="10942" y="5692"/>
                  </a:lnTo>
                  <a:lnTo>
                    <a:pt x="11252" y="5846"/>
                  </a:lnTo>
                  <a:cubicBezTo>
                    <a:pt x="11323" y="5882"/>
                    <a:pt x="11371" y="5954"/>
                    <a:pt x="11371" y="6025"/>
                  </a:cubicBezTo>
                  <a:lnTo>
                    <a:pt x="11371" y="7870"/>
                  </a:lnTo>
                  <a:cubicBezTo>
                    <a:pt x="11371" y="7942"/>
                    <a:pt x="11335" y="8025"/>
                    <a:pt x="11312" y="8097"/>
                  </a:cubicBezTo>
                  <a:lnTo>
                    <a:pt x="11133" y="8371"/>
                  </a:lnTo>
                  <a:cubicBezTo>
                    <a:pt x="11062" y="8490"/>
                    <a:pt x="11014" y="8644"/>
                    <a:pt x="11014" y="8775"/>
                  </a:cubicBezTo>
                  <a:lnTo>
                    <a:pt x="11014" y="9549"/>
                  </a:lnTo>
                  <a:cubicBezTo>
                    <a:pt x="11014" y="9644"/>
                    <a:pt x="11085" y="9716"/>
                    <a:pt x="11181" y="9716"/>
                  </a:cubicBezTo>
                  <a:cubicBezTo>
                    <a:pt x="11264" y="9716"/>
                    <a:pt x="11335" y="9644"/>
                    <a:pt x="11335" y="9549"/>
                  </a:cubicBezTo>
                  <a:lnTo>
                    <a:pt x="11335" y="8775"/>
                  </a:lnTo>
                  <a:cubicBezTo>
                    <a:pt x="11335" y="8704"/>
                    <a:pt x="11371" y="8632"/>
                    <a:pt x="11395" y="8561"/>
                  </a:cubicBezTo>
                  <a:lnTo>
                    <a:pt x="11573" y="8275"/>
                  </a:lnTo>
                  <a:cubicBezTo>
                    <a:pt x="11657" y="8156"/>
                    <a:pt x="11693" y="8001"/>
                    <a:pt x="11693" y="7870"/>
                  </a:cubicBezTo>
                  <a:lnTo>
                    <a:pt x="11693" y="6025"/>
                  </a:lnTo>
                  <a:cubicBezTo>
                    <a:pt x="11514" y="5823"/>
                    <a:pt x="11395" y="5620"/>
                    <a:pt x="11204" y="5537"/>
                  </a:cubicBezTo>
                  <a:lnTo>
                    <a:pt x="10776" y="5311"/>
                  </a:lnTo>
                  <a:lnTo>
                    <a:pt x="10764" y="5299"/>
                  </a:lnTo>
                  <a:lnTo>
                    <a:pt x="10764" y="5025"/>
                  </a:lnTo>
                  <a:cubicBezTo>
                    <a:pt x="10978" y="4870"/>
                    <a:pt x="11133" y="4596"/>
                    <a:pt x="11133" y="4287"/>
                  </a:cubicBezTo>
                  <a:lnTo>
                    <a:pt x="11133" y="3918"/>
                  </a:lnTo>
                  <a:cubicBezTo>
                    <a:pt x="11133" y="3513"/>
                    <a:pt x="10800" y="3179"/>
                    <a:pt x="10407" y="3179"/>
                  </a:cubicBezTo>
                  <a:lnTo>
                    <a:pt x="10014" y="3179"/>
                  </a:lnTo>
                  <a:lnTo>
                    <a:pt x="10014" y="2846"/>
                  </a:lnTo>
                  <a:cubicBezTo>
                    <a:pt x="10014" y="2632"/>
                    <a:pt x="9895" y="2453"/>
                    <a:pt x="9716" y="2346"/>
                  </a:cubicBezTo>
                  <a:lnTo>
                    <a:pt x="9287" y="2132"/>
                  </a:lnTo>
                  <a:lnTo>
                    <a:pt x="9276" y="2108"/>
                  </a:lnTo>
                  <a:lnTo>
                    <a:pt x="9276" y="1846"/>
                  </a:lnTo>
                  <a:cubicBezTo>
                    <a:pt x="9490" y="1679"/>
                    <a:pt x="9645" y="1417"/>
                    <a:pt x="9645" y="1096"/>
                  </a:cubicBezTo>
                  <a:lnTo>
                    <a:pt x="9645" y="727"/>
                  </a:lnTo>
                  <a:cubicBezTo>
                    <a:pt x="9645" y="322"/>
                    <a:pt x="9311" y="0"/>
                    <a:pt x="8918" y="0"/>
                  </a:cubicBezTo>
                  <a:lnTo>
                    <a:pt x="8537" y="0"/>
                  </a:lnTo>
                  <a:cubicBezTo>
                    <a:pt x="8133" y="0"/>
                    <a:pt x="7811" y="322"/>
                    <a:pt x="7811" y="727"/>
                  </a:cubicBezTo>
                  <a:lnTo>
                    <a:pt x="7811" y="1096"/>
                  </a:lnTo>
                  <a:cubicBezTo>
                    <a:pt x="7811" y="1393"/>
                    <a:pt x="7966" y="1667"/>
                    <a:pt x="8180" y="1846"/>
                  </a:cubicBezTo>
                  <a:lnTo>
                    <a:pt x="8180" y="2108"/>
                  </a:lnTo>
                  <a:cubicBezTo>
                    <a:pt x="8180" y="2108"/>
                    <a:pt x="8180" y="2132"/>
                    <a:pt x="8168" y="2132"/>
                  </a:cubicBezTo>
                  <a:lnTo>
                    <a:pt x="7740" y="2346"/>
                  </a:lnTo>
                  <a:cubicBezTo>
                    <a:pt x="7561" y="2441"/>
                    <a:pt x="7442" y="2632"/>
                    <a:pt x="7442" y="2846"/>
                  </a:cubicBezTo>
                  <a:lnTo>
                    <a:pt x="7442" y="3179"/>
                  </a:lnTo>
                  <a:lnTo>
                    <a:pt x="7037" y="3179"/>
                  </a:lnTo>
                  <a:lnTo>
                    <a:pt x="7037" y="2846"/>
                  </a:lnTo>
                  <a:cubicBezTo>
                    <a:pt x="7037" y="2632"/>
                    <a:pt x="6918" y="2453"/>
                    <a:pt x="6740" y="2346"/>
                  </a:cubicBezTo>
                  <a:lnTo>
                    <a:pt x="6311" y="2132"/>
                  </a:lnTo>
                  <a:lnTo>
                    <a:pt x="6299" y="2108"/>
                  </a:lnTo>
                  <a:lnTo>
                    <a:pt x="6299" y="1846"/>
                  </a:lnTo>
                  <a:cubicBezTo>
                    <a:pt x="6513" y="1679"/>
                    <a:pt x="6668" y="1417"/>
                    <a:pt x="6668" y="1096"/>
                  </a:cubicBezTo>
                  <a:lnTo>
                    <a:pt x="6668" y="727"/>
                  </a:lnTo>
                  <a:cubicBezTo>
                    <a:pt x="6668" y="322"/>
                    <a:pt x="6335" y="0"/>
                    <a:pt x="5942" y="0"/>
                  </a:cubicBezTo>
                  <a:lnTo>
                    <a:pt x="5561" y="0"/>
                  </a:lnTo>
                  <a:cubicBezTo>
                    <a:pt x="5168" y="0"/>
                    <a:pt x="4835" y="322"/>
                    <a:pt x="4835" y="727"/>
                  </a:cubicBezTo>
                  <a:lnTo>
                    <a:pt x="4835" y="1096"/>
                  </a:lnTo>
                  <a:cubicBezTo>
                    <a:pt x="4835" y="1393"/>
                    <a:pt x="4989" y="1667"/>
                    <a:pt x="5204" y="1846"/>
                  </a:cubicBezTo>
                  <a:lnTo>
                    <a:pt x="5204" y="2108"/>
                  </a:lnTo>
                  <a:cubicBezTo>
                    <a:pt x="5204" y="2108"/>
                    <a:pt x="5204" y="2132"/>
                    <a:pt x="5192" y="2132"/>
                  </a:cubicBezTo>
                  <a:lnTo>
                    <a:pt x="4763" y="2346"/>
                  </a:lnTo>
                  <a:cubicBezTo>
                    <a:pt x="4585" y="2441"/>
                    <a:pt x="4465" y="2632"/>
                    <a:pt x="4465" y="2846"/>
                  </a:cubicBezTo>
                  <a:lnTo>
                    <a:pt x="4465" y="3179"/>
                  </a:lnTo>
                  <a:lnTo>
                    <a:pt x="4061" y="3179"/>
                  </a:lnTo>
                  <a:lnTo>
                    <a:pt x="4061" y="2846"/>
                  </a:lnTo>
                  <a:cubicBezTo>
                    <a:pt x="4061" y="2632"/>
                    <a:pt x="3942" y="2453"/>
                    <a:pt x="3763" y="2346"/>
                  </a:cubicBezTo>
                  <a:lnTo>
                    <a:pt x="3334" y="2132"/>
                  </a:lnTo>
                  <a:lnTo>
                    <a:pt x="3322" y="2108"/>
                  </a:lnTo>
                  <a:lnTo>
                    <a:pt x="3322" y="1846"/>
                  </a:lnTo>
                  <a:cubicBezTo>
                    <a:pt x="3537" y="1679"/>
                    <a:pt x="3692" y="1417"/>
                    <a:pt x="3692" y="1096"/>
                  </a:cubicBezTo>
                  <a:lnTo>
                    <a:pt x="3692" y="727"/>
                  </a:lnTo>
                  <a:cubicBezTo>
                    <a:pt x="3692" y="322"/>
                    <a:pt x="3358" y="0"/>
                    <a:pt x="2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" name="Imagen 1">
            <a:extLst>
              <a:ext uri="{FF2B5EF4-FFF2-40B4-BE49-F238E27FC236}">
                <a16:creationId xmlns:a16="http://schemas.microsoft.com/office/drawing/2014/main" id="{3F453D64-4C9C-4FDA-B123-41BD3398857E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58272" y="4700616"/>
            <a:ext cx="731456" cy="370018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9_3"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" name="Google Shape;170;p30"/>
          <p:cNvGrpSpPr/>
          <p:nvPr/>
        </p:nvGrpSpPr>
        <p:grpSpPr>
          <a:xfrm>
            <a:off x="7955280" y="539404"/>
            <a:ext cx="475800" cy="475800"/>
            <a:chOff x="8424004" y="539404"/>
            <a:chExt cx="475800" cy="475800"/>
          </a:xfrm>
        </p:grpSpPr>
        <p:sp>
          <p:nvSpPr>
            <p:cNvPr id="171" name="Google Shape;171;p30"/>
            <p:cNvSpPr/>
            <p:nvPr/>
          </p:nvSpPr>
          <p:spPr>
            <a:xfrm>
              <a:off x="8424004" y="539404"/>
              <a:ext cx="475800" cy="475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2" name="Google Shape;172;p30"/>
            <p:cNvGrpSpPr/>
            <p:nvPr/>
          </p:nvGrpSpPr>
          <p:grpSpPr>
            <a:xfrm>
              <a:off x="8544061" y="667002"/>
              <a:ext cx="235692" cy="220582"/>
              <a:chOff x="2766264" y="3394042"/>
              <a:chExt cx="294873" cy="275934"/>
            </a:xfrm>
          </p:grpSpPr>
          <p:sp>
            <p:nvSpPr>
              <p:cNvPr id="173" name="Google Shape;173;p30"/>
              <p:cNvSpPr/>
              <p:nvPr/>
            </p:nvSpPr>
            <p:spPr>
              <a:xfrm>
                <a:off x="2766264" y="3394042"/>
                <a:ext cx="253176" cy="275934"/>
              </a:xfrm>
              <a:custGeom>
                <a:avLst/>
                <a:gdLst/>
                <a:ahLst/>
                <a:cxnLst/>
                <a:rect l="l" t="t" r="r" b="b"/>
                <a:pathLst>
                  <a:path w="7954" h="8669" extrusionOk="0">
                    <a:moveTo>
                      <a:pt x="6942" y="3489"/>
                    </a:moveTo>
                    <a:cubicBezTo>
                      <a:pt x="7371" y="3549"/>
                      <a:pt x="7692" y="3918"/>
                      <a:pt x="7692" y="4346"/>
                    </a:cubicBezTo>
                    <a:cubicBezTo>
                      <a:pt x="7692" y="4799"/>
                      <a:pt x="7382" y="5156"/>
                      <a:pt x="6942" y="5227"/>
                    </a:cubicBezTo>
                    <a:lnTo>
                      <a:pt x="6942" y="3489"/>
                    </a:lnTo>
                    <a:close/>
                    <a:moveTo>
                      <a:pt x="1013" y="3322"/>
                    </a:moveTo>
                    <a:lnTo>
                      <a:pt x="1013" y="5382"/>
                    </a:lnTo>
                    <a:lnTo>
                      <a:pt x="715" y="5382"/>
                    </a:lnTo>
                    <a:cubicBezTo>
                      <a:pt x="465" y="5382"/>
                      <a:pt x="263" y="5180"/>
                      <a:pt x="263" y="4930"/>
                    </a:cubicBezTo>
                    <a:lnTo>
                      <a:pt x="263" y="3775"/>
                    </a:lnTo>
                    <a:cubicBezTo>
                      <a:pt x="263" y="3537"/>
                      <a:pt x="453" y="3322"/>
                      <a:pt x="715" y="3322"/>
                    </a:cubicBezTo>
                    <a:close/>
                    <a:moveTo>
                      <a:pt x="2179" y="3322"/>
                    </a:moveTo>
                    <a:lnTo>
                      <a:pt x="2179" y="5382"/>
                    </a:lnTo>
                    <a:lnTo>
                      <a:pt x="1286" y="5382"/>
                    </a:lnTo>
                    <a:lnTo>
                      <a:pt x="1286" y="3322"/>
                    </a:lnTo>
                    <a:close/>
                    <a:moveTo>
                      <a:pt x="2322" y="6370"/>
                    </a:moveTo>
                    <a:lnTo>
                      <a:pt x="2322" y="6966"/>
                    </a:lnTo>
                    <a:lnTo>
                      <a:pt x="2060" y="6966"/>
                    </a:lnTo>
                    <a:lnTo>
                      <a:pt x="2227" y="6370"/>
                    </a:lnTo>
                    <a:close/>
                    <a:moveTo>
                      <a:pt x="2144" y="5644"/>
                    </a:moveTo>
                    <a:lnTo>
                      <a:pt x="1632" y="7549"/>
                    </a:lnTo>
                    <a:lnTo>
                      <a:pt x="1286" y="7549"/>
                    </a:lnTo>
                    <a:lnTo>
                      <a:pt x="1286" y="5644"/>
                    </a:lnTo>
                    <a:close/>
                    <a:moveTo>
                      <a:pt x="6680" y="274"/>
                    </a:moveTo>
                    <a:lnTo>
                      <a:pt x="6680" y="8430"/>
                    </a:lnTo>
                    <a:lnTo>
                      <a:pt x="6085" y="8430"/>
                    </a:lnTo>
                    <a:lnTo>
                      <a:pt x="6085" y="2703"/>
                    </a:lnTo>
                    <a:cubicBezTo>
                      <a:pt x="6085" y="2620"/>
                      <a:pt x="6025" y="2560"/>
                      <a:pt x="5954" y="2560"/>
                    </a:cubicBezTo>
                    <a:cubicBezTo>
                      <a:pt x="5870" y="2560"/>
                      <a:pt x="5811" y="2620"/>
                      <a:pt x="5811" y="2703"/>
                    </a:cubicBezTo>
                    <a:lnTo>
                      <a:pt x="5811" y="7549"/>
                    </a:lnTo>
                    <a:cubicBezTo>
                      <a:pt x="5632" y="7311"/>
                      <a:pt x="5382" y="6989"/>
                      <a:pt x="5037" y="6668"/>
                    </a:cubicBezTo>
                    <a:cubicBezTo>
                      <a:pt x="4668" y="6299"/>
                      <a:pt x="4263" y="6013"/>
                      <a:pt x="3870" y="5799"/>
                    </a:cubicBezTo>
                    <a:cubicBezTo>
                      <a:pt x="3406" y="5561"/>
                      <a:pt x="2930" y="5418"/>
                      <a:pt x="2453" y="5394"/>
                    </a:cubicBezTo>
                    <a:lnTo>
                      <a:pt x="2453" y="3322"/>
                    </a:lnTo>
                    <a:cubicBezTo>
                      <a:pt x="2930" y="3310"/>
                      <a:pt x="3406" y="3179"/>
                      <a:pt x="3870" y="2918"/>
                    </a:cubicBezTo>
                    <a:cubicBezTo>
                      <a:pt x="4263" y="2715"/>
                      <a:pt x="4668" y="2417"/>
                      <a:pt x="5037" y="2048"/>
                    </a:cubicBezTo>
                    <a:cubicBezTo>
                      <a:pt x="5370" y="1715"/>
                      <a:pt x="5632" y="1394"/>
                      <a:pt x="5811" y="1167"/>
                    </a:cubicBezTo>
                    <a:lnTo>
                      <a:pt x="5811" y="2025"/>
                    </a:lnTo>
                    <a:cubicBezTo>
                      <a:pt x="5811" y="2108"/>
                      <a:pt x="5870" y="2167"/>
                      <a:pt x="5954" y="2167"/>
                    </a:cubicBezTo>
                    <a:cubicBezTo>
                      <a:pt x="6025" y="2167"/>
                      <a:pt x="6085" y="2108"/>
                      <a:pt x="6085" y="2025"/>
                    </a:cubicBezTo>
                    <a:lnTo>
                      <a:pt x="6085" y="274"/>
                    </a:lnTo>
                    <a:close/>
                    <a:moveTo>
                      <a:pt x="5930" y="0"/>
                    </a:moveTo>
                    <a:cubicBezTo>
                      <a:pt x="5858" y="0"/>
                      <a:pt x="5799" y="60"/>
                      <a:pt x="5799" y="143"/>
                    </a:cubicBezTo>
                    <a:lnTo>
                      <a:pt x="5799" y="679"/>
                    </a:lnTo>
                    <a:cubicBezTo>
                      <a:pt x="5728" y="810"/>
                      <a:pt x="5370" y="1334"/>
                      <a:pt x="4835" y="1846"/>
                    </a:cubicBezTo>
                    <a:cubicBezTo>
                      <a:pt x="4263" y="2382"/>
                      <a:pt x="3370" y="3037"/>
                      <a:pt x="2299" y="3037"/>
                    </a:cubicBezTo>
                    <a:lnTo>
                      <a:pt x="715" y="3037"/>
                    </a:lnTo>
                    <a:cubicBezTo>
                      <a:pt x="310" y="3037"/>
                      <a:pt x="1" y="3370"/>
                      <a:pt x="1" y="3751"/>
                    </a:cubicBezTo>
                    <a:lnTo>
                      <a:pt x="1" y="4918"/>
                    </a:lnTo>
                    <a:cubicBezTo>
                      <a:pt x="1" y="5323"/>
                      <a:pt x="322" y="5632"/>
                      <a:pt x="715" y="5632"/>
                    </a:cubicBezTo>
                    <a:lnTo>
                      <a:pt x="1013" y="5632"/>
                    </a:lnTo>
                    <a:lnTo>
                      <a:pt x="1013" y="7668"/>
                    </a:lnTo>
                    <a:cubicBezTo>
                      <a:pt x="1013" y="7740"/>
                      <a:pt x="1072" y="7799"/>
                      <a:pt x="1144" y="7799"/>
                    </a:cubicBezTo>
                    <a:lnTo>
                      <a:pt x="1727" y="7799"/>
                    </a:lnTo>
                    <a:cubicBezTo>
                      <a:pt x="1787" y="7799"/>
                      <a:pt x="1846" y="7763"/>
                      <a:pt x="1858" y="7692"/>
                    </a:cubicBezTo>
                    <a:lnTo>
                      <a:pt x="1989" y="7216"/>
                    </a:lnTo>
                    <a:lnTo>
                      <a:pt x="2453" y="7216"/>
                    </a:lnTo>
                    <a:cubicBezTo>
                      <a:pt x="2525" y="7216"/>
                      <a:pt x="2584" y="7156"/>
                      <a:pt x="2584" y="7085"/>
                    </a:cubicBezTo>
                    <a:lnTo>
                      <a:pt x="2584" y="6204"/>
                    </a:lnTo>
                    <a:cubicBezTo>
                      <a:pt x="2584" y="6132"/>
                      <a:pt x="2525" y="6073"/>
                      <a:pt x="2453" y="6073"/>
                    </a:cubicBezTo>
                    <a:lnTo>
                      <a:pt x="2287" y="6073"/>
                    </a:lnTo>
                    <a:lnTo>
                      <a:pt x="2406" y="5632"/>
                    </a:lnTo>
                    <a:cubicBezTo>
                      <a:pt x="3430" y="5668"/>
                      <a:pt x="4299" y="6299"/>
                      <a:pt x="4835" y="6823"/>
                    </a:cubicBezTo>
                    <a:cubicBezTo>
                      <a:pt x="5370" y="7335"/>
                      <a:pt x="5704" y="7859"/>
                      <a:pt x="5799" y="7990"/>
                    </a:cubicBezTo>
                    <a:lnTo>
                      <a:pt x="5799" y="8525"/>
                    </a:lnTo>
                    <a:cubicBezTo>
                      <a:pt x="5799" y="8609"/>
                      <a:pt x="5858" y="8668"/>
                      <a:pt x="5930" y="8668"/>
                    </a:cubicBezTo>
                    <a:lnTo>
                      <a:pt x="6811" y="8668"/>
                    </a:lnTo>
                    <a:cubicBezTo>
                      <a:pt x="6882" y="8668"/>
                      <a:pt x="6942" y="8609"/>
                      <a:pt x="6942" y="8525"/>
                    </a:cubicBezTo>
                    <a:lnTo>
                      <a:pt x="6942" y="5465"/>
                    </a:lnTo>
                    <a:cubicBezTo>
                      <a:pt x="7525" y="5394"/>
                      <a:pt x="7954" y="4918"/>
                      <a:pt x="7954" y="4322"/>
                    </a:cubicBezTo>
                    <a:cubicBezTo>
                      <a:pt x="7954" y="3775"/>
                      <a:pt x="7525" y="3275"/>
                      <a:pt x="6942" y="3203"/>
                    </a:cubicBezTo>
                    <a:lnTo>
                      <a:pt x="6942" y="143"/>
                    </a:lnTo>
                    <a:cubicBezTo>
                      <a:pt x="6942" y="60"/>
                      <a:pt x="6882" y="0"/>
                      <a:pt x="6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30"/>
              <p:cNvSpPr/>
              <p:nvPr/>
            </p:nvSpPr>
            <p:spPr>
              <a:xfrm>
                <a:off x="3039143" y="3528205"/>
                <a:ext cx="21995" cy="875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75" extrusionOk="0">
                    <a:moveTo>
                      <a:pt x="131" y="0"/>
                    </a:moveTo>
                    <a:cubicBezTo>
                      <a:pt x="60" y="0"/>
                      <a:pt x="0" y="60"/>
                      <a:pt x="0" y="131"/>
                    </a:cubicBezTo>
                    <a:cubicBezTo>
                      <a:pt x="0" y="215"/>
                      <a:pt x="60" y="274"/>
                      <a:pt x="131" y="274"/>
                    </a:cubicBezTo>
                    <a:lnTo>
                      <a:pt x="560" y="274"/>
                    </a:lnTo>
                    <a:cubicBezTo>
                      <a:pt x="631" y="274"/>
                      <a:pt x="691" y="215"/>
                      <a:pt x="691" y="131"/>
                    </a:cubicBezTo>
                    <a:cubicBezTo>
                      <a:pt x="691" y="60"/>
                      <a:pt x="631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30"/>
              <p:cNvSpPr/>
              <p:nvPr/>
            </p:nvSpPr>
            <p:spPr>
              <a:xfrm>
                <a:off x="3019408" y="3475622"/>
                <a:ext cx="20499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644" h="593" extrusionOk="0">
                    <a:moveTo>
                      <a:pt x="501" y="0"/>
                    </a:moveTo>
                    <a:cubicBezTo>
                      <a:pt x="468" y="0"/>
                      <a:pt x="436" y="15"/>
                      <a:pt x="406" y="45"/>
                    </a:cubicBezTo>
                    <a:lnTo>
                      <a:pt x="96" y="355"/>
                    </a:lnTo>
                    <a:cubicBezTo>
                      <a:pt x="1" y="450"/>
                      <a:pt x="61" y="593"/>
                      <a:pt x="180" y="593"/>
                    </a:cubicBezTo>
                    <a:cubicBezTo>
                      <a:pt x="215" y="593"/>
                      <a:pt x="263" y="581"/>
                      <a:pt x="275" y="557"/>
                    </a:cubicBezTo>
                    <a:lnTo>
                      <a:pt x="584" y="235"/>
                    </a:lnTo>
                    <a:cubicBezTo>
                      <a:pt x="644" y="200"/>
                      <a:pt x="644" y="104"/>
                      <a:pt x="596" y="45"/>
                    </a:cubicBezTo>
                    <a:cubicBezTo>
                      <a:pt x="567" y="15"/>
                      <a:pt x="534" y="0"/>
                      <a:pt x="50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30"/>
              <p:cNvSpPr/>
              <p:nvPr/>
            </p:nvSpPr>
            <p:spPr>
              <a:xfrm>
                <a:off x="3020554" y="3570348"/>
                <a:ext cx="19353" cy="18621"/>
              </a:xfrm>
              <a:custGeom>
                <a:avLst/>
                <a:gdLst/>
                <a:ahLst/>
                <a:cxnLst/>
                <a:rect l="l" t="t" r="r" b="b"/>
                <a:pathLst>
                  <a:path w="608" h="585" extrusionOk="0">
                    <a:moveTo>
                      <a:pt x="155" y="1"/>
                    </a:moveTo>
                    <a:cubicBezTo>
                      <a:pt x="123" y="1"/>
                      <a:pt x="90" y="16"/>
                      <a:pt x="60" y="46"/>
                    </a:cubicBezTo>
                    <a:cubicBezTo>
                      <a:pt x="1" y="105"/>
                      <a:pt x="1" y="176"/>
                      <a:pt x="60" y="236"/>
                    </a:cubicBezTo>
                    <a:lnTo>
                      <a:pt x="370" y="546"/>
                    </a:lnTo>
                    <a:cubicBezTo>
                      <a:pt x="397" y="572"/>
                      <a:pt x="431" y="585"/>
                      <a:pt x="463" y="585"/>
                    </a:cubicBezTo>
                    <a:cubicBezTo>
                      <a:pt x="503" y="585"/>
                      <a:pt x="541" y="566"/>
                      <a:pt x="560" y="534"/>
                    </a:cubicBezTo>
                    <a:cubicBezTo>
                      <a:pt x="608" y="498"/>
                      <a:pt x="608" y="403"/>
                      <a:pt x="560" y="355"/>
                    </a:cubicBezTo>
                    <a:lnTo>
                      <a:pt x="251" y="46"/>
                    </a:lnTo>
                    <a:cubicBezTo>
                      <a:pt x="221" y="16"/>
                      <a:pt x="188" y="1"/>
                      <a:pt x="1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77" name="Google Shape;177;p30"/>
          <p:cNvSpPr/>
          <p:nvPr/>
        </p:nvSpPr>
        <p:spPr>
          <a:xfrm>
            <a:off x="0" y="4621775"/>
            <a:ext cx="9144000" cy="5277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250D2307-BF95-E318-5850-1D87151E656D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58272" y="4700616"/>
            <a:ext cx="731456" cy="370018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5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title" idx="2"/>
          </p:nvPr>
        </p:nvSpPr>
        <p:spPr>
          <a:xfrm>
            <a:off x="3263700" y="1731000"/>
            <a:ext cx="51603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subTitle" idx="1"/>
          </p:nvPr>
        </p:nvSpPr>
        <p:spPr>
          <a:xfrm>
            <a:off x="3263700" y="2052025"/>
            <a:ext cx="5160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title" idx="3"/>
          </p:nvPr>
        </p:nvSpPr>
        <p:spPr>
          <a:xfrm>
            <a:off x="3263700" y="3164942"/>
            <a:ext cx="51603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000">
                <a:solidFill>
                  <a:schemeClr val="dk1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4"/>
          </p:nvPr>
        </p:nvSpPr>
        <p:spPr>
          <a:xfrm>
            <a:off x="3263700" y="3488425"/>
            <a:ext cx="5160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400" b="0"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6"/>
          <p:cNvSpPr/>
          <p:nvPr/>
        </p:nvSpPr>
        <p:spPr>
          <a:xfrm>
            <a:off x="0" y="4621775"/>
            <a:ext cx="9144000" cy="5277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3E262769-9B70-1F48-A441-3EA9E4F8406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58272" y="4700616"/>
            <a:ext cx="731456" cy="370018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7"/>
          <p:cNvSpPr txBox="1">
            <a:spLocks noGrp="1"/>
          </p:cNvSpPr>
          <p:nvPr>
            <p:ph type="body" idx="1"/>
          </p:nvPr>
        </p:nvSpPr>
        <p:spPr>
          <a:xfrm>
            <a:off x="4572000" y="1783738"/>
            <a:ext cx="3858900" cy="228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434343"/>
                </a:solidFill>
              </a:defRPr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7"/>
          <p:cNvSpPr txBox="1">
            <a:spLocks noGrp="1"/>
          </p:cNvSpPr>
          <p:nvPr>
            <p:ph type="title"/>
          </p:nvPr>
        </p:nvSpPr>
        <p:spPr>
          <a:xfrm>
            <a:off x="4572000" y="1074663"/>
            <a:ext cx="3858900" cy="70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8"/>
          <p:cNvSpPr txBox="1">
            <a:spLocks noGrp="1"/>
          </p:cNvSpPr>
          <p:nvPr>
            <p:ph type="title"/>
          </p:nvPr>
        </p:nvSpPr>
        <p:spPr>
          <a:xfrm>
            <a:off x="2016950" y="1586100"/>
            <a:ext cx="5109900" cy="197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7200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9"/>
          <p:cNvSpPr txBox="1">
            <a:spLocks noGrp="1"/>
          </p:cNvSpPr>
          <p:nvPr>
            <p:ph type="title"/>
          </p:nvPr>
        </p:nvSpPr>
        <p:spPr>
          <a:xfrm>
            <a:off x="564425" y="2716694"/>
            <a:ext cx="5622900" cy="77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5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5" name="Google Shape;35;p9"/>
          <p:cNvSpPr txBox="1">
            <a:spLocks noGrp="1"/>
          </p:cNvSpPr>
          <p:nvPr>
            <p:ph type="subTitle" idx="1"/>
          </p:nvPr>
        </p:nvSpPr>
        <p:spPr>
          <a:xfrm>
            <a:off x="564550" y="3445501"/>
            <a:ext cx="5622900" cy="115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10"/>
          <p:cNvSpPr/>
          <p:nvPr/>
        </p:nvSpPr>
        <p:spPr>
          <a:xfrm>
            <a:off x="713100" y="3137900"/>
            <a:ext cx="7717800" cy="20055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10"/>
          <p:cNvSpPr txBox="1">
            <a:spLocks noGrp="1"/>
          </p:cNvSpPr>
          <p:nvPr>
            <p:ph type="title"/>
          </p:nvPr>
        </p:nvSpPr>
        <p:spPr>
          <a:xfrm>
            <a:off x="1957900" y="3522775"/>
            <a:ext cx="5228100" cy="10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1"/>
          <p:cNvSpPr txBox="1">
            <a:spLocks noGrp="1"/>
          </p:cNvSpPr>
          <p:nvPr>
            <p:ph type="title" hasCustomPrompt="1"/>
          </p:nvPr>
        </p:nvSpPr>
        <p:spPr>
          <a:xfrm>
            <a:off x="4396025" y="1520975"/>
            <a:ext cx="3722700" cy="105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9600"/>
              <a:buNone/>
              <a:defRPr sz="6000">
                <a:solidFill>
                  <a:schemeClr val="dk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41" name="Google Shape;41;p11"/>
          <p:cNvSpPr txBox="1">
            <a:spLocks noGrp="1"/>
          </p:cNvSpPr>
          <p:nvPr>
            <p:ph type="subTitle" idx="1"/>
          </p:nvPr>
        </p:nvSpPr>
        <p:spPr>
          <a:xfrm>
            <a:off x="4673975" y="2938450"/>
            <a:ext cx="2657100" cy="63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100" y="539400"/>
            <a:ext cx="77178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100" y="1152475"/>
            <a:ext cx="77178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6" r:id="rId16"/>
    <p:sldLayoutId id="2147483668" r:id="rId17"/>
    <p:sldLayoutId id="2147483669" r:id="rId18"/>
    <p:sldLayoutId id="2147483670" r:id="rId19"/>
    <p:sldLayoutId id="2147483671" r:id="rId20"/>
    <p:sldLayoutId id="2147483672" r:id="rId21"/>
    <p:sldLayoutId id="2147483673" r:id="rId22"/>
    <p:sldLayoutId id="2147483674" r:id="rId23"/>
    <p:sldLayoutId id="2147483675" r:id="rId24"/>
    <p:sldLayoutId id="2147483676" r:id="rId2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.emf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8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m1Vwggzxser5GJoXtuTBpJdv_EgJSYu8OX7bs1YHPqM/copy#gid=0" TargetMode="Externa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1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5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slide" Target="slide32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17.png"/><Relationship Id="rId4" Type="http://schemas.openxmlformats.org/officeDocument/2006/relationships/image" Target="../media/image5.pn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9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1.xml"/><Relationship Id="rId5" Type="http://schemas.openxmlformats.org/officeDocument/2006/relationships/image" Target="../media/image20.emf"/><Relationship Id="rId4" Type="http://schemas.openxmlformats.org/officeDocument/2006/relationships/image" Target="../media/image19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0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0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20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0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20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1.emf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2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0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0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0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0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0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emf"/><Relationship Id="rId1" Type="http://schemas.openxmlformats.org/officeDocument/2006/relationships/slideLayout" Target="../slideLayouts/slideLayout20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5.png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.e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Shape 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" name="Google Shape;188;p34"/>
          <p:cNvSpPr/>
          <p:nvPr/>
        </p:nvSpPr>
        <p:spPr>
          <a:xfrm>
            <a:off x="330900" y="0"/>
            <a:ext cx="4100423" cy="51435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accent1"/>
              </a:solidFill>
            </a:endParaRPr>
          </a:p>
        </p:txBody>
      </p:sp>
      <p:sp>
        <p:nvSpPr>
          <p:cNvPr id="189" name="Google Shape;189;p34"/>
          <p:cNvSpPr/>
          <p:nvPr/>
        </p:nvSpPr>
        <p:spPr>
          <a:xfrm>
            <a:off x="713100" y="3895500"/>
            <a:ext cx="3213000" cy="708600"/>
          </a:xfrm>
          <a:prstGeom prst="roundRect">
            <a:avLst>
              <a:gd name="adj" fmla="val 50000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9" name="Google Shape;199;p34"/>
          <p:cNvSpPr txBox="1">
            <a:spLocks noGrp="1"/>
          </p:cNvSpPr>
          <p:nvPr>
            <p:ph type="ctrTitle"/>
          </p:nvPr>
        </p:nvSpPr>
        <p:spPr>
          <a:xfrm>
            <a:off x="789336" y="1009498"/>
            <a:ext cx="3060600" cy="279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Plantilla</a:t>
            </a:r>
            <a:br>
              <a:rPr lang="en" dirty="0">
                <a:solidFill>
                  <a:schemeClr val="lt1"/>
                </a:solidFill>
              </a:rPr>
            </a:br>
            <a:r>
              <a:rPr lang="en" dirty="0">
                <a:solidFill>
                  <a:schemeClr val="lt1"/>
                </a:solidFill>
              </a:rPr>
              <a:t>General</a:t>
            </a:r>
            <a:br>
              <a:rPr lang="en" dirty="0">
                <a:solidFill>
                  <a:schemeClr val="lt1"/>
                </a:solidFill>
              </a:rPr>
            </a:br>
            <a:r>
              <a:rPr lang="en" dirty="0">
                <a:solidFill>
                  <a:schemeClr val="lt1"/>
                </a:solidFill>
              </a:rPr>
              <a:t>de PPT. 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200" name="Google Shape;200;p34"/>
          <p:cNvSpPr txBox="1">
            <a:spLocks noGrp="1"/>
          </p:cNvSpPr>
          <p:nvPr>
            <p:ph type="subTitle" idx="1"/>
          </p:nvPr>
        </p:nvSpPr>
        <p:spPr>
          <a:xfrm>
            <a:off x="905802" y="3895500"/>
            <a:ext cx="2461500" cy="70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dirty="0">
                <a:solidFill>
                  <a:schemeClr val="lt1"/>
                </a:solidFill>
              </a:rPr>
              <a:t>Aquí va el subtítulo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dirty="0">
                <a:solidFill>
                  <a:schemeClr val="lt1"/>
                </a:solidFill>
              </a:rPr>
              <a:t>de la presentación.</a:t>
            </a:r>
          </a:p>
        </p:txBody>
      </p:sp>
      <p:pic>
        <p:nvPicPr>
          <p:cNvPr id="7" name="Imagen 6">
            <a:extLst>
              <a:ext uri="{FF2B5EF4-FFF2-40B4-BE49-F238E27FC236}">
                <a16:creationId xmlns:a16="http://schemas.microsoft.com/office/drawing/2014/main" id="{F75155FD-3377-01DE-2E5B-5EADE268DCE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29556" y="414020"/>
            <a:ext cx="1380087" cy="698138"/>
          </a:xfrm>
          <a:prstGeom prst="rect">
            <a:avLst/>
          </a:prstGeom>
        </p:spPr>
      </p:pic>
      <p:sp>
        <p:nvSpPr>
          <p:cNvPr id="13" name="Elipse 12">
            <a:extLst>
              <a:ext uri="{FF2B5EF4-FFF2-40B4-BE49-F238E27FC236}">
                <a16:creationId xmlns:a16="http://schemas.microsoft.com/office/drawing/2014/main" id="{892D1B83-9A1F-A41F-B31E-85EB66645603}"/>
              </a:ext>
            </a:extLst>
          </p:cNvPr>
          <p:cNvSpPr/>
          <p:nvPr/>
        </p:nvSpPr>
        <p:spPr>
          <a:xfrm>
            <a:off x="3626433" y="3996581"/>
            <a:ext cx="492369" cy="492369"/>
          </a:xfrm>
          <a:prstGeom prst="ellipse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/>
          </a:p>
        </p:txBody>
      </p:sp>
      <p:grpSp>
        <p:nvGrpSpPr>
          <p:cNvPr id="8" name="Google Shape;13217;p79">
            <a:extLst>
              <a:ext uri="{FF2B5EF4-FFF2-40B4-BE49-F238E27FC236}">
                <a16:creationId xmlns:a16="http://schemas.microsoft.com/office/drawing/2014/main" id="{9800F512-15CF-B20B-612E-C2C91046925A}"/>
              </a:ext>
            </a:extLst>
          </p:cNvPr>
          <p:cNvGrpSpPr/>
          <p:nvPr/>
        </p:nvGrpSpPr>
        <p:grpSpPr>
          <a:xfrm>
            <a:off x="3720560" y="4072889"/>
            <a:ext cx="321037" cy="353822"/>
            <a:chOff x="4212429" y="1502385"/>
            <a:chExt cx="321037" cy="353822"/>
          </a:xfrm>
          <a:solidFill>
            <a:schemeClr val="accent1"/>
          </a:solidFill>
        </p:grpSpPr>
        <p:sp>
          <p:nvSpPr>
            <p:cNvPr id="9" name="Google Shape;13218;p79">
              <a:extLst>
                <a:ext uri="{FF2B5EF4-FFF2-40B4-BE49-F238E27FC236}">
                  <a16:creationId xmlns:a16="http://schemas.microsoft.com/office/drawing/2014/main" id="{7EA8A96B-9EA1-D45E-3AA8-6D6EFD3EE540}"/>
                </a:ext>
              </a:extLst>
            </p:cNvPr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3219;p79">
              <a:extLst>
                <a:ext uri="{FF2B5EF4-FFF2-40B4-BE49-F238E27FC236}">
                  <a16:creationId xmlns:a16="http://schemas.microsoft.com/office/drawing/2014/main" id="{F469FFC3-9535-D24B-1856-4D963E1EE617}"/>
                </a:ext>
              </a:extLst>
            </p:cNvPr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3220;p79">
              <a:extLst>
                <a:ext uri="{FF2B5EF4-FFF2-40B4-BE49-F238E27FC236}">
                  <a16:creationId xmlns:a16="http://schemas.microsoft.com/office/drawing/2014/main" id="{9EB65315-6BBE-5902-8F49-FDD2C53910B4}"/>
                </a:ext>
              </a:extLst>
            </p:cNvPr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3221;p79">
              <a:extLst>
                <a:ext uri="{FF2B5EF4-FFF2-40B4-BE49-F238E27FC236}">
                  <a16:creationId xmlns:a16="http://schemas.microsoft.com/office/drawing/2014/main" id="{4755F23B-CC0A-CB09-A8F4-A277D5A61F81}"/>
                </a:ext>
              </a:extLst>
            </p:cNvPr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" name="Google Shape;425;p43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Cronograma del proyecto.</a:t>
            </a:r>
          </a:p>
        </p:txBody>
      </p:sp>
      <p:graphicFrame>
        <p:nvGraphicFramePr>
          <p:cNvPr id="426" name="Google Shape;426;p43"/>
          <p:cNvGraphicFramePr/>
          <p:nvPr>
            <p:extLst>
              <p:ext uri="{D42A27DB-BD31-4B8C-83A1-F6EECF244321}">
                <p14:modId xmlns:p14="http://schemas.microsoft.com/office/powerpoint/2010/main" val="335973049"/>
              </p:ext>
            </p:extLst>
          </p:nvPr>
        </p:nvGraphicFramePr>
        <p:xfrm>
          <a:off x="539646" y="1238250"/>
          <a:ext cx="7767977" cy="3291650"/>
        </p:xfrm>
        <a:graphic>
          <a:graphicData uri="http://schemas.openxmlformats.org/drawingml/2006/table">
            <a:tbl>
              <a:tblPr>
                <a:noFill/>
                <a:tableStyleId>{16E9AB12-21A1-4816-9B17-7EEA8752ABB1}</a:tableStyleId>
              </a:tblPr>
              <a:tblGrid>
                <a:gridCol w="17988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692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291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718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275339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22359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291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0" b="1">
                        <a:solidFill>
                          <a:schemeClr val="lt1"/>
                        </a:solidFill>
                        <a:latin typeface="Sora"/>
                        <a:ea typeface="Sora"/>
                        <a:cs typeface="Sora"/>
                        <a:sym typeface="Sora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b="1" dirty="0" err="1">
                          <a:solidFill>
                            <a:schemeClr val="lt1"/>
                          </a:solidFill>
                          <a:latin typeface="Sora"/>
                          <a:ea typeface="Sora"/>
                          <a:cs typeface="Sora"/>
                          <a:sym typeface="Sora"/>
                        </a:rPr>
                        <a:t>Ene</a:t>
                      </a:r>
                      <a:endParaRPr sz="2000" b="1" dirty="0">
                        <a:solidFill>
                          <a:schemeClr val="lt1"/>
                        </a:solidFill>
                        <a:latin typeface="Sora"/>
                        <a:ea typeface="Sora"/>
                        <a:cs typeface="Sora"/>
                        <a:sym typeface="S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b="1" dirty="0">
                          <a:solidFill>
                            <a:schemeClr val="lt1"/>
                          </a:solidFill>
                          <a:latin typeface="Sora"/>
                          <a:ea typeface="Sora"/>
                          <a:cs typeface="Sora"/>
                          <a:sym typeface="Sora"/>
                        </a:rPr>
                        <a:t>Feb</a:t>
                      </a:r>
                      <a:endParaRPr sz="2000" b="1" dirty="0">
                        <a:solidFill>
                          <a:schemeClr val="lt1"/>
                        </a:solidFill>
                        <a:latin typeface="Sora"/>
                        <a:ea typeface="Sora"/>
                        <a:cs typeface="Sora"/>
                        <a:sym typeface="S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b="1">
                          <a:solidFill>
                            <a:schemeClr val="lt1"/>
                          </a:solidFill>
                          <a:latin typeface="Sora"/>
                          <a:ea typeface="Sora"/>
                          <a:cs typeface="Sora"/>
                          <a:sym typeface="Sora"/>
                        </a:rPr>
                        <a:t>Mar</a:t>
                      </a:r>
                      <a:endParaRPr sz="2000" b="1">
                        <a:solidFill>
                          <a:schemeClr val="lt1"/>
                        </a:solidFill>
                        <a:latin typeface="Sora"/>
                        <a:ea typeface="Sora"/>
                        <a:cs typeface="Sora"/>
                        <a:sym typeface="S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b="1" dirty="0" err="1">
                          <a:solidFill>
                            <a:schemeClr val="lt1"/>
                          </a:solidFill>
                          <a:latin typeface="Sora"/>
                          <a:ea typeface="Sora"/>
                          <a:cs typeface="Sora"/>
                          <a:sym typeface="Sora"/>
                        </a:rPr>
                        <a:t>Abr</a:t>
                      </a:r>
                      <a:endParaRPr sz="2000" b="1" dirty="0">
                        <a:solidFill>
                          <a:schemeClr val="lt1"/>
                        </a:solidFill>
                        <a:latin typeface="Sora"/>
                        <a:ea typeface="Sora"/>
                        <a:cs typeface="Sora"/>
                        <a:sym typeface="S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b="1">
                          <a:solidFill>
                            <a:schemeClr val="lt1"/>
                          </a:solidFill>
                          <a:latin typeface="Sora"/>
                          <a:ea typeface="Sora"/>
                          <a:cs typeface="Sora"/>
                          <a:sym typeface="Sora"/>
                        </a:rPr>
                        <a:t>May</a:t>
                      </a:r>
                      <a:endParaRPr sz="2000" b="1">
                        <a:solidFill>
                          <a:schemeClr val="lt1"/>
                        </a:solidFill>
                        <a:latin typeface="Sora"/>
                        <a:ea typeface="Sora"/>
                        <a:cs typeface="Sora"/>
                        <a:sym typeface="S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571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2000" b="1" dirty="0">
                          <a:solidFill>
                            <a:schemeClr val="dk1"/>
                          </a:solidFill>
                          <a:latin typeface="Sora"/>
                          <a:ea typeface="Sora"/>
                          <a:cs typeface="Sora"/>
                          <a:sym typeface="Sora"/>
                        </a:rPr>
                        <a:t>Proyecto 01</a:t>
                      </a:r>
                      <a:endParaRPr sz="2000" b="1" dirty="0">
                        <a:solidFill>
                          <a:schemeClr val="dk1"/>
                        </a:solidFill>
                        <a:latin typeface="Sora"/>
                        <a:ea typeface="Sora"/>
                        <a:cs typeface="Sora"/>
                        <a:sym typeface="S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571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Tarea 01</a:t>
                      </a:r>
                      <a:endParaRPr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571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Tarea 02</a:t>
                      </a:r>
                      <a:endParaRPr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571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2000" b="1" dirty="0">
                          <a:solidFill>
                            <a:schemeClr val="dk1"/>
                          </a:solidFill>
                          <a:latin typeface="Sora"/>
                          <a:ea typeface="Sora"/>
                          <a:cs typeface="Sora"/>
                          <a:sym typeface="Sora"/>
                        </a:rPr>
                        <a:t>Proyecto 02</a:t>
                      </a:r>
                      <a:endParaRPr sz="1800" b="1" dirty="0">
                        <a:solidFill>
                          <a:schemeClr val="dk1"/>
                        </a:solidFill>
                        <a:latin typeface="Poppins"/>
                        <a:ea typeface="Poppins"/>
                        <a:cs typeface="Poppins"/>
                        <a:sym typeface="Poppi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571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Tarea 01</a:t>
                      </a:r>
                      <a:endParaRPr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571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Tarea 02</a:t>
                      </a:r>
                      <a:endParaRPr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dirty="0">
                        <a:solidFill>
                          <a:schemeClr val="dk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sp>
        <p:nvSpPr>
          <p:cNvPr id="427" name="Google Shape;427;p43"/>
          <p:cNvSpPr/>
          <p:nvPr/>
        </p:nvSpPr>
        <p:spPr>
          <a:xfrm>
            <a:off x="2423250" y="1857138"/>
            <a:ext cx="2081700" cy="225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428" name="Google Shape;428;p43"/>
          <p:cNvSpPr/>
          <p:nvPr/>
        </p:nvSpPr>
        <p:spPr>
          <a:xfrm>
            <a:off x="2423250" y="2329650"/>
            <a:ext cx="682800" cy="225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429" name="Google Shape;429;p43"/>
          <p:cNvSpPr/>
          <p:nvPr/>
        </p:nvSpPr>
        <p:spPr>
          <a:xfrm>
            <a:off x="3106050" y="2771575"/>
            <a:ext cx="1398900" cy="225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430" name="Google Shape;430;p43"/>
          <p:cNvSpPr/>
          <p:nvPr/>
        </p:nvSpPr>
        <p:spPr>
          <a:xfrm>
            <a:off x="4504950" y="3259150"/>
            <a:ext cx="3802800" cy="225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431" name="Google Shape;431;p43"/>
          <p:cNvSpPr/>
          <p:nvPr/>
        </p:nvSpPr>
        <p:spPr>
          <a:xfrm>
            <a:off x="4504950" y="3731650"/>
            <a:ext cx="1539300" cy="225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432" name="Google Shape;432;p43"/>
          <p:cNvSpPr/>
          <p:nvPr/>
        </p:nvSpPr>
        <p:spPr>
          <a:xfrm>
            <a:off x="6044150" y="4188825"/>
            <a:ext cx="2263500" cy="225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grpSp>
        <p:nvGrpSpPr>
          <p:cNvPr id="433" name="Google Shape;433;p43"/>
          <p:cNvGrpSpPr/>
          <p:nvPr/>
        </p:nvGrpSpPr>
        <p:grpSpPr>
          <a:xfrm>
            <a:off x="7955104" y="539404"/>
            <a:ext cx="475800" cy="475800"/>
            <a:chOff x="8424004" y="539404"/>
            <a:chExt cx="475800" cy="475800"/>
          </a:xfrm>
        </p:grpSpPr>
        <p:sp>
          <p:nvSpPr>
            <p:cNvPr id="434" name="Google Shape;434;p43"/>
            <p:cNvSpPr/>
            <p:nvPr/>
          </p:nvSpPr>
          <p:spPr>
            <a:xfrm>
              <a:off x="8424004" y="539404"/>
              <a:ext cx="475800" cy="475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35" name="Google Shape;435;p43"/>
            <p:cNvSpPr/>
            <p:nvPr/>
          </p:nvSpPr>
          <p:spPr>
            <a:xfrm>
              <a:off x="8537822" y="653613"/>
              <a:ext cx="248162" cy="247366"/>
            </a:xfrm>
            <a:custGeom>
              <a:avLst/>
              <a:gdLst/>
              <a:ahLst/>
              <a:cxnLst/>
              <a:rect l="l" t="t" r="r" b="b"/>
              <a:pathLst>
                <a:path w="10919" h="10884" extrusionOk="0">
                  <a:moveTo>
                    <a:pt x="9561" y="561"/>
                  </a:moveTo>
                  <a:lnTo>
                    <a:pt x="9561" y="1203"/>
                  </a:lnTo>
                  <a:cubicBezTo>
                    <a:pt x="9561" y="1299"/>
                    <a:pt x="9633" y="1370"/>
                    <a:pt x="9728" y="1370"/>
                  </a:cubicBezTo>
                  <a:lnTo>
                    <a:pt x="10359" y="1370"/>
                  </a:lnTo>
                  <a:lnTo>
                    <a:pt x="8966" y="2739"/>
                  </a:lnTo>
                  <a:lnTo>
                    <a:pt x="8394" y="2739"/>
                  </a:lnTo>
                  <a:lnTo>
                    <a:pt x="9323" y="1811"/>
                  </a:lnTo>
                  <a:cubicBezTo>
                    <a:pt x="9383" y="1751"/>
                    <a:pt x="9383" y="1644"/>
                    <a:pt x="9323" y="1584"/>
                  </a:cubicBezTo>
                  <a:cubicBezTo>
                    <a:pt x="9293" y="1555"/>
                    <a:pt x="9252" y="1540"/>
                    <a:pt x="9210" y="1540"/>
                  </a:cubicBezTo>
                  <a:cubicBezTo>
                    <a:pt x="9168" y="1540"/>
                    <a:pt x="9127" y="1555"/>
                    <a:pt x="9097" y="1584"/>
                  </a:cubicBezTo>
                  <a:lnTo>
                    <a:pt x="8180" y="2513"/>
                  </a:lnTo>
                  <a:lnTo>
                    <a:pt x="8180" y="1954"/>
                  </a:lnTo>
                  <a:lnTo>
                    <a:pt x="9561" y="561"/>
                  </a:lnTo>
                  <a:close/>
                  <a:moveTo>
                    <a:pt x="4441" y="2382"/>
                  </a:moveTo>
                  <a:cubicBezTo>
                    <a:pt x="5513" y="2382"/>
                    <a:pt x="6489" y="2799"/>
                    <a:pt x="7228" y="3466"/>
                  </a:cubicBezTo>
                  <a:lnTo>
                    <a:pt x="4334" y="6347"/>
                  </a:lnTo>
                  <a:cubicBezTo>
                    <a:pt x="4275" y="6406"/>
                    <a:pt x="4275" y="6514"/>
                    <a:pt x="4334" y="6573"/>
                  </a:cubicBezTo>
                  <a:cubicBezTo>
                    <a:pt x="4370" y="6609"/>
                    <a:pt x="4406" y="6621"/>
                    <a:pt x="4453" y="6621"/>
                  </a:cubicBezTo>
                  <a:cubicBezTo>
                    <a:pt x="4501" y="6621"/>
                    <a:pt x="4525" y="6609"/>
                    <a:pt x="4572" y="6573"/>
                  </a:cubicBezTo>
                  <a:lnTo>
                    <a:pt x="5287" y="5859"/>
                  </a:lnTo>
                  <a:cubicBezTo>
                    <a:pt x="5418" y="6037"/>
                    <a:pt x="5477" y="6252"/>
                    <a:pt x="5477" y="6478"/>
                  </a:cubicBezTo>
                  <a:cubicBezTo>
                    <a:pt x="5477" y="7038"/>
                    <a:pt x="5013" y="7502"/>
                    <a:pt x="4453" y="7502"/>
                  </a:cubicBezTo>
                  <a:cubicBezTo>
                    <a:pt x="3894" y="7502"/>
                    <a:pt x="3429" y="7038"/>
                    <a:pt x="3429" y="6478"/>
                  </a:cubicBezTo>
                  <a:cubicBezTo>
                    <a:pt x="3429" y="5906"/>
                    <a:pt x="3894" y="5442"/>
                    <a:pt x="4453" y="5442"/>
                  </a:cubicBezTo>
                  <a:cubicBezTo>
                    <a:pt x="4513" y="5442"/>
                    <a:pt x="4584" y="5442"/>
                    <a:pt x="4644" y="5466"/>
                  </a:cubicBezTo>
                  <a:cubicBezTo>
                    <a:pt x="4652" y="5467"/>
                    <a:pt x="4660" y="5467"/>
                    <a:pt x="4668" y="5467"/>
                  </a:cubicBezTo>
                  <a:cubicBezTo>
                    <a:pt x="4751" y="5467"/>
                    <a:pt x="4813" y="5410"/>
                    <a:pt x="4834" y="5323"/>
                  </a:cubicBezTo>
                  <a:cubicBezTo>
                    <a:pt x="4858" y="5240"/>
                    <a:pt x="4799" y="5168"/>
                    <a:pt x="4703" y="5133"/>
                  </a:cubicBezTo>
                  <a:cubicBezTo>
                    <a:pt x="4620" y="5121"/>
                    <a:pt x="4537" y="5109"/>
                    <a:pt x="4453" y="5109"/>
                  </a:cubicBezTo>
                  <a:cubicBezTo>
                    <a:pt x="3703" y="5109"/>
                    <a:pt x="3096" y="5716"/>
                    <a:pt x="3096" y="6454"/>
                  </a:cubicBezTo>
                  <a:cubicBezTo>
                    <a:pt x="3096" y="7204"/>
                    <a:pt x="3703" y="7811"/>
                    <a:pt x="4453" y="7811"/>
                  </a:cubicBezTo>
                  <a:cubicBezTo>
                    <a:pt x="5192" y="7811"/>
                    <a:pt x="5811" y="7204"/>
                    <a:pt x="5811" y="6454"/>
                  </a:cubicBezTo>
                  <a:cubicBezTo>
                    <a:pt x="5811" y="6145"/>
                    <a:pt x="5704" y="5859"/>
                    <a:pt x="5525" y="5621"/>
                  </a:cubicBezTo>
                  <a:lnTo>
                    <a:pt x="6025" y="5121"/>
                  </a:lnTo>
                  <a:cubicBezTo>
                    <a:pt x="6346" y="5490"/>
                    <a:pt x="6525" y="5966"/>
                    <a:pt x="6525" y="6454"/>
                  </a:cubicBezTo>
                  <a:cubicBezTo>
                    <a:pt x="6525" y="7585"/>
                    <a:pt x="5596" y="8514"/>
                    <a:pt x="4465" y="8514"/>
                  </a:cubicBezTo>
                  <a:cubicBezTo>
                    <a:pt x="3334" y="8514"/>
                    <a:pt x="2417" y="7585"/>
                    <a:pt x="2417" y="6454"/>
                  </a:cubicBezTo>
                  <a:cubicBezTo>
                    <a:pt x="2417" y="5323"/>
                    <a:pt x="3334" y="4406"/>
                    <a:pt x="4465" y="4406"/>
                  </a:cubicBezTo>
                  <a:cubicBezTo>
                    <a:pt x="4811" y="4406"/>
                    <a:pt x="5156" y="4490"/>
                    <a:pt x="5453" y="4656"/>
                  </a:cubicBezTo>
                  <a:cubicBezTo>
                    <a:pt x="5476" y="4671"/>
                    <a:pt x="5502" y="4678"/>
                    <a:pt x="5528" y="4678"/>
                  </a:cubicBezTo>
                  <a:cubicBezTo>
                    <a:pt x="5585" y="4678"/>
                    <a:pt x="5643" y="4646"/>
                    <a:pt x="5668" y="4597"/>
                  </a:cubicBezTo>
                  <a:cubicBezTo>
                    <a:pt x="5715" y="4525"/>
                    <a:pt x="5692" y="4418"/>
                    <a:pt x="5608" y="4371"/>
                  </a:cubicBezTo>
                  <a:cubicBezTo>
                    <a:pt x="5275" y="4180"/>
                    <a:pt x="4882" y="4097"/>
                    <a:pt x="4477" y="4097"/>
                  </a:cubicBezTo>
                  <a:cubicBezTo>
                    <a:pt x="3167" y="4097"/>
                    <a:pt x="2120" y="5168"/>
                    <a:pt x="2120" y="6454"/>
                  </a:cubicBezTo>
                  <a:cubicBezTo>
                    <a:pt x="2120" y="7764"/>
                    <a:pt x="3191" y="8823"/>
                    <a:pt x="4477" y="8823"/>
                  </a:cubicBezTo>
                  <a:cubicBezTo>
                    <a:pt x="5787" y="8823"/>
                    <a:pt x="6847" y="7752"/>
                    <a:pt x="6847" y="6454"/>
                  </a:cubicBezTo>
                  <a:cubicBezTo>
                    <a:pt x="6847" y="5883"/>
                    <a:pt x="6644" y="5323"/>
                    <a:pt x="6263" y="4894"/>
                  </a:cubicBezTo>
                  <a:lnTo>
                    <a:pt x="6763" y="4406"/>
                  </a:lnTo>
                  <a:cubicBezTo>
                    <a:pt x="7263" y="4966"/>
                    <a:pt x="7549" y="5704"/>
                    <a:pt x="7549" y="6454"/>
                  </a:cubicBezTo>
                  <a:cubicBezTo>
                    <a:pt x="7549" y="8157"/>
                    <a:pt x="6168" y="9538"/>
                    <a:pt x="4465" y="9538"/>
                  </a:cubicBezTo>
                  <a:cubicBezTo>
                    <a:pt x="2775" y="9538"/>
                    <a:pt x="1382" y="8157"/>
                    <a:pt x="1382" y="6454"/>
                  </a:cubicBezTo>
                  <a:cubicBezTo>
                    <a:pt x="1382" y="4763"/>
                    <a:pt x="2775" y="3382"/>
                    <a:pt x="4465" y="3382"/>
                  </a:cubicBezTo>
                  <a:cubicBezTo>
                    <a:pt x="5061" y="3382"/>
                    <a:pt x="5632" y="3537"/>
                    <a:pt x="6132" y="3870"/>
                  </a:cubicBezTo>
                  <a:cubicBezTo>
                    <a:pt x="6157" y="3887"/>
                    <a:pt x="6187" y="3895"/>
                    <a:pt x="6217" y="3895"/>
                  </a:cubicBezTo>
                  <a:cubicBezTo>
                    <a:pt x="6272" y="3895"/>
                    <a:pt x="6328" y="3869"/>
                    <a:pt x="6358" y="3823"/>
                  </a:cubicBezTo>
                  <a:cubicBezTo>
                    <a:pt x="6406" y="3751"/>
                    <a:pt x="6382" y="3644"/>
                    <a:pt x="6311" y="3597"/>
                  </a:cubicBezTo>
                  <a:cubicBezTo>
                    <a:pt x="5763" y="3239"/>
                    <a:pt x="5132" y="3061"/>
                    <a:pt x="4477" y="3061"/>
                  </a:cubicBezTo>
                  <a:cubicBezTo>
                    <a:pt x="2608" y="3061"/>
                    <a:pt x="1084" y="4585"/>
                    <a:pt x="1084" y="6454"/>
                  </a:cubicBezTo>
                  <a:cubicBezTo>
                    <a:pt x="1084" y="8335"/>
                    <a:pt x="2608" y="9847"/>
                    <a:pt x="4477" y="9847"/>
                  </a:cubicBezTo>
                  <a:cubicBezTo>
                    <a:pt x="6358" y="9847"/>
                    <a:pt x="7870" y="8335"/>
                    <a:pt x="7870" y="6454"/>
                  </a:cubicBezTo>
                  <a:cubicBezTo>
                    <a:pt x="7870" y="5609"/>
                    <a:pt x="7561" y="4811"/>
                    <a:pt x="7001" y="4168"/>
                  </a:cubicBezTo>
                  <a:lnTo>
                    <a:pt x="7489" y="3680"/>
                  </a:lnTo>
                  <a:cubicBezTo>
                    <a:pt x="8120" y="4418"/>
                    <a:pt x="8537" y="5394"/>
                    <a:pt x="8537" y="6478"/>
                  </a:cubicBezTo>
                  <a:cubicBezTo>
                    <a:pt x="8537" y="8740"/>
                    <a:pt x="6692" y="10562"/>
                    <a:pt x="4441" y="10562"/>
                  </a:cubicBezTo>
                  <a:cubicBezTo>
                    <a:pt x="2191" y="10562"/>
                    <a:pt x="346" y="8716"/>
                    <a:pt x="346" y="6478"/>
                  </a:cubicBezTo>
                  <a:cubicBezTo>
                    <a:pt x="346" y="4228"/>
                    <a:pt x="2191" y="2382"/>
                    <a:pt x="4441" y="2382"/>
                  </a:cubicBezTo>
                  <a:close/>
                  <a:moveTo>
                    <a:pt x="9701" y="1"/>
                  </a:moveTo>
                  <a:cubicBezTo>
                    <a:pt x="9659" y="1"/>
                    <a:pt x="9617" y="17"/>
                    <a:pt x="9585" y="49"/>
                  </a:cubicBezTo>
                  <a:lnTo>
                    <a:pt x="7894" y="1739"/>
                  </a:lnTo>
                  <a:cubicBezTo>
                    <a:pt x="7859" y="1775"/>
                    <a:pt x="7847" y="1811"/>
                    <a:pt x="7847" y="1858"/>
                  </a:cubicBezTo>
                  <a:lnTo>
                    <a:pt x="7847" y="2811"/>
                  </a:lnTo>
                  <a:lnTo>
                    <a:pt x="7430" y="3228"/>
                  </a:lnTo>
                  <a:cubicBezTo>
                    <a:pt x="6644" y="2501"/>
                    <a:pt x="5584" y="2037"/>
                    <a:pt x="4430" y="2037"/>
                  </a:cubicBezTo>
                  <a:cubicBezTo>
                    <a:pt x="1989" y="2037"/>
                    <a:pt x="0" y="4013"/>
                    <a:pt x="0" y="6454"/>
                  </a:cubicBezTo>
                  <a:cubicBezTo>
                    <a:pt x="0" y="8895"/>
                    <a:pt x="1989" y="10883"/>
                    <a:pt x="4430" y="10883"/>
                  </a:cubicBezTo>
                  <a:cubicBezTo>
                    <a:pt x="6870" y="10883"/>
                    <a:pt x="8847" y="8895"/>
                    <a:pt x="8847" y="6454"/>
                  </a:cubicBezTo>
                  <a:cubicBezTo>
                    <a:pt x="8847" y="5299"/>
                    <a:pt x="8394" y="4240"/>
                    <a:pt x="7656" y="3454"/>
                  </a:cubicBezTo>
                  <a:lnTo>
                    <a:pt x="8073" y="3037"/>
                  </a:lnTo>
                  <a:lnTo>
                    <a:pt x="9025" y="3037"/>
                  </a:lnTo>
                  <a:cubicBezTo>
                    <a:pt x="9073" y="3037"/>
                    <a:pt x="9109" y="3013"/>
                    <a:pt x="9144" y="2989"/>
                  </a:cubicBezTo>
                  <a:lnTo>
                    <a:pt x="10835" y="1299"/>
                  </a:lnTo>
                  <a:cubicBezTo>
                    <a:pt x="10895" y="1251"/>
                    <a:pt x="10918" y="1192"/>
                    <a:pt x="10883" y="1132"/>
                  </a:cubicBezTo>
                  <a:cubicBezTo>
                    <a:pt x="10859" y="1072"/>
                    <a:pt x="10799" y="1025"/>
                    <a:pt x="10740" y="1025"/>
                  </a:cubicBezTo>
                  <a:lnTo>
                    <a:pt x="9871" y="1025"/>
                  </a:lnTo>
                  <a:lnTo>
                    <a:pt x="9871" y="168"/>
                  </a:lnTo>
                  <a:cubicBezTo>
                    <a:pt x="9871" y="108"/>
                    <a:pt x="9823" y="49"/>
                    <a:pt x="9764" y="13"/>
                  </a:cubicBezTo>
                  <a:cubicBezTo>
                    <a:pt x="9744" y="5"/>
                    <a:pt x="9723" y="1"/>
                    <a:pt x="97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" name="Google Shape;440;p44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Línea de tiempo.</a:t>
            </a:r>
          </a:p>
        </p:txBody>
      </p:sp>
      <p:sp>
        <p:nvSpPr>
          <p:cNvPr id="441" name="Google Shape;441;p44"/>
          <p:cNvSpPr txBox="1"/>
          <p:nvPr/>
        </p:nvSpPr>
        <p:spPr>
          <a:xfrm>
            <a:off x="771150" y="2911523"/>
            <a:ext cx="13899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sz="2000" b="1">
                <a:solidFill>
                  <a:srgbClr val="000000"/>
                </a:solidFill>
                <a:latin typeface="Sora"/>
                <a:ea typeface="Sora"/>
                <a:cs typeface="Sora"/>
                <a:sym typeface="Sora"/>
              </a:rPr>
              <a:t>Fase 1</a:t>
            </a:r>
          </a:p>
        </p:txBody>
      </p:sp>
      <p:sp>
        <p:nvSpPr>
          <p:cNvPr id="442" name="Google Shape;442;p44"/>
          <p:cNvSpPr txBox="1"/>
          <p:nvPr/>
        </p:nvSpPr>
        <p:spPr>
          <a:xfrm>
            <a:off x="771150" y="3230148"/>
            <a:ext cx="1389900" cy="8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>
                <a:latin typeface="Open Sans"/>
                <a:ea typeface="Open Sans"/>
                <a:cs typeface="Open Sans"/>
                <a:sym typeface="Open Sans"/>
              </a:rPr>
              <a:t>Descripción breve de la fase</a:t>
            </a:r>
            <a:endParaRPr lang="es-ES_tradnl">
              <a:solidFill>
                <a:srgbClr val="00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443" name="Google Shape;443;p44"/>
          <p:cNvSpPr txBox="1"/>
          <p:nvPr/>
        </p:nvSpPr>
        <p:spPr>
          <a:xfrm>
            <a:off x="3902625" y="2911523"/>
            <a:ext cx="13899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s-ES_tradnl" sz="2000" b="1">
                <a:latin typeface="Sora"/>
                <a:ea typeface="Sora"/>
                <a:cs typeface="Sora"/>
                <a:sym typeface="Sora"/>
              </a:rPr>
              <a:t>Fase 3</a:t>
            </a:r>
          </a:p>
        </p:txBody>
      </p:sp>
      <p:sp>
        <p:nvSpPr>
          <p:cNvPr id="444" name="Google Shape;444;p44"/>
          <p:cNvSpPr txBox="1"/>
          <p:nvPr/>
        </p:nvSpPr>
        <p:spPr>
          <a:xfrm>
            <a:off x="3902625" y="3230148"/>
            <a:ext cx="1389900" cy="8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s-ES_tradnl">
                <a:latin typeface="Open Sans"/>
                <a:ea typeface="Open Sans"/>
                <a:cs typeface="Open Sans"/>
                <a:sym typeface="Open Sans"/>
              </a:rPr>
              <a:t>Descripción breve de la fase</a:t>
            </a:r>
          </a:p>
        </p:txBody>
      </p:sp>
      <p:sp>
        <p:nvSpPr>
          <p:cNvPr id="445" name="Google Shape;445;p44"/>
          <p:cNvSpPr txBox="1"/>
          <p:nvPr/>
        </p:nvSpPr>
        <p:spPr>
          <a:xfrm>
            <a:off x="2336875" y="2911523"/>
            <a:ext cx="13899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s-ES_tradnl" sz="2000" b="1">
                <a:latin typeface="Sora"/>
                <a:ea typeface="Sora"/>
                <a:cs typeface="Sora"/>
                <a:sym typeface="Sora"/>
              </a:rPr>
              <a:t>Fase 2</a:t>
            </a:r>
          </a:p>
        </p:txBody>
      </p:sp>
      <p:sp>
        <p:nvSpPr>
          <p:cNvPr id="446" name="Google Shape;446;p44"/>
          <p:cNvSpPr txBox="1"/>
          <p:nvPr/>
        </p:nvSpPr>
        <p:spPr>
          <a:xfrm>
            <a:off x="2336875" y="3230148"/>
            <a:ext cx="1389900" cy="8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s-ES_tradnl">
                <a:latin typeface="Open Sans"/>
                <a:ea typeface="Open Sans"/>
                <a:cs typeface="Open Sans"/>
                <a:sym typeface="Open Sans"/>
              </a:rPr>
              <a:t>Descripción breve de la fase</a:t>
            </a:r>
          </a:p>
        </p:txBody>
      </p:sp>
      <p:sp>
        <p:nvSpPr>
          <p:cNvPr id="447" name="Google Shape;447;p44"/>
          <p:cNvSpPr txBox="1"/>
          <p:nvPr/>
        </p:nvSpPr>
        <p:spPr>
          <a:xfrm>
            <a:off x="7034100" y="2911523"/>
            <a:ext cx="13899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s-ES_tradnl" sz="2000" b="1">
                <a:latin typeface="Sora"/>
                <a:ea typeface="Sora"/>
                <a:cs typeface="Sora"/>
                <a:sym typeface="Sora"/>
              </a:rPr>
              <a:t>Fase 5</a:t>
            </a:r>
          </a:p>
        </p:txBody>
      </p:sp>
      <p:sp>
        <p:nvSpPr>
          <p:cNvPr id="448" name="Google Shape;448;p44"/>
          <p:cNvSpPr txBox="1"/>
          <p:nvPr/>
        </p:nvSpPr>
        <p:spPr>
          <a:xfrm>
            <a:off x="7034100" y="3230148"/>
            <a:ext cx="1389900" cy="8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s-ES_tradnl">
                <a:latin typeface="Open Sans"/>
                <a:ea typeface="Open Sans"/>
                <a:cs typeface="Open Sans"/>
                <a:sym typeface="Open Sans"/>
              </a:rPr>
              <a:t>Descripción breve de la fase</a:t>
            </a:r>
          </a:p>
        </p:txBody>
      </p:sp>
      <p:sp>
        <p:nvSpPr>
          <p:cNvPr id="449" name="Google Shape;449;p44"/>
          <p:cNvSpPr txBox="1"/>
          <p:nvPr/>
        </p:nvSpPr>
        <p:spPr>
          <a:xfrm>
            <a:off x="5468350" y="2911523"/>
            <a:ext cx="13899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s-ES_tradnl" sz="2000" b="1">
                <a:latin typeface="Sora"/>
                <a:ea typeface="Sora"/>
                <a:cs typeface="Sora"/>
                <a:sym typeface="Sora"/>
              </a:rPr>
              <a:t>Fase 4</a:t>
            </a:r>
          </a:p>
        </p:txBody>
      </p:sp>
      <p:sp>
        <p:nvSpPr>
          <p:cNvPr id="450" name="Google Shape;450;p44"/>
          <p:cNvSpPr txBox="1"/>
          <p:nvPr/>
        </p:nvSpPr>
        <p:spPr>
          <a:xfrm>
            <a:off x="5468350" y="3230148"/>
            <a:ext cx="1389900" cy="869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s-ES_tradnl">
                <a:latin typeface="Open Sans"/>
                <a:ea typeface="Open Sans"/>
                <a:cs typeface="Open Sans"/>
                <a:sym typeface="Open Sans"/>
              </a:rPr>
              <a:t>Descripción breve de la fase</a:t>
            </a:r>
          </a:p>
        </p:txBody>
      </p:sp>
      <p:sp>
        <p:nvSpPr>
          <p:cNvPr id="451" name="Google Shape;451;p44"/>
          <p:cNvSpPr/>
          <p:nvPr/>
        </p:nvSpPr>
        <p:spPr>
          <a:xfrm>
            <a:off x="771138" y="1677095"/>
            <a:ext cx="906600" cy="906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452" name="Google Shape;452;p44"/>
          <p:cNvSpPr/>
          <p:nvPr/>
        </p:nvSpPr>
        <p:spPr>
          <a:xfrm>
            <a:off x="2336888" y="1677095"/>
            <a:ext cx="906600" cy="906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453" name="Google Shape;453;p44"/>
          <p:cNvSpPr/>
          <p:nvPr/>
        </p:nvSpPr>
        <p:spPr>
          <a:xfrm>
            <a:off x="3902638" y="1677095"/>
            <a:ext cx="906600" cy="906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454" name="Google Shape;454;p44"/>
          <p:cNvSpPr/>
          <p:nvPr/>
        </p:nvSpPr>
        <p:spPr>
          <a:xfrm>
            <a:off x="5468388" y="1677095"/>
            <a:ext cx="906600" cy="906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455" name="Google Shape;455;p44"/>
          <p:cNvSpPr/>
          <p:nvPr/>
        </p:nvSpPr>
        <p:spPr>
          <a:xfrm>
            <a:off x="7034138" y="1677095"/>
            <a:ext cx="906600" cy="906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cxnSp>
        <p:nvCxnSpPr>
          <p:cNvPr id="456" name="Google Shape;456;p44"/>
          <p:cNvCxnSpPr>
            <a:stCxn id="451" idx="2"/>
            <a:endCxn id="441" idx="1"/>
          </p:cNvCxnSpPr>
          <p:nvPr/>
        </p:nvCxnSpPr>
        <p:spPr>
          <a:xfrm>
            <a:off x="771138" y="2130395"/>
            <a:ext cx="600" cy="984300"/>
          </a:xfrm>
          <a:prstGeom prst="bentConnector3">
            <a:avLst>
              <a:gd name="adj1" fmla="val -10110417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7" name="Google Shape;457;p44"/>
          <p:cNvCxnSpPr>
            <a:stCxn id="452" idx="2"/>
            <a:endCxn id="445" idx="1"/>
          </p:cNvCxnSpPr>
          <p:nvPr/>
        </p:nvCxnSpPr>
        <p:spPr>
          <a:xfrm>
            <a:off x="2336888" y="2130395"/>
            <a:ext cx="600" cy="984300"/>
          </a:xfrm>
          <a:prstGeom prst="bentConnector3">
            <a:avLst>
              <a:gd name="adj1" fmla="val -1019375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8" name="Google Shape;458;p44"/>
          <p:cNvCxnSpPr>
            <a:stCxn id="453" idx="2"/>
            <a:endCxn id="443" idx="1"/>
          </p:cNvCxnSpPr>
          <p:nvPr/>
        </p:nvCxnSpPr>
        <p:spPr>
          <a:xfrm>
            <a:off x="3902638" y="2130395"/>
            <a:ext cx="600" cy="984300"/>
          </a:xfrm>
          <a:prstGeom prst="bentConnector3">
            <a:avLst>
              <a:gd name="adj1" fmla="val -10585417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59" name="Google Shape;459;p44"/>
          <p:cNvCxnSpPr>
            <a:stCxn id="454" idx="2"/>
            <a:endCxn id="449" idx="1"/>
          </p:cNvCxnSpPr>
          <p:nvPr/>
        </p:nvCxnSpPr>
        <p:spPr>
          <a:xfrm>
            <a:off x="5468388" y="2130395"/>
            <a:ext cx="600" cy="984300"/>
          </a:xfrm>
          <a:prstGeom prst="bentConnector3">
            <a:avLst>
              <a:gd name="adj1" fmla="val -10052083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60" name="Google Shape;460;p44"/>
          <p:cNvCxnSpPr>
            <a:stCxn id="455" idx="2"/>
            <a:endCxn id="447" idx="1"/>
          </p:cNvCxnSpPr>
          <p:nvPr/>
        </p:nvCxnSpPr>
        <p:spPr>
          <a:xfrm>
            <a:off x="7034138" y="2130395"/>
            <a:ext cx="600" cy="984300"/>
          </a:xfrm>
          <a:prstGeom prst="bentConnector3">
            <a:avLst>
              <a:gd name="adj1" fmla="val -951875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461" name="Google Shape;461;p44"/>
          <p:cNvGrpSpPr/>
          <p:nvPr/>
        </p:nvGrpSpPr>
        <p:grpSpPr>
          <a:xfrm>
            <a:off x="2603592" y="1887238"/>
            <a:ext cx="373225" cy="486398"/>
            <a:chOff x="3453105" y="1446100"/>
            <a:chExt cx="373225" cy="486398"/>
          </a:xfrm>
        </p:grpSpPr>
        <p:sp>
          <p:nvSpPr>
            <p:cNvPr id="462" name="Google Shape;462;p44"/>
            <p:cNvSpPr/>
            <p:nvPr/>
          </p:nvSpPr>
          <p:spPr>
            <a:xfrm>
              <a:off x="3453105" y="1446100"/>
              <a:ext cx="373225" cy="486398"/>
            </a:xfrm>
            <a:custGeom>
              <a:avLst/>
              <a:gdLst/>
              <a:ahLst/>
              <a:cxnLst/>
              <a:rect l="l" t="t" r="r" b="b"/>
              <a:pathLst>
                <a:path w="16621" h="21661" extrusionOk="0">
                  <a:moveTo>
                    <a:pt x="15576" y="634"/>
                  </a:moveTo>
                  <a:cubicBezTo>
                    <a:pt x="15808" y="634"/>
                    <a:pt x="15987" y="812"/>
                    <a:pt x="15987" y="1044"/>
                  </a:cubicBezTo>
                  <a:lnTo>
                    <a:pt x="15987" y="1517"/>
                  </a:lnTo>
                  <a:lnTo>
                    <a:pt x="15184" y="1276"/>
                  </a:lnTo>
                  <a:lnTo>
                    <a:pt x="15184" y="1044"/>
                  </a:lnTo>
                  <a:cubicBezTo>
                    <a:pt x="15184" y="893"/>
                    <a:pt x="15157" y="759"/>
                    <a:pt x="15103" y="634"/>
                  </a:cubicBezTo>
                  <a:close/>
                  <a:moveTo>
                    <a:pt x="15184" y="1963"/>
                  </a:moveTo>
                  <a:lnTo>
                    <a:pt x="15987" y="2204"/>
                  </a:lnTo>
                  <a:lnTo>
                    <a:pt x="15987" y="5095"/>
                  </a:lnTo>
                  <a:lnTo>
                    <a:pt x="15184" y="5335"/>
                  </a:lnTo>
                  <a:lnTo>
                    <a:pt x="15184" y="1963"/>
                  </a:lnTo>
                  <a:close/>
                  <a:moveTo>
                    <a:pt x="15987" y="5781"/>
                  </a:moveTo>
                  <a:lnTo>
                    <a:pt x="15987" y="5790"/>
                  </a:lnTo>
                  <a:lnTo>
                    <a:pt x="15978" y="5790"/>
                  </a:lnTo>
                  <a:lnTo>
                    <a:pt x="15987" y="5781"/>
                  </a:lnTo>
                  <a:close/>
                  <a:moveTo>
                    <a:pt x="15184" y="6236"/>
                  </a:moveTo>
                  <a:lnTo>
                    <a:pt x="15987" y="6477"/>
                  </a:lnTo>
                  <a:lnTo>
                    <a:pt x="15987" y="9368"/>
                  </a:lnTo>
                  <a:lnTo>
                    <a:pt x="15184" y="9609"/>
                  </a:lnTo>
                  <a:lnTo>
                    <a:pt x="15184" y="6236"/>
                  </a:lnTo>
                  <a:close/>
                  <a:moveTo>
                    <a:pt x="15987" y="10055"/>
                  </a:moveTo>
                  <a:lnTo>
                    <a:pt x="15987" y="10064"/>
                  </a:lnTo>
                  <a:lnTo>
                    <a:pt x="15978" y="10064"/>
                  </a:lnTo>
                  <a:lnTo>
                    <a:pt x="15987" y="10055"/>
                  </a:lnTo>
                  <a:close/>
                  <a:moveTo>
                    <a:pt x="15184" y="10518"/>
                  </a:moveTo>
                  <a:lnTo>
                    <a:pt x="15987" y="10750"/>
                  </a:lnTo>
                  <a:lnTo>
                    <a:pt x="15987" y="13641"/>
                  </a:lnTo>
                  <a:lnTo>
                    <a:pt x="15184" y="13882"/>
                  </a:lnTo>
                  <a:lnTo>
                    <a:pt x="15184" y="10518"/>
                  </a:lnTo>
                  <a:close/>
                  <a:moveTo>
                    <a:pt x="14140" y="634"/>
                  </a:moveTo>
                  <a:cubicBezTo>
                    <a:pt x="14372" y="634"/>
                    <a:pt x="14550" y="812"/>
                    <a:pt x="14550" y="1044"/>
                  </a:cubicBezTo>
                  <a:lnTo>
                    <a:pt x="14550" y="1517"/>
                  </a:lnTo>
                  <a:lnTo>
                    <a:pt x="14550" y="20617"/>
                  </a:lnTo>
                  <a:cubicBezTo>
                    <a:pt x="14533" y="20840"/>
                    <a:pt x="14345" y="21027"/>
                    <a:pt x="14122" y="21027"/>
                  </a:cubicBezTo>
                  <a:lnTo>
                    <a:pt x="14042" y="21027"/>
                  </a:lnTo>
                  <a:lnTo>
                    <a:pt x="14042" y="21063"/>
                  </a:lnTo>
                  <a:lnTo>
                    <a:pt x="2320" y="21063"/>
                  </a:lnTo>
                  <a:lnTo>
                    <a:pt x="2320" y="634"/>
                  </a:lnTo>
                  <a:close/>
                  <a:moveTo>
                    <a:pt x="312" y="1"/>
                  </a:moveTo>
                  <a:cubicBezTo>
                    <a:pt x="143" y="1"/>
                    <a:pt x="0" y="143"/>
                    <a:pt x="0" y="313"/>
                  </a:cubicBezTo>
                  <a:lnTo>
                    <a:pt x="0" y="3730"/>
                  </a:lnTo>
                  <a:cubicBezTo>
                    <a:pt x="0" y="3890"/>
                    <a:pt x="116" y="4033"/>
                    <a:pt x="277" y="4051"/>
                  </a:cubicBezTo>
                  <a:cubicBezTo>
                    <a:pt x="291" y="4053"/>
                    <a:pt x="306" y="4054"/>
                    <a:pt x="320" y="4054"/>
                  </a:cubicBezTo>
                  <a:cubicBezTo>
                    <a:pt x="489" y="4054"/>
                    <a:pt x="634" y="3911"/>
                    <a:pt x="634" y="3739"/>
                  </a:cubicBezTo>
                  <a:lnTo>
                    <a:pt x="634" y="634"/>
                  </a:lnTo>
                  <a:lnTo>
                    <a:pt x="1686" y="634"/>
                  </a:lnTo>
                  <a:lnTo>
                    <a:pt x="1686" y="21027"/>
                  </a:lnTo>
                  <a:lnTo>
                    <a:pt x="634" y="21027"/>
                  </a:lnTo>
                  <a:lnTo>
                    <a:pt x="634" y="5228"/>
                  </a:lnTo>
                  <a:cubicBezTo>
                    <a:pt x="634" y="5068"/>
                    <a:pt x="518" y="4925"/>
                    <a:pt x="357" y="4907"/>
                  </a:cubicBezTo>
                  <a:cubicBezTo>
                    <a:pt x="342" y="4905"/>
                    <a:pt x="327" y="4904"/>
                    <a:pt x="312" y="4904"/>
                  </a:cubicBezTo>
                  <a:cubicBezTo>
                    <a:pt x="137" y="4904"/>
                    <a:pt x="0" y="5047"/>
                    <a:pt x="0" y="5219"/>
                  </a:cubicBezTo>
                  <a:lnTo>
                    <a:pt x="0" y="21340"/>
                  </a:lnTo>
                  <a:cubicBezTo>
                    <a:pt x="0" y="21518"/>
                    <a:pt x="143" y="21661"/>
                    <a:pt x="312" y="21661"/>
                  </a:cubicBezTo>
                  <a:lnTo>
                    <a:pt x="16290" y="21661"/>
                  </a:lnTo>
                  <a:cubicBezTo>
                    <a:pt x="16477" y="21661"/>
                    <a:pt x="16620" y="21509"/>
                    <a:pt x="16620" y="21331"/>
                  </a:cubicBezTo>
                  <a:lnTo>
                    <a:pt x="16620" y="17405"/>
                  </a:lnTo>
                  <a:cubicBezTo>
                    <a:pt x="16620" y="17379"/>
                    <a:pt x="16611" y="17352"/>
                    <a:pt x="16593" y="17334"/>
                  </a:cubicBezTo>
                  <a:cubicBezTo>
                    <a:pt x="16499" y="17242"/>
                    <a:pt x="16398" y="17204"/>
                    <a:pt x="16306" y="17204"/>
                  </a:cubicBezTo>
                  <a:cubicBezTo>
                    <a:pt x="16129" y="17204"/>
                    <a:pt x="15987" y="17345"/>
                    <a:pt x="15987" y="17521"/>
                  </a:cubicBezTo>
                  <a:lnTo>
                    <a:pt x="15987" y="20894"/>
                  </a:lnTo>
                  <a:cubicBezTo>
                    <a:pt x="15987" y="20965"/>
                    <a:pt x="15933" y="21027"/>
                    <a:pt x="15862" y="21027"/>
                  </a:cubicBezTo>
                  <a:lnTo>
                    <a:pt x="15103" y="21027"/>
                  </a:lnTo>
                  <a:cubicBezTo>
                    <a:pt x="15157" y="20903"/>
                    <a:pt x="15184" y="20760"/>
                    <a:pt x="15184" y="20617"/>
                  </a:cubicBezTo>
                  <a:lnTo>
                    <a:pt x="15184" y="14569"/>
                  </a:lnTo>
                  <a:lnTo>
                    <a:pt x="15987" y="14328"/>
                  </a:lnTo>
                  <a:lnTo>
                    <a:pt x="15987" y="16023"/>
                  </a:lnTo>
                  <a:cubicBezTo>
                    <a:pt x="15987" y="16183"/>
                    <a:pt x="16103" y="16335"/>
                    <a:pt x="16263" y="16353"/>
                  </a:cubicBezTo>
                  <a:cubicBezTo>
                    <a:pt x="16274" y="16354"/>
                    <a:pt x="16285" y="16354"/>
                    <a:pt x="16296" y="16354"/>
                  </a:cubicBezTo>
                  <a:cubicBezTo>
                    <a:pt x="16477" y="16354"/>
                    <a:pt x="16620" y="16217"/>
                    <a:pt x="16620" y="16032"/>
                  </a:cubicBezTo>
                  <a:lnTo>
                    <a:pt x="16620" y="1044"/>
                  </a:lnTo>
                  <a:cubicBezTo>
                    <a:pt x="16620" y="465"/>
                    <a:pt x="16156" y="1"/>
                    <a:pt x="15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63" name="Google Shape;463;p44"/>
            <p:cNvSpPr/>
            <p:nvPr/>
          </p:nvSpPr>
          <p:spPr>
            <a:xfrm>
              <a:off x="3629175" y="1536257"/>
              <a:ext cx="76549" cy="14236"/>
            </a:xfrm>
            <a:custGeom>
              <a:avLst/>
              <a:gdLst/>
              <a:ahLst/>
              <a:cxnLst/>
              <a:rect l="l" t="t" r="r" b="b"/>
              <a:pathLst>
                <a:path w="3409" h="634" extrusionOk="0">
                  <a:moveTo>
                    <a:pt x="349" y="0"/>
                  </a:moveTo>
                  <a:cubicBezTo>
                    <a:pt x="188" y="0"/>
                    <a:pt x="45" y="116"/>
                    <a:pt x="28" y="277"/>
                  </a:cubicBezTo>
                  <a:cubicBezTo>
                    <a:pt x="1" y="473"/>
                    <a:pt x="152" y="633"/>
                    <a:pt x="340" y="633"/>
                  </a:cubicBezTo>
                  <a:lnTo>
                    <a:pt x="3061" y="633"/>
                  </a:lnTo>
                  <a:cubicBezTo>
                    <a:pt x="3221" y="633"/>
                    <a:pt x="3373" y="517"/>
                    <a:pt x="3391" y="357"/>
                  </a:cubicBezTo>
                  <a:cubicBezTo>
                    <a:pt x="3409" y="170"/>
                    <a:pt x="3266" y="0"/>
                    <a:pt x="30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64" name="Google Shape;464;p44"/>
            <p:cNvSpPr/>
            <p:nvPr/>
          </p:nvSpPr>
          <p:spPr>
            <a:xfrm>
              <a:off x="3579302" y="1536257"/>
              <a:ext cx="34266" cy="14236"/>
            </a:xfrm>
            <a:custGeom>
              <a:avLst/>
              <a:gdLst/>
              <a:ahLst/>
              <a:cxnLst/>
              <a:rect l="l" t="t" r="r" b="b"/>
              <a:pathLst>
                <a:path w="1526" h="634" extrusionOk="0">
                  <a:moveTo>
                    <a:pt x="348" y="0"/>
                  </a:moveTo>
                  <a:cubicBezTo>
                    <a:pt x="188" y="0"/>
                    <a:pt x="45" y="116"/>
                    <a:pt x="18" y="277"/>
                  </a:cubicBezTo>
                  <a:cubicBezTo>
                    <a:pt x="0" y="473"/>
                    <a:pt x="152" y="633"/>
                    <a:pt x="339" y="633"/>
                  </a:cubicBezTo>
                  <a:lnTo>
                    <a:pt x="1178" y="633"/>
                  </a:lnTo>
                  <a:cubicBezTo>
                    <a:pt x="1339" y="633"/>
                    <a:pt x="1490" y="517"/>
                    <a:pt x="1508" y="357"/>
                  </a:cubicBezTo>
                  <a:cubicBezTo>
                    <a:pt x="1526" y="170"/>
                    <a:pt x="1383" y="0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65" name="Google Shape;465;p44"/>
            <p:cNvSpPr/>
            <p:nvPr/>
          </p:nvSpPr>
          <p:spPr>
            <a:xfrm>
              <a:off x="3579302" y="1566706"/>
              <a:ext cx="126422" cy="14236"/>
            </a:xfrm>
            <a:custGeom>
              <a:avLst/>
              <a:gdLst/>
              <a:ahLst/>
              <a:cxnLst/>
              <a:rect l="l" t="t" r="r" b="b"/>
              <a:pathLst>
                <a:path w="5630" h="634" extrusionOk="0">
                  <a:moveTo>
                    <a:pt x="348" y="0"/>
                  </a:moveTo>
                  <a:cubicBezTo>
                    <a:pt x="188" y="0"/>
                    <a:pt x="45" y="116"/>
                    <a:pt x="18" y="277"/>
                  </a:cubicBezTo>
                  <a:cubicBezTo>
                    <a:pt x="0" y="473"/>
                    <a:pt x="152" y="633"/>
                    <a:pt x="339" y="633"/>
                  </a:cubicBezTo>
                  <a:lnTo>
                    <a:pt x="5282" y="633"/>
                  </a:lnTo>
                  <a:cubicBezTo>
                    <a:pt x="5442" y="633"/>
                    <a:pt x="5594" y="517"/>
                    <a:pt x="5612" y="357"/>
                  </a:cubicBezTo>
                  <a:cubicBezTo>
                    <a:pt x="5630" y="161"/>
                    <a:pt x="5487" y="0"/>
                    <a:pt x="5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66" name="Google Shape;466;p44"/>
            <p:cNvSpPr/>
            <p:nvPr/>
          </p:nvSpPr>
          <p:spPr>
            <a:xfrm>
              <a:off x="3549055" y="1503989"/>
              <a:ext cx="187118" cy="110209"/>
            </a:xfrm>
            <a:custGeom>
              <a:avLst/>
              <a:gdLst/>
              <a:ahLst/>
              <a:cxnLst/>
              <a:rect l="l" t="t" r="r" b="b"/>
              <a:pathLst>
                <a:path w="8333" h="4908" extrusionOk="0">
                  <a:moveTo>
                    <a:pt x="313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4595"/>
                  </a:lnTo>
                  <a:cubicBezTo>
                    <a:pt x="0" y="4765"/>
                    <a:pt x="143" y="4907"/>
                    <a:pt x="313" y="4907"/>
                  </a:cubicBezTo>
                  <a:lnTo>
                    <a:pt x="8011" y="4907"/>
                  </a:lnTo>
                  <a:cubicBezTo>
                    <a:pt x="8190" y="4907"/>
                    <a:pt x="8333" y="4765"/>
                    <a:pt x="8333" y="4595"/>
                  </a:cubicBezTo>
                  <a:lnTo>
                    <a:pt x="8333" y="322"/>
                  </a:lnTo>
                  <a:cubicBezTo>
                    <a:pt x="8333" y="144"/>
                    <a:pt x="8190" y="1"/>
                    <a:pt x="8011" y="1"/>
                  </a:cubicBezTo>
                  <a:lnTo>
                    <a:pt x="6209" y="1"/>
                  </a:lnTo>
                  <a:cubicBezTo>
                    <a:pt x="6049" y="1"/>
                    <a:pt x="5906" y="117"/>
                    <a:pt x="5888" y="277"/>
                  </a:cubicBezTo>
                  <a:cubicBezTo>
                    <a:pt x="5861" y="474"/>
                    <a:pt x="6013" y="634"/>
                    <a:pt x="6200" y="634"/>
                  </a:cubicBezTo>
                  <a:lnTo>
                    <a:pt x="7699" y="634"/>
                  </a:lnTo>
                  <a:lnTo>
                    <a:pt x="7699" y="4274"/>
                  </a:lnTo>
                  <a:lnTo>
                    <a:pt x="634" y="4274"/>
                  </a:lnTo>
                  <a:lnTo>
                    <a:pt x="634" y="634"/>
                  </a:lnTo>
                  <a:lnTo>
                    <a:pt x="4702" y="634"/>
                  </a:lnTo>
                  <a:cubicBezTo>
                    <a:pt x="4862" y="634"/>
                    <a:pt x="5014" y="518"/>
                    <a:pt x="5032" y="358"/>
                  </a:cubicBezTo>
                  <a:cubicBezTo>
                    <a:pt x="5059" y="161"/>
                    <a:pt x="4907" y="1"/>
                    <a:pt x="47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67" name="Google Shape;467;p44"/>
            <p:cNvSpPr/>
            <p:nvPr/>
          </p:nvSpPr>
          <p:spPr>
            <a:xfrm>
              <a:off x="3548651" y="1856353"/>
              <a:ext cx="86160" cy="14461"/>
            </a:xfrm>
            <a:custGeom>
              <a:avLst/>
              <a:gdLst/>
              <a:ahLst/>
              <a:cxnLst/>
              <a:rect l="l" t="t" r="r" b="b"/>
              <a:pathLst>
                <a:path w="3837" h="644" extrusionOk="0">
                  <a:moveTo>
                    <a:pt x="348" y="1"/>
                  </a:moveTo>
                  <a:cubicBezTo>
                    <a:pt x="188" y="1"/>
                    <a:pt x="36" y="126"/>
                    <a:pt x="18" y="286"/>
                  </a:cubicBezTo>
                  <a:cubicBezTo>
                    <a:pt x="1" y="474"/>
                    <a:pt x="143" y="643"/>
                    <a:pt x="331" y="643"/>
                  </a:cubicBezTo>
                  <a:lnTo>
                    <a:pt x="3489" y="643"/>
                  </a:lnTo>
                  <a:cubicBezTo>
                    <a:pt x="3649" y="643"/>
                    <a:pt x="3792" y="527"/>
                    <a:pt x="3810" y="367"/>
                  </a:cubicBezTo>
                  <a:cubicBezTo>
                    <a:pt x="3837" y="170"/>
                    <a:pt x="3685" y="1"/>
                    <a:pt x="3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68" name="Google Shape;468;p44"/>
            <p:cNvSpPr/>
            <p:nvPr/>
          </p:nvSpPr>
          <p:spPr>
            <a:xfrm>
              <a:off x="3548651" y="1887812"/>
              <a:ext cx="43900" cy="14236"/>
            </a:xfrm>
            <a:custGeom>
              <a:avLst/>
              <a:gdLst/>
              <a:ahLst/>
              <a:cxnLst/>
              <a:rect l="l" t="t" r="r" b="b"/>
              <a:pathLst>
                <a:path w="1955" h="634" extrusionOk="0">
                  <a:moveTo>
                    <a:pt x="348" y="0"/>
                  </a:moveTo>
                  <a:cubicBezTo>
                    <a:pt x="188" y="0"/>
                    <a:pt x="36" y="116"/>
                    <a:pt x="18" y="277"/>
                  </a:cubicBezTo>
                  <a:cubicBezTo>
                    <a:pt x="1" y="473"/>
                    <a:pt x="143" y="634"/>
                    <a:pt x="331" y="634"/>
                  </a:cubicBezTo>
                  <a:lnTo>
                    <a:pt x="1606" y="634"/>
                  </a:lnTo>
                  <a:cubicBezTo>
                    <a:pt x="1767" y="634"/>
                    <a:pt x="1910" y="518"/>
                    <a:pt x="1927" y="357"/>
                  </a:cubicBezTo>
                  <a:cubicBezTo>
                    <a:pt x="1954" y="161"/>
                    <a:pt x="1803" y="0"/>
                    <a:pt x="1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69" name="Google Shape;469;p44"/>
            <p:cNvSpPr/>
            <p:nvPr/>
          </p:nvSpPr>
          <p:spPr>
            <a:xfrm>
              <a:off x="3548651" y="1826106"/>
              <a:ext cx="86160" cy="14259"/>
            </a:xfrm>
            <a:custGeom>
              <a:avLst/>
              <a:gdLst/>
              <a:ahLst/>
              <a:cxnLst/>
              <a:rect l="l" t="t" r="r" b="b"/>
              <a:pathLst>
                <a:path w="3837" h="635" extrusionOk="0">
                  <a:moveTo>
                    <a:pt x="348" y="1"/>
                  </a:moveTo>
                  <a:cubicBezTo>
                    <a:pt x="188" y="1"/>
                    <a:pt x="36" y="117"/>
                    <a:pt x="18" y="277"/>
                  </a:cubicBezTo>
                  <a:cubicBezTo>
                    <a:pt x="1" y="465"/>
                    <a:pt x="143" y="634"/>
                    <a:pt x="331" y="634"/>
                  </a:cubicBezTo>
                  <a:lnTo>
                    <a:pt x="3489" y="634"/>
                  </a:lnTo>
                  <a:cubicBezTo>
                    <a:pt x="3649" y="634"/>
                    <a:pt x="3792" y="518"/>
                    <a:pt x="3810" y="358"/>
                  </a:cubicBezTo>
                  <a:cubicBezTo>
                    <a:pt x="3837" y="161"/>
                    <a:pt x="3685" y="1"/>
                    <a:pt x="3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470" name="Google Shape;470;p44"/>
          <p:cNvGrpSpPr/>
          <p:nvPr/>
        </p:nvGrpSpPr>
        <p:grpSpPr>
          <a:xfrm>
            <a:off x="4156238" y="1887238"/>
            <a:ext cx="384834" cy="486398"/>
            <a:chOff x="4068888" y="1446100"/>
            <a:chExt cx="384834" cy="486398"/>
          </a:xfrm>
        </p:grpSpPr>
        <p:sp>
          <p:nvSpPr>
            <p:cNvPr id="471" name="Google Shape;471;p44"/>
            <p:cNvSpPr/>
            <p:nvPr/>
          </p:nvSpPr>
          <p:spPr>
            <a:xfrm>
              <a:off x="4068888" y="1446100"/>
              <a:ext cx="384834" cy="486398"/>
            </a:xfrm>
            <a:custGeom>
              <a:avLst/>
              <a:gdLst/>
              <a:ahLst/>
              <a:cxnLst/>
              <a:rect l="l" t="t" r="r" b="b"/>
              <a:pathLst>
                <a:path w="17138" h="21661" extrusionOk="0">
                  <a:moveTo>
                    <a:pt x="16504" y="3257"/>
                  </a:moveTo>
                  <a:lnTo>
                    <a:pt x="16504" y="21027"/>
                  </a:lnTo>
                  <a:lnTo>
                    <a:pt x="3346" y="21027"/>
                  </a:lnTo>
                  <a:lnTo>
                    <a:pt x="3346" y="20305"/>
                  </a:lnTo>
                  <a:lnTo>
                    <a:pt x="15461" y="20305"/>
                  </a:lnTo>
                  <a:cubicBezTo>
                    <a:pt x="15639" y="20305"/>
                    <a:pt x="15782" y="20162"/>
                    <a:pt x="15782" y="19993"/>
                  </a:cubicBezTo>
                  <a:lnTo>
                    <a:pt x="15782" y="3257"/>
                  </a:lnTo>
                  <a:close/>
                  <a:moveTo>
                    <a:pt x="322" y="1"/>
                  </a:moveTo>
                  <a:cubicBezTo>
                    <a:pt x="143" y="1"/>
                    <a:pt x="0" y="143"/>
                    <a:pt x="0" y="313"/>
                  </a:cubicBezTo>
                  <a:lnTo>
                    <a:pt x="0" y="14301"/>
                  </a:lnTo>
                  <a:cubicBezTo>
                    <a:pt x="0" y="14470"/>
                    <a:pt x="116" y="14613"/>
                    <a:pt x="277" y="14631"/>
                  </a:cubicBezTo>
                  <a:cubicBezTo>
                    <a:pt x="292" y="14633"/>
                    <a:pt x="307" y="14634"/>
                    <a:pt x="322" y="14634"/>
                  </a:cubicBezTo>
                  <a:cubicBezTo>
                    <a:pt x="497" y="14634"/>
                    <a:pt x="634" y="14492"/>
                    <a:pt x="634" y="14319"/>
                  </a:cubicBezTo>
                  <a:lnTo>
                    <a:pt x="634" y="634"/>
                  </a:lnTo>
                  <a:lnTo>
                    <a:pt x="13792" y="634"/>
                  </a:lnTo>
                  <a:lnTo>
                    <a:pt x="13792" y="4345"/>
                  </a:lnTo>
                  <a:cubicBezTo>
                    <a:pt x="13792" y="4506"/>
                    <a:pt x="13908" y="4648"/>
                    <a:pt x="14069" y="4666"/>
                  </a:cubicBezTo>
                  <a:cubicBezTo>
                    <a:pt x="14084" y="4668"/>
                    <a:pt x="14099" y="4669"/>
                    <a:pt x="14114" y="4669"/>
                  </a:cubicBezTo>
                  <a:cubicBezTo>
                    <a:pt x="14289" y="4669"/>
                    <a:pt x="14426" y="4527"/>
                    <a:pt x="14426" y="4354"/>
                  </a:cubicBezTo>
                  <a:lnTo>
                    <a:pt x="14426" y="1901"/>
                  </a:lnTo>
                  <a:lnTo>
                    <a:pt x="15148" y="1901"/>
                  </a:lnTo>
                  <a:lnTo>
                    <a:pt x="15148" y="19671"/>
                  </a:lnTo>
                  <a:lnTo>
                    <a:pt x="1990" y="19671"/>
                  </a:lnTo>
                  <a:lnTo>
                    <a:pt x="1990" y="18949"/>
                  </a:lnTo>
                  <a:lnTo>
                    <a:pt x="14114" y="18949"/>
                  </a:lnTo>
                  <a:cubicBezTo>
                    <a:pt x="14283" y="18949"/>
                    <a:pt x="14426" y="18806"/>
                    <a:pt x="14426" y="18637"/>
                  </a:cubicBezTo>
                  <a:lnTo>
                    <a:pt x="14426" y="5862"/>
                  </a:lnTo>
                  <a:cubicBezTo>
                    <a:pt x="14426" y="5701"/>
                    <a:pt x="14310" y="5558"/>
                    <a:pt x="14149" y="5541"/>
                  </a:cubicBezTo>
                  <a:cubicBezTo>
                    <a:pt x="14134" y="5538"/>
                    <a:pt x="14119" y="5537"/>
                    <a:pt x="14104" y="5537"/>
                  </a:cubicBezTo>
                  <a:cubicBezTo>
                    <a:pt x="13929" y="5537"/>
                    <a:pt x="13792" y="5680"/>
                    <a:pt x="13792" y="5853"/>
                  </a:cubicBezTo>
                  <a:lnTo>
                    <a:pt x="13792" y="18315"/>
                  </a:lnTo>
                  <a:lnTo>
                    <a:pt x="634" y="18315"/>
                  </a:lnTo>
                  <a:lnTo>
                    <a:pt x="634" y="15826"/>
                  </a:lnTo>
                  <a:cubicBezTo>
                    <a:pt x="634" y="15666"/>
                    <a:pt x="518" y="15523"/>
                    <a:pt x="357" y="15496"/>
                  </a:cubicBezTo>
                  <a:cubicBezTo>
                    <a:pt x="347" y="15495"/>
                    <a:pt x="336" y="15495"/>
                    <a:pt x="326" y="15495"/>
                  </a:cubicBezTo>
                  <a:cubicBezTo>
                    <a:pt x="144" y="15495"/>
                    <a:pt x="0" y="15640"/>
                    <a:pt x="0" y="15818"/>
                  </a:cubicBezTo>
                  <a:lnTo>
                    <a:pt x="0" y="18637"/>
                  </a:lnTo>
                  <a:cubicBezTo>
                    <a:pt x="0" y="18806"/>
                    <a:pt x="143" y="18949"/>
                    <a:pt x="322" y="18949"/>
                  </a:cubicBezTo>
                  <a:lnTo>
                    <a:pt x="1356" y="18949"/>
                  </a:lnTo>
                  <a:lnTo>
                    <a:pt x="1356" y="19993"/>
                  </a:lnTo>
                  <a:cubicBezTo>
                    <a:pt x="1356" y="20162"/>
                    <a:pt x="1499" y="20305"/>
                    <a:pt x="1669" y="20305"/>
                  </a:cubicBezTo>
                  <a:lnTo>
                    <a:pt x="2704" y="20305"/>
                  </a:lnTo>
                  <a:lnTo>
                    <a:pt x="2704" y="21340"/>
                  </a:lnTo>
                  <a:cubicBezTo>
                    <a:pt x="2704" y="21518"/>
                    <a:pt x="2846" y="21661"/>
                    <a:pt x="3025" y="21661"/>
                  </a:cubicBezTo>
                  <a:lnTo>
                    <a:pt x="16817" y="21661"/>
                  </a:lnTo>
                  <a:cubicBezTo>
                    <a:pt x="16995" y="21661"/>
                    <a:pt x="17138" y="21518"/>
                    <a:pt x="17138" y="21340"/>
                  </a:cubicBezTo>
                  <a:lnTo>
                    <a:pt x="17138" y="2936"/>
                  </a:lnTo>
                  <a:cubicBezTo>
                    <a:pt x="17138" y="2766"/>
                    <a:pt x="16995" y="2623"/>
                    <a:pt x="16817" y="2623"/>
                  </a:cubicBezTo>
                  <a:lnTo>
                    <a:pt x="15782" y="2623"/>
                  </a:lnTo>
                  <a:lnTo>
                    <a:pt x="15782" y="1589"/>
                  </a:lnTo>
                  <a:cubicBezTo>
                    <a:pt x="15782" y="1410"/>
                    <a:pt x="15639" y="1267"/>
                    <a:pt x="15461" y="1267"/>
                  </a:cubicBezTo>
                  <a:lnTo>
                    <a:pt x="14426" y="1267"/>
                  </a:lnTo>
                  <a:lnTo>
                    <a:pt x="14426" y="313"/>
                  </a:lnTo>
                  <a:cubicBezTo>
                    <a:pt x="14426" y="143"/>
                    <a:pt x="14283" y="1"/>
                    <a:pt x="14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72" name="Google Shape;472;p44"/>
            <p:cNvSpPr/>
            <p:nvPr/>
          </p:nvSpPr>
          <p:spPr>
            <a:xfrm>
              <a:off x="4147818" y="1483959"/>
              <a:ext cx="167088" cy="71340"/>
            </a:xfrm>
            <a:custGeom>
              <a:avLst/>
              <a:gdLst/>
              <a:ahLst/>
              <a:cxnLst/>
              <a:rect l="l" t="t" r="r" b="b"/>
              <a:pathLst>
                <a:path w="7441" h="3177" extrusionOk="0">
                  <a:moveTo>
                    <a:pt x="6807" y="643"/>
                  </a:moveTo>
                  <a:lnTo>
                    <a:pt x="6807" y="2543"/>
                  </a:lnTo>
                  <a:lnTo>
                    <a:pt x="634" y="2543"/>
                  </a:lnTo>
                  <a:lnTo>
                    <a:pt x="634" y="643"/>
                  </a:lnTo>
                  <a:close/>
                  <a:moveTo>
                    <a:pt x="313" y="1"/>
                  </a:moveTo>
                  <a:cubicBezTo>
                    <a:pt x="143" y="1"/>
                    <a:pt x="0" y="143"/>
                    <a:pt x="0" y="322"/>
                  </a:cubicBezTo>
                  <a:lnTo>
                    <a:pt x="0" y="2864"/>
                  </a:lnTo>
                  <a:cubicBezTo>
                    <a:pt x="0" y="3034"/>
                    <a:pt x="143" y="3177"/>
                    <a:pt x="313" y="3177"/>
                  </a:cubicBezTo>
                  <a:lnTo>
                    <a:pt x="7128" y="3177"/>
                  </a:lnTo>
                  <a:cubicBezTo>
                    <a:pt x="7298" y="3177"/>
                    <a:pt x="7441" y="3034"/>
                    <a:pt x="7441" y="2864"/>
                  </a:cubicBezTo>
                  <a:lnTo>
                    <a:pt x="7441" y="322"/>
                  </a:lnTo>
                  <a:cubicBezTo>
                    <a:pt x="7441" y="143"/>
                    <a:pt x="7298" y="1"/>
                    <a:pt x="7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73" name="Google Shape;473;p44"/>
            <p:cNvSpPr/>
            <p:nvPr/>
          </p:nvSpPr>
          <p:spPr>
            <a:xfrm>
              <a:off x="4107152" y="1591339"/>
              <a:ext cx="46886" cy="46684"/>
            </a:xfrm>
            <a:custGeom>
              <a:avLst/>
              <a:gdLst/>
              <a:ahLst/>
              <a:cxnLst/>
              <a:rect l="l" t="t" r="r" b="b"/>
              <a:pathLst>
                <a:path w="2088" h="2079" extrusionOk="0">
                  <a:moveTo>
                    <a:pt x="1044" y="634"/>
                  </a:moveTo>
                  <a:cubicBezTo>
                    <a:pt x="1267" y="634"/>
                    <a:pt x="1446" y="821"/>
                    <a:pt x="1446" y="1044"/>
                  </a:cubicBezTo>
                  <a:cubicBezTo>
                    <a:pt x="1446" y="1267"/>
                    <a:pt x="1267" y="1446"/>
                    <a:pt x="1044" y="1446"/>
                  </a:cubicBezTo>
                  <a:cubicBezTo>
                    <a:pt x="821" y="1446"/>
                    <a:pt x="634" y="1267"/>
                    <a:pt x="634" y="1044"/>
                  </a:cubicBezTo>
                  <a:cubicBezTo>
                    <a:pt x="634" y="821"/>
                    <a:pt x="821" y="634"/>
                    <a:pt x="1044" y="634"/>
                  </a:cubicBezTo>
                  <a:close/>
                  <a:moveTo>
                    <a:pt x="1044" y="0"/>
                  </a:moveTo>
                  <a:cubicBezTo>
                    <a:pt x="464" y="0"/>
                    <a:pt x="0" y="464"/>
                    <a:pt x="0" y="1044"/>
                  </a:cubicBezTo>
                  <a:cubicBezTo>
                    <a:pt x="0" y="1615"/>
                    <a:pt x="464" y="2079"/>
                    <a:pt x="1044" y="2079"/>
                  </a:cubicBezTo>
                  <a:cubicBezTo>
                    <a:pt x="1615" y="2079"/>
                    <a:pt x="2088" y="1615"/>
                    <a:pt x="2088" y="1044"/>
                  </a:cubicBezTo>
                  <a:cubicBezTo>
                    <a:pt x="2079" y="464"/>
                    <a:pt x="1615" y="0"/>
                    <a:pt x="10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74" name="Google Shape;474;p44"/>
            <p:cNvSpPr/>
            <p:nvPr/>
          </p:nvSpPr>
          <p:spPr>
            <a:xfrm>
              <a:off x="4169846" y="1591339"/>
              <a:ext cx="61123" cy="14236"/>
            </a:xfrm>
            <a:custGeom>
              <a:avLst/>
              <a:gdLst/>
              <a:ahLst/>
              <a:cxnLst/>
              <a:rect l="l" t="t" r="r" b="b"/>
              <a:pathLst>
                <a:path w="2722" h="634" extrusionOk="0">
                  <a:moveTo>
                    <a:pt x="349" y="0"/>
                  </a:moveTo>
                  <a:cubicBezTo>
                    <a:pt x="188" y="0"/>
                    <a:pt x="36" y="116"/>
                    <a:pt x="19" y="277"/>
                  </a:cubicBezTo>
                  <a:cubicBezTo>
                    <a:pt x="1" y="473"/>
                    <a:pt x="143" y="634"/>
                    <a:pt x="340" y="634"/>
                  </a:cubicBezTo>
                  <a:lnTo>
                    <a:pt x="2365" y="634"/>
                  </a:lnTo>
                  <a:cubicBezTo>
                    <a:pt x="2525" y="634"/>
                    <a:pt x="2677" y="518"/>
                    <a:pt x="2695" y="357"/>
                  </a:cubicBezTo>
                  <a:cubicBezTo>
                    <a:pt x="2722" y="170"/>
                    <a:pt x="2570" y="0"/>
                    <a:pt x="2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75" name="Google Shape;475;p44"/>
            <p:cNvSpPr/>
            <p:nvPr/>
          </p:nvSpPr>
          <p:spPr>
            <a:xfrm>
              <a:off x="4293057" y="1591339"/>
              <a:ext cx="62111" cy="14236"/>
            </a:xfrm>
            <a:custGeom>
              <a:avLst/>
              <a:gdLst/>
              <a:ahLst/>
              <a:cxnLst/>
              <a:rect l="l" t="t" r="r" b="b"/>
              <a:pathLst>
                <a:path w="2766" h="634" extrusionOk="0">
                  <a:moveTo>
                    <a:pt x="348" y="0"/>
                  </a:moveTo>
                  <a:cubicBezTo>
                    <a:pt x="187" y="0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2418" y="634"/>
                  </a:lnTo>
                  <a:cubicBezTo>
                    <a:pt x="2578" y="634"/>
                    <a:pt x="2721" y="518"/>
                    <a:pt x="2739" y="357"/>
                  </a:cubicBezTo>
                  <a:cubicBezTo>
                    <a:pt x="2766" y="170"/>
                    <a:pt x="2614" y="0"/>
                    <a:pt x="2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76" name="Google Shape;476;p44"/>
            <p:cNvSpPr/>
            <p:nvPr/>
          </p:nvSpPr>
          <p:spPr>
            <a:xfrm>
              <a:off x="4246171" y="1591339"/>
              <a:ext cx="31482" cy="14236"/>
            </a:xfrm>
            <a:custGeom>
              <a:avLst/>
              <a:gdLst/>
              <a:ahLst/>
              <a:cxnLst/>
              <a:rect l="l" t="t" r="r" b="b"/>
              <a:pathLst>
                <a:path w="1402" h="634" extrusionOk="0">
                  <a:moveTo>
                    <a:pt x="357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1062" y="634"/>
                  </a:lnTo>
                  <a:cubicBezTo>
                    <a:pt x="1258" y="634"/>
                    <a:pt x="1401" y="473"/>
                    <a:pt x="1383" y="277"/>
                  </a:cubicBezTo>
                  <a:cubicBezTo>
                    <a:pt x="1366" y="116"/>
                    <a:pt x="1214" y="0"/>
                    <a:pt x="10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77" name="Google Shape;477;p44"/>
            <p:cNvSpPr/>
            <p:nvPr/>
          </p:nvSpPr>
          <p:spPr>
            <a:xfrm>
              <a:off x="4169846" y="1623787"/>
              <a:ext cx="32268" cy="14236"/>
            </a:xfrm>
            <a:custGeom>
              <a:avLst/>
              <a:gdLst/>
              <a:ahLst/>
              <a:cxnLst/>
              <a:rect l="l" t="t" r="r" b="b"/>
              <a:pathLst>
                <a:path w="1437" h="634" extrusionOk="0">
                  <a:moveTo>
                    <a:pt x="349" y="1"/>
                  </a:moveTo>
                  <a:cubicBezTo>
                    <a:pt x="188" y="1"/>
                    <a:pt x="45" y="117"/>
                    <a:pt x="19" y="277"/>
                  </a:cubicBezTo>
                  <a:cubicBezTo>
                    <a:pt x="1" y="464"/>
                    <a:pt x="143" y="634"/>
                    <a:pt x="340" y="634"/>
                  </a:cubicBezTo>
                  <a:lnTo>
                    <a:pt x="1089" y="634"/>
                  </a:lnTo>
                  <a:cubicBezTo>
                    <a:pt x="1250" y="634"/>
                    <a:pt x="1401" y="518"/>
                    <a:pt x="1419" y="357"/>
                  </a:cubicBezTo>
                  <a:cubicBezTo>
                    <a:pt x="1437" y="161"/>
                    <a:pt x="1294" y="1"/>
                    <a:pt x="10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78" name="Google Shape;478;p44"/>
            <p:cNvSpPr/>
            <p:nvPr/>
          </p:nvSpPr>
          <p:spPr>
            <a:xfrm>
              <a:off x="4264404" y="1623787"/>
              <a:ext cx="90763" cy="14236"/>
            </a:xfrm>
            <a:custGeom>
              <a:avLst/>
              <a:gdLst/>
              <a:ahLst/>
              <a:cxnLst/>
              <a:rect l="l" t="t" r="r" b="b"/>
              <a:pathLst>
                <a:path w="4042" h="634" extrusionOk="0">
                  <a:moveTo>
                    <a:pt x="348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0" y="464"/>
                    <a:pt x="152" y="634"/>
                    <a:pt x="339" y="634"/>
                  </a:cubicBezTo>
                  <a:lnTo>
                    <a:pt x="3694" y="634"/>
                  </a:lnTo>
                  <a:cubicBezTo>
                    <a:pt x="3854" y="634"/>
                    <a:pt x="3997" y="518"/>
                    <a:pt x="4015" y="357"/>
                  </a:cubicBezTo>
                  <a:cubicBezTo>
                    <a:pt x="4042" y="161"/>
                    <a:pt x="3890" y="1"/>
                    <a:pt x="3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79" name="Google Shape;479;p44"/>
            <p:cNvSpPr/>
            <p:nvPr/>
          </p:nvSpPr>
          <p:spPr>
            <a:xfrm>
              <a:off x="4217518" y="1623787"/>
              <a:ext cx="31482" cy="14236"/>
            </a:xfrm>
            <a:custGeom>
              <a:avLst/>
              <a:gdLst/>
              <a:ahLst/>
              <a:cxnLst/>
              <a:rect l="l" t="t" r="r" b="b"/>
              <a:pathLst>
                <a:path w="1402" h="634" extrusionOk="0">
                  <a:moveTo>
                    <a:pt x="358" y="1"/>
                  </a:moveTo>
                  <a:cubicBezTo>
                    <a:pt x="188" y="1"/>
                    <a:pt x="45" y="117"/>
                    <a:pt x="28" y="277"/>
                  </a:cubicBezTo>
                  <a:cubicBezTo>
                    <a:pt x="1" y="464"/>
                    <a:pt x="153" y="634"/>
                    <a:pt x="340" y="634"/>
                  </a:cubicBezTo>
                  <a:lnTo>
                    <a:pt x="1054" y="634"/>
                  </a:lnTo>
                  <a:cubicBezTo>
                    <a:pt x="1214" y="634"/>
                    <a:pt x="1357" y="518"/>
                    <a:pt x="1384" y="357"/>
                  </a:cubicBezTo>
                  <a:cubicBezTo>
                    <a:pt x="1401" y="161"/>
                    <a:pt x="1250" y="1"/>
                    <a:pt x="10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80" name="Google Shape;480;p44"/>
            <p:cNvSpPr/>
            <p:nvPr/>
          </p:nvSpPr>
          <p:spPr>
            <a:xfrm>
              <a:off x="4107152" y="1654438"/>
              <a:ext cx="46886" cy="46706"/>
            </a:xfrm>
            <a:custGeom>
              <a:avLst/>
              <a:gdLst/>
              <a:ahLst/>
              <a:cxnLst/>
              <a:rect l="l" t="t" r="r" b="b"/>
              <a:pathLst>
                <a:path w="2088" h="2080" extrusionOk="0">
                  <a:moveTo>
                    <a:pt x="1044" y="634"/>
                  </a:moveTo>
                  <a:cubicBezTo>
                    <a:pt x="1267" y="634"/>
                    <a:pt x="1446" y="812"/>
                    <a:pt x="1446" y="1044"/>
                  </a:cubicBezTo>
                  <a:cubicBezTo>
                    <a:pt x="1446" y="1267"/>
                    <a:pt x="1267" y="1446"/>
                    <a:pt x="1044" y="1446"/>
                  </a:cubicBezTo>
                  <a:cubicBezTo>
                    <a:pt x="821" y="1446"/>
                    <a:pt x="634" y="1267"/>
                    <a:pt x="634" y="1044"/>
                  </a:cubicBezTo>
                  <a:cubicBezTo>
                    <a:pt x="634" y="812"/>
                    <a:pt x="821" y="634"/>
                    <a:pt x="1044" y="634"/>
                  </a:cubicBezTo>
                  <a:close/>
                  <a:moveTo>
                    <a:pt x="1044" y="0"/>
                  </a:moveTo>
                  <a:cubicBezTo>
                    <a:pt x="464" y="0"/>
                    <a:pt x="0" y="464"/>
                    <a:pt x="0" y="1044"/>
                  </a:cubicBezTo>
                  <a:cubicBezTo>
                    <a:pt x="0" y="1615"/>
                    <a:pt x="464" y="2079"/>
                    <a:pt x="1044" y="2079"/>
                  </a:cubicBezTo>
                  <a:cubicBezTo>
                    <a:pt x="1615" y="2079"/>
                    <a:pt x="2088" y="1615"/>
                    <a:pt x="2088" y="1044"/>
                  </a:cubicBezTo>
                  <a:cubicBezTo>
                    <a:pt x="2088" y="464"/>
                    <a:pt x="1615" y="0"/>
                    <a:pt x="10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81" name="Google Shape;481;p44"/>
            <p:cNvSpPr/>
            <p:nvPr/>
          </p:nvSpPr>
          <p:spPr>
            <a:xfrm>
              <a:off x="4169846" y="1654033"/>
              <a:ext cx="61123" cy="14259"/>
            </a:xfrm>
            <a:custGeom>
              <a:avLst/>
              <a:gdLst/>
              <a:ahLst/>
              <a:cxnLst/>
              <a:rect l="l" t="t" r="r" b="b"/>
              <a:pathLst>
                <a:path w="2722" h="635" extrusionOk="0">
                  <a:moveTo>
                    <a:pt x="349" y="1"/>
                  </a:moveTo>
                  <a:cubicBezTo>
                    <a:pt x="188" y="1"/>
                    <a:pt x="45" y="117"/>
                    <a:pt x="19" y="277"/>
                  </a:cubicBezTo>
                  <a:cubicBezTo>
                    <a:pt x="1" y="473"/>
                    <a:pt x="143" y="634"/>
                    <a:pt x="340" y="634"/>
                  </a:cubicBezTo>
                  <a:lnTo>
                    <a:pt x="2365" y="634"/>
                  </a:lnTo>
                  <a:cubicBezTo>
                    <a:pt x="2525" y="634"/>
                    <a:pt x="2677" y="518"/>
                    <a:pt x="2695" y="357"/>
                  </a:cubicBezTo>
                  <a:cubicBezTo>
                    <a:pt x="2722" y="170"/>
                    <a:pt x="2570" y="1"/>
                    <a:pt x="2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82" name="Google Shape;482;p44"/>
            <p:cNvSpPr/>
            <p:nvPr/>
          </p:nvSpPr>
          <p:spPr>
            <a:xfrm>
              <a:off x="4293057" y="1654033"/>
              <a:ext cx="62111" cy="14259"/>
            </a:xfrm>
            <a:custGeom>
              <a:avLst/>
              <a:gdLst/>
              <a:ahLst/>
              <a:cxnLst/>
              <a:rect l="l" t="t" r="r" b="b"/>
              <a:pathLst>
                <a:path w="2766" h="635" extrusionOk="0">
                  <a:moveTo>
                    <a:pt x="348" y="1"/>
                  </a:moveTo>
                  <a:cubicBezTo>
                    <a:pt x="187" y="1"/>
                    <a:pt x="45" y="117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2418" y="634"/>
                  </a:lnTo>
                  <a:cubicBezTo>
                    <a:pt x="2578" y="634"/>
                    <a:pt x="2721" y="518"/>
                    <a:pt x="2739" y="357"/>
                  </a:cubicBezTo>
                  <a:cubicBezTo>
                    <a:pt x="2766" y="170"/>
                    <a:pt x="2614" y="1"/>
                    <a:pt x="24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83" name="Google Shape;483;p44"/>
            <p:cNvSpPr/>
            <p:nvPr/>
          </p:nvSpPr>
          <p:spPr>
            <a:xfrm>
              <a:off x="4246171" y="1654033"/>
              <a:ext cx="31482" cy="14259"/>
            </a:xfrm>
            <a:custGeom>
              <a:avLst/>
              <a:gdLst/>
              <a:ahLst/>
              <a:cxnLst/>
              <a:rect l="l" t="t" r="r" b="b"/>
              <a:pathLst>
                <a:path w="1402" h="635" extrusionOk="0">
                  <a:moveTo>
                    <a:pt x="357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1062" y="634"/>
                  </a:lnTo>
                  <a:cubicBezTo>
                    <a:pt x="1258" y="634"/>
                    <a:pt x="1401" y="473"/>
                    <a:pt x="1383" y="277"/>
                  </a:cubicBezTo>
                  <a:cubicBezTo>
                    <a:pt x="1366" y="117"/>
                    <a:pt x="1214" y="1"/>
                    <a:pt x="10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84" name="Google Shape;484;p44"/>
            <p:cNvSpPr/>
            <p:nvPr/>
          </p:nvSpPr>
          <p:spPr>
            <a:xfrm>
              <a:off x="4169846" y="1687289"/>
              <a:ext cx="32268" cy="14236"/>
            </a:xfrm>
            <a:custGeom>
              <a:avLst/>
              <a:gdLst/>
              <a:ahLst/>
              <a:cxnLst/>
              <a:rect l="l" t="t" r="r" b="b"/>
              <a:pathLst>
                <a:path w="1437" h="634" extrusionOk="0">
                  <a:moveTo>
                    <a:pt x="349" y="1"/>
                  </a:moveTo>
                  <a:cubicBezTo>
                    <a:pt x="188" y="1"/>
                    <a:pt x="45" y="116"/>
                    <a:pt x="19" y="277"/>
                  </a:cubicBezTo>
                  <a:cubicBezTo>
                    <a:pt x="1" y="473"/>
                    <a:pt x="143" y="634"/>
                    <a:pt x="340" y="634"/>
                  </a:cubicBezTo>
                  <a:lnTo>
                    <a:pt x="1089" y="634"/>
                  </a:lnTo>
                  <a:cubicBezTo>
                    <a:pt x="1250" y="634"/>
                    <a:pt x="1401" y="518"/>
                    <a:pt x="1419" y="357"/>
                  </a:cubicBezTo>
                  <a:cubicBezTo>
                    <a:pt x="1437" y="170"/>
                    <a:pt x="1294" y="1"/>
                    <a:pt x="10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85" name="Google Shape;485;p44"/>
            <p:cNvSpPr/>
            <p:nvPr/>
          </p:nvSpPr>
          <p:spPr>
            <a:xfrm>
              <a:off x="4264404" y="1687289"/>
              <a:ext cx="90763" cy="14236"/>
            </a:xfrm>
            <a:custGeom>
              <a:avLst/>
              <a:gdLst/>
              <a:ahLst/>
              <a:cxnLst/>
              <a:rect l="l" t="t" r="r" b="b"/>
              <a:pathLst>
                <a:path w="4042" h="634" extrusionOk="0">
                  <a:moveTo>
                    <a:pt x="348" y="1"/>
                  </a:moveTo>
                  <a:cubicBezTo>
                    <a:pt x="188" y="1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3694" y="634"/>
                  </a:lnTo>
                  <a:cubicBezTo>
                    <a:pt x="3854" y="634"/>
                    <a:pt x="3997" y="518"/>
                    <a:pt x="4015" y="357"/>
                  </a:cubicBezTo>
                  <a:cubicBezTo>
                    <a:pt x="4042" y="170"/>
                    <a:pt x="3890" y="1"/>
                    <a:pt x="3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86" name="Google Shape;486;p44"/>
            <p:cNvSpPr/>
            <p:nvPr/>
          </p:nvSpPr>
          <p:spPr>
            <a:xfrm>
              <a:off x="4217518" y="1687289"/>
              <a:ext cx="31078" cy="14236"/>
            </a:xfrm>
            <a:custGeom>
              <a:avLst/>
              <a:gdLst/>
              <a:ahLst/>
              <a:cxnLst/>
              <a:rect l="l" t="t" r="r" b="b"/>
              <a:pathLst>
                <a:path w="1384" h="634" extrusionOk="0">
                  <a:moveTo>
                    <a:pt x="358" y="1"/>
                  </a:moveTo>
                  <a:cubicBezTo>
                    <a:pt x="188" y="1"/>
                    <a:pt x="45" y="116"/>
                    <a:pt x="28" y="277"/>
                  </a:cubicBezTo>
                  <a:cubicBezTo>
                    <a:pt x="1" y="473"/>
                    <a:pt x="153" y="634"/>
                    <a:pt x="340" y="634"/>
                  </a:cubicBezTo>
                  <a:lnTo>
                    <a:pt x="1062" y="634"/>
                  </a:lnTo>
                  <a:cubicBezTo>
                    <a:pt x="1241" y="634"/>
                    <a:pt x="1384" y="500"/>
                    <a:pt x="1384" y="322"/>
                  </a:cubicBezTo>
                  <a:cubicBezTo>
                    <a:pt x="1384" y="143"/>
                    <a:pt x="1241" y="1"/>
                    <a:pt x="10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87" name="Google Shape;487;p44"/>
            <p:cNvSpPr/>
            <p:nvPr/>
          </p:nvSpPr>
          <p:spPr>
            <a:xfrm>
              <a:off x="4107152" y="1717536"/>
              <a:ext cx="46886" cy="46706"/>
            </a:xfrm>
            <a:custGeom>
              <a:avLst/>
              <a:gdLst/>
              <a:ahLst/>
              <a:cxnLst/>
              <a:rect l="l" t="t" r="r" b="b"/>
              <a:pathLst>
                <a:path w="2088" h="2080" extrusionOk="0">
                  <a:moveTo>
                    <a:pt x="1044" y="634"/>
                  </a:moveTo>
                  <a:cubicBezTo>
                    <a:pt x="1267" y="634"/>
                    <a:pt x="1446" y="812"/>
                    <a:pt x="1446" y="1035"/>
                  </a:cubicBezTo>
                  <a:cubicBezTo>
                    <a:pt x="1446" y="1267"/>
                    <a:pt x="1267" y="1446"/>
                    <a:pt x="1044" y="1446"/>
                  </a:cubicBezTo>
                  <a:cubicBezTo>
                    <a:pt x="821" y="1446"/>
                    <a:pt x="634" y="1267"/>
                    <a:pt x="634" y="1035"/>
                  </a:cubicBezTo>
                  <a:cubicBezTo>
                    <a:pt x="634" y="812"/>
                    <a:pt x="821" y="634"/>
                    <a:pt x="1044" y="634"/>
                  </a:cubicBezTo>
                  <a:close/>
                  <a:moveTo>
                    <a:pt x="1044" y="1"/>
                  </a:moveTo>
                  <a:cubicBezTo>
                    <a:pt x="464" y="1"/>
                    <a:pt x="0" y="464"/>
                    <a:pt x="0" y="1035"/>
                  </a:cubicBezTo>
                  <a:cubicBezTo>
                    <a:pt x="0" y="1615"/>
                    <a:pt x="464" y="2079"/>
                    <a:pt x="1044" y="2079"/>
                  </a:cubicBezTo>
                  <a:cubicBezTo>
                    <a:pt x="1615" y="2079"/>
                    <a:pt x="2088" y="1615"/>
                    <a:pt x="2088" y="1035"/>
                  </a:cubicBezTo>
                  <a:cubicBezTo>
                    <a:pt x="2088" y="464"/>
                    <a:pt x="1615" y="1"/>
                    <a:pt x="1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88" name="Google Shape;488;p44"/>
            <p:cNvSpPr/>
            <p:nvPr/>
          </p:nvSpPr>
          <p:spPr>
            <a:xfrm>
              <a:off x="4169846" y="1717738"/>
              <a:ext cx="61123" cy="14236"/>
            </a:xfrm>
            <a:custGeom>
              <a:avLst/>
              <a:gdLst/>
              <a:ahLst/>
              <a:cxnLst/>
              <a:rect l="l" t="t" r="r" b="b"/>
              <a:pathLst>
                <a:path w="2722" h="634" extrusionOk="0">
                  <a:moveTo>
                    <a:pt x="349" y="0"/>
                  </a:moveTo>
                  <a:cubicBezTo>
                    <a:pt x="188" y="0"/>
                    <a:pt x="45" y="116"/>
                    <a:pt x="19" y="277"/>
                  </a:cubicBezTo>
                  <a:cubicBezTo>
                    <a:pt x="1" y="473"/>
                    <a:pt x="143" y="634"/>
                    <a:pt x="340" y="634"/>
                  </a:cubicBezTo>
                  <a:lnTo>
                    <a:pt x="2365" y="634"/>
                  </a:lnTo>
                  <a:cubicBezTo>
                    <a:pt x="2525" y="634"/>
                    <a:pt x="2677" y="518"/>
                    <a:pt x="2695" y="357"/>
                  </a:cubicBezTo>
                  <a:cubicBezTo>
                    <a:pt x="2722" y="161"/>
                    <a:pt x="2570" y="0"/>
                    <a:pt x="2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89" name="Google Shape;489;p44"/>
            <p:cNvSpPr/>
            <p:nvPr/>
          </p:nvSpPr>
          <p:spPr>
            <a:xfrm>
              <a:off x="4293057" y="1717738"/>
              <a:ext cx="62111" cy="14236"/>
            </a:xfrm>
            <a:custGeom>
              <a:avLst/>
              <a:gdLst/>
              <a:ahLst/>
              <a:cxnLst/>
              <a:rect l="l" t="t" r="r" b="b"/>
              <a:pathLst>
                <a:path w="2766" h="634" extrusionOk="0">
                  <a:moveTo>
                    <a:pt x="348" y="0"/>
                  </a:moveTo>
                  <a:cubicBezTo>
                    <a:pt x="187" y="0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2418" y="634"/>
                  </a:lnTo>
                  <a:cubicBezTo>
                    <a:pt x="2578" y="634"/>
                    <a:pt x="2721" y="518"/>
                    <a:pt x="2739" y="357"/>
                  </a:cubicBezTo>
                  <a:cubicBezTo>
                    <a:pt x="2766" y="161"/>
                    <a:pt x="2614" y="0"/>
                    <a:pt x="2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90" name="Google Shape;490;p44"/>
            <p:cNvSpPr/>
            <p:nvPr/>
          </p:nvSpPr>
          <p:spPr>
            <a:xfrm>
              <a:off x="4246171" y="1717738"/>
              <a:ext cx="31482" cy="14236"/>
            </a:xfrm>
            <a:custGeom>
              <a:avLst/>
              <a:gdLst/>
              <a:ahLst/>
              <a:cxnLst/>
              <a:rect l="l" t="t" r="r" b="b"/>
              <a:pathLst>
                <a:path w="1402" h="634" extrusionOk="0">
                  <a:moveTo>
                    <a:pt x="357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1053" y="634"/>
                  </a:lnTo>
                  <a:cubicBezTo>
                    <a:pt x="1214" y="634"/>
                    <a:pt x="1366" y="518"/>
                    <a:pt x="1383" y="357"/>
                  </a:cubicBezTo>
                  <a:cubicBezTo>
                    <a:pt x="1401" y="161"/>
                    <a:pt x="1258" y="0"/>
                    <a:pt x="10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91" name="Google Shape;491;p44"/>
            <p:cNvSpPr/>
            <p:nvPr/>
          </p:nvSpPr>
          <p:spPr>
            <a:xfrm>
              <a:off x="4169846" y="1749984"/>
              <a:ext cx="32268" cy="14259"/>
            </a:xfrm>
            <a:custGeom>
              <a:avLst/>
              <a:gdLst/>
              <a:ahLst/>
              <a:cxnLst/>
              <a:rect l="l" t="t" r="r" b="b"/>
              <a:pathLst>
                <a:path w="1437" h="635" extrusionOk="0">
                  <a:moveTo>
                    <a:pt x="349" y="1"/>
                  </a:moveTo>
                  <a:cubicBezTo>
                    <a:pt x="188" y="1"/>
                    <a:pt x="45" y="117"/>
                    <a:pt x="19" y="277"/>
                  </a:cubicBezTo>
                  <a:cubicBezTo>
                    <a:pt x="1" y="474"/>
                    <a:pt x="143" y="634"/>
                    <a:pt x="340" y="634"/>
                  </a:cubicBezTo>
                  <a:lnTo>
                    <a:pt x="1089" y="634"/>
                  </a:lnTo>
                  <a:cubicBezTo>
                    <a:pt x="1250" y="634"/>
                    <a:pt x="1401" y="518"/>
                    <a:pt x="1419" y="358"/>
                  </a:cubicBezTo>
                  <a:cubicBezTo>
                    <a:pt x="1437" y="170"/>
                    <a:pt x="1294" y="1"/>
                    <a:pt x="10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92" name="Google Shape;492;p44"/>
            <p:cNvSpPr/>
            <p:nvPr/>
          </p:nvSpPr>
          <p:spPr>
            <a:xfrm>
              <a:off x="4264404" y="1749984"/>
              <a:ext cx="90763" cy="14259"/>
            </a:xfrm>
            <a:custGeom>
              <a:avLst/>
              <a:gdLst/>
              <a:ahLst/>
              <a:cxnLst/>
              <a:rect l="l" t="t" r="r" b="b"/>
              <a:pathLst>
                <a:path w="4042" h="635" extrusionOk="0">
                  <a:moveTo>
                    <a:pt x="348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0" y="474"/>
                    <a:pt x="152" y="634"/>
                    <a:pt x="339" y="634"/>
                  </a:cubicBezTo>
                  <a:lnTo>
                    <a:pt x="3694" y="634"/>
                  </a:lnTo>
                  <a:cubicBezTo>
                    <a:pt x="3854" y="634"/>
                    <a:pt x="3997" y="518"/>
                    <a:pt x="4015" y="358"/>
                  </a:cubicBezTo>
                  <a:cubicBezTo>
                    <a:pt x="4042" y="170"/>
                    <a:pt x="3890" y="1"/>
                    <a:pt x="3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93" name="Google Shape;493;p44"/>
            <p:cNvSpPr/>
            <p:nvPr/>
          </p:nvSpPr>
          <p:spPr>
            <a:xfrm>
              <a:off x="4217518" y="1749984"/>
              <a:ext cx="31482" cy="14259"/>
            </a:xfrm>
            <a:custGeom>
              <a:avLst/>
              <a:gdLst/>
              <a:ahLst/>
              <a:cxnLst/>
              <a:rect l="l" t="t" r="r" b="b"/>
              <a:pathLst>
                <a:path w="1402" h="635" extrusionOk="0">
                  <a:moveTo>
                    <a:pt x="340" y="1"/>
                  </a:moveTo>
                  <a:cubicBezTo>
                    <a:pt x="153" y="1"/>
                    <a:pt x="1" y="170"/>
                    <a:pt x="28" y="358"/>
                  </a:cubicBezTo>
                  <a:cubicBezTo>
                    <a:pt x="45" y="518"/>
                    <a:pt x="188" y="634"/>
                    <a:pt x="358" y="634"/>
                  </a:cubicBezTo>
                  <a:lnTo>
                    <a:pt x="1054" y="634"/>
                  </a:lnTo>
                  <a:cubicBezTo>
                    <a:pt x="1214" y="634"/>
                    <a:pt x="1357" y="518"/>
                    <a:pt x="1384" y="358"/>
                  </a:cubicBezTo>
                  <a:cubicBezTo>
                    <a:pt x="1401" y="170"/>
                    <a:pt x="1250" y="1"/>
                    <a:pt x="10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94" name="Google Shape;494;p44"/>
            <p:cNvSpPr/>
            <p:nvPr/>
          </p:nvSpPr>
          <p:spPr>
            <a:xfrm>
              <a:off x="4107152" y="1780635"/>
              <a:ext cx="46886" cy="46706"/>
            </a:xfrm>
            <a:custGeom>
              <a:avLst/>
              <a:gdLst/>
              <a:ahLst/>
              <a:cxnLst/>
              <a:rect l="l" t="t" r="r" b="b"/>
              <a:pathLst>
                <a:path w="2088" h="2080" extrusionOk="0">
                  <a:moveTo>
                    <a:pt x="1044" y="634"/>
                  </a:moveTo>
                  <a:cubicBezTo>
                    <a:pt x="1267" y="634"/>
                    <a:pt x="1446" y="813"/>
                    <a:pt x="1446" y="1036"/>
                  </a:cubicBezTo>
                  <a:cubicBezTo>
                    <a:pt x="1446" y="1259"/>
                    <a:pt x="1267" y="1446"/>
                    <a:pt x="1044" y="1446"/>
                  </a:cubicBezTo>
                  <a:cubicBezTo>
                    <a:pt x="821" y="1446"/>
                    <a:pt x="634" y="1259"/>
                    <a:pt x="634" y="1036"/>
                  </a:cubicBezTo>
                  <a:cubicBezTo>
                    <a:pt x="634" y="813"/>
                    <a:pt x="821" y="634"/>
                    <a:pt x="1044" y="634"/>
                  </a:cubicBezTo>
                  <a:close/>
                  <a:moveTo>
                    <a:pt x="1044" y="1"/>
                  </a:moveTo>
                  <a:cubicBezTo>
                    <a:pt x="464" y="1"/>
                    <a:pt x="0" y="465"/>
                    <a:pt x="0" y="1036"/>
                  </a:cubicBezTo>
                  <a:cubicBezTo>
                    <a:pt x="0" y="1615"/>
                    <a:pt x="464" y="2079"/>
                    <a:pt x="1044" y="2079"/>
                  </a:cubicBezTo>
                  <a:cubicBezTo>
                    <a:pt x="1615" y="2079"/>
                    <a:pt x="2088" y="1615"/>
                    <a:pt x="2088" y="1036"/>
                  </a:cubicBezTo>
                  <a:cubicBezTo>
                    <a:pt x="2088" y="465"/>
                    <a:pt x="1615" y="1"/>
                    <a:pt x="1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95" name="Google Shape;495;p44"/>
            <p:cNvSpPr/>
            <p:nvPr/>
          </p:nvSpPr>
          <p:spPr>
            <a:xfrm>
              <a:off x="4169846" y="1780433"/>
              <a:ext cx="61123" cy="14259"/>
            </a:xfrm>
            <a:custGeom>
              <a:avLst/>
              <a:gdLst/>
              <a:ahLst/>
              <a:cxnLst/>
              <a:rect l="l" t="t" r="r" b="b"/>
              <a:pathLst>
                <a:path w="2722" h="635" extrusionOk="0">
                  <a:moveTo>
                    <a:pt x="349" y="1"/>
                  </a:moveTo>
                  <a:cubicBezTo>
                    <a:pt x="188" y="1"/>
                    <a:pt x="45" y="117"/>
                    <a:pt x="19" y="277"/>
                  </a:cubicBezTo>
                  <a:cubicBezTo>
                    <a:pt x="1" y="474"/>
                    <a:pt x="152" y="634"/>
                    <a:pt x="340" y="634"/>
                  </a:cubicBezTo>
                  <a:lnTo>
                    <a:pt x="2383" y="634"/>
                  </a:lnTo>
                  <a:cubicBezTo>
                    <a:pt x="2570" y="634"/>
                    <a:pt x="2722" y="474"/>
                    <a:pt x="2695" y="277"/>
                  </a:cubicBezTo>
                  <a:cubicBezTo>
                    <a:pt x="2677" y="117"/>
                    <a:pt x="2525" y="1"/>
                    <a:pt x="23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96" name="Google Shape;496;p44"/>
            <p:cNvSpPr/>
            <p:nvPr/>
          </p:nvSpPr>
          <p:spPr>
            <a:xfrm>
              <a:off x="4293057" y="1780433"/>
              <a:ext cx="62111" cy="14259"/>
            </a:xfrm>
            <a:custGeom>
              <a:avLst/>
              <a:gdLst/>
              <a:ahLst/>
              <a:cxnLst/>
              <a:rect l="l" t="t" r="r" b="b"/>
              <a:pathLst>
                <a:path w="2766" h="635" extrusionOk="0">
                  <a:moveTo>
                    <a:pt x="348" y="1"/>
                  </a:moveTo>
                  <a:cubicBezTo>
                    <a:pt x="187" y="1"/>
                    <a:pt x="45" y="117"/>
                    <a:pt x="27" y="277"/>
                  </a:cubicBezTo>
                  <a:cubicBezTo>
                    <a:pt x="0" y="474"/>
                    <a:pt x="152" y="634"/>
                    <a:pt x="339" y="634"/>
                  </a:cubicBezTo>
                  <a:lnTo>
                    <a:pt x="2418" y="634"/>
                  </a:lnTo>
                  <a:cubicBezTo>
                    <a:pt x="2578" y="634"/>
                    <a:pt x="2721" y="518"/>
                    <a:pt x="2739" y="358"/>
                  </a:cubicBezTo>
                  <a:cubicBezTo>
                    <a:pt x="2766" y="161"/>
                    <a:pt x="2614" y="1"/>
                    <a:pt x="24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97" name="Google Shape;497;p44"/>
            <p:cNvSpPr/>
            <p:nvPr/>
          </p:nvSpPr>
          <p:spPr>
            <a:xfrm>
              <a:off x="4246171" y="1780433"/>
              <a:ext cx="31482" cy="14259"/>
            </a:xfrm>
            <a:custGeom>
              <a:avLst/>
              <a:gdLst/>
              <a:ahLst/>
              <a:cxnLst/>
              <a:rect l="l" t="t" r="r" b="b"/>
              <a:pathLst>
                <a:path w="1402" h="635" extrusionOk="0">
                  <a:moveTo>
                    <a:pt x="357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1" y="474"/>
                    <a:pt x="152" y="634"/>
                    <a:pt x="340" y="634"/>
                  </a:cubicBezTo>
                  <a:lnTo>
                    <a:pt x="1053" y="634"/>
                  </a:lnTo>
                  <a:cubicBezTo>
                    <a:pt x="1214" y="634"/>
                    <a:pt x="1366" y="518"/>
                    <a:pt x="1383" y="358"/>
                  </a:cubicBezTo>
                  <a:cubicBezTo>
                    <a:pt x="1401" y="161"/>
                    <a:pt x="1258" y="1"/>
                    <a:pt x="10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98" name="Google Shape;498;p44"/>
            <p:cNvSpPr/>
            <p:nvPr/>
          </p:nvSpPr>
          <p:spPr>
            <a:xfrm>
              <a:off x="4169846" y="1812700"/>
              <a:ext cx="32268" cy="14236"/>
            </a:xfrm>
            <a:custGeom>
              <a:avLst/>
              <a:gdLst/>
              <a:ahLst/>
              <a:cxnLst/>
              <a:rect l="l" t="t" r="r" b="b"/>
              <a:pathLst>
                <a:path w="1437" h="634" extrusionOk="0">
                  <a:moveTo>
                    <a:pt x="340" y="0"/>
                  </a:moveTo>
                  <a:cubicBezTo>
                    <a:pt x="143" y="0"/>
                    <a:pt x="1" y="170"/>
                    <a:pt x="19" y="357"/>
                  </a:cubicBezTo>
                  <a:cubicBezTo>
                    <a:pt x="45" y="517"/>
                    <a:pt x="188" y="633"/>
                    <a:pt x="349" y="633"/>
                  </a:cubicBezTo>
                  <a:lnTo>
                    <a:pt x="1089" y="633"/>
                  </a:lnTo>
                  <a:cubicBezTo>
                    <a:pt x="1250" y="633"/>
                    <a:pt x="1401" y="517"/>
                    <a:pt x="1419" y="357"/>
                  </a:cubicBezTo>
                  <a:cubicBezTo>
                    <a:pt x="1437" y="170"/>
                    <a:pt x="1294" y="0"/>
                    <a:pt x="10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499" name="Google Shape;499;p44"/>
            <p:cNvSpPr/>
            <p:nvPr/>
          </p:nvSpPr>
          <p:spPr>
            <a:xfrm>
              <a:off x="4264404" y="1812700"/>
              <a:ext cx="90763" cy="14236"/>
            </a:xfrm>
            <a:custGeom>
              <a:avLst/>
              <a:gdLst/>
              <a:ahLst/>
              <a:cxnLst/>
              <a:rect l="l" t="t" r="r" b="b"/>
              <a:pathLst>
                <a:path w="4042" h="634" extrusionOk="0">
                  <a:moveTo>
                    <a:pt x="348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0" y="473"/>
                    <a:pt x="152" y="633"/>
                    <a:pt x="339" y="633"/>
                  </a:cubicBezTo>
                  <a:lnTo>
                    <a:pt x="3694" y="633"/>
                  </a:lnTo>
                  <a:cubicBezTo>
                    <a:pt x="3854" y="633"/>
                    <a:pt x="3997" y="517"/>
                    <a:pt x="4015" y="357"/>
                  </a:cubicBezTo>
                  <a:cubicBezTo>
                    <a:pt x="4042" y="170"/>
                    <a:pt x="3890" y="0"/>
                    <a:pt x="3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00" name="Google Shape;500;p44"/>
            <p:cNvSpPr/>
            <p:nvPr/>
          </p:nvSpPr>
          <p:spPr>
            <a:xfrm>
              <a:off x="4217518" y="1812700"/>
              <a:ext cx="31482" cy="14236"/>
            </a:xfrm>
            <a:custGeom>
              <a:avLst/>
              <a:gdLst/>
              <a:ahLst/>
              <a:cxnLst/>
              <a:rect l="l" t="t" r="r" b="b"/>
              <a:pathLst>
                <a:path w="1402" h="634" extrusionOk="0">
                  <a:moveTo>
                    <a:pt x="358" y="0"/>
                  </a:moveTo>
                  <a:cubicBezTo>
                    <a:pt x="188" y="0"/>
                    <a:pt x="45" y="116"/>
                    <a:pt x="28" y="277"/>
                  </a:cubicBezTo>
                  <a:cubicBezTo>
                    <a:pt x="1" y="473"/>
                    <a:pt x="153" y="633"/>
                    <a:pt x="340" y="633"/>
                  </a:cubicBezTo>
                  <a:lnTo>
                    <a:pt x="1054" y="633"/>
                  </a:lnTo>
                  <a:cubicBezTo>
                    <a:pt x="1214" y="633"/>
                    <a:pt x="1357" y="517"/>
                    <a:pt x="1384" y="357"/>
                  </a:cubicBezTo>
                  <a:cubicBezTo>
                    <a:pt x="1401" y="170"/>
                    <a:pt x="1250" y="0"/>
                    <a:pt x="10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501" name="Google Shape;501;p44"/>
          <p:cNvGrpSpPr/>
          <p:nvPr/>
        </p:nvGrpSpPr>
        <p:grpSpPr>
          <a:xfrm>
            <a:off x="7355429" y="1887597"/>
            <a:ext cx="264048" cy="485634"/>
            <a:chOff x="4750779" y="1446459"/>
            <a:chExt cx="264048" cy="485634"/>
          </a:xfrm>
        </p:grpSpPr>
        <p:sp>
          <p:nvSpPr>
            <p:cNvPr id="502" name="Google Shape;502;p44"/>
            <p:cNvSpPr/>
            <p:nvPr/>
          </p:nvSpPr>
          <p:spPr>
            <a:xfrm>
              <a:off x="4750779" y="1662252"/>
              <a:ext cx="264048" cy="269842"/>
            </a:xfrm>
            <a:custGeom>
              <a:avLst/>
              <a:gdLst/>
              <a:ahLst/>
              <a:cxnLst/>
              <a:rect l="l" t="t" r="r" b="b"/>
              <a:pathLst>
                <a:path w="11759" h="12017" extrusionOk="0">
                  <a:moveTo>
                    <a:pt x="11446" y="0"/>
                  </a:moveTo>
                  <a:cubicBezTo>
                    <a:pt x="11268" y="0"/>
                    <a:pt x="11125" y="143"/>
                    <a:pt x="11125" y="322"/>
                  </a:cubicBezTo>
                  <a:lnTo>
                    <a:pt x="11125" y="10839"/>
                  </a:lnTo>
                  <a:cubicBezTo>
                    <a:pt x="11125" y="11134"/>
                    <a:pt x="10884" y="11375"/>
                    <a:pt x="10590" y="11375"/>
                  </a:cubicBezTo>
                  <a:lnTo>
                    <a:pt x="786" y="11375"/>
                  </a:lnTo>
                  <a:cubicBezTo>
                    <a:pt x="705" y="11375"/>
                    <a:pt x="634" y="11312"/>
                    <a:pt x="634" y="11223"/>
                  </a:cubicBezTo>
                  <a:lnTo>
                    <a:pt x="634" y="9287"/>
                  </a:lnTo>
                  <a:cubicBezTo>
                    <a:pt x="634" y="9269"/>
                    <a:pt x="625" y="9243"/>
                    <a:pt x="607" y="9225"/>
                  </a:cubicBezTo>
                  <a:cubicBezTo>
                    <a:pt x="511" y="9128"/>
                    <a:pt x="408" y="9088"/>
                    <a:pt x="315" y="9088"/>
                  </a:cubicBezTo>
                  <a:cubicBezTo>
                    <a:pt x="141" y="9088"/>
                    <a:pt x="1" y="9229"/>
                    <a:pt x="1" y="9403"/>
                  </a:cubicBezTo>
                  <a:lnTo>
                    <a:pt x="1" y="11678"/>
                  </a:lnTo>
                  <a:cubicBezTo>
                    <a:pt x="1" y="11865"/>
                    <a:pt x="152" y="12017"/>
                    <a:pt x="331" y="12017"/>
                  </a:cubicBezTo>
                  <a:lnTo>
                    <a:pt x="10590" y="12017"/>
                  </a:lnTo>
                  <a:cubicBezTo>
                    <a:pt x="11241" y="12017"/>
                    <a:pt x="11759" y="11491"/>
                    <a:pt x="11759" y="10839"/>
                  </a:cubicBezTo>
                  <a:lnTo>
                    <a:pt x="11759" y="322"/>
                  </a:lnTo>
                  <a:cubicBezTo>
                    <a:pt x="11759" y="143"/>
                    <a:pt x="11616" y="0"/>
                    <a:pt x="114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03" name="Google Shape;503;p44"/>
            <p:cNvSpPr/>
            <p:nvPr/>
          </p:nvSpPr>
          <p:spPr>
            <a:xfrm>
              <a:off x="4750779" y="1446459"/>
              <a:ext cx="264048" cy="400575"/>
            </a:xfrm>
            <a:custGeom>
              <a:avLst/>
              <a:gdLst/>
              <a:ahLst/>
              <a:cxnLst/>
              <a:rect l="l" t="t" r="r" b="b"/>
              <a:pathLst>
                <a:path w="11759" h="17839" extrusionOk="0">
                  <a:moveTo>
                    <a:pt x="7280" y="4864"/>
                  </a:moveTo>
                  <a:lnTo>
                    <a:pt x="7280" y="5587"/>
                  </a:lnTo>
                  <a:lnTo>
                    <a:pt x="4488" y="5587"/>
                  </a:lnTo>
                  <a:lnTo>
                    <a:pt x="4488" y="4864"/>
                  </a:lnTo>
                  <a:close/>
                  <a:moveTo>
                    <a:pt x="6477" y="6265"/>
                  </a:moveTo>
                  <a:lnTo>
                    <a:pt x="6477" y="6988"/>
                  </a:lnTo>
                  <a:lnTo>
                    <a:pt x="5327" y="6988"/>
                  </a:lnTo>
                  <a:lnTo>
                    <a:pt x="5327" y="6265"/>
                  </a:lnTo>
                  <a:close/>
                  <a:moveTo>
                    <a:pt x="6754" y="7621"/>
                  </a:moveTo>
                  <a:cubicBezTo>
                    <a:pt x="6950" y="7621"/>
                    <a:pt x="7129" y="7773"/>
                    <a:pt x="7129" y="7969"/>
                  </a:cubicBezTo>
                  <a:cubicBezTo>
                    <a:pt x="7129" y="8067"/>
                    <a:pt x="7093" y="8165"/>
                    <a:pt x="7022" y="8237"/>
                  </a:cubicBezTo>
                  <a:cubicBezTo>
                    <a:pt x="6959" y="8299"/>
                    <a:pt x="6870" y="8335"/>
                    <a:pt x="6772" y="8335"/>
                  </a:cubicBezTo>
                  <a:lnTo>
                    <a:pt x="5023" y="8335"/>
                  </a:lnTo>
                  <a:cubicBezTo>
                    <a:pt x="4827" y="8335"/>
                    <a:pt x="4657" y="8192"/>
                    <a:pt x="4649" y="8005"/>
                  </a:cubicBezTo>
                  <a:cubicBezTo>
                    <a:pt x="4640" y="7790"/>
                    <a:pt x="4800" y="7621"/>
                    <a:pt x="5005" y="7621"/>
                  </a:cubicBezTo>
                  <a:close/>
                  <a:moveTo>
                    <a:pt x="1895" y="1"/>
                  </a:moveTo>
                  <a:cubicBezTo>
                    <a:pt x="1831" y="1"/>
                    <a:pt x="1768" y="19"/>
                    <a:pt x="1714" y="56"/>
                  </a:cubicBezTo>
                  <a:cubicBezTo>
                    <a:pt x="1571" y="163"/>
                    <a:pt x="1535" y="359"/>
                    <a:pt x="1642" y="502"/>
                  </a:cubicBezTo>
                  <a:lnTo>
                    <a:pt x="4283" y="4231"/>
                  </a:lnTo>
                  <a:lnTo>
                    <a:pt x="4167" y="4231"/>
                  </a:lnTo>
                  <a:cubicBezTo>
                    <a:pt x="3988" y="4231"/>
                    <a:pt x="3846" y="4374"/>
                    <a:pt x="3846" y="4552"/>
                  </a:cubicBezTo>
                  <a:lnTo>
                    <a:pt x="3846" y="5587"/>
                  </a:lnTo>
                  <a:lnTo>
                    <a:pt x="331" y="5587"/>
                  </a:lnTo>
                  <a:cubicBezTo>
                    <a:pt x="152" y="5587"/>
                    <a:pt x="1" y="5739"/>
                    <a:pt x="1" y="5917"/>
                  </a:cubicBezTo>
                  <a:lnTo>
                    <a:pt x="1" y="17639"/>
                  </a:lnTo>
                  <a:cubicBezTo>
                    <a:pt x="1" y="17657"/>
                    <a:pt x="10" y="17684"/>
                    <a:pt x="27" y="17702"/>
                  </a:cubicBezTo>
                  <a:cubicBezTo>
                    <a:pt x="124" y="17798"/>
                    <a:pt x="227" y="17838"/>
                    <a:pt x="320" y="17838"/>
                  </a:cubicBezTo>
                  <a:cubicBezTo>
                    <a:pt x="494" y="17838"/>
                    <a:pt x="634" y="17698"/>
                    <a:pt x="634" y="17523"/>
                  </a:cubicBezTo>
                  <a:lnTo>
                    <a:pt x="634" y="6372"/>
                  </a:lnTo>
                  <a:cubicBezTo>
                    <a:pt x="634" y="6292"/>
                    <a:pt x="705" y="6220"/>
                    <a:pt x="786" y="6220"/>
                  </a:cubicBezTo>
                  <a:lnTo>
                    <a:pt x="4693" y="6220"/>
                  </a:lnTo>
                  <a:lnTo>
                    <a:pt x="4693" y="7014"/>
                  </a:lnTo>
                  <a:cubicBezTo>
                    <a:pt x="4203" y="7184"/>
                    <a:pt x="3872" y="7737"/>
                    <a:pt x="4078" y="8326"/>
                  </a:cubicBezTo>
                  <a:cubicBezTo>
                    <a:pt x="4211" y="8718"/>
                    <a:pt x="4595" y="8977"/>
                    <a:pt x="5005" y="8977"/>
                  </a:cubicBezTo>
                  <a:lnTo>
                    <a:pt x="6799" y="8977"/>
                  </a:lnTo>
                  <a:cubicBezTo>
                    <a:pt x="7057" y="8977"/>
                    <a:pt x="7307" y="8870"/>
                    <a:pt x="7485" y="8683"/>
                  </a:cubicBezTo>
                  <a:lnTo>
                    <a:pt x="7494" y="8674"/>
                  </a:lnTo>
                  <a:cubicBezTo>
                    <a:pt x="7682" y="8486"/>
                    <a:pt x="7789" y="8237"/>
                    <a:pt x="7789" y="7969"/>
                  </a:cubicBezTo>
                  <a:cubicBezTo>
                    <a:pt x="7789" y="7523"/>
                    <a:pt x="7503" y="7148"/>
                    <a:pt x="7111" y="7014"/>
                  </a:cubicBezTo>
                  <a:lnTo>
                    <a:pt x="7111" y="6220"/>
                  </a:lnTo>
                  <a:lnTo>
                    <a:pt x="10795" y="6220"/>
                  </a:lnTo>
                  <a:cubicBezTo>
                    <a:pt x="10974" y="6220"/>
                    <a:pt x="11125" y="6372"/>
                    <a:pt x="11125" y="6559"/>
                  </a:cubicBezTo>
                  <a:lnTo>
                    <a:pt x="11125" y="8504"/>
                  </a:lnTo>
                  <a:cubicBezTo>
                    <a:pt x="11125" y="8567"/>
                    <a:pt x="11152" y="8620"/>
                    <a:pt x="11197" y="8656"/>
                  </a:cubicBezTo>
                  <a:cubicBezTo>
                    <a:pt x="11280" y="8722"/>
                    <a:pt x="11366" y="8751"/>
                    <a:pt x="11445" y="8751"/>
                  </a:cubicBezTo>
                  <a:cubicBezTo>
                    <a:pt x="11619" y="8751"/>
                    <a:pt x="11759" y="8611"/>
                    <a:pt x="11759" y="8433"/>
                  </a:cubicBezTo>
                  <a:lnTo>
                    <a:pt x="11759" y="6765"/>
                  </a:lnTo>
                  <a:cubicBezTo>
                    <a:pt x="11759" y="6113"/>
                    <a:pt x="11232" y="5587"/>
                    <a:pt x="10590" y="5587"/>
                  </a:cubicBezTo>
                  <a:lnTo>
                    <a:pt x="7914" y="5587"/>
                  </a:lnTo>
                  <a:lnTo>
                    <a:pt x="7914" y="4552"/>
                  </a:lnTo>
                  <a:cubicBezTo>
                    <a:pt x="7914" y="4374"/>
                    <a:pt x="7771" y="4231"/>
                    <a:pt x="7593" y="4231"/>
                  </a:cubicBezTo>
                  <a:lnTo>
                    <a:pt x="7477" y="4231"/>
                  </a:lnTo>
                  <a:lnTo>
                    <a:pt x="10126" y="502"/>
                  </a:lnTo>
                  <a:cubicBezTo>
                    <a:pt x="10224" y="359"/>
                    <a:pt x="10189" y="163"/>
                    <a:pt x="10046" y="56"/>
                  </a:cubicBezTo>
                  <a:cubicBezTo>
                    <a:pt x="9991" y="19"/>
                    <a:pt x="9929" y="1"/>
                    <a:pt x="9867" y="1"/>
                  </a:cubicBezTo>
                  <a:cubicBezTo>
                    <a:pt x="9766" y="1"/>
                    <a:pt x="9666" y="48"/>
                    <a:pt x="9600" y="136"/>
                  </a:cubicBezTo>
                  <a:lnTo>
                    <a:pt x="6718" y="4213"/>
                  </a:lnTo>
                  <a:lnTo>
                    <a:pt x="6272" y="3580"/>
                  </a:lnTo>
                  <a:lnTo>
                    <a:pt x="8458" y="502"/>
                  </a:lnTo>
                  <a:cubicBezTo>
                    <a:pt x="8556" y="359"/>
                    <a:pt x="8520" y="163"/>
                    <a:pt x="8378" y="56"/>
                  </a:cubicBezTo>
                  <a:cubicBezTo>
                    <a:pt x="8323" y="19"/>
                    <a:pt x="8260" y="1"/>
                    <a:pt x="8196" y="1"/>
                  </a:cubicBezTo>
                  <a:cubicBezTo>
                    <a:pt x="8094" y="1"/>
                    <a:pt x="7992" y="48"/>
                    <a:pt x="7932" y="136"/>
                  </a:cubicBezTo>
                  <a:lnTo>
                    <a:pt x="5880" y="3036"/>
                  </a:lnTo>
                  <a:lnTo>
                    <a:pt x="3828" y="136"/>
                  </a:lnTo>
                  <a:cubicBezTo>
                    <a:pt x="3767" y="48"/>
                    <a:pt x="3669" y="1"/>
                    <a:pt x="3567" y="1"/>
                  </a:cubicBezTo>
                  <a:cubicBezTo>
                    <a:pt x="3504" y="1"/>
                    <a:pt x="3440" y="19"/>
                    <a:pt x="3382" y="56"/>
                  </a:cubicBezTo>
                  <a:cubicBezTo>
                    <a:pt x="3239" y="163"/>
                    <a:pt x="3203" y="359"/>
                    <a:pt x="3310" y="502"/>
                  </a:cubicBezTo>
                  <a:lnTo>
                    <a:pt x="5951" y="4231"/>
                  </a:lnTo>
                  <a:lnTo>
                    <a:pt x="5059" y="4231"/>
                  </a:lnTo>
                  <a:lnTo>
                    <a:pt x="2160" y="136"/>
                  </a:lnTo>
                  <a:cubicBezTo>
                    <a:pt x="2099" y="48"/>
                    <a:pt x="1997" y="1"/>
                    <a:pt x="18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04" name="Google Shape;504;p44"/>
            <p:cNvSpPr/>
            <p:nvPr/>
          </p:nvSpPr>
          <p:spPr>
            <a:xfrm>
              <a:off x="4866759" y="1815103"/>
              <a:ext cx="91976" cy="14236"/>
            </a:xfrm>
            <a:custGeom>
              <a:avLst/>
              <a:gdLst/>
              <a:ahLst/>
              <a:cxnLst/>
              <a:rect l="l" t="t" r="r" b="b"/>
              <a:pathLst>
                <a:path w="4096" h="634" extrusionOk="0">
                  <a:moveTo>
                    <a:pt x="349" y="0"/>
                  </a:moveTo>
                  <a:cubicBezTo>
                    <a:pt x="188" y="0"/>
                    <a:pt x="46" y="116"/>
                    <a:pt x="28" y="277"/>
                  </a:cubicBezTo>
                  <a:cubicBezTo>
                    <a:pt x="1" y="473"/>
                    <a:pt x="153" y="633"/>
                    <a:pt x="340" y="633"/>
                  </a:cubicBezTo>
                  <a:lnTo>
                    <a:pt x="3748" y="633"/>
                  </a:lnTo>
                  <a:cubicBezTo>
                    <a:pt x="3908" y="633"/>
                    <a:pt x="4051" y="518"/>
                    <a:pt x="4069" y="357"/>
                  </a:cubicBezTo>
                  <a:cubicBezTo>
                    <a:pt x="4096" y="170"/>
                    <a:pt x="3944" y="0"/>
                    <a:pt x="3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05" name="Google Shape;505;p44"/>
            <p:cNvSpPr/>
            <p:nvPr/>
          </p:nvSpPr>
          <p:spPr>
            <a:xfrm>
              <a:off x="4807680" y="1815103"/>
              <a:ext cx="43697" cy="14236"/>
            </a:xfrm>
            <a:custGeom>
              <a:avLst/>
              <a:gdLst/>
              <a:ahLst/>
              <a:cxnLst/>
              <a:rect l="l" t="t" r="r" b="b"/>
              <a:pathLst>
                <a:path w="1946" h="634" extrusionOk="0">
                  <a:moveTo>
                    <a:pt x="321" y="0"/>
                  </a:moveTo>
                  <a:cubicBezTo>
                    <a:pt x="143" y="0"/>
                    <a:pt x="0" y="143"/>
                    <a:pt x="0" y="321"/>
                  </a:cubicBezTo>
                  <a:cubicBezTo>
                    <a:pt x="0" y="491"/>
                    <a:pt x="143" y="633"/>
                    <a:pt x="321" y="633"/>
                  </a:cubicBezTo>
                  <a:lnTo>
                    <a:pt x="1588" y="633"/>
                  </a:lnTo>
                  <a:cubicBezTo>
                    <a:pt x="1749" y="633"/>
                    <a:pt x="1900" y="518"/>
                    <a:pt x="1918" y="357"/>
                  </a:cubicBezTo>
                  <a:cubicBezTo>
                    <a:pt x="1945" y="170"/>
                    <a:pt x="1793" y="0"/>
                    <a:pt x="16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06" name="Google Shape;506;p44"/>
            <p:cNvSpPr/>
            <p:nvPr/>
          </p:nvSpPr>
          <p:spPr>
            <a:xfrm>
              <a:off x="4866759" y="1847349"/>
              <a:ext cx="91976" cy="14439"/>
            </a:xfrm>
            <a:custGeom>
              <a:avLst/>
              <a:gdLst/>
              <a:ahLst/>
              <a:cxnLst/>
              <a:rect l="l" t="t" r="r" b="b"/>
              <a:pathLst>
                <a:path w="4096" h="643" extrusionOk="0">
                  <a:moveTo>
                    <a:pt x="349" y="0"/>
                  </a:moveTo>
                  <a:cubicBezTo>
                    <a:pt x="188" y="0"/>
                    <a:pt x="46" y="125"/>
                    <a:pt x="28" y="286"/>
                  </a:cubicBezTo>
                  <a:cubicBezTo>
                    <a:pt x="1" y="473"/>
                    <a:pt x="153" y="643"/>
                    <a:pt x="340" y="643"/>
                  </a:cubicBezTo>
                  <a:lnTo>
                    <a:pt x="3748" y="643"/>
                  </a:lnTo>
                  <a:cubicBezTo>
                    <a:pt x="3908" y="643"/>
                    <a:pt x="4051" y="527"/>
                    <a:pt x="4069" y="357"/>
                  </a:cubicBezTo>
                  <a:cubicBezTo>
                    <a:pt x="4096" y="170"/>
                    <a:pt x="3944" y="0"/>
                    <a:pt x="3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07" name="Google Shape;507;p44"/>
            <p:cNvSpPr/>
            <p:nvPr/>
          </p:nvSpPr>
          <p:spPr>
            <a:xfrm>
              <a:off x="4807276" y="1847349"/>
              <a:ext cx="44102" cy="14439"/>
            </a:xfrm>
            <a:custGeom>
              <a:avLst/>
              <a:gdLst/>
              <a:ahLst/>
              <a:cxnLst/>
              <a:rect l="l" t="t" r="r" b="b"/>
              <a:pathLst>
                <a:path w="1964" h="643" extrusionOk="0">
                  <a:moveTo>
                    <a:pt x="348" y="0"/>
                  </a:moveTo>
                  <a:cubicBezTo>
                    <a:pt x="188" y="0"/>
                    <a:pt x="45" y="125"/>
                    <a:pt x="27" y="286"/>
                  </a:cubicBezTo>
                  <a:cubicBezTo>
                    <a:pt x="0" y="473"/>
                    <a:pt x="152" y="643"/>
                    <a:pt x="339" y="643"/>
                  </a:cubicBezTo>
                  <a:lnTo>
                    <a:pt x="1606" y="643"/>
                  </a:lnTo>
                  <a:cubicBezTo>
                    <a:pt x="1767" y="643"/>
                    <a:pt x="1918" y="527"/>
                    <a:pt x="1936" y="357"/>
                  </a:cubicBezTo>
                  <a:cubicBezTo>
                    <a:pt x="1963" y="170"/>
                    <a:pt x="1811" y="0"/>
                    <a:pt x="16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08" name="Google Shape;508;p44"/>
            <p:cNvSpPr/>
            <p:nvPr/>
          </p:nvSpPr>
          <p:spPr>
            <a:xfrm>
              <a:off x="4866759" y="1880604"/>
              <a:ext cx="91976" cy="14439"/>
            </a:xfrm>
            <a:custGeom>
              <a:avLst/>
              <a:gdLst/>
              <a:ahLst/>
              <a:cxnLst/>
              <a:rect l="l" t="t" r="r" b="b"/>
              <a:pathLst>
                <a:path w="4096" h="643" extrusionOk="0">
                  <a:moveTo>
                    <a:pt x="349" y="0"/>
                  </a:moveTo>
                  <a:cubicBezTo>
                    <a:pt x="188" y="0"/>
                    <a:pt x="46" y="116"/>
                    <a:pt x="28" y="286"/>
                  </a:cubicBezTo>
                  <a:cubicBezTo>
                    <a:pt x="1" y="473"/>
                    <a:pt x="153" y="643"/>
                    <a:pt x="340" y="643"/>
                  </a:cubicBezTo>
                  <a:lnTo>
                    <a:pt x="3748" y="643"/>
                  </a:lnTo>
                  <a:cubicBezTo>
                    <a:pt x="3908" y="643"/>
                    <a:pt x="4051" y="518"/>
                    <a:pt x="4069" y="357"/>
                  </a:cubicBezTo>
                  <a:cubicBezTo>
                    <a:pt x="4096" y="170"/>
                    <a:pt x="3944" y="0"/>
                    <a:pt x="3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09" name="Google Shape;509;p44"/>
            <p:cNvSpPr/>
            <p:nvPr/>
          </p:nvSpPr>
          <p:spPr>
            <a:xfrm>
              <a:off x="4807276" y="1880604"/>
              <a:ext cx="44102" cy="14439"/>
            </a:xfrm>
            <a:custGeom>
              <a:avLst/>
              <a:gdLst/>
              <a:ahLst/>
              <a:cxnLst/>
              <a:rect l="l" t="t" r="r" b="b"/>
              <a:pathLst>
                <a:path w="1964" h="643" extrusionOk="0">
                  <a:moveTo>
                    <a:pt x="348" y="0"/>
                  </a:moveTo>
                  <a:cubicBezTo>
                    <a:pt x="188" y="0"/>
                    <a:pt x="45" y="116"/>
                    <a:pt x="27" y="286"/>
                  </a:cubicBezTo>
                  <a:cubicBezTo>
                    <a:pt x="0" y="473"/>
                    <a:pt x="152" y="643"/>
                    <a:pt x="339" y="643"/>
                  </a:cubicBezTo>
                  <a:lnTo>
                    <a:pt x="1606" y="643"/>
                  </a:lnTo>
                  <a:cubicBezTo>
                    <a:pt x="1767" y="643"/>
                    <a:pt x="1918" y="518"/>
                    <a:pt x="1936" y="357"/>
                  </a:cubicBezTo>
                  <a:cubicBezTo>
                    <a:pt x="1963" y="170"/>
                    <a:pt x="1811" y="0"/>
                    <a:pt x="16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10" name="Google Shape;510;p44"/>
            <p:cNvSpPr/>
            <p:nvPr/>
          </p:nvSpPr>
          <p:spPr>
            <a:xfrm>
              <a:off x="4827710" y="1664048"/>
              <a:ext cx="110187" cy="129229"/>
            </a:xfrm>
            <a:custGeom>
              <a:avLst/>
              <a:gdLst/>
              <a:ahLst/>
              <a:cxnLst/>
              <a:rect l="l" t="t" r="r" b="b"/>
              <a:pathLst>
                <a:path w="4907" h="5755" extrusionOk="0">
                  <a:moveTo>
                    <a:pt x="2463" y="2017"/>
                  </a:moveTo>
                  <a:cubicBezTo>
                    <a:pt x="2712" y="2017"/>
                    <a:pt x="2918" y="2222"/>
                    <a:pt x="2918" y="2472"/>
                  </a:cubicBezTo>
                  <a:cubicBezTo>
                    <a:pt x="2918" y="2722"/>
                    <a:pt x="2712" y="2918"/>
                    <a:pt x="2463" y="2918"/>
                  </a:cubicBezTo>
                  <a:cubicBezTo>
                    <a:pt x="2213" y="2918"/>
                    <a:pt x="2008" y="2722"/>
                    <a:pt x="2008" y="2472"/>
                  </a:cubicBezTo>
                  <a:cubicBezTo>
                    <a:pt x="2008" y="2222"/>
                    <a:pt x="2213" y="2017"/>
                    <a:pt x="2463" y="2017"/>
                  </a:cubicBezTo>
                  <a:close/>
                  <a:moveTo>
                    <a:pt x="4274" y="634"/>
                  </a:moveTo>
                  <a:lnTo>
                    <a:pt x="4274" y="3052"/>
                  </a:lnTo>
                  <a:cubicBezTo>
                    <a:pt x="4113" y="2971"/>
                    <a:pt x="3935" y="2918"/>
                    <a:pt x="3738" y="2918"/>
                  </a:cubicBezTo>
                  <a:lnTo>
                    <a:pt x="3444" y="2918"/>
                  </a:lnTo>
                  <a:cubicBezTo>
                    <a:pt x="3515" y="2757"/>
                    <a:pt x="3551" y="2570"/>
                    <a:pt x="3533" y="2374"/>
                  </a:cubicBezTo>
                  <a:cubicBezTo>
                    <a:pt x="3489" y="1856"/>
                    <a:pt x="3087" y="1437"/>
                    <a:pt x="2579" y="1383"/>
                  </a:cubicBezTo>
                  <a:cubicBezTo>
                    <a:pt x="2537" y="1379"/>
                    <a:pt x="2497" y="1377"/>
                    <a:pt x="2457" y="1377"/>
                  </a:cubicBezTo>
                  <a:cubicBezTo>
                    <a:pt x="1859" y="1377"/>
                    <a:pt x="1365" y="1861"/>
                    <a:pt x="1365" y="2463"/>
                  </a:cubicBezTo>
                  <a:cubicBezTo>
                    <a:pt x="1365" y="2632"/>
                    <a:pt x="1401" y="2784"/>
                    <a:pt x="1463" y="2918"/>
                  </a:cubicBezTo>
                  <a:lnTo>
                    <a:pt x="1169" y="2918"/>
                  </a:lnTo>
                  <a:cubicBezTo>
                    <a:pt x="982" y="2918"/>
                    <a:pt x="794" y="2971"/>
                    <a:pt x="634" y="3052"/>
                  </a:cubicBezTo>
                  <a:lnTo>
                    <a:pt x="634" y="634"/>
                  </a:lnTo>
                  <a:close/>
                  <a:moveTo>
                    <a:pt x="3738" y="3560"/>
                  </a:moveTo>
                  <a:cubicBezTo>
                    <a:pt x="4033" y="3560"/>
                    <a:pt x="4274" y="3792"/>
                    <a:pt x="4274" y="4095"/>
                  </a:cubicBezTo>
                  <a:lnTo>
                    <a:pt x="4274" y="5166"/>
                  </a:lnTo>
                  <a:lnTo>
                    <a:pt x="634" y="5166"/>
                  </a:lnTo>
                  <a:lnTo>
                    <a:pt x="634" y="4095"/>
                  </a:lnTo>
                  <a:cubicBezTo>
                    <a:pt x="634" y="3792"/>
                    <a:pt x="875" y="3560"/>
                    <a:pt x="1169" y="3560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3"/>
                    <a:pt x="0" y="322"/>
                  </a:cubicBezTo>
                  <a:lnTo>
                    <a:pt x="0" y="5442"/>
                  </a:lnTo>
                  <a:cubicBezTo>
                    <a:pt x="0" y="5612"/>
                    <a:pt x="143" y="5755"/>
                    <a:pt x="322" y="5755"/>
                  </a:cubicBezTo>
                  <a:lnTo>
                    <a:pt x="4595" y="5755"/>
                  </a:lnTo>
                  <a:cubicBezTo>
                    <a:pt x="4764" y="5755"/>
                    <a:pt x="4907" y="5612"/>
                    <a:pt x="4907" y="5442"/>
                  </a:cubicBezTo>
                  <a:lnTo>
                    <a:pt x="4907" y="322"/>
                  </a:lnTo>
                  <a:cubicBezTo>
                    <a:pt x="4907" y="143"/>
                    <a:pt x="4764" y="1"/>
                    <a:pt x="4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511" name="Google Shape;511;p44"/>
          <p:cNvGrpSpPr/>
          <p:nvPr/>
        </p:nvGrpSpPr>
        <p:grpSpPr>
          <a:xfrm>
            <a:off x="5764929" y="1887238"/>
            <a:ext cx="366623" cy="486398"/>
            <a:chOff x="5321091" y="1446100"/>
            <a:chExt cx="366623" cy="486398"/>
          </a:xfrm>
        </p:grpSpPr>
        <p:sp>
          <p:nvSpPr>
            <p:cNvPr id="512" name="Google Shape;512;p44"/>
            <p:cNvSpPr/>
            <p:nvPr/>
          </p:nvSpPr>
          <p:spPr>
            <a:xfrm>
              <a:off x="5321091" y="1446100"/>
              <a:ext cx="366623" cy="486398"/>
            </a:xfrm>
            <a:custGeom>
              <a:avLst/>
              <a:gdLst/>
              <a:ahLst/>
              <a:cxnLst/>
              <a:rect l="l" t="t" r="r" b="b"/>
              <a:pathLst>
                <a:path w="16327" h="21661" extrusionOk="0">
                  <a:moveTo>
                    <a:pt x="8164" y="1999"/>
                  </a:moveTo>
                  <a:cubicBezTo>
                    <a:pt x="8556" y="1999"/>
                    <a:pt x="8877" y="2320"/>
                    <a:pt x="8877" y="2713"/>
                  </a:cubicBezTo>
                  <a:cubicBezTo>
                    <a:pt x="8877" y="3096"/>
                    <a:pt x="8556" y="3417"/>
                    <a:pt x="8164" y="3417"/>
                  </a:cubicBezTo>
                  <a:cubicBezTo>
                    <a:pt x="7771" y="3417"/>
                    <a:pt x="7459" y="3096"/>
                    <a:pt x="7459" y="2713"/>
                  </a:cubicBezTo>
                  <a:cubicBezTo>
                    <a:pt x="7459" y="2320"/>
                    <a:pt x="7771" y="1999"/>
                    <a:pt x="8164" y="1999"/>
                  </a:cubicBezTo>
                  <a:close/>
                  <a:moveTo>
                    <a:pt x="8886" y="3846"/>
                  </a:moveTo>
                  <a:lnTo>
                    <a:pt x="8886" y="4782"/>
                  </a:lnTo>
                  <a:lnTo>
                    <a:pt x="7486" y="4782"/>
                  </a:lnTo>
                  <a:lnTo>
                    <a:pt x="7486" y="3846"/>
                  </a:lnTo>
                  <a:cubicBezTo>
                    <a:pt x="7691" y="3970"/>
                    <a:pt x="7932" y="4042"/>
                    <a:pt x="8182" y="4042"/>
                  </a:cubicBezTo>
                  <a:cubicBezTo>
                    <a:pt x="8440" y="4042"/>
                    <a:pt x="8681" y="3970"/>
                    <a:pt x="8886" y="3846"/>
                  </a:cubicBezTo>
                  <a:close/>
                  <a:moveTo>
                    <a:pt x="15541" y="634"/>
                  </a:moveTo>
                  <a:lnTo>
                    <a:pt x="14096" y="4702"/>
                  </a:lnTo>
                  <a:cubicBezTo>
                    <a:pt x="14078" y="4747"/>
                    <a:pt x="14034" y="4782"/>
                    <a:pt x="13989" y="4782"/>
                  </a:cubicBezTo>
                  <a:lnTo>
                    <a:pt x="9520" y="4782"/>
                  </a:lnTo>
                  <a:lnTo>
                    <a:pt x="9520" y="2730"/>
                  </a:lnTo>
                  <a:cubicBezTo>
                    <a:pt x="9520" y="1999"/>
                    <a:pt x="8949" y="1383"/>
                    <a:pt x="8226" y="1366"/>
                  </a:cubicBezTo>
                  <a:cubicBezTo>
                    <a:pt x="8215" y="1365"/>
                    <a:pt x="8204" y="1365"/>
                    <a:pt x="8194" y="1365"/>
                  </a:cubicBezTo>
                  <a:cubicBezTo>
                    <a:pt x="7450" y="1365"/>
                    <a:pt x="6852" y="1965"/>
                    <a:pt x="6852" y="2704"/>
                  </a:cubicBezTo>
                  <a:lnTo>
                    <a:pt x="6852" y="4782"/>
                  </a:lnTo>
                  <a:lnTo>
                    <a:pt x="2374" y="4782"/>
                  </a:lnTo>
                  <a:cubicBezTo>
                    <a:pt x="2329" y="4782"/>
                    <a:pt x="2285" y="4747"/>
                    <a:pt x="2276" y="4702"/>
                  </a:cubicBezTo>
                  <a:lnTo>
                    <a:pt x="831" y="634"/>
                  </a:lnTo>
                  <a:close/>
                  <a:moveTo>
                    <a:pt x="8886" y="5416"/>
                  </a:moveTo>
                  <a:lnTo>
                    <a:pt x="8886" y="6352"/>
                  </a:lnTo>
                  <a:cubicBezTo>
                    <a:pt x="8681" y="6219"/>
                    <a:pt x="8440" y="6147"/>
                    <a:pt x="8182" y="6147"/>
                  </a:cubicBezTo>
                  <a:cubicBezTo>
                    <a:pt x="7932" y="6147"/>
                    <a:pt x="7691" y="6219"/>
                    <a:pt x="7486" y="6352"/>
                  </a:cubicBezTo>
                  <a:lnTo>
                    <a:pt x="7486" y="5416"/>
                  </a:lnTo>
                  <a:close/>
                  <a:moveTo>
                    <a:pt x="8164" y="6790"/>
                  </a:moveTo>
                  <a:cubicBezTo>
                    <a:pt x="8556" y="6790"/>
                    <a:pt x="8877" y="7102"/>
                    <a:pt x="8877" y="7494"/>
                  </a:cubicBezTo>
                  <a:cubicBezTo>
                    <a:pt x="8877" y="7887"/>
                    <a:pt x="8556" y="8208"/>
                    <a:pt x="8164" y="8208"/>
                  </a:cubicBezTo>
                  <a:cubicBezTo>
                    <a:pt x="7771" y="8208"/>
                    <a:pt x="7459" y="7887"/>
                    <a:pt x="7459" y="7494"/>
                  </a:cubicBezTo>
                  <a:cubicBezTo>
                    <a:pt x="7459" y="7102"/>
                    <a:pt x="7771" y="6790"/>
                    <a:pt x="8164" y="6790"/>
                  </a:cubicBezTo>
                  <a:close/>
                  <a:moveTo>
                    <a:pt x="313" y="1"/>
                  </a:moveTo>
                  <a:cubicBezTo>
                    <a:pt x="144" y="1"/>
                    <a:pt x="1" y="143"/>
                    <a:pt x="1" y="313"/>
                  </a:cubicBezTo>
                  <a:lnTo>
                    <a:pt x="1" y="15238"/>
                  </a:lnTo>
                  <a:cubicBezTo>
                    <a:pt x="1" y="15398"/>
                    <a:pt x="117" y="15541"/>
                    <a:pt x="277" y="15559"/>
                  </a:cubicBezTo>
                  <a:cubicBezTo>
                    <a:pt x="292" y="15561"/>
                    <a:pt x="306" y="15562"/>
                    <a:pt x="321" y="15562"/>
                  </a:cubicBezTo>
                  <a:cubicBezTo>
                    <a:pt x="490" y="15562"/>
                    <a:pt x="634" y="15419"/>
                    <a:pt x="634" y="15247"/>
                  </a:cubicBezTo>
                  <a:lnTo>
                    <a:pt x="634" y="2142"/>
                  </a:lnTo>
                  <a:lnTo>
                    <a:pt x="1625" y="4916"/>
                  </a:lnTo>
                  <a:cubicBezTo>
                    <a:pt x="1732" y="5219"/>
                    <a:pt x="2008" y="5416"/>
                    <a:pt x="2329" y="5416"/>
                  </a:cubicBezTo>
                  <a:lnTo>
                    <a:pt x="6808" y="5416"/>
                  </a:lnTo>
                  <a:lnTo>
                    <a:pt x="6808" y="7494"/>
                  </a:lnTo>
                  <a:cubicBezTo>
                    <a:pt x="6808" y="8119"/>
                    <a:pt x="7245" y="8654"/>
                    <a:pt x="7825" y="8797"/>
                  </a:cubicBezTo>
                  <a:lnTo>
                    <a:pt x="7825" y="21027"/>
                  </a:lnTo>
                  <a:lnTo>
                    <a:pt x="634" y="21027"/>
                  </a:lnTo>
                  <a:lnTo>
                    <a:pt x="634" y="16754"/>
                  </a:lnTo>
                  <a:cubicBezTo>
                    <a:pt x="634" y="16594"/>
                    <a:pt x="518" y="16451"/>
                    <a:pt x="358" y="16433"/>
                  </a:cubicBezTo>
                  <a:cubicBezTo>
                    <a:pt x="343" y="16431"/>
                    <a:pt x="328" y="16430"/>
                    <a:pt x="313" y="16430"/>
                  </a:cubicBezTo>
                  <a:cubicBezTo>
                    <a:pt x="138" y="16430"/>
                    <a:pt x="1" y="16572"/>
                    <a:pt x="1" y="16745"/>
                  </a:cubicBezTo>
                  <a:lnTo>
                    <a:pt x="1" y="21340"/>
                  </a:lnTo>
                  <a:cubicBezTo>
                    <a:pt x="1" y="21518"/>
                    <a:pt x="144" y="21661"/>
                    <a:pt x="313" y="21661"/>
                  </a:cubicBezTo>
                  <a:lnTo>
                    <a:pt x="16014" y="21661"/>
                  </a:lnTo>
                  <a:cubicBezTo>
                    <a:pt x="16184" y="21661"/>
                    <a:pt x="16326" y="21518"/>
                    <a:pt x="16326" y="21340"/>
                  </a:cubicBezTo>
                  <a:lnTo>
                    <a:pt x="16326" y="7503"/>
                  </a:lnTo>
                  <a:cubicBezTo>
                    <a:pt x="16326" y="7343"/>
                    <a:pt x="16210" y="7191"/>
                    <a:pt x="16050" y="7173"/>
                  </a:cubicBezTo>
                  <a:cubicBezTo>
                    <a:pt x="16039" y="7172"/>
                    <a:pt x="16028" y="7172"/>
                    <a:pt x="16017" y="7172"/>
                  </a:cubicBezTo>
                  <a:cubicBezTo>
                    <a:pt x="15836" y="7172"/>
                    <a:pt x="15693" y="7309"/>
                    <a:pt x="15693" y="7485"/>
                  </a:cubicBezTo>
                  <a:lnTo>
                    <a:pt x="15693" y="21027"/>
                  </a:lnTo>
                  <a:lnTo>
                    <a:pt x="8503" y="21027"/>
                  </a:lnTo>
                  <a:lnTo>
                    <a:pt x="8503" y="8797"/>
                  </a:lnTo>
                  <a:cubicBezTo>
                    <a:pt x="9083" y="8654"/>
                    <a:pt x="9520" y="8119"/>
                    <a:pt x="9520" y="7494"/>
                  </a:cubicBezTo>
                  <a:lnTo>
                    <a:pt x="9520" y="5416"/>
                  </a:lnTo>
                  <a:lnTo>
                    <a:pt x="13998" y="5416"/>
                  </a:lnTo>
                  <a:cubicBezTo>
                    <a:pt x="14310" y="5416"/>
                    <a:pt x="14596" y="5219"/>
                    <a:pt x="14703" y="4916"/>
                  </a:cubicBezTo>
                  <a:lnTo>
                    <a:pt x="15693" y="2142"/>
                  </a:lnTo>
                  <a:lnTo>
                    <a:pt x="15693" y="6120"/>
                  </a:lnTo>
                  <a:cubicBezTo>
                    <a:pt x="15693" y="6246"/>
                    <a:pt x="15797" y="6339"/>
                    <a:pt x="15915" y="6339"/>
                  </a:cubicBezTo>
                  <a:cubicBezTo>
                    <a:pt x="15948" y="6339"/>
                    <a:pt x="15981" y="6332"/>
                    <a:pt x="16014" y="6317"/>
                  </a:cubicBezTo>
                  <a:lnTo>
                    <a:pt x="16184" y="6227"/>
                  </a:lnTo>
                  <a:cubicBezTo>
                    <a:pt x="16264" y="6192"/>
                    <a:pt x="16326" y="6085"/>
                    <a:pt x="16326" y="6004"/>
                  </a:cubicBezTo>
                  <a:lnTo>
                    <a:pt x="16326" y="313"/>
                  </a:lnTo>
                  <a:cubicBezTo>
                    <a:pt x="16326" y="143"/>
                    <a:pt x="16184" y="1"/>
                    <a:pt x="160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13" name="Google Shape;513;p44"/>
            <p:cNvSpPr/>
            <p:nvPr/>
          </p:nvSpPr>
          <p:spPr>
            <a:xfrm>
              <a:off x="5370380" y="1706084"/>
              <a:ext cx="14236" cy="86272"/>
            </a:xfrm>
            <a:custGeom>
              <a:avLst/>
              <a:gdLst/>
              <a:ahLst/>
              <a:cxnLst/>
              <a:rect l="l" t="t" r="r" b="b"/>
              <a:pathLst>
                <a:path w="634" h="3842" extrusionOk="0">
                  <a:moveTo>
                    <a:pt x="326" y="1"/>
                  </a:moveTo>
                  <a:cubicBezTo>
                    <a:pt x="151" y="1"/>
                    <a:pt x="0" y="138"/>
                    <a:pt x="0" y="323"/>
                  </a:cubicBezTo>
                  <a:lnTo>
                    <a:pt x="0" y="3526"/>
                  </a:lnTo>
                  <a:cubicBezTo>
                    <a:pt x="0" y="3699"/>
                    <a:pt x="145" y="3841"/>
                    <a:pt x="314" y="3841"/>
                  </a:cubicBezTo>
                  <a:cubicBezTo>
                    <a:pt x="328" y="3841"/>
                    <a:pt x="343" y="3840"/>
                    <a:pt x="357" y="3838"/>
                  </a:cubicBezTo>
                  <a:cubicBezTo>
                    <a:pt x="518" y="3820"/>
                    <a:pt x="634" y="3678"/>
                    <a:pt x="634" y="3517"/>
                  </a:cubicBezTo>
                  <a:lnTo>
                    <a:pt x="634" y="332"/>
                  </a:lnTo>
                  <a:cubicBezTo>
                    <a:pt x="634" y="172"/>
                    <a:pt x="518" y="20"/>
                    <a:pt x="357" y="2"/>
                  </a:cubicBezTo>
                  <a:cubicBezTo>
                    <a:pt x="347" y="1"/>
                    <a:pt x="33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14" name="Google Shape;514;p44"/>
            <p:cNvSpPr/>
            <p:nvPr/>
          </p:nvSpPr>
          <p:spPr>
            <a:xfrm>
              <a:off x="5370380" y="1657177"/>
              <a:ext cx="14236" cy="32560"/>
            </a:xfrm>
            <a:custGeom>
              <a:avLst/>
              <a:gdLst/>
              <a:ahLst/>
              <a:cxnLst/>
              <a:rect l="l" t="t" r="r" b="b"/>
              <a:pathLst>
                <a:path w="634" h="1450" extrusionOk="0">
                  <a:moveTo>
                    <a:pt x="314" y="0"/>
                  </a:moveTo>
                  <a:cubicBezTo>
                    <a:pt x="145" y="0"/>
                    <a:pt x="0" y="143"/>
                    <a:pt x="0" y="316"/>
                  </a:cubicBezTo>
                  <a:lnTo>
                    <a:pt x="0" y="1127"/>
                  </a:lnTo>
                  <a:cubicBezTo>
                    <a:pt x="0" y="1305"/>
                    <a:pt x="152" y="1450"/>
                    <a:pt x="327" y="1450"/>
                  </a:cubicBezTo>
                  <a:cubicBezTo>
                    <a:pt x="337" y="1450"/>
                    <a:pt x="347" y="1450"/>
                    <a:pt x="357" y="1449"/>
                  </a:cubicBezTo>
                  <a:cubicBezTo>
                    <a:pt x="518" y="1422"/>
                    <a:pt x="634" y="1279"/>
                    <a:pt x="634" y="1118"/>
                  </a:cubicBezTo>
                  <a:lnTo>
                    <a:pt x="634" y="333"/>
                  </a:lnTo>
                  <a:cubicBezTo>
                    <a:pt x="634" y="164"/>
                    <a:pt x="518" y="21"/>
                    <a:pt x="357" y="3"/>
                  </a:cubicBezTo>
                  <a:cubicBezTo>
                    <a:pt x="343" y="1"/>
                    <a:pt x="328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15" name="Google Shape;515;p44"/>
            <p:cNvSpPr/>
            <p:nvPr/>
          </p:nvSpPr>
          <p:spPr>
            <a:xfrm>
              <a:off x="5401840" y="1657177"/>
              <a:ext cx="14236" cy="85284"/>
            </a:xfrm>
            <a:custGeom>
              <a:avLst/>
              <a:gdLst/>
              <a:ahLst/>
              <a:cxnLst/>
              <a:rect l="l" t="t" r="r" b="b"/>
              <a:pathLst>
                <a:path w="634" h="3798" extrusionOk="0">
                  <a:moveTo>
                    <a:pt x="312" y="0"/>
                  </a:moveTo>
                  <a:cubicBezTo>
                    <a:pt x="137" y="0"/>
                    <a:pt x="0" y="143"/>
                    <a:pt x="0" y="316"/>
                  </a:cubicBezTo>
                  <a:lnTo>
                    <a:pt x="0" y="3483"/>
                  </a:lnTo>
                  <a:cubicBezTo>
                    <a:pt x="0" y="3655"/>
                    <a:pt x="137" y="3798"/>
                    <a:pt x="312" y="3798"/>
                  </a:cubicBezTo>
                  <a:cubicBezTo>
                    <a:pt x="327" y="3798"/>
                    <a:pt x="342" y="3797"/>
                    <a:pt x="357" y="3795"/>
                  </a:cubicBezTo>
                  <a:cubicBezTo>
                    <a:pt x="518" y="3777"/>
                    <a:pt x="633" y="3634"/>
                    <a:pt x="633" y="3465"/>
                  </a:cubicBezTo>
                  <a:lnTo>
                    <a:pt x="633" y="333"/>
                  </a:lnTo>
                  <a:cubicBezTo>
                    <a:pt x="633" y="164"/>
                    <a:pt x="518" y="21"/>
                    <a:pt x="357" y="3"/>
                  </a:cubicBezTo>
                  <a:cubicBezTo>
                    <a:pt x="342" y="1"/>
                    <a:pt x="327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16" name="Google Shape;516;p44"/>
            <p:cNvSpPr/>
            <p:nvPr/>
          </p:nvSpPr>
          <p:spPr>
            <a:xfrm>
              <a:off x="5401840" y="1758943"/>
              <a:ext cx="14236" cy="33413"/>
            </a:xfrm>
            <a:custGeom>
              <a:avLst/>
              <a:gdLst/>
              <a:ahLst/>
              <a:cxnLst/>
              <a:rect l="l" t="t" r="r" b="b"/>
              <a:pathLst>
                <a:path w="634" h="1488" extrusionOk="0">
                  <a:moveTo>
                    <a:pt x="312" y="0"/>
                  </a:moveTo>
                  <a:cubicBezTo>
                    <a:pt x="137" y="0"/>
                    <a:pt x="0" y="143"/>
                    <a:pt x="0" y="315"/>
                  </a:cubicBezTo>
                  <a:lnTo>
                    <a:pt x="0" y="1172"/>
                  </a:lnTo>
                  <a:cubicBezTo>
                    <a:pt x="0" y="1345"/>
                    <a:pt x="137" y="1487"/>
                    <a:pt x="312" y="1487"/>
                  </a:cubicBezTo>
                  <a:cubicBezTo>
                    <a:pt x="327" y="1487"/>
                    <a:pt x="342" y="1486"/>
                    <a:pt x="357" y="1484"/>
                  </a:cubicBezTo>
                  <a:cubicBezTo>
                    <a:pt x="518" y="1466"/>
                    <a:pt x="633" y="1324"/>
                    <a:pt x="633" y="1163"/>
                  </a:cubicBezTo>
                  <a:lnTo>
                    <a:pt x="633" y="324"/>
                  </a:lnTo>
                  <a:cubicBezTo>
                    <a:pt x="633" y="164"/>
                    <a:pt x="518" y="21"/>
                    <a:pt x="357" y="3"/>
                  </a:cubicBezTo>
                  <a:cubicBezTo>
                    <a:pt x="342" y="1"/>
                    <a:pt x="327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17" name="Google Shape;517;p44"/>
            <p:cNvSpPr/>
            <p:nvPr/>
          </p:nvSpPr>
          <p:spPr>
            <a:xfrm>
              <a:off x="5432289" y="1696473"/>
              <a:ext cx="14236" cy="95883"/>
            </a:xfrm>
            <a:custGeom>
              <a:avLst/>
              <a:gdLst/>
              <a:ahLst/>
              <a:cxnLst/>
              <a:rect l="l" t="t" r="r" b="b"/>
              <a:pathLst>
                <a:path w="634" h="4270" extrusionOk="0">
                  <a:moveTo>
                    <a:pt x="326" y="0"/>
                  </a:moveTo>
                  <a:cubicBezTo>
                    <a:pt x="144" y="0"/>
                    <a:pt x="0" y="146"/>
                    <a:pt x="0" y="323"/>
                  </a:cubicBezTo>
                  <a:lnTo>
                    <a:pt x="0" y="3945"/>
                  </a:lnTo>
                  <a:cubicBezTo>
                    <a:pt x="0" y="4106"/>
                    <a:pt x="116" y="4248"/>
                    <a:pt x="277" y="4266"/>
                  </a:cubicBezTo>
                  <a:cubicBezTo>
                    <a:pt x="291" y="4268"/>
                    <a:pt x="306" y="4269"/>
                    <a:pt x="320" y="4269"/>
                  </a:cubicBezTo>
                  <a:cubicBezTo>
                    <a:pt x="489" y="4269"/>
                    <a:pt x="633" y="4127"/>
                    <a:pt x="633" y="3954"/>
                  </a:cubicBezTo>
                  <a:lnTo>
                    <a:pt x="633" y="332"/>
                  </a:lnTo>
                  <a:cubicBezTo>
                    <a:pt x="633" y="171"/>
                    <a:pt x="518" y="29"/>
                    <a:pt x="357" y="2"/>
                  </a:cubicBezTo>
                  <a:cubicBezTo>
                    <a:pt x="346" y="1"/>
                    <a:pt x="336" y="0"/>
                    <a:pt x="3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18" name="Google Shape;518;p44"/>
            <p:cNvSpPr/>
            <p:nvPr/>
          </p:nvSpPr>
          <p:spPr>
            <a:xfrm>
              <a:off x="5370380" y="1808883"/>
              <a:ext cx="59910" cy="81759"/>
            </a:xfrm>
            <a:custGeom>
              <a:avLst/>
              <a:gdLst/>
              <a:ahLst/>
              <a:cxnLst/>
              <a:rect l="l" t="t" r="r" b="b"/>
              <a:pathLst>
                <a:path w="2668" h="3641" extrusionOk="0">
                  <a:moveTo>
                    <a:pt x="2034" y="643"/>
                  </a:moveTo>
                  <a:lnTo>
                    <a:pt x="2034" y="3007"/>
                  </a:lnTo>
                  <a:lnTo>
                    <a:pt x="634" y="3007"/>
                  </a:lnTo>
                  <a:lnTo>
                    <a:pt x="634" y="643"/>
                  </a:lnTo>
                  <a:close/>
                  <a:moveTo>
                    <a:pt x="322" y="1"/>
                  </a:moveTo>
                  <a:cubicBezTo>
                    <a:pt x="143" y="1"/>
                    <a:pt x="0" y="143"/>
                    <a:pt x="0" y="322"/>
                  </a:cubicBezTo>
                  <a:lnTo>
                    <a:pt x="0" y="3328"/>
                  </a:lnTo>
                  <a:cubicBezTo>
                    <a:pt x="0" y="3498"/>
                    <a:pt x="143" y="3640"/>
                    <a:pt x="322" y="3640"/>
                  </a:cubicBezTo>
                  <a:lnTo>
                    <a:pt x="2347" y="3640"/>
                  </a:lnTo>
                  <a:cubicBezTo>
                    <a:pt x="2525" y="3640"/>
                    <a:pt x="2668" y="3498"/>
                    <a:pt x="2668" y="3328"/>
                  </a:cubicBezTo>
                  <a:lnTo>
                    <a:pt x="2668" y="322"/>
                  </a:lnTo>
                  <a:cubicBezTo>
                    <a:pt x="2668" y="143"/>
                    <a:pt x="2525" y="1"/>
                    <a:pt x="23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519" name="Google Shape;519;p44"/>
          <p:cNvGrpSpPr/>
          <p:nvPr/>
        </p:nvGrpSpPr>
        <p:grpSpPr>
          <a:xfrm>
            <a:off x="981601" y="1886968"/>
            <a:ext cx="486600" cy="486869"/>
            <a:chOff x="6504201" y="1445831"/>
            <a:chExt cx="486600" cy="486869"/>
          </a:xfrm>
        </p:grpSpPr>
        <p:sp>
          <p:nvSpPr>
            <p:cNvPr id="520" name="Google Shape;520;p44"/>
            <p:cNvSpPr/>
            <p:nvPr/>
          </p:nvSpPr>
          <p:spPr>
            <a:xfrm>
              <a:off x="6504201" y="1692858"/>
              <a:ext cx="486600" cy="239842"/>
            </a:xfrm>
            <a:custGeom>
              <a:avLst/>
              <a:gdLst/>
              <a:ahLst/>
              <a:cxnLst/>
              <a:rect l="l" t="t" r="r" b="b"/>
              <a:pathLst>
                <a:path w="21670" h="10681" extrusionOk="0">
                  <a:moveTo>
                    <a:pt x="21350" y="0"/>
                  </a:moveTo>
                  <a:cubicBezTo>
                    <a:pt x="21172" y="0"/>
                    <a:pt x="21028" y="143"/>
                    <a:pt x="21028" y="323"/>
                  </a:cubicBezTo>
                  <a:lnTo>
                    <a:pt x="21028" y="9896"/>
                  </a:lnTo>
                  <a:cubicBezTo>
                    <a:pt x="21028" y="9976"/>
                    <a:pt x="20965" y="10047"/>
                    <a:pt x="20876" y="10047"/>
                  </a:cubicBezTo>
                  <a:lnTo>
                    <a:pt x="795" y="10047"/>
                  </a:lnTo>
                  <a:cubicBezTo>
                    <a:pt x="705" y="10047"/>
                    <a:pt x="643" y="9976"/>
                    <a:pt x="643" y="9896"/>
                  </a:cubicBezTo>
                  <a:lnTo>
                    <a:pt x="643" y="5524"/>
                  </a:lnTo>
                  <a:cubicBezTo>
                    <a:pt x="643" y="5498"/>
                    <a:pt x="634" y="5471"/>
                    <a:pt x="616" y="5453"/>
                  </a:cubicBezTo>
                  <a:cubicBezTo>
                    <a:pt x="520" y="5357"/>
                    <a:pt x="416" y="5317"/>
                    <a:pt x="321" y="5317"/>
                  </a:cubicBezTo>
                  <a:cubicBezTo>
                    <a:pt x="145" y="5317"/>
                    <a:pt x="1" y="5457"/>
                    <a:pt x="1" y="5631"/>
                  </a:cubicBezTo>
                  <a:lnTo>
                    <a:pt x="1" y="10351"/>
                  </a:lnTo>
                  <a:cubicBezTo>
                    <a:pt x="1" y="10529"/>
                    <a:pt x="152" y="10681"/>
                    <a:pt x="340" y="10681"/>
                  </a:cubicBezTo>
                  <a:lnTo>
                    <a:pt x="21331" y="10681"/>
                  </a:lnTo>
                  <a:cubicBezTo>
                    <a:pt x="21518" y="10681"/>
                    <a:pt x="21670" y="10529"/>
                    <a:pt x="21670" y="10351"/>
                  </a:cubicBezTo>
                  <a:lnTo>
                    <a:pt x="21670" y="207"/>
                  </a:lnTo>
                  <a:cubicBezTo>
                    <a:pt x="21670" y="181"/>
                    <a:pt x="21661" y="154"/>
                    <a:pt x="21643" y="136"/>
                  </a:cubicBezTo>
                  <a:cubicBezTo>
                    <a:pt x="21547" y="40"/>
                    <a:pt x="21444" y="0"/>
                    <a:pt x="213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21" name="Google Shape;521;p44"/>
            <p:cNvSpPr/>
            <p:nvPr/>
          </p:nvSpPr>
          <p:spPr>
            <a:xfrm>
              <a:off x="6504201" y="1445831"/>
              <a:ext cx="486600" cy="347109"/>
            </a:xfrm>
            <a:custGeom>
              <a:avLst/>
              <a:gdLst/>
              <a:ahLst/>
              <a:cxnLst/>
              <a:rect l="l" t="t" r="r" b="b"/>
              <a:pathLst>
                <a:path w="21670" h="15458" extrusionOk="0">
                  <a:moveTo>
                    <a:pt x="3830" y="680"/>
                  </a:moveTo>
                  <a:cubicBezTo>
                    <a:pt x="4122" y="680"/>
                    <a:pt x="4363" y="912"/>
                    <a:pt x="4363" y="1208"/>
                  </a:cubicBezTo>
                  <a:lnTo>
                    <a:pt x="4363" y="3055"/>
                  </a:lnTo>
                  <a:cubicBezTo>
                    <a:pt x="4363" y="3351"/>
                    <a:pt x="4122" y="3583"/>
                    <a:pt x="3830" y="3583"/>
                  </a:cubicBezTo>
                  <a:cubicBezTo>
                    <a:pt x="3815" y="3583"/>
                    <a:pt x="3799" y="3582"/>
                    <a:pt x="3783" y="3581"/>
                  </a:cubicBezTo>
                  <a:cubicBezTo>
                    <a:pt x="3507" y="3554"/>
                    <a:pt x="3301" y="3313"/>
                    <a:pt x="3301" y="3037"/>
                  </a:cubicBezTo>
                  <a:lnTo>
                    <a:pt x="3301" y="1226"/>
                  </a:lnTo>
                  <a:cubicBezTo>
                    <a:pt x="3301" y="949"/>
                    <a:pt x="3507" y="708"/>
                    <a:pt x="3783" y="682"/>
                  </a:cubicBezTo>
                  <a:cubicBezTo>
                    <a:pt x="3799" y="680"/>
                    <a:pt x="3815" y="680"/>
                    <a:pt x="3830" y="680"/>
                  </a:cubicBezTo>
                  <a:close/>
                  <a:moveTo>
                    <a:pt x="7345" y="680"/>
                  </a:moveTo>
                  <a:cubicBezTo>
                    <a:pt x="7637" y="680"/>
                    <a:pt x="7878" y="912"/>
                    <a:pt x="7878" y="1208"/>
                  </a:cubicBezTo>
                  <a:lnTo>
                    <a:pt x="7878" y="3055"/>
                  </a:lnTo>
                  <a:cubicBezTo>
                    <a:pt x="7878" y="3351"/>
                    <a:pt x="7637" y="3583"/>
                    <a:pt x="7345" y="3583"/>
                  </a:cubicBezTo>
                  <a:cubicBezTo>
                    <a:pt x="7330" y="3583"/>
                    <a:pt x="7314" y="3582"/>
                    <a:pt x="7298" y="3581"/>
                  </a:cubicBezTo>
                  <a:cubicBezTo>
                    <a:pt x="7021" y="3554"/>
                    <a:pt x="6816" y="3313"/>
                    <a:pt x="6816" y="3037"/>
                  </a:cubicBezTo>
                  <a:lnTo>
                    <a:pt x="6816" y="1226"/>
                  </a:lnTo>
                  <a:cubicBezTo>
                    <a:pt x="6816" y="949"/>
                    <a:pt x="7021" y="708"/>
                    <a:pt x="7298" y="682"/>
                  </a:cubicBezTo>
                  <a:cubicBezTo>
                    <a:pt x="7314" y="680"/>
                    <a:pt x="7330" y="680"/>
                    <a:pt x="7345" y="680"/>
                  </a:cubicBezTo>
                  <a:close/>
                  <a:moveTo>
                    <a:pt x="10816" y="680"/>
                  </a:moveTo>
                  <a:cubicBezTo>
                    <a:pt x="11106" y="680"/>
                    <a:pt x="11339" y="912"/>
                    <a:pt x="11339" y="1208"/>
                  </a:cubicBezTo>
                  <a:lnTo>
                    <a:pt x="11339" y="2127"/>
                  </a:lnTo>
                  <a:cubicBezTo>
                    <a:pt x="11339" y="2127"/>
                    <a:pt x="11339" y="2127"/>
                    <a:pt x="11339" y="2136"/>
                  </a:cubicBezTo>
                  <a:lnTo>
                    <a:pt x="11339" y="3055"/>
                  </a:lnTo>
                  <a:cubicBezTo>
                    <a:pt x="11339" y="3351"/>
                    <a:pt x="11106" y="3583"/>
                    <a:pt x="10816" y="3583"/>
                  </a:cubicBezTo>
                  <a:cubicBezTo>
                    <a:pt x="10800" y="3583"/>
                    <a:pt x="10784" y="3582"/>
                    <a:pt x="10768" y="3581"/>
                  </a:cubicBezTo>
                  <a:cubicBezTo>
                    <a:pt x="10492" y="3554"/>
                    <a:pt x="10287" y="3313"/>
                    <a:pt x="10287" y="3037"/>
                  </a:cubicBezTo>
                  <a:lnTo>
                    <a:pt x="10287" y="2136"/>
                  </a:lnTo>
                  <a:cubicBezTo>
                    <a:pt x="10287" y="2127"/>
                    <a:pt x="10287" y="2127"/>
                    <a:pt x="10287" y="2127"/>
                  </a:cubicBezTo>
                  <a:lnTo>
                    <a:pt x="10287" y="1226"/>
                  </a:lnTo>
                  <a:cubicBezTo>
                    <a:pt x="10287" y="949"/>
                    <a:pt x="10492" y="708"/>
                    <a:pt x="10768" y="682"/>
                  </a:cubicBezTo>
                  <a:cubicBezTo>
                    <a:pt x="10784" y="680"/>
                    <a:pt x="10800" y="680"/>
                    <a:pt x="10816" y="680"/>
                  </a:cubicBezTo>
                  <a:close/>
                  <a:moveTo>
                    <a:pt x="14322" y="680"/>
                  </a:moveTo>
                  <a:cubicBezTo>
                    <a:pt x="14613" y="680"/>
                    <a:pt x="14854" y="912"/>
                    <a:pt x="14854" y="1208"/>
                  </a:cubicBezTo>
                  <a:lnTo>
                    <a:pt x="14854" y="3055"/>
                  </a:lnTo>
                  <a:cubicBezTo>
                    <a:pt x="14854" y="3351"/>
                    <a:pt x="14613" y="3583"/>
                    <a:pt x="14322" y="3583"/>
                  </a:cubicBezTo>
                  <a:cubicBezTo>
                    <a:pt x="14306" y="3583"/>
                    <a:pt x="14290" y="3582"/>
                    <a:pt x="14274" y="3581"/>
                  </a:cubicBezTo>
                  <a:cubicBezTo>
                    <a:pt x="13998" y="3554"/>
                    <a:pt x="13801" y="3313"/>
                    <a:pt x="13801" y="3037"/>
                  </a:cubicBezTo>
                  <a:lnTo>
                    <a:pt x="13801" y="1226"/>
                  </a:lnTo>
                  <a:cubicBezTo>
                    <a:pt x="13801" y="949"/>
                    <a:pt x="13998" y="708"/>
                    <a:pt x="14274" y="682"/>
                  </a:cubicBezTo>
                  <a:cubicBezTo>
                    <a:pt x="14290" y="680"/>
                    <a:pt x="14306" y="680"/>
                    <a:pt x="14322" y="680"/>
                  </a:cubicBezTo>
                  <a:close/>
                  <a:moveTo>
                    <a:pt x="17837" y="680"/>
                  </a:moveTo>
                  <a:cubicBezTo>
                    <a:pt x="18128" y="680"/>
                    <a:pt x="18369" y="912"/>
                    <a:pt x="18369" y="1208"/>
                  </a:cubicBezTo>
                  <a:lnTo>
                    <a:pt x="18369" y="3055"/>
                  </a:lnTo>
                  <a:cubicBezTo>
                    <a:pt x="18369" y="3351"/>
                    <a:pt x="18128" y="3583"/>
                    <a:pt x="17837" y="3583"/>
                  </a:cubicBezTo>
                  <a:cubicBezTo>
                    <a:pt x="17821" y="3583"/>
                    <a:pt x="17805" y="3582"/>
                    <a:pt x="17789" y="3581"/>
                  </a:cubicBezTo>
                  <a:cubicBezTo>
                    <a:pt x="17513" y="3554"/>
                    <a:pt x="17307" y="3313"/>
                    <a:pt x="17307" y="3037"/>
                  </a:cubicBezTo>
                  <a:lnTo>
                    <a:pt x="17307" y="1226"/>
                  </a:lnTo>
                  <a:cubicBezTo>
                    <a:pt x="17307" y="949"/>
                    <a:pt x="17513" y="708"/>
                    <a:pt x="17789" y="682"/>
                  </a:cubicBezTo>
                  <a:cubicBezTo>
                    <a:pt x="17805" y="680"/>
                    <a:pt x="17821" y="680"/>
                    <a:pt x="17837" y="680"/>
                  </a:cubicBezTo>
                  <a:close/>
                  <a:moveTo>
                    <a:pt x="3833" y="0"/>
                  </a:moveTo>
                  <a:cubicBezTo>
                    <a:pt x="3188" y="0"/>
                    <a:pt x="2668" y="525"/>
                    <a:pt x="2668" y="1172"/>
                  </a:cubicBezTo>
                  <a:lnTo>
                    <a:pt x="2668" y="1797"/>
                  </a:lnTo>
                  <a:lnTo>
                    <a:pt x="1178" y="1797"/>
                  </a:lnTo>
                  <a:cubicBezTo>
                    <a:pt x="527" y="1797"/>
                    <a:pt x="1" y="2323"/>
                    <a:pt x="1" y="2965"/>
                  </a:cubicBezTo>
                  <a:lnTo>
                    <a:pt x="1" y="15125"/>
                  </a:lnTo>
                  <a:cubicBezTo>
                    <a:pt x="1" y="15294"/>
                    <a:pt x="126" y="15437"/>
                    <a:pt x="286" y="15455"/>
                  </a:cubicBezTo>
                  <a:cubicBezTo>
                    <a:pt x="301" y="15457"/>
                    <a:pt x="315" y="15458"/>
                    <a:pt x="329" y="15458"/>
                  </a:cubicBezTo>
                  <a:cubicBezTo>
                    <a:pt x="499" y="15458"/>
                    <a:pt x="643" y="15315"/>
                    <a:pt x="643" y="15143"/>
                  </a:cubicBezTo>
                  <a:lnTo>
                    <a:pt x="643" y="5856"/>
                  </a:lnTo>
                  <a:lnTo>
                    <a:pt x="4702" y="5856"/>
                  </a:lnTo>
                  <a:cubicBezTo>
                    <a:pt x="4863" y="5856"/>
                    <a:pt x="5005" y="5740"/>
                    <a:pt x="5023" y="5579"/>
                  </a:cubicBezTo>
                  <a:cubicBezTo>
                    <a:pt x="5050" y="5383"/>
                    <a:pt x="4898" y="5222"/>
                    <a:pt x="4711" y="5222"/>
                  </a:cubicBezTo>
                  <a:lnTo>
                    <a:pt x="643" y="5222"/>
                  </a:lnTo>
                  <a:lnTo>
                    <a:pt x="643" y="2965"/>
                  </a:lnTo>
                  <a:cubicBezTo>
                    <a:pt x="643" y="2671"/>
                    <a:pt x="884" y="2430"/>
                    <a:pt x="1178" y="2430"/>
                  </a:cubicBezTo>
                  <a:lnTo>
                    <a:pt x="2668" y="2430"/>
                  </a:lnTo>
                  <a:lnTo>
                    <a:pt x="2668" y="3037"/>
                  </a:lnTo>
                  <a:cubicBezTo>
                    <a:pt x="2668" y="3652"/>
                    <a:pt x="3132" y="4179"/>
                    <a:pt x="3747" y="4223"/>
                  </a:cubicBezTo>
                  <a:cubicBezTo>
                    <a:pt x="3778" y="4226"/>
                    <a:pt x="3809" y="4227"/>
                    <a:pt x="3839" y="4227"/>
                  </a:cubicBezTo>
                  <a:cubicBezTo>
                    <a:pt x="4476" y="4227"/>
                    <a:pt x="4996" y="3702"/>
                    <a:pt x="4996" y="3055"/>
                  </a:cubicBezTo>
                  <a:lnTo>
                    <a:pt x="4996" y="2430"/>
                  </a:lnTo>
                  <a:lnTo>
                    <a:pt x="6183" y="2430"/>
                  </a:lnTo>
                  <a:lnTo>
                    <a:pt x="6183" y="3037"/>
                  </a:lnTo>
                  <a:cubicBezTo>
                    <a:pt x="6183" y="3652"/>
                    <a:pt x="6647" y="4179"/>
                    <a:pt x="7253" y="4223"/>
                  </a:cubicBezTo>
                  <a:cubicBezTo>
                    <a:pt x="7285" y="4226"/>
                    <a:pt x="7316" y="4227"/>
                    <a:pt x="7347" y="4227"/>
                  </a:cubicBezTo>
                  <a:cubicBezTo>
                    <a:pt x="7991" y="4227"/>
                    <a:pt x="8511" y="3702"/>
                    <a:pt x="8511" y="3055"/>
                  </a:cubicBezTo>
                  <a:lnTo>
                    <a:pt x="8511" y="2430"/>
                  </a:lnTo>
                  <a:lnTo>
                    <a:pt x="9653" y="2430"/>
                  </a:lnTo>
                  <a:lnTo>
                    <a:pt x="9653" y="3037"/>
                  </a:lnTo>
                  <a:cubicBezTo>
                    <a:pt x="9653" y="3652"/>
                    <a:pt x="10117" y="4179"/>
                    <a:pt x="10724" y="4223"/>
                  </a:cubicBezTo>
                  <a:cubicBezTo>
                    <a:pt x="10755" y="4226"/>
                    <a:pt x="10786" y="4227"/>
                    <a:pt x="10817" y="4227"/>
                  </a:cubicBezTo>
                  <a:cubicBezTo>
                    <a:pt x="11461" y="4227"/>
                    <a:pt x="11982" y="3702"/>
                    <a:pt x="11982" y="3055"/>
                  </a:cubicBezTo>
                  <a:lnTo>
                    <a:pt x="11982" y="2430"/>
                  </a:lnTo>
                  <a:lnTo>
                    <a:pt x="13159" y="2430"/>
                  </a:lnTo>
                  <a:lnTo>
                    <a:pt x="13159" y="3037"/>
                  </a:lnTo>
                  <a:cubicBezTo>
                    <a:pt x="13159" y="3652"/>
                    <a:pt x="13623" y="4179"/>
                    <a:pt x="14239" y="4223"/>
                  </a:cubicBezTo>
                  <a:cubicBezTo>
                    <a:pt x="14270" y="4226"/>
                    <a:pt x="14300" y="4227"/>
                    <a:pt x="14331" y="4227"/>
                  </a:cubicBezTo>
                  <a:cubicBezTo>
                    <a:pt x="14967" y="4227"/>
                    <a:pt x="15488" y="3702"/>
                    <a:pt x="15488" y="3055"/>
                  </a:cubicBezTo>
                  <a:lnTo>
                    <a:pt x="15488" y="2430"/>
                  </a:lnTo>
                  <a:lnTo>
                    <a:pt x="16674" y="2430"/>
                  </a:lnTo>
                  <a:lnTo>
                    <a:pt x="16674" y="3037"/>
                  </a:lnTo>
                  <a:cubicBezTo>
                    <a:pt x="16674" y="3652"/>
                    <a:pt x="17138" y="4179"/>
                    <a:pt x="17745" y="4223"/>
                  </a:cubicBezTo>
                  <a:cubicBezTo>
                    <a:pt x="17776" y="4226"/>
                    <a:pt x="17807" y="4227"/>
                    <a:pt x="17838" y="4227"/>
                  </a:cubicBezTo>
                  <a:cubicBezTo>
                    <a:pt x="18482" y="4227"/>
                    <a:pt x="19002" y="3702"/>
                    <a:pt x="19002" y="3055"/>
                  </a:cubicBezTo>
                  <a:lnTo>
                    <a:pt x="19002" y="2430"/>
                  </a:lnTo>
                  <a:lnTo>
                    <a:pt x="20492" y="2430"/>
                  </a:lnTo>
                  <a:cubicBezTo>
                    <a:pt x="20796" y="2430"/>
                    <a:pt x="21028" y="2671"/>
                    <a:pt x="21028" y="2965"/>
                  </a:cubicBezTo>
                  <a:lnTo>
                    <a:pt x="21028" y="5222"/>
                  </a:lnTo>
                  <a:lnTo>
                    <a:pt x="6210" y="5222"/>
                  </a:lnTo>
                  <a:cubicBezTo>
                    <a:pt x="6049" y="5222"/>
                    <a:pt x="5897" y="5338"/>
                    <a:pt x="5880" y="5499"/>
                  </a:cubicBezTo>
                  <a:cubicBezTo>
                    <a:pt x="5853" y="5695"/>
                    <a:pt x="6004" y="5856"/>
                    <a:pt x="6192" y="5856"/>
                  </a:cubicBezTo>
                  <a:lnTo>
                    <a:pt x="21028" y="5856"/>
                  </a:lnTo>
                  <a:lnTo>
                    <a:pt x="21028" y="9826"/>
                  </a:lnTo>
                  <a:cubicBezTo>
                    <a:pt x="21028" y="9977"/>
                    <a:pt x="21135" y="10111"/>
                    <a:pt x="21277" y="10147"/>
                  </a:cubicBezTo>
                  <a:cubicBezTo>
                    <a:pt x="21301" y="10152"/>
                    <a:pt x="21324" y="10154"/>
                    <a:pt x="21347" y="10154"/>
                  </a:cubicBezTo>
                  <a:cubicBezTo>
                    <a:pt x="21523" y="10154"/>
                    <a:pt x="21670" y="10009"/>
                    <a:pt x="21670" y="9835"/>
                  </a:cubicBezTo>
                  <a:lnTo>
                    <a:pt x="21670" y="2974"/>
                  </a:lnTo>
                  <a:cubicBezTo>
                    <a:pt x="21670" y="2323"/>
                    <a:pt x="21143" y="1797"/>
                    <a:pt x="20492" y="1797"/>
                  </a:cubicBezTo>
                  <a:lnTo>
                    <a:pt x="19002" y="1797"/>
                  </a:lnTo>
                  <a:lnTo>
                    <a:pt x="19002" y="1190"/>
                  </a:lnTo>
                  <a:cubicBezTo>
                    <a:pt x="19002" y="575"/>
                    <a:pt x="18539" y="48"/>
                    <a:pt x="17923" y="4"/>
                  </a:cubicBezTo>
                  <a:cubicBezTo>
                    <a:pt x="17892" y="1"/>
                    <a:pt x="17861" y="0"/>
                    <a:pt x="17831" y="0"/>
                  </a:cubicBezTo>
                  <a:cubicBezTo>
                    <a:pt x="17194" y="0"/>
                    <a:pt x="16674" y="525"/>
                    <a:pt x="16674" y="1172"/>
                  </a:cubicBezTo>
                  <a:lnTo>
                    <a:pt x="16674" y="1797"/>
                  </a:lnTo>
                  <a:lnTo>
                    <a:pt x="15488" y="1797"/>
                  </a:lnTo>
                  <a:lnTo>
                    <a:pt x="15488" y="1190"/>
                  </a:lnTo>
                  <a:cubicBezTo>
                    <a:pt x="15488" y="575"/>
                    <a:pt x="15024" y="48"/>
                    <a:pt x="14417" y="4"/>
                  </a:cubicBezTo>
                  <a:cubicBezTo>
                    <a:pt x="14386" y="1"/>
                    <a:pt x="14355" y="0"/>
                    <a:pt x="14324" y="0"/>
                  </a:cubicBezTo>
                  <a:cubicBezTo>
                    <a:pt x="13679" y="0"/>
                    <a:pt x="13159" y="525"/>
                    <a:pt x="13159" y="1172"/>
                  </a:cubicBezTo>
                  <a:lnTo>
                    <a:pt x="13159" y="1797"/>
                  </a:lnTo>
                  <a:lnTo>
                    <a:pt x="11982" y="1797"/>
                  </a:lnTo>
                  <a:lnTo>
                    <a:pt x="11982" y="1190"/>
                  </a:lnTo>
                  <a:cubicBezTo>
                    <a:pt x="11982" y="575"/>
                    <a:pt x="11518" y="48"/>
                    <a:pt x="10902" y="4"/>
                  </a:cubicBezTo>
                  <a:cubicBezTo>
                    <a:pt x="10871" y="1"/>
                    <a:pt x="10841" y="0"/>
                    <a:pt x="10810" y="0"/>
                  </a:cubicBezTo>
                  <a:cubicBezTo>
                    <a:pt x="10173" y="0"/>
                    <a:pt x="9653" y="525"/>
                    <a:pt x="9653" y="1172"/>
                  </a:cubicBezTo>
                  <a:lnTo>
                    <a:pt x="9653" y="1797"/>
                  </a:lnTo>
                  <a:lnTo>
                    <a:pt x="8511" y="1797"/>
                  </a:lnTo>
                  <a:lnTo>
                    <a:pt x="8511" y="1190"/>
                  </a:lnTo>
                  <a:cubicBezTo>
                    <a:pt x="8511" y="575"/>
                    <a:pt x="8047" y="48"/>
                    <a:pt x="7432" y="4"/>
                  </a:cubicBezTo>
                  <a:cubicBezTo>
                    <a:pt x="7401" y="1"/>
                    <a:pt x="7370" y="0"/>
                    <a:pt x="7340" y="0"/>
                  </a:cubicBezTo>
                  <a:cubicBezTo>
                    <a:pt x="6703" y="0"/>
                    <a:pt x="6183" y="525"/>
                    <a:pt x="6183" y="1172"/>
                  </a:cubicBezTo>
                  <a:lnTo>
                    <a:pt x="6183" y="1797"/>
                  </a:lnTo>
                  <a:lnTo>
                    <a:pt x="4996" y="1797"/>
                  </a:lnTo>
                  <a:lnTo>
                    <a:pt x="4996" y="1190"/>
                  </a:lnTo>
                  <a:cubicBezTo>
                    <a:pt x="4996" y="575"/>
                    <a:pt x="4532" y="48"/>
                    <a:pt x="3926" y="4"/>
                  </a:cubicBezTo>
                  <a:cubicBezTo>
                    <a:pt x="3895" y="1"/>
                    <a:pt x="3863" y="0"/>
                    <a:pt x="38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22" name="Google Shape;522;p44"/>
            <p:cNvSpPr/>
            <p:nvPr/>
          </p:nvSpPr>
          <p:spPr>
            <a:xfrm>
              <a:off x="6534447" y="1600141"/>
              <a:ext cx="425904" cy="14259"/>
            </a:xfrm>
            <a:custGeom>
              <a:avLst/>
              <a:gdLst/>
              <a:ahLst/>
              <a:cxnLst/>
              <a:rect l="l" t="t" r="r" b="b"/>
              <a:pathLst>
                <a:path w="18967" h="635" extrusionOk="0">
                  <a:moveTo>
                    <a:pt x="349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1" y="474"/>
                    <a:pt x="152" y="634"/>
                    <a:pt x="340" y="634"/>
                  </a:cubicBezTo>
                  <a:lnTo>
                    <a:pt x="18619" y="634"/>
                  </a:lnTo>
                  <a:cubicBezTo>
                    <a:pt x="18779" y="634"/>
                    <a:pt x="18922" y="518"/>
                    <a:pt x="18949" y="358"/>
                  </a:cubicBezTo>
                  <a:cubicBezTo>
                    <a:pt x="18967" y="161"/>
                    <a:pt x="18815" y="1"/>
                    <a:pt x="18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23" name="Google Shape;523;p44"/>
            <p:cNvSpPr/>
            <p:nvPr/>
          </p:nvSpPr>
          <p:spPr>
            <a:xfrm>
              <a:off x="6711325" y="1636204"/>
              <a:ext cx="72350" cy="52320"/>
            </a:xfrm>
            <a:custGeom>
              <a:avLst/>
              <a:gdLst/>
              <a:ahLst/>
              <a:cxnLst/>
              <a:rect l="l" t="t" r="r" b="b"/>
              <a:pathLst>
                <a:path w="3222" h="2330" extrusionOk="0">
                  <a:moveTo>
                    <a:pt x="2588" y="634"/>
                  </a:moveTo>
                  <a:lnTo>
                    <a:pt x="2588" y="1696"/>
                  </a:lnTo>
                  <a:lnTo>
                    <a:pt x="634" y="1696"/>
                  </a:lnTo>
                  <a:lnTo>
                    <a:pt x="634" y="634"/>
                  </a:lnTo>
                  <a:close/>
                  <a:moveTo>
                    <a:pt x="322" y="1"/>
                  </a:moveTo>
                  <a:cubicBezTo>
                    <a:pt x="144" y="1"/>
                    <a:pt x="1" y="143"/>
                    <a:pt x="1" y="322"/>
                  </a:cubicBezTo>
                  <a:lnTo>
                    <a:pt x="1" y="2017"/>
                  </a:lnTo>
                  <a:cubicBezTo>
                    <a:pt x="1" y="2186"/>
                    <a:pt x="144" y="2329"/>
                    <a:pt x="322" y="2329"/>
                  </a:cubicBezTo>
                  <a:lnTo>
                    <a:pt x="2900" y="2329"/>
                  </a:lnTo>
                  <a:cubicBezTo>
                    <a:pt x="3079" y="2329"/>
                    <a:pt x="3221" y="2186"/>
                    <a:pt x="3221" y="2017"/>
                  </a:cubicBezTo>
                  <a:lnTo>
                    <a:pt x="3221" y="322"/>
                  </a:lnTo>
                  <a:cubicBezTo>
                    <a:pt x="3221" y="143"/>
                    <a:pt x="3079" y="1"/>
                    <a:pt x="2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24" name="Google Shape;524;p44"/>
            <p:cNvSpPr/>
            <p:nvPr/>
          </p:nvSpPr>
          <p:spPr>
            <a:xfrm>
              <a:off x="6799686" y="1636204"/>
              <a:ext cx="72328" cy="52320"/>
            </a:xfrm>
            <a:custGeom>
              <a:avLst/>
              <a:gdLst/>
              <a:ahLst/>
              <a:cxnLst/>
              <a:rect l="l" t="t" r="r" b="b"/>
              <a:pathLst>
                <a:path w="3221" h="2330" extrusionOk="0">
                  <a:moveTo>
                    <a:pt x="2587" y="634"/>
                  </a:moveTo>
                  <a:lnTo>
                    <a:pt x="2587" y="1696"/>
                  </a:lnTo>
                  <a:lnTo>
                    <a:pt x="634" y="1696"/>
                  </a:lnTo>
                  <a:lnTo>
                    <a:pt x="634" y="634"/>
                  </a:lnTo>
                  <a:close/>
                  <a:moveTo>
                    <a:pt x="321" y="1"/>
                  </a:moveTo>
                  <a:cubicBezTo>
                    <a:pt x="143" y="1"/>
                    <a:pt x="0" y="143"/>
                    <a:pt x="0" y="322"/>
                  </a:cubicBezTo>
                  <a:lnTo>
                    <a:pt x="0" y="2017"/>
                  </a:lnTo>
                  <a:cubicBezTo>
                    <a:pt x="0" y="2186"/>
                    <a:pt x="143" y="2329"/>
                    <a:pt x="321" y="2329"/>
                  </a:cubicBezTo>
                  <a:lnTo>
                    <a:pt x="2899" y="2329"/>
                  </a:lnTo>
                  <a:cubicBezTo>
                    <a:pt x="3078" y="2329"/>
                    <a:pt x="3221" y="2186"/>
                    <a:pt x="3221" y="2017"/>
                  </a:cubicBezTo>
                  <a:lnTo>
                    <a:pt x="3221" y="322"/>
                  </a:lnTo>
                  <a:cubicBezTo>
                    <a:pt x="3221" y="143"/>
                    <a:pt x="3078" y="1"/>
                    <a:pt x="28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25" name="Google Shape;525;p44"/>
            <p:cNvSpPr/>
            <p:nvPr/>
          </p:nvSpPr>
          <p:spPr>
            <a:xfrm>
              <a:off x="6888024" y="1636204"/>
              <a:ext cx="72328" cy="52320"/>
            </a:xfrm>
            <a:custGeom>
              <a:avLst/>
              <a:gdLst/>
              <a:ahLst/>
              <a:cxnLst/>
              <a:rect l="l" t="t" r="r" b="b"/>
              <a:pathLst>
                <a:path w="3221" h="2330" extrusionOk="0">
                  <a:moveTo>
                    <a:pt x="2587" y="634"/>
                  </a:moveTo>
                  <a:lnTo>
                    <a:pt x="2587" y="1696"/>
                  </a:lnTo>
                  <a:lnTo>
                    <a:pt x="643" y="1696"/>
                  </a:lnTo>
                  <a:lnTo>
                    <a:pt x="643" y="634"/>
                  </a:lnTo>
                  <a:close/>
                  <a:moveTo>
                    <a:pt x="321" y="1"/>
                  </a:moveTo>
                  <a:cubicBezTo>
                    <a:pt x="143" y="1"/>
                    <a:pt x="0" y="143"/>
                    <a:pt x="0" y="322"/>
                  </a:cubicBezTo>
                  <a:lnTo>
                    <a:pt x="0" y="2017"/>
                  </a:lnTo>
                  <a:cubicBezTo>
                    <a:pt x="0" y="2186"/>
                    <a:pt x="143" y="2329"/>
                    <a:pt x="321" y="2329"/>
                  </a:cubicBezTo>
                  <a:lnTo>
                    <a:pt x="2900" y="2329"/>
                  </a:lnTo>
                  <a:cubicBezTo>
                    <a:pt x="3078" y="2329"/>
                    <a:pt x="3221" y="2186"/>
                    <a:pt x="3221" y="2017"/>
                  </a:cubicBezTo>
                  <a:lnTo>
                    <a:pt x="3221" y="322"/>
                  </a:lnTo>
                  <a:cubicBezTo>
                    <a:pt x="3221" y="143"/>
                    <a:pt x="3078" y="1"/>
                    <a:pt x="2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26" name="Google Shape;526;p44"/>
            <p:cNvSpPr/>
            <p:nvPr/>
          </p:nvSpPr>
          <p:spPr>
            <a:xfrm>
              <a:off x="6534650" y="1705523"/>
              <a:ext cx="72350" cy="52298"/>
            </a:xfrm>
            <a:custGeom>
              <a:avLst/>
              <a:gdLst/>
              <a:ahLst/>
              <a:cxnLst/>
              <a:rect l="l" t="t" r="r" b="b"/>
              <a:pathLst>
                <a:path w="3222" h="2329" extrusionOk="0">
                  <a:moveTo>
                    <a:pt x="2579" y="643"/>
                  </a:moveTo>
                  <a:lnTo>
                    <a:pt x="2579" y="1695"/>
                  </a:lnTo>
                  <a:lnTo>
                    <a:pt x="634" y="1695"/>
                  </a:lnTo>
                  <a:lnTo>
                    <a:pt x="634" y="643"/>
                  </a:lnTo>
                  <a:close/>
                  <a:moveTo>
                    <a:pt x="322" y="0"/>
                  </a:moveTo>
                  <a:cubicBezTo>
                    <a:pt x="143" y="0"/>
                    <a:pt x="1" y="143"/>
                    <a:pt x="1" y="321"/>
                  </a:cubicBezTo>
                  <a:lnTo>
                    <a:pt x="1" y="2016"/>
                  </a:lnTo>
                  <a:cubicBezTo>
                    <a:pt x="1" y="2186"/>
                    <a:pt x="143" y="2329"/>
                    <a:pt x="322" y="2329"/>
                  </a:cubicBezTo>
                  <a:lnTo>
                    <a:pt x="2900" y="2329"/>
                  </a:lnTo>
                  <a:cubicBezTo>
                    <a:pt x="3078" y="2329"/>
                    <a:pt x="3221" y="2186"/>
                    <a:pt x="3221" y="2016"/>
                  </a:cubicBezTo>
                  <a:lnTo>
                    <a:pt x="3221" y="321"/>
                  </a:lnTo>
                  <a:cubicBezTo>
                    <a:pt x="3221" y="143"/>
                    <a:pt x="3078" y="0"/>
                    <a:pt x="29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27" name="Google Shape;527;p44"/>
            <p:cNvSpPr/>
            <p:nvPr/>
          </p:nvSpPr>
          <p:spPr>
            <a:xfrm>
              <a:off x="6622987" y="1705523"/>
              <a:ext cx="72350" cy="52298"/>
            </a:xfrm>
            <a:custGeom>
              <a:avLst/>
              <a:gdLst/>
              <a:ahLst/>
              <a:cxnLst/>
              <a:rect l="l" t="t" r="r" b="b"/>
              <a:pathLst>
                <a:path w="3222" h="2329" extrusionOk="0">
                  <a:moveTo>
                    <a:pt x="2588" y="643"/>
                  </a:moveTo>
                  <a:lnTo>
                    <a:pt x="2588" y="1695"/>
                  </a:lnTo>
                  <a:lnTo>
                    <a:pt x="634" y="1695"/>
                  </a:lnTo>
                  <a:lnTo>
                    <a:pt x="634" y="643"/>
                  </a:lnTo>
                  <a:close/>
                  <a:moveTo>
                    <a:pt x="322" y="0"/>
                  </a:moveTo>
                  <a:cubicBezTo>
                    <a:pt x="144" y="0"/>
                    <a:pt x="1" y="143"/>
                    <a:pt x="1" y="321"/>
                  </a:cubicBezTo>
                  <a:lnTo>
                    <a:pt x="1" y="2016"/>
                  </a:lnTo>
                  <a:cubicBezTo>
                    <a:pt x="1" y="2186"/>
                    <a:pt x="144" y="2329"/>
                    <a:pt x="322" y="2329"/>
                  </a:cubicBezTo>
                  <a:lnTo>
                    <a:pt x="2900" y="2329"/>
                  </a:lnTo>
                  <a:cubicBezTo>
                    <a:pt x="3079" y="2329"/>
                    <a:pt x="3221" y="2186"/>
                    <a:pt x="3221" y="2016"/>
                  </a:cubicBezTo>
                  <a:lnTo>
                    <a:pt x="3221" y="321"/>
                  </a:lnTo>
                  <a:cubicBezTo>
                    <a:pt x="3221" y="143"/>
                    <a:pt x="3079" y="0"/>
                    <a:pt x="29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28" name="Google Shape;528;p44"/>
            <p:cNvSpPr/>
            <p:nvPr/>
          </p:nvSpPr>
          <p:spPr>
            <a:xfrm>
              <a:off x="6711325" y="1705523"/>
              <a:ext cx="72350" cy="52298"/>
            </a:xfrm>
            <a:custGeom>
              <a:avLst/>
              <a:gdLst/>
              <a:ahLst/>
              <a:cxnLst/>
              <a:rect l="l" t="t" r="r" b="b"/>
              <a:pathLst>
                <a:path w="3222" h="2329" extrusionOk="0">
                  <a:moveTo>
                    <a:pt x="2588" y="643"/>
                  </a:moveTo>
                  <a:lnTo>
                    <a:pt x="2588" y="1695"/>
                  </a:lnTo>
                  <a:lnTo>
                    <a:pt x="634" y="1695"/>
                  </a:lnTo>
                  <a:lnTo>
                    <a:pt x="634" y="643"/>
                  </a:lnTo>
                  <a:close/>
                  <a:moveTo>
                    <a:pt x="322" y="0"/>
                  </a:moveTo>
                  <a:cubicBezTo>
                    <a:pt x="144" y="0"/>
                    <a:pt x="1" y="143"/>
                    <a:pt x="1" y="321"/>
                  </a:cubicBezTo>
                  <a:lnTo>
                    <a:pt x="1" y="2016"/>
                  </a:lnTo>
                  <a:cubicBezTo>
                    <a:pt x="1" y="2186"/>
                    <a:pt x="144" y="2329"/>
                    <a:pt x="322" y="2329"/>
                  </a:cubicBezTo>
                  <a:lnTo>
                    <a:pt x="2900" y="2329"/>
                  </a:lnTo>
                  <a:cubicBezTo>
                    <a:pt x="3079" y="2329"/>
                    <a:pt x="3221" y="2186"/>
                    <a:pt x="3221" y="2016"/>
                  </a:cubicBezTo>
                  <a:lnTo>
                    <a:pt x="3221" y="321"/>
                  </a:lnTo>
                  <a:cubicBezTo>
                    <a:pt x="3221" y="143"/>
                    <a:pt x="3079" y="0"/>
                    <a:pt x="29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29" name="Google Shape;529;p44"/>
            <p:cNvSpPr/>
            <p:nvPr/>
          </p:nvSpPr>
          <p:spPr>
            <a:xfrm>
              <a:off x="6799686" y="1705523"/>
              <a:ext cx="72328" cy="52298"/>
            </a:xfrm>
            <a:custGeom>
              <a:avLst/>
              <a:gdLst/>
              <a:ahLst/>
              <a:cxnLst/>
              <a:rect l="l" t="t" r="r" b="b"/>
              <a:pathLst>
                <a:path w="3221" h="2329" extrusionOk="0">
                  <a:moveTo>
                    <a:pt x="2587" y="643"/>
                  </a:moveTo>
                  <a:lnTo>
                    <a:pt x="2587" y="1695"/>
                  </a:lnTo>
                  <a:lnTo>
                    <a:pt x="634" y="1695"/>
                  </a:lnTo>
                  <a:lnTo>
                    <a:pt x="634" y="643"/>
                  </a:lnTo>
                  <a:close/>
                  <a:moveTo>
                    <a:pt x="321" y="0"/>
                  </a:moveTo>
                  <a:cubicBezTo>
                    <a:pt x="143" y="0"/>
                    <a:pt x="0" y="143"/>
                    <a:pt x="0" y="321"/>
                  </a:cubicBezTo>
                  <a:lnTo>
                    <a:pt x="0" y="2016"/>
                  </a:lnTo>
                  <a:cubicBezTo>
                    <a:pt x="0" y="2186"/>
                    <a:pt x="143" y="2329"/>
                    <a:pt x="321" y="2329"/>
                  </a:cubicBezTo>
                  <a:lnTo>
                    <a:pt x="2899" y="2329"/>
                  </a:lnTo>
                  <a:cubicBezTo>
                    <a:pt x="3078" y="2329"/>
                    <a:pt x="3221" y="2186"/>
                    <a:pt x="3221" y="2016"/>
                  </a:cubicBezTo>
                  <a:lnTo>
                    <a:pt x="3221" y="321"/>
                  </a:lnTo>
                  <a:cubicBezTo>
                    <a:pt x="3221" y="143"/>
                    <a:pt x="3078" y="0"/>
                    <a:pt x="28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30" name="Google Shape;530;p44"/>
            <p:cNvSpPr/>
            <p:nvPr/>
          </p:nvSpPr>
          <p:spPr>
            <a:xfrm>
              <a:off x="6888024" y="1705523"/>
              <a:ext cx="72328" cy="52298"/>
            </a:xfrm>
            <a:custGeom>
              <a:avLst/>
              <a:gdLst/>
              <a:ahLst/>
              <a:cxnLst/>
              <a:rect l="l" t="t" r="r" b="b"/>
              <a:pathLst>
                <a:path w="3221" h="2329" extrusionOk="0">
                  <a:moveTo>
                    <a:pt x="2587" y="643"/>
                  </a:moveTo>
                  <a:lnTo>
                    <a:pt x="2587" y="1695"/>
                  </a:lnTo>
                  <a:lnTo>
                    <a:pt x="643" y="1695"/>
                  </a:lnTo>
                  <a:lnTo>
                    <a:pt x="643" y="643"/>
                  </a:lnTo>
                  <a:close/>
                  <a:moveTo>
                    <a:pt x="321" y="0"/>
                  </a:moveTo>
                  <a:cubicBezTo>
                    <a:pt x="143" y="0"/>
                    <a:pt x="0" y="143"/>
                    <a:pt x="0" y="321"/>
                  </a:cubicBezTo>
                  <a:lnTo>
                    <a:pt x="0" y="2016"/>
                  </a:lnTo>
                  <a:cubicBezTo>
                    <a:pt x="0" y="2186"/>
                    <a:pt x="143" y="2329"/>
                    <a:pt x="321" y="2329"/>
                  </a:cubicBezTo>
                  <a:lnTo>
                    <a:pt x="2900" y="2329"/>
                  </a:lnTo>
                  <a:cubicBezTo>
                    <a:pt x="3078" y="2329"/>
                    <a:pt x="3221" y="2186"/>
                    <a:pt x="3221" y="2016"/>
                  </a:cubicBezTo>
                  <a:lnTo>
                    <a:pt x="3221" y="321"/>
                  </a:lnTo>
                  <a:cubicBezTo>
                    <a:pt x="3221" y="143"/>
                    <a:pt x="3078" y="0"/>
                    <a:pt x="29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31" name="Google Shape;531;p44"/>
            <p:cNvSpPr/>
            <p:nvPr/>
          </p:nvSpPr>
          <p:spPr>
            <a:xfrm>
              <a:off x="6534650" y="1775021"/>
              <a:ext cx="72350" cy="52118"/>
            </a:xfrm>
            <a:custGeom>
              <a:avLst/>
              <a:gdLst/>
              <a:ahLst/>
              <a:cxnLst/>
              <a:rect l="l" t="t" r="r" b="b"/>
              <a:pathLst>
                <a:path w="3222" h="2321" extrusionOk="0">
                  <a:moveTo>
                    <a:pt x="2579" y="634"/>
                  </a:moveTo>
                  <a:lnTo>
                    <a:pt x="2579" y="1687"/>
                  </a:lnTo>
                  <a:lnTo>
                    <a:pt x="634" y="1687"/>
                  </a:lnTo>
                  <a:lnTo>
                    <a:pt x="634" y="634"/>
                  </a:lnTo>
                  <a:close/>
                  <a:moveTo>
                    <a:pt x="322" y="1"/>
                  </a:moveTo>
                  <a:cubicBezTo>
                    <a:pt x="143" y="1"/>
                    <a:pt x="1" y="144"/>
                    <a:pt x="1" y="313"/>
                  </a:cubicBezTo>
                  <a:lnTo>
                    <a:pt x="1" y="2008"/>
                  </a:lnTo>
                  <a:cubicBezTo>
                    <a:pt x="1" y="2187"/>
                    <a:pt x="143" y="2320"/>
                    <a:pt x="322" y="2320"/>
                  </a:cubicBezTo>
                  <a:lnTo>
                    <a:pt x="2900" y="2320"/>
                  </a:lnTo>
                  <a:cubicBezTo>
                    <a:pt x="3078" y="2320"/>
                    <a:pt x="3221" y="2187"/>
                    <a:pt x="3221" y="2008"/>
                  </a:cubicBezTo>
                  <a:lnTo>
                    <a:pt x="3221" y="313"/>
                  </a:lnTo>
                  <a:cubicBezTo>
                    <a:pt x="3221" y="144"/>
                    <a:pt x="3078" y="1"/>
                    <a:pt x="2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32" name="Google Shape;532;p44"/>
            <p:cNvSpPr/>
            <p:nvPr/>
          </p:nvSpPr>
          <p:spPr>
            <a:xfrm>
              <a:off x="6622987" y="1775021"/>
              <a:ext cx="72350" cy="52118"/>
            </a:xfrm>
            <a:custGeom>
              <a:avLst/>
              <a:gdLst/>
              <a:ahLst/>
              <a:cxnLst/>
              <a:rect l="l" t="t" r="r" b="b"/>
              <a:pathLst>
                <a:path w="3222" h="2321" extrusionOk="0">
                  <a:moveTo>
                    <a:pt x="2588" y="634"/>
                  </a:moveTo>
                  <a:lnTo>
                    <a:pt x="2588" y="1687"/>
                  </a:lnTo>
                  <a:lnTo>
                    <a:pt x="634" y="1687"/>
                  </a:lnTo>
                  <a:lnTo>
                    <a:pt x="634" y="634"/>
                  </a:lnTo>
                  <a:close/>
                  <a:moveTo>
                    <a:pt x="322" y="1"/>
                  </a:moveTo>
                  <a:cubicBezTo>
                    <a:pt x="144" y="1"/>
                    <a:pt x="1" y="144"/>
                    <a:pt x="1" y="313"/>
                  </a:cubicBezTo>
                  <a:lnTo>
                    <a:pt x="1" y="2008"/>
                  </a:lnTo>
                  <a:cubicBezTo>
                    <a:pt x="1" y="2187"/>
                    <a:pt x="144" y="2320"/>
                    <a:pt x="322" y="2320"/>
                  </a:cubicBezTo>
                  <a:lnTo>
                    <a:pt x="2900" y="2320"/>
                  </a:lnTo>
                  <a:cubicBezTo>
                    <a:pt x="3079" y="2320"/>
                    <a:pt x="3221" y="2187"/>
                    <a:pt x="3221" y="2008"/>
                  </a:cubicBezTo>
                  <a:lnTo>
                    <a:pt x="3221" y="313"/>
                  </a:lnTo>
                  <a:cubicBezTo>
                    <a:pt x="3221" y="144"/>
                    <a:pt x="3079" y="1"/>
                    <a:pt x="2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33" name="Google Shape;533;p44"/>
            <p:cNvSpPr/>
            <p:nvPr/>
          </p:nvSpPr>
          <p:spPr>
            <a:xfrm>
              <a:off x="6711325" y="1775021"/>
              <a:ext cx="72350" cy="52118"/>
            </a:xfrm>
            <a:custGeom>
              <a:avLst/>
              <a:gdLst/>
              <a:ahLst/>
              <a:cxnLst/>
              <a:rect l="l" t="t" r="r" b="b"/>
              <a:pathLst>
                <a:path w="3222" h="2321" extrusionOk="0">
                  <a:moveTo>
                    <a:pt x="2588" y="634"/>
                  </a:moveTo>
                  <a:lnTo>
                    <a:pt x="2588" y="1687"/>
                  </a:lnTo>
                  <a:lnTo>
                    <a:pt x="634" y="1687"/>
                  </a:lnTo>
                  <a:lnTo>
                    <a:pt x="634" y="634"/>
                  </a:lnTo>
                  <a:close/>
                  <a:moveTo>
                    <a:pt x="322" y="1"/>
                  </a:moveTo>
                  <a:cubicBezTo>
                    <a:pt x="144" y="1"/>
                    <a:pt x="1" y="144"/>
                    <a:pt x="1" y="313"/>
                  </a:cubicBezTo>
                  <a:lnTo>
                    <a:pt x="1" y="2008"/>
                  </a:lnTo>
                  <a:cubicBezTo>
                    <a:pt x="1" y="2187"/>
                    <a:pt x="144" y="2320"/>
                    <a:pt x="322" y="2320"/>
                  </a:cubicBezTo>
                  <a:lnTo>
                    <a:pt x="2900" y="2320"/>
                  </a:lnTo>
                  <a:cubicBezTo>
                    <a:pt x="3079" y="2320"/>
                    <a:pt x="3221" y="2187"/>
                    <a:pt x="3221" y="2008"/>
                  </a:cubicBezTo>
                  <a:lnTo>
                    <a:pt x="3221" y="313"/>
                  </a:lnTo>
                  <a:cubicBezTo>
                    <a:pt x="3221" y="144"/>
                    <a:pt x="3079" y="1"/>
                    <a:pt x="2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34" name="Google Shape;534;p44"/>
            <p:cNvSpPr/>
            <p:nvPr/>
          </p:nvSpPr>
          <p:spPr>
            <a:xfrm>
              <a:off x="6799686" y="1775021"/>
              <a:ext cx="72328" cy="52118"/>
            </a:xfrm>
            <a:custGeom>
              <a:avLst/>
              <a:gdLst/>
              <a:ahLst/>
              <a:cxnLst/>
              <a:rect l="l" t="t" r="r" b="b"/>
              <a:pathLst>
                <a:path w="3221" h="2321" extrusionOk="0">
                  <a:moveTo>
                    <a:pt x="2587" y="634"/>
                  </a:moveTo>
                  <a:lnTo>
                    <a:pt x="2587" y="1687"/>
                  </a:lnTo>
                  <a:lnTo>
                    <a:pt x="634" y="1687"/>
                  </a:lnTo>
                  <a:lnTo>
                    <a:pt x="634" y="634"/>
                  </a:lnTo>
                  <a:close/>
                  <a:moveTo>
                    <a:pt x="321" y="1"/>
                  </a:moveTo>
                  <a:cubicBezTo>
                    <a:pt x="143" y="1"/>
                    <a:pt x="0" y="144"/>
                    <a:pt x="0" y="313"/>
                  </a:cubicBezTo>
                  <a:lnTo>
                    <a:pt x="0" y="2008"/>
                  </a:lnTo>
                  <a:cubicBezTo>
                    <a:pt x="0" y="2187"/>
                    <a:pt x="143" y="2320"/>
                    <a:pt x="321" y="2320"/>
                  </a:cubicBezTo>
                  <a:lnTo>
                    <a:pt x="2899" y="2320"/>
                  </a:lnTo>
                  <a:cubicBezTo>
                    <a:pt x="3078" y="2320"/>
                    <a:pt x="3221" y="2187"/>
                    <a:pt x="3221" y="2008"/>
                  </a:cubicBezTo>
                  <a:lnTo>
                    <a:pt x="3221" y="313"/>
                  </a:lnTo>
                  <a:cubicBezTo>
                    <a:pt x="3221" y="144"/>
                    <a:pt x="3078" y="1"/>
                    <a:pt x="28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35" name="Google Shape;535;p44"/>
            <p:cNvSpPr/>
            <p:nvPr/>
          </p:nvSpPr>
          <p:spPr>
            <a:xfrm>
              <a:off x="6888024" y="1775021"/>
              <a:ext cx="72328" cy="52118"/>
            </a:xfrm>
            <a:custGeom>
              <a:avLst/>
              <a:gdLst/>
              <a:ahLst/>
              <a:cxnLst/>
              <a:rect l="l" t="t" r="r" b="b"/>
              <a:pathLst>
                <a:path w="3221" h="2321" extrusionOk="0">
                  <a:moveTo>
                    <a:pt x="2587" y="634"/>
                  </a:moveTo>
                  <a:lnTo>
                    <a:pt x="2587" y="1687"/>
                  </a:lnTo>
                  <a:lnTo>
                    <a:pt x="643" y="1687"/>
                  </a:lnTo>
                  <a:lnTo>
                    <a:pt x="643" y="634"/>
                  </a:lnTo>
                  <a:close/>
                  <a:moveTo>
                    <a:pt x="321" y="1"/>
                  </a:moveTo>
                  <a:cubicBezTo>
                    <a:pt x="143" y="1"/>
                    <a:pt x="0" y="144"/>
                    <a:pt x="0" y="313"/>
                  </a:cubicBezTo>
                  <a:lnTo>
                    <a:pt x="0" y="2008"/>
                  </a:lnTo>
                  <a:cubicBezTo>
                    <a:pt x="0" y="2187"/>
                    <a:pt x="143" y="2320"/>
                    <a:pt x="321" y="2320"/>
                  </a:cubicBezTo>
                  <a:lnTo>
                    <a:pt x="2900" y="2320"/>
                  </a:lnTo>
                  <a:cubicBezTo>
                    <a:pt x="3078" y="2320"/>
                    <a:pt x="3221" y="2187"/>
                    <a:pt x="3221" y="2008"/>
                  </a:cubicBezTo>
                  <a:lnTo>
                    <a:pt x="3221" y="313"/>
                  </a:lnTo>
                  <a:cubicBezTo>
                    <a:pt x="3221" y="144"/>
                    <a:pt x="3078" y="1"/>
                    <a:pt x="2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36" name="Google Shape;536;p44"/>
            <p:cNvSpPr/>
            <p:nvPr/>
          </p:nvSpPr>
          <p:spPr>
            <a:xfrm>
              <a:off x="6534650" y="1843329"/>
              <a:ext cx="72350" cy="52320"/>
            </a:xfrm>
            <a:custGeom>
              <a:avLst/>
              <a:gdLst/>
              <a:ahLst/>
              <a:cxnLst/>
              <a:rect l="l" t="t" r="r" b="b"/>
              <a:pathLst>
                <a:path w="3222" h="2330" extrusionOk="0">
                  <a:moveTo>
                    <a:pt x="2579" y="634"/>
                  </a:moveTo>
                  <a:lnTo>
                    <a:pt x="2579" y="1696"/>
                  </a:lnTo>
                  <a:lnTo>
                    <a:pt x="634" y="1696"/>
                  </a:lnTo>
                  <a:lnTo>
                    <a:pt x="634" y="634"/>
                  </a:lnTo>
                  <a:close/>
                  <a:moveTo>
                    <a:pt x="322" y="1"/>
                  </a:moveTo>
                  <a:cubicBezTo>
                    <a:pt x="143" y="1"/>
                    <a:pt x="1" y="144"/>
                    <a:pt x="1" y="322"/>
                  </a:cubicBezTo>
                  <a:lnTo>
                    <a:pt x="1" y="2008"/>
                  </a:lnTo>
                  <a:cubicBezTo>
                    <a:pt x="1" y="2187"/>
                    <a:pt x="143" y="2329"/>
                    <a:pt x="322" y="2329"/>
                  </a:cubicBezTo>
                  <a:lnTo>
                    <a:pt x="2900" y="2329"/>
                  </a:lnTo>
                  <a:cubicBezTo>
                    <a:pt x="3078" y="2329"/>
                    <a:pt x="3221" y="2187"/>
                    <a:pt x="3221" y="2008"/>
                  </a:cubicBezTo>
                  <a:lnTo>
                    <a:pt x="3221" y="322"/>
                  </a:lnTo>
                  <a:cubicBezTo>
                    <a:pt x="3221" y="144"/>
                    <a:pt x="3078" y="1"/>
                    <a:pt x="2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37" name="Google Shape;537;p44"/>
            <p:cNvSpPr/>
            <p:nvPr/>
          </p:nvSpPr>
          <p:spPr>
            <a:xfrm>
              <a:off x="6622987" y="1843329"/>
              <a:ext cx="72350" cy="52320"/>
            </a:xfrm>
            <a:custGeom>
              <a:avLst/>
              <a:gdLst/>
              <a:ahLst/>
              <a:cxnLst/>
              <a:rect l="l" t="t" r="r" b="b"/>
              <a:pathLst>
                <a:path w="3222" h="2330" extrusionOk="0">
                  <a:moveTo>
                    <a:pt x="2588" y="634"/>
                  </a:moveTo>
                  <a:lnTo>
                    <a:pt x="2588" y="1696"/>
                  </a:lnTo>
                  <a:lnTo>
                    <a:pt x="634" y="1696"/>
                  </a:lnTo>
                  <a:lnTo>
                    <a:pt x="634" y="634"/>
                  </a:lnTo>
                  <a:close/>
                  <a:moveTo>
                    <a:pt x="322" y="1"/>
                  </a:moveTo>
                  <a:cubicBezTo>
                    <a:pt x="144" y="1"/>
                    <a:pt x="1" y="144"/>
                    <a:pt x="1" y="322"/>
                  </a:cubicBezTo>
                  <a:lnTo>
                    <a:pt x="1" y="2008"/>
                  </a:lnTo>
                  <a:cubicBezTo>
                    <a:pt x="1" y="2187"/>
                    <a:pt x="144" y="2329"/>
                    <a:pt x="322" y="2329"/>
                  </a:cubicBezTo>
                  <a:lnTo>
                    <a:pt x="2900" y="2329"/>
                  </a:lnTo>
                  <a:cubicBezTo>
                    <a:pt x="3079" y="2329"/>
                    <a:pt x="3221" y="2187"/>
                    <a:pt x="3221" y="2008"/>
                  </a:cubicBezTo>
                  <a:lnTo>
                    <a:pt x="3221" y="322"/>
                  </a:lnTo>
                  <a:cubicBezTo>
                    <a:pt x="3221" y="144"/>
                    <a:pt x="3079" y="1"/>
                    <a:pt x="2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38" name="Google Shape;538;p44"/>
            <p:cNvSpPr/>
            <p:nvPr/>
          </p:nvSpPr>
          <p:spPr>
            <a:xfrm>
              <a:off x="6711325" y="1843329"/>
              <a:ext cx="72350" cy="52320"/>
            </a:xfrm>
            <a:custGeom>
              <a:avLst/>
              <a:gdLst/>
              <a:ahLst/>
              <a:cxnLst/>
              <a:rect l="l" t="t" r="r" b="b"/>
              <a:pathLst>
                <a:path w="3222" h="2330" extrusionOk="0">
                  <a:moveTo>
                    <a:pt x="2588" y="634"/>
                  </a:moveTo>
                  <a:lnTo>
                    <a:pt x="2588" y="1696"/>
                  </a:lnTo>
                  <a:lnTo>
                    <a:pt x="634" y="1696"/>
                  </a:lnTo>
                  <a:lnTo>
                    <a:pt x="634" y="634"/>
                  </a:lnTo>
                  <a:close/>
                  <a:moveTo>
                    <a:pt x="322" y="1"/>
                  </a:moveTo>
                  <a:cubicBezTo>
                    <a:pt x="144" y="1"/>
                    <a:pt x="1" y="144"/>
                    <a:pt x="1" y="322"/>
                  </a:cubicBezTo>
                  <a:lnTo>
                    <a:pt x="1" y="2008"/>
                  </a:lnTo>
                  <a:cubicBezTo>
                    <a:pt x="1" y="2187"/>
                    <a:pt x="144" y="2329"/>
                    <a:pt x="322" y="2329"/>
                  </a:cubicBezTo>
                  <a:lnTo>
                    <a:pt x="2900" y="2329"/>
                  </a:lnTo>
                  <a:cubicBezTo>
                    <a:pt x="3079" y="2329"/>
                    <a:pt x="3221" y="2187"/>
                    <a:pt x="3221" y="2008"/>
                  </a:cubicBezTo>
                  <a:lnTo>
                    <a:pt x="3221" y="322"/>
                  </a:lnTo>
                  <a:cubicBezTo>
                    <a:pt x="3221" y="144"/>
                    <a:pt x="3079" y="1"/>
                    <a:pt x="2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39" name="Google Shape;539;p44"/>
            <p:cNvSpPr/>
            <p:nvPr/>
          </p:nvSpPr>
          <p:spPr>
            <a:xfrm>
              <a:off x="6799686" y="1843329"/>
              <a:ext cx="72328" cy="52320"/>
            </a:xfrm>
            <a:custGeom>
              <a:avLst/>
              <a:gdLst/>
              <a:ahLst/>
              <a:cxnLst/>
              <a:rect l="l" t="t" r="r" b="b"/>
              <a:pathLst>
                <a:path w="3221" h="2330" extrusionOk="0">
                  <a:moveTo>
                    <a:pt x="2587" y="634"/>
                  </a:moveTo>
                  <a:lnTo>
                    <a:pt x="2587" y="1696"/>
                  </a:lnTo>
                  <a:lnTo>
                    <a:pt x="634" y="1696"/>
                  </a:lnTo>
                  <a:lnTo>
                    <a:pt x="634" y="634"/>
                  </a:lnTo>
                  <a:close/>
                  <a:moveTo>
                    <a:pt x="321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2008"/>
                  </a:lnTo>
                  <a:cubicBezTo>
                    <a:pt x="0" y="2187"/>
                    <a:pt x="143" y="2329"/>
                    <a:pt x="321" y="2329"/>
                  </a:cubicBezTo>
                  <a:lnTo>
                    <a:pt x="2899" y="2329"/>
                  </a:lnTo>
                  <a:cubicBezTo>
                    <a:pt x="3078" y="2329"/>
                    <a:pt x="3221" y="2187"/>
                    <a:pt x="3221" y="2008"/>
                  </a:cubicBezTo>
                  <a:lnTo>
                    <a:pt x="3221" y="322"/>
                  </a:lnTo>
                  <a:cubicBezTo>
                    <a:pt x="3221" y="144"/>
                    <a:pt x="3078" y="1"/>
                    <a:pt x="28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40" name="Google Shape;540;p44"/>
            <p:cNvSpPr/>
            <p:nvPr/>
          </p:nvSpPr>
          <p:spPr>
            <a:xfrm>
              <a:off x="6888024" y="1843329"/>
              <a:ext cx="72328" cy="52320"/>
            </a:xfrm>
            <a:custGeom>
              <a:avLst/>
              <a:gdLst/>
              <a:ahLst/>
              <a:cxnLst/>
              <a:rect l="l" t="t" r="r" b="b"/>
              <a:pathLst>
                <a:path w="3221" h="2330" extrusionOk="0">
                  <a:moveTo>
                    <a:pt x="2587" y="634"/>
                  </a:moveTo>
                  <a:lnTo>
                    <a:pt x="2587" y="1696"/>
                  </a:lnTo>
                  <a:lnTo>
                    <a:pt x="643" y="1696"/>
                  </a:lnTo>
                  <a:lnTo>
                    <a:pt x="643" y="634"/>
                  </a:lnTo>
                  <a:close/>
                  <a:moveTo>
                    <a:pt x="321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2008"/>
                  </a:lnTo>
                  <a:cubicBezTo>
                    <a:pt x="0" y="2187"/>
                    <a:pt x="143" y="2329"/>
                    <a:pt x="321" y="2329"/>
                  </a:cubicBezTo>
                  <a:lnTo>
                    <a:pt x="2900" y="2329"/>
                  </a:lnTo>
                  <a:cubicBezTo>
                    <a:pt x="3078" y="2329"/>
                    <a:pt x="3221" y="2187"/>
                    <a:pt x="3221" y="2008"/>
                  </a:cubicBezTo>
                  <a:lnTo>
                    <a:pt x="3221" y="322"/>
                  </a:lnTo>
                  <a:cubicBezTo>
                    <a:pt x="3221" y="144"/>
                    <a:pt x="3078" y="1"/>
                    <a:pt x="29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541" name="Google Shape;541;p44"/>
          <p:cNvGrpSpPr/>
          <p:nvPr/>
        </p:nvGrpSpPr>
        <p:grpSpPr>
          <a:xfrm>
            <a:off x="7955104" y="539404"/>
            <a:ext cx="475800" cy="475800"/>
            <a:chOff x="8424004" y="539404"/>
            <a:chExt cx="475800" cy="475800"/>
          </a:xfrm>
        </p:grpSpPr>
        <p:sp>
          <p:nvSpPr>
            <p:cNvPr id="542" name="Google Shape;542;p44"/>
            <p:cNvSpPr/>
            <p:nvPr/>
          </p:nvSpPr>
          <p:spPr>
            <a:xfrm>
              <a:off x="8424004" y="539404"/>
              <a:ext cx="475800" cy="475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43" name="Google Shape;543;p44"/>
            <p:cNvSpPr/>
            <p:nvPr/>
          </p:nvSpPr>
          <p:spPr>
            <a:xfrm>
              <a:off x="8529021" y="666883"/>
              <a:ext cx="265753" cy="220820"/>
            </a:xfrm>
            <a:custGeom>
              <a:avLst/>
              <a:gdLst/>
              <a:ahLst/>
              <a:cxnLst/>
              <a:rect l="l" t="t" r="r" b="b"/>
              <a:pathLst>
                <a:path w="11693" h="9716" extrusionOk="0">
                  <a:moveTo>
                    <a:pt x="2906" y="346"/>
                  </a:moveTo>
                  <a:cubicBezTo>
                    <a:pt x="3120" y="346"/>
                    <a:pt x="3287" y="524"/>
                    <a:pt x="3287" y="727"/>
                  </a:cubicBezTo>
                  <a:lnTo>
                    <a:pt x="3287" y="1096"/>
                  </a:lnTo>
                  <a:cubicBezTo>
                    <a:pt x="3299" y="1429"/>
                    <a:pt x="3049" y="1679"/>
                    <a:pt x="2727" y="1679"/>
                  </a:cubicBezTo>
                  <a:cubicBezTo>
                    <a:pt x="2406" y="1679"/>
                    <a:pt x="2144" y="1429"/>
                    <a:pt x="2144" y="1096"/>
                  </a:cubicBezTo>
                  <a:lnTo>
                    <a:pt x="2144" y="727"/>
                  </a:lnTo>
                  <a:cubicBezTo>
                    <a:pt x="2144" y="500"/>
                    <a:pt x="2322" y="346"/>
                    <a:pt x="2525" y="346"/>
                  </a:cubicBezTo>
                  <a:close/>
                  <a:moveTo>
                    <a:pt x="5894" y="346"/>
                  </a:moveTo>
                  <a:cubicBezTo>
                    <a:pt x="6120" y="346"/>
                    <a:pt x="6275" y="524"/>
                    <a:pt x="6275" y="727"/>
                  </a:cubicBezTo>
                  <a:lnTo>
                    <a:pt x="6275" y="1096"/>
                  </a:lnTo>
                  <a:cubicBezTo>
                    <a:pt x="6299" y="1429"/>
                    <a:pt x="6037" y="1679"/>
                    <a:pt x="5716" y="1679"/>
                  </a:cubicBezTo>
                  <a:cubicBezTo>
                    <a:pt x="5406" y="1679"/>
                    <a:pt x="5132" y="1429"/>
                    <a:pt x="5132" y="1096"/>
                  </a:cubicBezTo>
                  <a:lnTo>
                    <a:pt x="5132" y="727"/>
                  </a:lnTo>
                  <a:cubicBezTo>
                    <a:pt x="5132" y="500"/>
                    <a:pt x="5311" y="346"/>
                    <a:pt x="5525" y="346"/>
                  </a:cubicBezTo>
                  <a:close/>
                  <a:moveTo>
                    <a:pt x="8895" y="346"/>
                  </a:moveTo>
                  <a:cubicBezTo>
                    <a:pt x="9121" y="346"/>
                    <a:pt x="9287" y="524"/>
                    <a:pt x="9287" y="727"/>
                  </a:cubicBezTo>
                  <a:lnTo>
                    <a:pt x="9287" y="1096"/>
                  </a:lnTo>
                  <a:cubicBezTo>
                    <a:pt x="9299" y="1429"/>
                    <a:pt x="9026" y="1679"/>
                    <a:pt x="8716" y="1679"/>
                  </a:cubicBezTo>
                  <a:cubicBezTo>
                    <a:pt x="8406" y="1679"/>
                    <a:pt x="8144" y="1429"/>
                    <a:pt x="8144" y="1096"/>
                  </a:cubicBezTo>
                  <a:lnTo>
                    <a:pt x="8144" y="727"/>
                  </a:lnTo>
                  <a:cubicBezTo>
                    <a:pt x="8144" y="500"/>
                    <a:pt x="8323" y="346"/>
                    <a:pt x="8525" y="346"/>
                  </a:cubicBezTo>
                  <a:close/>
                  <a:moveTo>
                    <a:pt x="2930" y="2036"/>
                  </a:moveTo>
                  <a:lnTo>
                    <a:pt x="2930" y="2120"/>
                  </a:lnTo>
                  <a:cubicBezTo>
                    <a:pt x="2930" y="2179"/>
                    <a:pt x="2941" y="2263"/>
                    <a:pt x="2977" y="2310"/>
                  </a:cubicBezTo>
                  <a:lnTo>
                    <a:pt x="2739" y="2548"/>
                  </a:lnTo>
                  <a:lnTo>
                    <a:pt x="2703" y="2548"/>
                  </a:lnTo>
                  <a:lnTo>
                    <a:pt x="2465" y="2310"/>
                  </a:lnTo>
                  <a:cubicBezTo>
                    <a:pt x="2501" y="2251"/>
                    <a:pt x="2513" y="2191"/>
                    <a:pt x="2513" y="2120"/>
                  </a:cubicBezTo>
                  <a:lnTo>
                    <a:pt x="2513" y="2036"/>
                  </a:lnTo>
                  <a:close/>
                  <a:moveTo>
                    <a:pt x="5918" y="2036"/>
                  </a:moveTo>
                  <a:lnTo>
                    <a:pt x="5918" y="2120"/>
                  </a:lnTo>
                  <a:cubicBezTo>
                    <a:pt x="5918" y="2179"/>
                    <a:pt x="5942" y="2263"/>
                    <a:pt x="5966" y="2310"/>
                  </a:cubicBezTo>
                  <a:lnTo>
                    <a:pt x="5728" y="2548"/>
                  </a:lnTo>
                  <a:lnTo>
                    <a:pt x="5704" y="2548"/>
                  </a:lnTo>
                  <a:lnTo>
                    <a:pt x="5466" y="2310"/>
                  </a:lnTo>
                  <a:cubicBezTo>
                    <a:pt x="5489" y="2251"/>
                    <a:pt x="5501" y="2191"/>
                    <a:pt x="5501" y="2120"/>
                  </a:cubicBezTo>
                  <a:lnTo>
                    <a:pt x="5501" y="2036"/>
                  </a:lnTo>
                  <a:close/>
                  <a:moveTo>
                    <a:pt x="8930" y="2036"/>
                  </a:moveTo>
                  <a:lnTo>
                    <a:pt x="8930" y="2120"/>
                  </a:lnTo>
                  <a:cubicBezTo>
                    <a:pt x="8930" y="2179"/>
                    <a:pt x="8942" y="2263"/>
                    <a:pt x="8966" y="2310"/>
                  </a:cubicBezTo>
                  <a:lnTo>
                    <a:pt x="8728" y="2548"/>
                  </a:lnTo>
                  <a:lnTo>
                    <a:pt x="8704" y="2548"/>
                  </a:lnTo>
                  <a:lnTo>
                    <a:pt x="8466" y="2310"/>
                  </a:lnTo>
                  <a:cubicBezTo>
                    <a:pt x="8490" y="2251"/>
                    <a:pt x="8514" y="2191"/>
                    <a:pt x="8514" y="2120"/>
                  </a:cubicBezTo>
                  <a:lnTo>
                    <a:pt x="8514" y="2036"/>
                  </a:lnTo>
                  <a:close/>
                  <a:moveTo>
                    <a:pt x="1394" y="3525"/>
                  </a:moveTo>
                  <a:cubicBezTo>
                    <a:pt x="1620" y="3525"/>
                    <a:pt x="1798" y="3703"/>
                    <a:pt x="1798" y="3918"/>
                  </a:cubicBezTo>
                  <a:lnTo>
                    <a:pt x="1798" y="4287"/>
                  </a:lnTo>
                  <a:cubicBezTo>
                    <a:pt x="1798" y="4596"/>
                    <a:pt x="1548" y="4870"/>
                    <a:pt x="1215" y="4870"/>
                  </a:cubicBezTo>
                  <a:cubicBezTo>
                    <a:pt x="905" y="4870"/>
                    <a:pt x="644" y="4608"/>
                    <a:pt x="644" y="4287"/>
                  </a:cubicBezTo>
                  <a:lnTo>
                    <a:pt x="644" y="3918"/>
                  </a:lnTo>
                  <a:cubicBezTo>
                    <a:pt x="644" y="3691"/>
                    <a:pt x="822" y="3525"/>
                    <a:pt x="1025" y="3525"/>
                  </a:cubicBezTo>
                  <a:close/>
                  <a:moveTo>
                    <a:pt x="4406" y="3525"/>
                  </a:moveTo>
                  <a:cubicBezTo>
                    <a:pt x="4632" y="3525"/>
                    <a:pt x="4811" y="3703"/>
                    <a:pt x="4811" y="3918"/>
                  </a:cubicBezTo>
                  <a:lnTo>
                    <a:pt x="4811" y="4287"/>
                  </a:lnTo>
                  <a:cubicBezTo>
                    <a:pt x="4811" y="4596"/>
                    <a:pt x="4549" y="4870"/>
                    <a:pt x="4227" y="4870"/>
                  </a:cubicBezTo>
                  <a:cubicBezTo>
                    <a:pt x="3918" y="4870"/>
                    <a:pt x="3644" y="4608"/>
                    <a:pt x="3644" y="4287"/>
                  </a:cubicBezTo>
                  <a:lnTo>
                    <a:pt x="3644" y="3918"/>
                  </a:lnTo>
                  <a:cubicBezTo>
                    <a:pt x="3644" y="3691"/>
                    <a:pt x="3823" y="3525"/>
                    <a:pt x="4037" y="3525"/>
                  </a:cubicBezTo>
                  <a:close/>
                  <a:moveTo>
                    <a:pt x="7394" y="3525"/>
                  </a:moveTo>
                  <a:cubicBezTo>
                    <a:pt x="7621" y="3525"/>
                    <a:pt x="7799" y="3703"/>
                    <a:pt x="7799" y="3918"/>
                  </a:cubicBezTo>
                  <a:lnTo>
                    <a:pt x="7799" y="4287"/>
                  </a:lnTo>
                  <a:cubicBezTo>
                    <a:pt x="7799" y="4596"/>
                    <a:pt x="7537" y="4870"/>
                    <a:pt x="7216" y="4870"/>
                  </a:cubicBezTo>
                  <a:cubicBezTo>
                    <a:pt x="6906" y="4870"/>
                    <a:pt x="6632" y="4608"/>
                    <a:pt x="6632" y="4287"/>
                  </a:cubicBezTo>
                  <a:lnTo>
                    <a:pt x="6632" y="3918"/>
                  </a:lnTo>
                  <a:cubicBezTo>
                    <a:pt x="6632" y="3691"/>
                    <a:pt x="6811" y="3525"/>
                    <a:pt x="7025" y="3525"/>
                  </a:cubicBezTo>
                  <a:close/>
                  <a:moveTo>
                    <a:pt x="10407" y="3525"/>
                  </a:moveTo>
                  <a:cubicBezTo>
                    <a:pt x="10621" y="3525"/>
                    <a:pt x="10788" y="3703"/>
                    <a:pt x="10788" y="3918"/>
                  </a:cubicBezTo>
                  <a:lnTo>
                    <a:pt x="10788" y="4287"/>
                  </a:lnTo>
                  <a:cubicBezTo>
                    <a:pt x="10800" y="4608"/>
                    <a:pt x="10538" y="4870"/>
                    <a:pt x="10216" y="4870"/>
                  </a:cubicBezTo>
                  <a:cubicBezTo>
                    <a:pt x="9907" y="4870"/>
                    <a:pt x="9645" y="4608"/>
                    <a:pt x="9645" y="4287"/>
                  </a:cubicBezTo>
                  <a:lnTo>
                    <a:pt x="9645" y="3918"/>
                  </a:lnTo>
                  <a:cubicBezTo>
                    <a:pt x="9645" y="3691"/>
                    <a:pt x="9823" y="3525"/>
                    <a:pt x="10026" y="3525"/>
                  </a:cubicBezTo>
                  <a:close/>
                  <a:moveTo>
                    <a:pt x="1429" y="5215"/>
                  </a:moveTo>
                  <a:lnTo>
                    <a:pt x="1429" y="5311"/>
                  </a:lnTo>
                  <a:cubicBezTo>
                    <a:pt x="1429" y="5370"/>
                    <a:pt x="1441" y="5442"/>
                    <a:pt x="1477" y="5489"/>
                  </a:cubicBezTo>
                  <a:lnTo>
                    <a:pt x="1239" y="5727"/>
                  </a:lnTo>
                  <a:lnTo>
                    <a:pt x="1203" y="5727"/>
                  </a:lnTo>
                  <a:lnTo>
                    <a:pt x="965" y="5489"/>
                  </a:lnTo>
                  <a:cubicBezTo>
                    <a:pt x="989" y="5430"/>
                    <a:pt x="1013" y="5370"/>
                    <a:pt x="1013" y="5311"/>
                  </a:cubicBezTo>
                  <a:lnTo>
                    <a:pt x="1013" y="5215"/>
                  </a:lnTo>
                  <a:close/>
                  <a:moveTo>
                    <a:pt x="4430" y="5215"/>
                  </a:moveTo>
                  <a:lnTo>
                    <a:pt x="4430" y="5311"/>
                  </a:lnTo>
                  <a:cubicBezTo>
                    <a:pt x="4430" y="5370"/>
                    <a:pt x="4454" y="5442"/>
                    <a:pt x="4477" y="5489"/>
                  </a:cubicBezTo>
                  <a:lnTo>
                    <a:pt x="4239" y="5727"/>
                  </a:lnTo>
                  <a:lnTo>
                    <a:pt x="4215" y="5727"/>
                  </a:lnTo>
                  <a:lnTo>
                    <a:pt x="3977" y="5489"/>
                  </a:lnTo>
                  <a:cubicBezTo>
                    <a:pt x="4001" y="5430"/>
                    <a:pt x="4013" y="5370"/>
                    <a:pt x="4013" y="5311"/>
                  </a:cubicBezTo>
                  <a:lnTo>
                    <a:pt x="4013" y="5215"/>
                  </a:lnTo>
                  <a:close/>
                  <a:moveTo>
                    <a:pt x="7418" y="5215"/>
                  </a:moveTo>
                  <a:lnTo>
                    <a:pt x="7418" y="5311"/>
                  </a:lnTo>
                  <a:cubicBezTo>
                    <a:pt x="7418" y="5370"/>
                    <a:pt x="7442" y="5442"/>
                    <a:pt x="7466" y="5489"/>
                  </a:cubicBezTo>
                  <a:lnTo>
                    <a:pt x="7228" y="5727"/>
                  </a:lnTo>
                  <a:lnTo>
                    <a:pt x="7204" y="5727"/>
                  </a:lnTo>
                  <a:lnTo>
                    <a:pt x="6966" y="5489"/>
                  </a:lnTo>
                  <a:cubicBezTo>
                    <a:pt x="6990" y="5430"/>
                    <a:pt x="7001" y="5370"/>
                    <a:pt x="7001" y="5311"/>
                  </a:cubicBezTo>
                  <a:lnTo>
                    <a:pt x="7001" y="5215"/>
                  </a:lnTo>
                  <a:close/>
                  <a:moveTo>
                    <a:pt x="10419" y="5215"/>
                  </a:moveTo>
                  <a:lnTo>
                    <a:pt x="10419" y="5311"/>
                  </a:lnTo>
                  <a:cubicBezTo>
                    <a:pt x="10419" y="5370"/>
                    <a:pt x="10430" y="5442"/>
                    <a:pt x="10454" y="5489"/>
                  </a:cubicBezTo>
                  <a:lnTo>
                    <a:pt x="10216" y="5727"/>
                  </a:lnTo>
                  <a:lnTo>
                    <a:pt x="10192" y="5727"/>
                  </a:lnTo>
                  <a:lnTo>
                    <a:pt x="9954" y="5489"/>
                  </a:lnTo>
                  <a:cubicBezTo>
                    <a:pt x="9978" y="5430"/>
                    <a:pt x="10002" y="5370"/>
                    <a:pt x="10002" y="5311"/>
                  </a:cubicBezTo>
                  <a:lnTo>
                    <a:pt x="10002" y="5215"/>
                  </a:lnTo>
                  <a:close/>
                  <a:moveTo>
                    <a:pt x="2584" y="0"/>
                  </a:moveTo>
                  <a:cubicBezTo>
                    <a:pt x="2191" y="0"/>
                    <a:pt x="1858" y="322"/>
                    <a:pt x="1858" y="727"/>
                  </a:cubicBezTo>
                  <a:lnTo>
                    <a:pt x="1858" y="1096"/>
                  </a:lnTo>
                  <a:cubicBezTo>
                    <a:pt x="1858" y="1393"/>
                    <a:pt x="2013" y="1667"/>
                    <a:pt x="2227" y="1846"/>
                  </a:cubicBezTo>
                  <a:lnTo>
                    <a:pt x="2227" y="2108"/>
                  </a:lnTo>
                  <a:cubicBezTo>
                    <a:pt x="2227" y="2108"/>
                    <a:pt x="2227" y="2132"/>
                    <a:pt x="2215" y="2132"/>
                  </a:cubicBezTo>
                  <a:lnTo>
                    <a:pt x="1787" y="2346"/>
                  </a:lnTo>
                  <a:cubicBezTo>
                    <a:pt x="1608" y="2441"/>
                    <a:pt x="1489" y="2632"/>
                    <a:pt x="1489" y="2846"/>
                  </a:cubicBezTo>
                  <a:lnTo>
                    <a:pt x="1489" y="3179"/>
                  </a:lnTo>
                  <a:lnTo>
                    <a:pt x="1096" y="3179"/>
                  </a:lnTo>
                  <a:cubicBezTo>
                    <a:pt x="703" y="3179"/>
                    <a:pt x="370" y="3513"/>
                    <a:pt x="370" y="3918"/>
                  </a:cubicBezTo>
                  <a:lnTo>
                    <a:pt x="370" y="4287"/>
                  </a:lnTo>
                  <a:cubicBezTo>
                    <a:pt x="370" y="4584"/>
                    <a:pt x="524" y="4846"/>
                    <a:pt x="739" y="5025"/>
                  </a:cubicBezTo>
                  <a:lnTo>
                    <a:pt x="739" y="5299"/>
                  </a:lnTo>
                  <a:cubicBezTo>
                    <a:pt x="739" y="5299"/>
                    <a:pt x="739" y="5311"/>
                    <a:pt x="727" y="5311"/>
                  </a:cubicBezTo>
                  <a:lnTo>
                    <a:pt x="298" y="5537"/>
                  </a:lnTo>
                  <a:cubicBezTo>
                    <a:pt x="120" y="5620"/>
                    <a:pt x="1" y="5823"/>
                    <a:pt x="1" y="6025"/>
                  </a:cubicBezTo>
                  <a:lnTo>
                    <a:pt x="1" y="7870"/>
                  </a:lnTo>
                  <a:cubicBezTo>
                    <a:pt x="1" y="8025"/>
                    <a:pt x="48" y="8156"/>
                    <a:pt x="120" y="8275"/>
                  </a:cubicBezTo>
                  <a:lnTo>
                    <a:pt x="298" y="8561"/>
                  </a:lnTo>
                  <a:cubicBezTo>
                    <a:pt x="346" y="8621"/>
                    <a:pt x="358" y="8692"/>
                    <a:pt x="358" y="8775"/>
                  </a:cubicBezTo>
                  <a:lnTo>
                    <a:pt x="358" y="9549"/>
                  </a:lnTo>
                  <a:cubicBezTo>
                    <a:pt x="358" y="9644"/>
                    <a:pt x="429" y="9716"/>
                    <a:pt x="524" y="9716"/>
                  </a:cubicBezTo>
                  <a:cubicBezTo>
                    <a:pt x="608" y="9716"/>
                    <a:pt x="679" y="9644"/>
                    <a:pt x="679" y="9549"/>
                  </a:cubicBezTo>
                  <a:lnTo>
                    <a:pt x="679" y="8775"/>
                  </a:lnTo>
                  <a:cubicBezTo>
                    <a:pt x="679" y="8632"/>
                    <a:pt x="644" y="8501"/>
                    <a:pt x="560" y="8371"/>
                  </a:cubicBezTo>
                  <a:lnTo>
                    <a:pt x="382" y="8097"/>
                  </a:lnTo>
                  <a:cubicBezTo>
                    <a:pt x="346" y="8037"/>
                    <a:pt x="322" y="7966"/>
                    <a:pt x="322" y="7870"/>
                  </a:cubicBezTo>
                  <a:lnTo>
                    <a:pt x="322" y="6025"/>
                  </a:lnTo>
                  <a:cubicBezTo>
                    <a:pt x="322" y="5954"/>
                    <a:pt x="370" y="5882"/>
                    <a:pt x="441" y="5846"/>
                  </a:cubicBezTo>
                  <a:lnTo>
                    <a:pt x="763" y="5692"/>
                  </a:lnTo>
                  <a:lnTo>
                    <a:pt x="1036" y="5977"/>
                  </a:lnTo>
                  <a:cubicBezTo>
                    <a:pt x="1120" y="6049"/>
                    <a:pt x="1203" y="6085"/>
                    <a:pt x="1298" y="6085"/>
                  </a:cubicBezTo>
                  <a:cubicBezTo>
                    <a:pt x="1382" y="6085"/>
                    <a:pt x="1477" y="6049"/>
                    <a:pt x="1548" y="5977"/>
                  </a:cubicBezTo>
                  <a:lnTo>
                    <a:pt x="1834" y="5692"/>
                  </a:lnTo>
                  <a:lnTo>
                    <a:pt x="2144" y="5846"/>
                  </a:lnTo>
                  <a:cubicBezTo>
                    <a:pt x="2215" y="5882"/>
                    <a:pt x="2263" y="5954"/>
                    <a:pt x="2263" y="6025"/>
                  </a:cubicBezTo>
                  <a:lnTo>
                    <a:pt x="2263" y="7870"/>
                  </a:lnTo>
                  <a:cubicBezTo>
                    <a:pt x="2263" y="7942"/>
                    <a:pt x="2227" y="8025"/>
                    <a:pt x="2203" y="8097"/>
                  </a:cubicBezTo>
                  <a:lnTo>
                    <a:pt x="2025" y="8371"/>
                  </a:lnTo>
                  <a:cubicBezTo>
                    <a:pt x="1953" y="8490"/>
                    <a:pt x="1906" y="8644"/>
                    <a:pt x="1906" y="8775"/>
                  </a:cubicBezTo>
                  <a:lnTo>
                    <a:pt x="1906" y="9549"/>
                  </a:lnTo>
                  <a:cubicBezTo>
                    <a:pt x="1906" y="9644"/>
                    <a:pt x="1977" y="9716"/>
                    <a:pt x="2072" y="9716"/>
                  </a:cubicBezTo>
                  <a:cubicBezTo>
                    <a:pt x="2156" y="9716"/>
                    <a:pt x="2227" y="9644"/>
                    <a:pt x="2227" y="9549"/>
                  </a:cubicBezTo>
                  <a:lnTo>
                    <a:pt x="2227" y="8775"/>
                  </a:lnTo>
                  <a:cubicBezTo>
                    <a:pt x="2227" y="8704"/>
                    <a:pt x="2263" y="8632"/>
                    <a:pt x="2287" y="8561"/>
                  </a:cubicBezTo>
                  <a:lnTo>
                    <a:pt x="2465" y="8275"/>
                  </a:lnTo>
                  <a:cubicBezTo>
                    <a:pt x="2549" y="8156"/>
                    <a:pt x="2584" y="8001"/>
                    <a:pt x="2584" y="7870"/>
                  </a:cubicBezTo>
                  <a:lnTo>
                    <a:pt x="2584" y="6025"/>
                  </a:lnTo>
                  <a:cubicBezTo>
                    <a:pt x="2584" y="5823"/>
                    <a:pt x="2465" y="5644"/>
                    <a:pt x="2287" y="5537"/>
                  </a:cubicBezTo>
                  <a:lnTo>
                    <a:pt x="1858" y="5311"/>
                  </a:lnTo>
                  <a:lnTo>
                    <a:pt x="1846" y="5299"/>
                  </a:lnTo>
                  <a:lnTo>
                    <a:pt x="1846" y="5025"/>
                  </a:lnTo>
                  <a:cubicBezTo>
                    <a:pt x="2072" y="4870"/>
                    <a:pt x="2215" y="4596"/>
                    <a:pt x="2215" y="4287"/>
                  </a:cubicBezTo>
                  <a:lnTo>
                    <a:pt x="2215" y="3918"/>
                  </a:lnTo>
                  <a:cubicBezTo>
                    <a:pt x="2215" y="3644"/>
                    <a:pt x="2072" y="3406"/>
                    <a:pt x="1846" y="3275"/>
                  </a:cubicBezTo>
                  <a:lnTo>
                    <a:pt x="1846" y="2822"/>
                  </a:lnTo>
                  <a:cubicBezTo>
                    <a:pt x="1846" y="2751"/>
                    <a:pt x="1894" y="2679"/>
                    <a:pt x="1965" y="2644"/>
                  </a:cubicBezTo>
                  <a:lnTo>
                    <a:pt x="2275" y="2501"/>
                  </a:lnTo>
                  <a:lnTo>
                    <a:pt x="2560" y="2786"/>
                  </a:lnTo>
                  <a:cubicBezTo>
                    <a:pt x="2632" y="2858"/>
                    <a:pt x="2727" y="2882"/>
                    <a:pt x="2810" y="2882"/>
                  </a:cubicBezTo>
                  <a:cubicBezTo>
                    <a:pt x="2906" y="2882"/>
                    <a:pt x="2989" y="2858"/>
                    <a:pt x="3061" y="2786"/>
                  </a:cubicBezTo>
                  <a:lnTo>
                    <a:pt x="3346" y="2501"/>
                  </a:lnTo>
                  <a:lnTo>
                    <a:pt x="3656" y="2644"/>
                  </a:lnTo>
                  <a:cubicBezTo>
                    <a:pt x="3739" y="2679"/>
                    <a:pt x="3775" y="2751"/>
                    <a:pt x="3775" y="2822"/>
                  </a:cubicBezTo>
                  <a:lnTo>
                    <a:pt x="3775" y="3275"/>
                  </a:lnTo>
                  <a:cubicBezTo>
                    <a:pt x="3561" y="3394"/>
                    <a:pt x="3406" y="3632"/>
                    <a:pt x="3406" y="3918"/>
                  </a:cubicBezTo>
                  <a:lnTo>
                    <a:pt x="3406" y="4287"/>
                  </a:lnTo>
                  <a:cubicBezTo>
                    <a:pt x="3406" y="4584"/>
                    <a:pt x="3561" y="4846"/>
                    <a:pt x="3775" y="5025"/>
                  </a:cubicBezTo>
                  <a:lnTo>
                    <a:pt x="3775" y="5299"/>
                  </a:lnTo>
                  <a:cubicBezTo>
                    <a:pt x="3775" y="5299"/>
                    <a:pt x="3775" y="5311"/>
                    <a:pt x="3763" y="5311"/>
                  </a:cubicBezTo>
                  <a:lnTo>
                    <a:pt x="3334" y="5537"/>
                  </a:lnTo>
                  <a:cubicBezTo>
                    <a:pt x="3156" y="5620"/>
                    <a:pt x="3037" y="5823"/>
                    <a:pt x="3037" y="6025"/>
                  </a:cubicBezTo>
                  <a:lnTo>
                    <a:pt x="3037" y="7870"/>
                  </a:lnTo>
                  <a:cubicBezTo>
                    <a:pt x="3037" y="8025"/>
                    <a:pt x="3084" y="8156"/>
                    <a:pt x="3156" y="8275"/>
                  </a:cubicBezTo>
                  <a:lnTo>
                    <a:pt x="3334" y="8561"/>
                  </a:lnTo>
                  <a:cubicBezTo>
                    <a:pt x="3382" y="8621"/>
                    <a:pt x="3394" y="8692"/>
                    <a:pt x="3394" y="8775"/>
                  </a:cubicBezTo>
                  <a:lnTo>
                    <a:pt x="3394" y="9549"/>
                  </a:lnTo>
                  <a:cubicBezTo>
                    <a:pt x="3394" y="9644"/>
                    <a:pt x="3465" y="9716"/>
                    <a:pt x="3561" y="9716"/>
                  </a:cubicBezTo>
                  <a:cubicBezTo>
                    <a:pt x="3644" y="9716"/>
                    <a:pt x="3715" y="9644"/>
                    <a:pt x="3715" y="9549"/>
                  </a:cubicBezTo>
                  <a:lnTo>
                    <a:pt x="3715" y="8775"/>
                  </a:lnTo>
                  <a:cubicBezTo>
                    <a:pt x="3715" y="8632"/>
                    <a:pt x="3680" y="8501"/>
                    <a:pt x="3596" y="8371"/>
                  </a:cubicBezTo>
                  <a:lnTo>
                    <a:pt x="3418" y="8097"/>
                  </a:lnTo>
                  <a:cubicBezTo>
                    <a:pt x="3382" y="8037"/>
                    <a:pt x="3358" y="7966"/>
                    <a:pt x="3358" y="7870"/>
                  </a:cubicBezTo>
                  <a:lnTo>
                    <a:pt x="3358" y="6025"/>
                  </a:lnTo>
                  <a:cubicBezTo>
                    <a:pt x="3358" y="5954"/>
                    <a:pt x="3406" y="5882"/>
                    <a:pt x="3477" y="5846"/>
                  </a:cubicBezTo>
                  <a:lnTo>
                    <a:pt x="3799" y="5692"/>
                  </a:lnTo>
                  <a:lnTo>
                    <a:pt x="4073" y="5977"/>
                  </a:lnTo>
                  <a:cubicBezTo>
                    <a:pt x="4156" y="6049"/>
                    <a:pt x="4239" y="6085"/>
                    <a:pt x="4334" y="6085"/>
                  </a:cubicBezTo>
                  <a:cubicBezTo>
                    <a:pt x="4418" y="6085"/>
                    <a:pt x="4513" y="6049"/>
                    <a:pt x="4585" y="5977"/>
                  </a:cubicBezTo>
                  <a:lnTo>
                    <a:pt x="4870" y="5692"/>
                  </a:lnTo>
                  <a:lnTo>
                    <a:pt x="5180" y="5846"/>
                  </a:lnTo>
                  <a:cubicBezTo>
                    <a:pt x="5251" y="5882"/>
                    <a:pt x="5299" y="5954"/>
                    <a:pt x="5299" y="6025"/>
                  </a:cubicBezTo>
                  <a:lnTo>
                    <a:pt x="5299" y="7870"/>
                  </a:lnTo>
                  <a:cubicBezTo>
                    <a:pt x="5299" y="7942"/>
                    <a:pt x="5263" y="8025"/>
                    <a:pt x="5239" y="8097"/>
                  </a:cubicBezTo>
                  <a:lnTo>
                    <a:pt x="5061" y="8371"/>
                  </a:lnTo>
                  <a:cubicBezTo>
                    <a:pt x="4989" y="8490"/>
                    <a:pt x="4942" y="8644"/>
                    <a:pt x="4942" y="8775"/>
                  </a:cubicBezTo>
                  <a:lnTo>
                    <a:pt x="4942" y="9549"/>
                  </a:lnTo>
                  <a:cubicBezTo>
                    <a:pt x="4942" y="9644"/>
                    <a:pt x="5013" y="9716"/>
                    <a:pt x="5108" y="9716"/>
                  </a:cubicBezTo>
                  <a:cubicBezTo>
                    <a:pt x="5192" y="9716"/>
                    <a:pt x="5263" y="9644"/>
                    <a:pt x="5263" y="9549"/>
                  </a:cubicBezTo>
                  <a:lnTo>
                    <a:pt x="5263" y="8775"/>
                  </a:lnTo>
                  <a:cubicBezTo>
                    <a:pt x="5263" y="8704"/>
                    <a:pt x="5299" y="8632"/>
                    <a:pt x="5323" y="8561"/>
                  </a:cubicBezTo>
                  <a:lnTo>
                    <a:pt x="5501" y="8275"/>
                  </a:lnTo>
                  <a:cubicBezTo>
                    <a:pt x="5585" y="8156"/>
                    <a:pt x="5620" y="8001"/>
                    <a:pt x="5620" y="7870"/>
                  </a:cubicBezTo>
                  <a:lnTo>
                    <a:pt x="5620" y="6025"/>
                  </a:lnTo>
                  <a:cubicBezTo>
                    <a:pt x="5620" y="5823"/>
                    <a:pt x="5501" y="5644"/>
                    <a:pt x="5323" y="5537"/>
                  </a:cubicBezTo>
                  <a:lnTo>
                    <a:pt x="4894" y="5311"/>
                  </a:lnTo>
                  <a:lnTo>
                    <a:pt x="4882" y="5299"/>
                  </a:lnTo>
                  <a:lnTo>
                    <a:pt x="4882" y="5025"/>
                  </a:lnTo>
                  <a:cubicBezTo>
                    <a:pt x="5108" y="4870"/>
                    <a:pt x="5251" y="4596"/>
                    <a:pt x="5251" y="4287"/>
                  </a:cubicBezTo>
                  <a:lnTo>
                    <a:pt x="5251" y="3918"/>
                  </a:lnTo>
                  <a:cubicBezTo>
                    <a:pt x="5251" y="3644"/>
                    <a:pt x="5108" y="3406"/>
                    <a:pt x="4882" y="3275"/>
                  </a:cubicBezTo>
                  <a:lnTo>
                    <a:pt x="4882" y="2822"/>
                  </a:lnTo>
                  <a:cubicBezTo>
                    <a:pt x="4882" y="2751"/>
                    <a:pt x="4930" y="2679"/>
                    <a:pt x="5001" y="2644"/>
                  </a:cubicBezTo>
                  <a:lnTo>
                    <a:pt x="5311" y="2501"/>
                  </a:lnTo>
                  <a:lnTo>
                    <a:pt x="5597" y="2786"/>
                  </a:lnTo>
                  <a:cubicBezTo>
                    <a:pt x="5668" y="2858"/>
                    <a:pt x="5763" y="2882"/>
                    <a:pt x="5847" y="2882"/>
                  </a:cubicBezTo>
                  <a:cubicBezTo>
                    <a:pt x="5942" y="2882"/>
                    <a:pt x="6025" y="2858"/>
                    <a:pt x="6097" y="2786"/>
                  </a:cubicBezTo>
                  <a:lnTo>
                    <a:pt x="6382" y="2501"/>
                  </a:lnTo>
                  <a:lnTo>
                    <a:pt x="6692" y="2644"/>
                  </a:lnTo>
                  <a:cubicBezTo>
                    <a:pt x="6775" y="2679"/>
                    <a:pt x="6811" y="2751"/>
                    <a:pt x="6811" y="2822"/>
                  </a:cubicBezTo>
                  <a:lnTo>
                    <a:pt x="6811" y="3275"/>
                  </a:lnTo>
                  <a:cubicBezTo>
                    <a:pt x="6597" y="3394"/>
                    <a:pt x="6442" y="3632"/>
                    <a:pt x="6442" y="3918"/>
                  </a:cubicBezTo>
                  <a:lnTo>
                    <a:pt x="6442" y="4287"/>
                  </a:lnTo>
                  <a:cubicBezTo>
                    <a:pt x="6442" y="4584"/>
                    <a:pt x="6597" y="4846"/>
                    <a:pt x="6811" y="5025"/>
                  </a:cubicBezTo>
                  <a:lnTo>
                    <a:pt x="6811" y="5299"/>
                  </a:lnTo>
                  <a:cubicBezTo>
                    <a:pt x="6811" y="5299"/>
                    <a:pt x="6811" y="5311"/>
                    <a:pt x="6799" y="5311"/>
                  </a:cubicBezTo>
                  <a:lnTo>
                    <a:pt x="6370" y="5537"/>
                  </a:lnTo>
                  <a:cubicBezTo>
                    <a:pt x="6192" y="5620"/>
                    <a:pt x="6073" y="5823"/>
                    <a:pt x="6073" y="6025"/>
                  </a:cubicBezTo>
                  <a:lnTo>
                    <a:pt x="6073" y="7870"/>
                  </a:lnTo>
                  <a:cubicBezTo>
                    <a:pt x="6073" y="8025"/>
                    <a:pt x="6120" y="8156"/>
                    <a:pt x="6192" y="8275"/>
                  </a:cubicBezTo>
                  <a:lnTo>
                    <a:pt x="6370" y="8561"/>
                  </a:lnTo>
                  <a:cubicBezTo>
                    <a:pt x="6418" y="8621"/>
                    <a:pt x="6430" y="8692"/>
                    <a:pt x="6430" y="8775"/>
                  </a:cubicBezTo>
                  <a:lnTo>
                    <a:pt x="6430" y="9549"/>
                  </a:lnTo>
                  <a:cubicBezTo>
                    <a:pt x="6430" y="9644"/>
                    <a:pt x="6501" y="9716"/>
                    <a:pt x="6597" y="9716"/>
                  </a:cubicBezTo>
                  <a:cubicBezTo>
                    <a:pt x="6680" y="9716"/>
                    <a:pt x="6751" y="9644"/>
                    <a:pt x="6751" y="9549"/>
                  </a:cubicBezTo>
                  <a:lnTo>
                    <a:pt x="6751" y="8775"/>
                  </a:lnTo>
                  <a:cubicBezTo>
                    <a:pt x="6751" y="8632"/>
                    <a:pt x="6716" y="8501"/>
                    <a:pt x="6632" y="8371"/>
                  </a:cubicBezTo>
                  <a:lnTo>
                    <a:pt x="6454" y="8097"/>
                  </a:lnTo>
                  <a:cubicBezTo>
                    <a:pt x="6418" y="8037"/>
                    <a:pt x="6394" y="7966"/>
                    <a:pt x="6394" y="7870"/>
                  </a:cubicBezTo>
                  <a:lnTo>
                    <a:pt x="6394" y="6025"/>
                  </a:lnTo>
                  <a:cubicBezTo>
                    <a:pt x="6394" y="5954"/>
                    <a:pt x="6442" y="5882"/>
                    <a:pt x="6513" y="5846"/>
                  </a:cubicBezTo>
                  <a:lnTo>
                    <a:pt x="6835" y="5692"/>
                  </a:lnTo>
                  <a:lnTo>
                    <a:pt x="7109" y="5977"/>
                  </a:lnTo>
                  <a:cubicBezTo>
                    <a:pt x="7192" y="6049"/>
                    <a:pt x="7275" y="6085"/>
                    <a:pt x="7371" y="6085"/>
                  </a:cubicBezTo>
                  <a:cubicBezTo>
                    <a:pt x="7454" y="6085"/>
                    <a:pt x="7549" y="6049"/>
                    <a:pt x="7621" y="5977"/>
                  </a:cubicBezTo>
                  <a:lnTo>
                    <a:pt x="7906" y="5692"/>
                  </a:lnTo>
                  <a:lnTo>
                    <a:pt x="8216" y="5846"/>
                  </a:lnTo>
                  <a:cubicBezTo>
                    <a:pt x="8287" y="5882"/>
                    <a:pt x="8335" y="5954"/>
                    <a:pt x="8335" y="6025"/>
                  </a:cubicBezTo>
                  <a:lnTo>
                    <a:pt x="8335" y="7870"/>
                  </a:lnTo>
                  <a:cubicBezTo>
                    <a:pt x="8335" y="7942"/>
                    <a:pt x="8299" y="8025"/>
                    <a:pt x="8275" y="8097"/>
                  </a:cubicBezTo>
                  <a:lnTo>
                    <a:pt x="8097" y="8371"/>
                  </a:lnTo>
                  <a:cubicBezTo>
                    <a:pt x="8025" y="8490"/>
                    <a:pt x="7978" y="8644"/>
                    <a:pt x="7978" y="8775"/>
                  </a:cubicBezTo>
                  <a:lnTo>
                    <a:pt x="7978" y="9549"/>
                  </a:lnTo>
                  <a:cubicBezTo>
                    <a:pt x="7978" y="9644"/>
                    <a:pt x="8049" y="9716"/>
                    <a:pt x="8144" y="9716"/>
                  </a:cubicBezTo>
                  <a:cubicBezTo>
                    <a:pt x="8228" y="9716"/>
                    <a:pt x="8299" y="9644"/>
                    <a:pt x="8299" y="9549"/>
                  </a:cubicBezTo>
                  <a:lnTo>
                    <a:pt x="8299" y="8775"/>
                  </a:lnTo>
                  <a:cubicBezTo>
                    <a:pt x="8299" y="8704"/>
                    <a:pt x="8335" y="8632"/>
                    <a:pt x="8359" y="8561"/>
                  </a:cubicBezTo>
                  <a:lnTo>
                    <a:pt x="8537" y="8275"/>
                  </a:lnTo>
                  <a:cubicBezTo>
                    <a:pt x="8621" y="8156"/>
                    <a:pt x="8656" y="8001"/>
                    <a:pt x="8656" y="7870"/>
                  </a:cubicBezTo>
                  <a:lnTo>
                    <a:pt x="8656" y="6025"/>
                  </a:lnTo>
                  <a:cubicBezTo>
                    <a:pt x="8656" y="5823"/>
                    <a:pt x="8537" y="5644"/>
                    <a:pt x="8359" y="5537"/>
                  </a:cubicBezTo>
                  <a:lnTo>
                    <a:pt x="7930" y="5311"/>
                  </a:lnTo>
                  <a:lnTo>
                    <a:pt x="7918" y="5299"/>
                  </a:lnTo>
                  <a:lnTo>
                    <a:pt x="7918" y="5025"/>
                  </a:lnTo>
                  <a:cubicBezTo>
                    <a:pt x="8144" y="4870"/>
                    <a:pt x="8287" y="4596"/>
                    <a:pt x="8287" y="4287"/>
                  </a:cubicBezTo>
                  <a:lnTo>
                    <a:pt x="8287" y="3918"/>
                  </a:lnTo>
                  <a:cubicBezTo>
                    <a:pt x="8287" y="3644"/>
                    <a:pt x="8144" y="3406"/>
                    <a:pt x="7918" y="3275"/>
                  </a:cubicBezTo>
                  <a:lnTo>
                    <a:pt x="7918" y="2822"/>
                  </a:lnTo>
                  <a:cubicBezTo>
                    <a:pt x="7918" y="2751"/>
                    <a:pt x="7966" y="2679"/>
                    <a:pt x="8037" y="2644"/>
                  </a:cubicBezTo>
                  <a:lnTo>
                    <a:pt x="8347" y="2501"/>
                  </a:lnTo>
                  <a:lnTo>
                    <a:pt x="8633" y="2786"/>
                  </a:lnTo>
                  <a:cubicBezTo>
                    <a:pt x="8704" y="2858"/>
                    <a:pt x="8799" y="2882"/>
                    <a:pt x="8883" y="2882"/>
                  </a:cubicBezTo>
                  <a:cubicBezTo>
                    <a:pt x="8978" y="2882"/>
                    <a:pt x="9061" y="2858"/>
                    <a:pt x="9133" y="2786"/>
                  </a:cubicBezTo>
                  <a:lnTo>
                    <a:pt x="9418" y="2501"/>
                  </a:lnTo>
                  <a:lnTo>
                    <a:pt x="9728" y="2644"/>
                  </a:lnTo>
                  <a:cubicBezTo>
                    <a:pt x="9811" y="2679"/>
                    <a:pt x="9847" y="2751"/>
                    <a:pt x="9847" y="2822"/>
                  </a:cubicBezTo>
                  <a:lnTo>
                    <a:pt x="9847" y="3275"/>
                  </a:lnTo>
                  <a:cubicBezTo>
                    <a:pt x="9633" y="3394"/>
                    <a:pt x="9478" y="3632"/>
                    <a:pt x="9478" y="3918"/>
                  </a:cubicBezTo>
                  <a:lnTo>
                    <a:pt x="9478" y="4287"/>
                  </a:lnTo>
                  <a:cubicBezTo>
                    <a:pt x="9478" y="4584"/>
                    <a:pt x="9633" y="4846"/>
                    <a:pt x="9847" y="5025"/>
                  </a:cubicBezTo>
                  <a:lnTo>
                    <a:pt x="9847" y="5299"/>
                  </a:lnTo>
                  <a:cubicBezTo>
                    <a:pt x="9847" y="5299"/>
                    <a:pt x="9847" y="5311"/>
                    <a:pt x="9835" y="5311"/>
                  </a:cubicBezTo>
                  <a:lnTo>
                    <a:pt x="9407" y="5537"/>
                  </a:lnTo>
                  <a:cubicBezTo>
                    <a:pt x="9228" y="5620"/>
                    <a:pt x="9109" y="5823"/>
                    <a:pt x="9109" y="6025"/>
                  </a:cubicBezTo>
                  <a:lnTo>
                    <a:pt x="9109" y="7870"/>
                  </a:lnTo>
                  <a:cubicBezTo>
                    <a:pt x="9109" y="8025"/>
                    <a:pt x="9157" y="8156"/>
                    <a:pt x="9228" y="8275"/>
                  </a:cubicBezTo>
                  <a:lnTo>
                    <a:pt x="9407" y="8561"/>
                  </a:lnTo>
                  <a:cubicBezTo>
                    <a:pt x="9454" y="8621"/>
                    <a:pt x="9466" y="8692"/>
                    <a:pt x="9466" y="8775"/>
                  </a:cubicBezTo>
                  <a:lnTo>
                    <a:pt x="9466" y="9549"/>
                  </a:lnTo>
                  <a:cubicBezTo>
                    <a:pt x="9466" y="9644"/>
                    <a:pt x="9538" y="9716"/>
                    <a:pt x="9633" y="9716"/>
                  </a:cubicBezTo>
                  <a:cubicBezTo>
                    <a:pt x="9716" y="9716"/>
                    <a:pt x="9788" y="9644"/>
                    <a:pt x="9788" y="9549"/>
                  </a:cubicBezTo>
                  <a:lnTo>
                    <a:pt x="9788" y="8775"/>
                  </a:lnTo>
                  <a:cubicBezTo>
                    <a:pt x="9788" y="8632"/>
                    <a:pt x="9752" y="8501"/>
                    <a:pt x="9668" y="8371"/>
                  </a:cubicBezTo>
                  <a:lnTo>
                    <a:pt x="9490" y="8097"/>
                  </a:lnTo>
                  <a:cubicBezTo>
                    <a:pt x="9454" y="8037"/>
                    <a:pt x="9430" y="7966"/>
                    <a:pt x="9430" y="7870"/>
                  </a:cubicBezTo>
                  <a:lnTo>
                    <a:pt x="9430" y="6025"/>
                  </a:lnTo>
                  <a:cubicBezTo>
                    <a:pt x="9430" y="5954"/>
                    <a:pt x="9478" y="5882"/>
                    <a:pt x="9549" y="5846"/>
                  </a:cubicBezTo>
                  <a:lnTo>
                    <a:pt x="9871" y="5692"/>
                  </a:lnTo>
                  <a:lnTo>
                    <a:pt x="10145" y="5977"/>
                  </a:lnTo>
                  <a:cubicBezTo>
                    <a:pt x="10228" y="6049"/>
                    <a:pt x="10311" y="6085"/>
                    <a:pt x="10407" y="6085"/>
                  </a:cubicBezTo>
                  <a:cubicBezTo>
                    <a:pt x="10490" y="6085"/>
                    <a:pt x="10585" y="6049"/>
                    <a:pt x="10657" y="5977"/>
                  </a:cubicBezTo>
                  <a:lnTo>
                    <a:pt x="10942" y="5692"/>
                  </a:lnTo>
                  <a:lnTo>
                    <a:pt x="11252" y="5846"/>
                  </a:lnTo>
                  <a:cubicBezTo>
                    <a:pt x="11323" y="5882"/>
                    <a:pt x="11371" y="5954"/>
                    <a:pt x="11371" y="6025"/>
                  </a:cubicBezTo>
                  <a:lnTo>
                    <a:pt x="11371" y="7870"/>
                  </a:lnTo>
                  <a:cubicBezTo>
                    <a:pt x="11371" y="7942"/>
                    <a:pt x="11335" y="8025"/>
                    <a:pt x="11312" y="8097"/>
                  </a:cubicBezTo>
                  <a:lnTo>
                    <a:pt x="11133" y="8371"/>
                  </a:lnTo>
                  <a:cubicBezTo>
                    <a:pt x="11062" y="8490"/>
                    <a:pt x="11014" y="8644"/>
                    <a:pt x="11014" y="8775"/>
                  </a:cubicBezTo>
                  <a:lnTo>
                    <a:pt x="11014" y="9549"/>
                  </a:lnTo>
                  <a:cubicBezTo>
                    <a:pt x="11014" y="9644"/>
                    <a:pt x="11085" y="9716"/>
                    <a:pt x="11181" y="9716"/>
                  </a:cubicBezTo>
                  <a:cubicBezTo>
                    <a:pt x="11264" y="9716"/>
                    <a:pt x="11335" y="9644"/>
                    <a:pt x="11335" y="9549"/>
                  </a:cubicBezTo>
                  <a:lnTo>
                    <a:pt x="11335" y="8775"/>
                  </a:lnTo>
                  <a:cubicBezTo>
                    <a:pt x="11335" y="8704"/>
                    <a:pt x="11371" y="8632"/>
                    <a:pt x="11395" y="8561"/>
                  </a:cubicBezTo>
                  <a:lnTo>
                    <a:pt x="11573" y="8275"/>
                  </a:lnTo>
                  <a:cubicBezTo>
                    <a:pt x="11657" y="8156"/>
                    <a:pt x="11693" y="8001"/>
                    <a:pt x="11693" y="7870"/>
                  </a:cubicBezTo>
                  <a:lnTo>
                    <a:pt x="11693" y="6025"/>
                  </a:lnTo>
                  <a:cubicBezTo>
                    <a:pt x="11514" y="5823"/>
                    <a:pt x="11395" y="5620"/>
                    <a:pt x="11204" y="5537"/>
                  </a:cubicBezTo>
                  <a:lnTo>
                    <a:pt x="10776" y="5311"/>
                  </a:lnTo>
                  <a:lnTo>
                    <a:pt x="10764" y="5299"/>
                  </a:lnTo>
                  <a:lnTo>
                    <a:pt x="10764" y="5025"/>
                  </a:lnTo>
                  <a:cubicBezTo>
                    <a:pt x="10978" y="4870"/>
                    <a:pt x="11133" y="4596"/>
                    <a:pt x="11133" y="4287"/>
                  </a:cubicBezTo>
                  <a:lnTo>
                    <a:pt x="11133" y="3918"/>
                  </a:lnTo>
                  <a:cubicBezTo>
                    <a:pt x="11133" y="3513"/>
                    <a:pt x="10800" y="3179"/>
                    <a:pt x="10407" y="3179"/>
                  </a:cubicBezTo>
                  <a:lnTo>
                    <a:pt x="10014" y="3179"/>
                  </a:lnTo>
                  <a:lnTo>
                    <a:pt x="10014" y="2846"/>
                  </a:lnTo>
                  <a:cubicBezTo>
                    <a:pt x="10014" y="2632"/>
                    <a:pt x="9895" y="2453"/>
                    <a:pt x="9716" y="2346"/>
                  </a:cubicBezTo>
                  <a:lnTo>
                    <a:pt x="9287" y="2132"/>
                  </a:lnTo>
                  <a:lnTo>
                    <a:pt x="9276" y="2108"/>
                  </a:lnTo>
                  <a:lnTo>
                    <a:pt x="9276" y="1846"/>
                  </a:lnTo>
                  <a:cubicBezTo>
                    <a:pt x="9490" y="1679"/>
                    <a:pt x="9645" y="1417"/>
                    <a:pt x="9645" y="1096"/>
                  </a:cubicBezTo>
                  <a:lnTo>
                    <a:pt x="9645" y="727"/>
                  </a:lnTo>
                  <a:cubicBezTo>
                    <a:pt x="9645" y="322"/>
                    <a:pt x="9311" y="0"/>
                    <a:pt x="8918" y="0"/>
                  </a:cubicBezTo>
                  <a:lnTo>
                    <a:pt x="8537" y="0"/>
                  </a:lnTo>
                  <a:cubicBezTo>
                    <a:pt x="8133" y="0"/>
                    <a:pt x="7811" y="322"/>
                    <a:pt x="7811" y="727"/>
                  </a:cubicBezTo>
                  <a:lnTo>
                    <a:pt x="7811" y="1096"/>
                  </a:lnTo>
                  <a:cubicBezTo>
                    <a:pt x="7811" y="1393"/>
                    <a:pt x="7966" y="1667"/>
                    <a:pt x="8180" y="1846"/>
                  </a:cubicBezTo>
                  <a:lnTo>
                    <a:pt x="8180" y="2108"/>
                  </a:lnTo>
                  <a:cubicBezTo>
                    <a:pt x="8180" y="2108"/>
                    <a:pt x="8180" y="2132"/>
                    <a:pt x="8168" y="2132"/>
                  </a:cubicBezTo>
                  <a:lnTo>
                    <a:pt x="7740" y="2346"/>
                  </a:lnTo>
                  <a:cubicBezTo>
                    <a:pt x="7561" y="2441"/>
                    <a:pt x="7442" y="2632"/>
                    <a:pt x="7442" y="2846"/>
                  </a:cubicBezTo>
                  <a:lnTo>
                    <a:pt x="7442" y="3179"/>
                  </a:lnTo>
                  <a:lnTo>
                    <a:pt x="7037" y="3179"/>
                  </a:lnTo>
                  <a:lnTo>
                    <a:pt x="7037" y="2846"/>
                  </a:lnTo>
                  <a:cubicBezTo>
                    <a:pt x="7037" y="2632"/>
                    <a:pt x="6918" y="2453"/>
                    <a:pt x="6740" y="2346"/>
                  </a:cubicBezTo>
                  <a:lnTo>
                    <a:pt x="6311" y="2132"/>
                  </a:lnTo>
                  <a:lnTo>
                    <a:pt x="6299" y="2108"/>
                  </a:lnTo>
                  <a:lnTo>
                    <a:pt x="6299" y="1846"/>
                  </a:lnTo>
                  <a:cubicBezTo>
                    <a:pt x="6513" y="1679"/>
                    <a:pt x="6668" y="1417"/>
                    <a:pt x="6668" y="1096"/>
                  </a:cubicBezTo>
                  <a:lnTo>
                    <a:pt x="6668" y="727"/>
                  </a:lnTo>
                  <a:cubicBezTo>
                    <a:pt x="6668" y="322"/>
                    <a:pt x="6335" y="0"/>
                    <a:pt x="5942" y="0"/>
                  </a:cubicBezTo>
                  <a:lnTo>
                    <a:pt x="5561" y="0"/>
                  </a:lnTo>
                  <a:cubicBezTo>
                    <a:pt x="5168" y="0"/>
                    <a:pt x="4835" y="322"/>
                    <a:pt x="4835" y="727"/>
                  </a:cubicBezTo>
                  <a:lnTo>
                    <a:pt x="4835" y="1096"/>
                  </a:lnTo>
                  <a:cubicBezTo>
                    <a:pt x="4835" y="1393"/>
                    <a:pt x="4989" y="1667"/>
                    <a:pt x="5204" y="1846"/>
                  </a:cubicBezTo>
                  <a:lnTo>
                    <a:pt x="5204" y="2108"/>
                  </a:lnTo>
                  <a:cubicBezTo>
                    <a:pt x="5204" y="2108"/>
                    <a:pt x="5204" y="2132"/>
                    <a:pt x="5192" y="2132"/>
                  </a:cubicBezTo>
                  <a:lnTo>
                    <a:pt x="4763" y="2346"/>
                  </a:lnTo>
                  <a:cubicBezTo>
                    <a:pt x="4585" y="2441"/>
                    <a:pt x="4465" y="2632"/>
                    <a:pt x="4465" y="2846"/>
                  </a:cubicBezTo>
                  <a:lnTo>
                    <a:pt x="4465" y="3179"/>
                  </a:lnTo>
                  <a:lnTo>
                    <a:pt x="4061" y="3179"/>
                  </a:lnTo>
                  <a:lnTo>
                    <a:pt x="4061" y="2846"/>
                  </a:lnTo>
                  <a:cubicBezTo>
                    <a:pt x="4061" y="2632"/>
                    <a:pt x="3942" y="2453"/>
                    <a:pt x="3763" y="2346"/>
                  </a:cubicBezTo>
                  <a:lnTo>
                    <a:pt x="3334" y="2132"/>
                  </a:lnTo>
                  <a:lnTo>
                    <a:pt x="3322" y="2108"/>
                  </a:lnTo>
                  <a:lnTo>
                    <a:pt x="3322" y="1846"/>
                  </a:lnTo>
                  <a:cubicBezTo>
                    <a:pt x="3537" y="1679"/>
                    <a:pt x="3692" y="1417"/>
                    <a:pt x="3692" y="1096"/>
                  </a:cubicBezTo>
                  <a:lnTo>
                    <a:pt x="3692" y="727"/>
                  </a:lnTo>
                  <a:cubicBezTo>
                    <a:pt x="3692" y="322"/>
                    <a:pt x="3358" y="0"/>
                    <a:pt x="2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48" name="Google Shape;548;p45"/>
          <p:cNvGraphicFramePr/>
          <p:nvPr>
            <p:extLst>
              <p:ext uri="{D42A27DB-BD31-4B8C-83A1-F6EECF244321}">
                <p14:modId xmlns:p14="http://schemas.microsoft.com/office/powerpoint/2010/main" val="3977816331"/>
              </p:ext>
            </p:extLst>
          </p:nvPr>
        </p:nvGraphicFramePr>
        <p:xfrm>
          <a:off x="711338" y="1273225"/>
          <a:ext cx="7721325" cy="3178950"/>
        </p:xfrm>
        <a:graphic>
          <a:graphicData uri="http://schemas.openxmlformats.org/drawingml/2006/table">
            <a:tbl>
              <a:tblPr>
                <a:noFill/>
                <a:tableStyleId>{16E9AB12-21A1-4816-9B17-7EEA8752ABB1}</a:tableStyleId>
              </a:tblPr>
              <a:tblGrid>
                <a:gridCol w="29280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977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977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977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783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ES_tradnl" sz="2000" b="1" noProof="0">
                        <a:solidFill>
                          <a:schemeClr val="lt1"/>
                        </a:solidFill>
                        <a:latin typeface="Sora"/>
                        <a:ea typeface="Sora"/>
                        <a:cs typeface="Sora"/>
                        <a:sym typeface="S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sz="2000" b="1" noProof="0">
                          <a:solidFill>
                            <a:schemeClr val="lt1"/>
                          </a:solidFill>
                          <a:latin typeface="Sora"/>
                          <a:ea typeface="Sora"/>
                          <a:cs typeface="Sora"/>
                          <a:sym typeface="Sora"/>
                        </a:rPr>
                        <a:t>Estrategia 01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sz="2000" b="1" noProof="0">
                          <a:solidFill>
                            <a:schemeClr val="lt1"/>
                          </a:solidFill>
                          <a:latin typeface="Sora"/>
                          <a:ea typeface="Sora"/>
                          <a:cs typeface="Sora"/>
                          <a:sym typeface="Sora"/>
                        </a:rPr>
                        <a:t>Estrategia 02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sz="2000" b="1" noProof="0">
                          <a:solidFill>
                            <a:schemeClr val="lt1"/>
                          </a:solidFill>
                          <a:latin typeface="Sora"/>
                          <a:ea typeface="Sora"/>
                          <a:cs typeface="Sora"/>
                          <a:sym typeface="Sora"/>
                        </a:rPr>
                        <a:t>Estrategia 03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77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noProof="0" dirty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Ítem de revisión 1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ES_tradnl" noProof="0">
                        <a:latin typeface="Karla"/>
                        <a:ea typeface="Karla"/>
                        <a:cs typeface="Karla"/>
                        <a:sym typeface="Karl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ES_tradnl" noProof="0">
                        <a:latin typeface="Karla"/>
                        <a:ea typeface="Karla"/>
                        <a:cs typeface="Karla"/>
                        <a:sym typeface="Karl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ES_tradnl" noProof="0">
                        <a:latin typeface="Karla"/>
                        <a:ea typeface="Karla"/>
                        <a:cs typeface="Karla"/>
                        <a:sym typeface="Karl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77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noProof="0" dirty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Ítem de revisión 2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ES_tradnl" noProof="0">
                        <a:latin typeface="Karla"/>
                        <a:ea typeface="Karla"/>
                        <a:cs typeface="Karla"/>
                        <a:sym typeface="Karl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ES_tradnl" noProof="0">
                        <a:latin typeface="Karla"/>
                        <a:ea typeface="Karla"/>
                        <a:cs typeface="Karla"/>
                        <a:sym typeface="Karl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ES_tradnl" noProof="0">
                        <a:latin typeface="Karla"/>
                        <a:ea typeface="Karla"/>
                        <a:cs typeface="Karla"/>
                        <a:sym typeface="Karl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77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noProof="0" dirty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Ítem de revisión 3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ES_tradnl" noProof="0">
                        <a:latin typeface="Karla"/>
                        <a:ea typeface="Karla"/>
                        <a:cs typeface="Karla"/>
                        <a:sym typeface="Karl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ES_tradnl" noProof="0">
                        <a:latin typeface="Karla"/>
                        <a:ea typeface="Karla"/>
                        <a:cs typeface="Karla"/>
                        <a:sym typeface="Karl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ES_tradnl" noProof="0">
                        <a:latin typeface="Karla"/>
                        <a:ea typeface="Karla"/>
                        <a:cs typeface="Karla"/>
                        <a:sym typeface="Karl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77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noProof="0" dirty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Ítem de revisión 4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ES_tradnl" noProof="0">
                        <a:latin typeface="Karla"/>
                        <a:ea typeface="Karla"/>
                        <a:cs typeface="Karla"/>
                        <a:sym typeface="Karl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ES_tradnl" noProof="0">
                        <a:latin typeface="Karla"/>
                        <a:ea typeface="Karla"/>
                        <a:cs typeface="Karla"/>
                        <a:sym typeface="Karl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ES_tradnl" noProof="0">
                        <a:latin typeface="Karla"/>
                        <a:ea typeface="Karla"/>
                        <a:cs typeface="Karla"/>
                        <a:sym typeface="Karl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77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noProof="0" dirty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Ítem de revisión 5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ES_tradnl" noProof="0">
                        <a:latin typeface="Karla"/>
                        <a:ea typeface="Karla"/>
                        <a:cs typeface="Karla"/>
                        <a:sym typeface="Karl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ES_tradnl" noProof="0">
                        <a:latin typeface="Karla"/>
                        <a:ea typeface="Karla"/>
                        <a:cs typeface="Karla"/>
                        <a:sym typeface="Karl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lang="es-ES_tradnl" noProof="0" dirty="0">
                        <a:latin typeface="Karla"/>
                        <a:ea typeface="Karla"/>
                        <a:cs typeface="Karla"/>
                        <a:sym typeface="Karl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549" name="Google Shape;549;p45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Checklist.</a:t>
            </a:r>
          </a:p>
        </p:txBody>
      </p:sp>
      <p:sp>
        <p:nvSpPr>
          <p:cNvPr id="550" name="Google Shape;550;p45"/>
          <p:cNvSpPr/>
          <p:nvPr/>
        </p:nvSpPr>
        <p:spPr>
          <a:xfrm>
            <a:off x="4262938" y="2150030"/>
            <a:ext cx="309000" cy="309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grpSp>
        <p:nvGrpSpPr>
          <p:cNvPr id="551" name="Google Shape;551;p45"/>
          <p:cNvGrpSpPr/>
          <p:nvPr/>
        </p:nvGrpSpPr>
        <p:grpSpPr>
          <a:xfrm>
            <a:off x="4321466" y="2232936"/>
            <a:ext cx="192132" cy="143281"/>
            <a:chOff x="5216456" y="3725484"/>
            <a:chExt cx="356196" cy="265631"/>
          </a:xfrm>
        </p:grpSpPr>
        <p:sp>
          <p:nvSpPr>
            <p:cNvPr id="552" name="Google Shape;552;p45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53" name="Google Shape;553;p45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sp>
        <p:nvSpPr>
          <p:cNvPr id="554" name="Google Shape;554;p45"/>
          <p:cNvSpPr/>
          <p:nvPr/>
        </p:nvSpPr>
        <p:spPr>
          <a:xfrm>
            <a:off x="5856388" y="2150030"/>
            <a:ext cx="309000" cy="309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555" name="Google Shape;555;p45"/>
          <p:cNvSpPr/>
          <p:nvPr/>
        </p:nvSpPr>
        <p:spPr>
          <a:xfrm>
            <a:off x="7449838" y="2150030"/>
            <a:ext cx="309000" cy="309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grpSp>
        <p:nvGrpSpPr>
          <p:cNvPr id="556" name="Google Shape;556;p45"/>
          <p:cNvGrpSpPr/>
          <p:nvPr/>
        </p:nvGrpSpPr>
        <p:grpSpPr>
          <a:xfrm>
            <a:off x="7519282" y="2213003"/>
            <a:ext cx="170099" cy="170662"/>
            <a:chOff x="5779408" y="3699191"/>
            <a:chExt cx="317645" cy="318757"/>
          </a:xfrm>
        </p:grpSpPr>
        <p:sp>
          <p:nvSpPr>
            <p:cNvPr id="557" name="Google Shape;557;p45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58" name="Google Shape;558;p45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sp>
        <p:nvSpPr>
          <p:cNvPr id="559" name="Google Shape;559;p45"/>
          <p:cNvSpPr/>
          <p:nvPr/>
        </p:nvSpPr>
        <p:spPr>
          <a:xfrm>
            <a:off x="4262938" y="3104430"/>
            <a:ext cx="309000" cy="309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560" name="Google Shape;560;p45"/>
          <p:cNvSpPr/>
          <p:nvPr/>
        </p:nvSpPr>
        <p:spPr>
          <a:xfrm>
            <a:off x="5856388" y="3104430"/>
            <a:ext cx="309000" cy="309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561" name="Google Shape;561;p45"/>
          <p:cNvSpPr/>
          <p:nvPr/>
        </p:nvSpPr>
        <p:spPr>
          <a:xfrm>
            <a:off x="7449838" y="3104430"/>
            <a:ext cx="309000" cy="309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562" name="Google Shape;562;p45"/>
          <p:cNvSpPr/>
          <p:nvPr/>
        </p:nvSpPr>
        <p:spPr>
          <a:xfrm>
            <a:off x="4262938" y="2627230"/>
            <a:ext cx="309000" cy="309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563" name="Google Shape;563;p45"/>
          <p:cNvSpPr/>
          <p:nvPr/>
        </p:nvSpPr>
        <p:spPr>
          <a:xfrm>
            <a:off x="5856388" y="2627230"/>
            <a:ext cx="309000" cy="309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564" name="Google Shape;564;p45"/>
          <p:cNvSpPr/>
          <p:nvPr/>
        </p:nvSpPr>
        <p:spPr>
          <a:xfrm>
            <a:off x="7449838" y="2627230"/>
            <a:ext cx="309000" cy="309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grpSp>
        <p:nvGrpSpPr>
          <p:cNvPr id="565" name="Google Shape;565;p45"/>
          <p:cNvGrpSpPr/>
          <p:nvPr/>
        </p:nvGrpSpPr>
        <p:grpSpPr>
          <a:xfrm>
            <a:off x="4332407" y="2690203"/>
            <a:ext cx="170099" cy="170662"/>
            <a:chOff x="5779408" y="3699191"/>
            <a:chExt cx="317645" cy="318757"/>
          </a:xfrm>
        </p:grpSpPr>
        <p:sp>
          <p:nvSpPr>
            <p:cNvPr id="566" name="Google Shape;566;p45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67" name="Google Shape;567;p45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sp>
        <p:nvSpPr>
          <p:cNvPr id="568" name="Google Shape;568;p45"/>
          <p:cNvSpPr/>
          <p:nvPr/>
        </p:nvSpPr>
        <p:spPr>
          <a:xfrm>
            <a:off x="4262938" y="3581730"/>
            <a:ext cx="309000" cy="309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569" name="Google Shape;569;p45"/>
          <p:cNvSpPr/>
          <p:nvPr/>
        </p:nvSpPr>
        <p:spPr>
          <a:xfrm>
            <a:off x="5856388" y="3581730"/>
            <a:ext cx="309000" cy="309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570" name="Google Shape;570;p45"/>
          <p:cNvSpPr/>
          <p:nvPr/>
        </p:nvSpPr>
        <p:spPr>
          <a:xfrm>
            <a:off x="7449838" y="3581730"/>
            <a:ext cx="309000" cy="309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grpSp>
        <p:nvGrpSpPr>
          <p:cNvPr id="571" name="Google Shape;571;p45"/>
          <p:cNvGrpSpPr/>
          <p:nvPr/>
        </p:nvGrpSpPr>
        <p:grpSpPr>
          <a:xfrm>
            <a:off x="5925857" y="3644703"/>
            <a:ext cx="170099" cy="170662"/>
            <a:chOff x="5779408" y="3699191"/>
            <a:chExt cx="317645" cy="318757"/>
          </a:xfrm>
        </p:grpSpPr>
        <p:sp>
          <p:nvSpPr>
            <p:cNvPr id="572" name="Google Shape;572;p45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73" name="Google Shape;573;p45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sp>
        <p:nvSpPr>
          <p:cNvPr id="574" name="Google Shape;574;p45"/>
          <p:cNvSpPr/>
          <p:nvPr/>
        </p:nvSpPr>
        <p:spPr>
          <a:xfrm>
            <a:off x="4262938" y="4059030"/>
            <a:ext cx="309000" cy="309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575" name="Google Shape;575;p45"/>
          <p:cNvSpPr/>
          <p:nvPr/>
        </p:nvSpPr>
        <p:spPr>
          <a:xfrm>
            <a:off x="5856388" y="4059030"/>
            <a:ext cx="309000" cy="309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576" name="Google Shape;576;p45"/>
          <p:cNvSpPr/>
          <p:nvPr/>
        </p:nvSpPr>
        <p:spPr>
          <a:xfrm>
            <a:off x="7449838" y="4059030"/>
            <a:ext cx="309000" cy="309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grpSp>
        <p:nvGrpSpPr>
          <p:cNvPr id="577" name="Google Shape;577;p45"/>
          <p:cNvGrpSpPr/>
          <p:nvPr/>
        </p:nvGrpSpPr>
        <p:grpSpPr>
          <a:xfrm>
            <a:off x="7519282" y="4122003"/>
            <a:ext cx="170099" cy="170662"/>
            <a:chOff x="5779408" y="3699191"/>
            <a:chExt cx="317645" cy="318757"/>
          </a:xfrm>
        </p:grpSpPr>
        <p:sp>
          <p:nvSpPr>
            <p:cNvPr id="578" name="Google Shape;578;p45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79" name="Google Shape;579;p45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580" name="Google Shape;580;p45"/>
          <p:cNvGrpSpPr/>
          <p:nvPr/>
        </p:nvGrpSpPr>
        <p:grpSpPr>
          <a:xfrm>
            <a:off x="4321466" y="3187336"/>
            <a:ext cx="192132" cy="143281"/>
            <a:chOff x="5216456" y="3725484"/>
            <a:chExt cx="356196" cy="265631"/>
          </a:xfrm>
        </p:grpSpPr>
        <p:sp>
          <p:nvSpPr>
            <p:cNvPr id="581" name="Google Shape;581;p45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82" name="Google Shape;582;p45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583" name="Google Shape;583;p45"/>
          <p:cNvGrpSpPr/>
          <p:nvPr/>
        </p:nvGrpSpPr>
        <p:grpSpPr>
          <a:xfrm>
            <a:off x="4321466" y="3664586"/>
            <a:ext cx="192132" cy="143281"/>
            <a:chOff x="5216456" y="3725484"/>
            <a:chExt cx="356196" cy="265631"/>
          </a:xfrm>
        </p:grpSpPr>
        <p:sp>
          <p:nvSpPr>
            <p:cNvPr id="584" name="Google Shape;584;p45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85" name="Google Shape;585;p45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586" name="Google Shape;586;p45"/>
          <p:cNvGrpSpPr/>
          <p:nvPr/>
        </p:nvGrpSpPr>
        <p:grpSpPr>
          <a:xfrm>
            <a:off x="4321466" y="4122011"/>
            <a:ext cx="192132" cy="143281"/>
            <a:chOff x="5216456" y="3725484"/>
            <a:chExt cx="356196" cy="265631"/>
          </a:xfrm>
        </p:grpSpPr>
        <p:sp>
          <p:nvSpPr>
            <p:cNvPr id="587" name="Google Shape;587;p45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88" name="Google Shape;588;p45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589" name="Google Shape;589;p45"/>
          <p:cNvGrpSpPr/>
          <p:nvPr/>
        </p:nvGrpSpPr>
        <p:grpSpPr>
          <a:xfrm>
            <a:off x="5914828" y="2232936"/>
            <a:ext cx="192132" cy="143281"/>
            <a:chOff x="5216456" y="3725484"/>
            <a:chExt cx="356196" cy="265631"/>
          </a:xfrm>
        </p:grpSpPr>
        <p:sp>
          <p:nvSpPr>
            <p:cNvPr id="590" name="Google Shape;590;p45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91" name="Google Shape;591;p45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592" name="Google Shape;592;p45"/>
          <p:cNvGrpSpPr/>
          <p:nvPr/>
        </p:nvGrpSpPr>
        <p:grpSpPr>
          <a:xfrm>
            <a:off x="5914828" y="2710086"/>
            <a:ext cx="192132" cy="143281"/>
            <a:chOff x="5216456" y="3725484"/>
            <a:chExt cx="356196" cy="265631"/>
          </a:xfrm>
        </p:grpSpPr>
        <p:sp>
          <p:nvSpPr>
            <p:cNvPr id="593" name="Google Shape;593;p45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94" name="Google Shape;594;p45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595" name="Google Shape;595;p45"/>
          <p:cNvGrpSpPr/>
          <p:nvPr/>
        </p:nvGrpSpPr>
        <p:grpSpPr>
          <a:xfrm>
            <a:off x="7508266" y="2710086"/>
            <a:ext cx="192132" cy="143281"/>
            <a:chOff x="5216456" y="3725484"/>
            <a:chExt cx="356196" cy="265631"/>
          </a:xfrm>
        </p:grpSpPr>
        <p:sp>
          <p:nvSpPr>
            <p:cNvPr id="596" name="Google Shape;596;p45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597" name="Google Shape;597;p45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598" name="Google Shape;598;p45"/>
          <p:cNvGrpSpPr/>
          <p:nvPr/>
        </p:nvGrpSpPr>
        <p:grpSpPr>
          <a:xfrm>
            <a:off x="7508266" y="3187336"/>
            <a:ext cx="192132" cy="143281"/>
            <a:chOff x="5216456" y="3725484"/>
            <a:chExt cx="356196" cy="265631"/>
          </a:xfrm>
        </p:grpSpPr>
        <p:sp>
          <p:nvSpPr>
            <p:cNvPr id="599" name="Google Shape;599;p45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600" name="Google Shape;600;p45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601" name="Google Shape;601;p45"/>
          <p:cNvGrpSpPr/>
          <p:nvPr/>
        </p:nvGrpSpPr>
        <p:grpSpPr>
          <a:xfrm>
            <a:off x="7508266" y="3664586"/>
            <a:ext cx="192132" cy="143281"/>
            <a:chOff x="5216456" y="3725484"/>
            <a:chExt cx="356196" cy="265631"/>
          </a:xfrm>
        </p:grpSpPr>
        <p:sp>
          <p:nvSpPr>
            <p:cNvPr id="602" name="Google Shape;602;p45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603" name="Google Shape;603;p45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604" name="Google Shape;604;p45"/>
          <p:cNvGrpSpPr/>
          <p:nvPr/>
        </p:nvGrpSpPr>
        <p:grpSpPr>
          <a:xfrm>
            <a:off x="5914828" y="3187336"/>
            <a:ext cx="192132" cy="143281"/>
            <a:chOff x="5216456" y="3725484"/>
            <a:chExt cx="356196" cy="265631"/>
          </a:xfrm>
        </p:grpSpPr>
        <p:sp>
          <p:nvSpPr>
            <p:cNvPr id="605" name="Google Shape;605;p45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606" name="Google Shape;606;p45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607" name="Google Shape;607;p45"/>
          <p:cNvGrpSpPr/>
          <p:nvPr/>
        </p:nvGrpSpPr>
        <p:grpSpPr>
          <a:xfrm>
            <a:off x="5914828" y="4141836"/>
            <a:ext cx="192132" cy="143281"/>
            <a:chOff x="5216456" y="3725484"/>
            <a:chExt cx="356196" cy="265631"/>
          </a:xfrm>
        </p:grpSpPr>
        <p:sp>
          <p:nvSpPr>
            <p:cNvPr id="608" name="Google Shape;608;p45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609" name="Google Shape;609;p45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610" name="Google Shape;610;p45"/>
          <p:cNvGrpSpPr/>
          <p:nvPr/>
        </p:nvGrpSpPr>
        <p:grpSpPr>
          <a:xfrm>
            <a:off x="7955104" y="539404"/>
            <a:ext cx="475800" cy="475800"/>
            <a:chOff x="8424004" y="539404"/>
            <a:chExt cx="475800" cy="475800"/>
          </a:xfrm>
        </p:grpSpPr>
        <p:sp>
          <p:nvSpPr>
            <p:cNvPr id="611" name="Google Shape;611;p45"/>
            <p:cNvSpPr/>
            <p:nvPr/>
          </p:nvSpPr>
          <p:spPr>
            <a:xfrm>
              <a:off x="8424004" y="539404"/>
              <a:ext cx="475800" cy="475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grpSp>
          <p:nvGrpSpPr>
            <p:cNvPr id="612" name="Google Shape;612;p45"/>
            <p:cNvGrpSpPr/>
            <p:nvPr/>
          </p:nvGrpSpPr>
          <p:grpSpPr>
            <a:xfrm>
              <a:off x="8558397" y="657828"/>
              <a:ext cx="207017" cy="238948"/>
              <a:chOff x="4193490" y="3350084"/>
              <a:chExt cx="289939" cy="334661"/>
            </a:xfrm>
          </p:grpSpPr>
          <p:sp>
            <p:nvSpPr>
              <p:cNvPr id="613" name="Google Shape;613;p45"/>
              <p:cNvSpPr/>
              <p:nvPr/>
            </p:nvSpPr>
            <p:spPr>
              <a:xfrm>
                <a:off x="4193490" y="3350084"/>
                <a:ext cx="246364" cy="150110"/>
              </a:xfrm>
              <a:custGeom>
                <a:avLst/>
                <a:gdLst/>
                <a:ahLst/>
                <a:cxnLst/>
                <a:rect l="l" t="t" r="r" b="b"/>
                <a:pathLst>
                  <a:path w="7740" h="4716" extrusionOk="0">
                    <a:moveTo>
                      <a:pt x="4382" y="298"/>
                    </a:moveTo>
                    <a:lnTo>
                      <a:pt x="4299" y="1048"/>
                    </a:lnTo>
                    <a:lnTo>
                      <a:pt x="3668" y="1048"/>
                    </a:lnTo>
                    <a:lnTo>
                      <a:pt x="3620" y="524"/>
                    </a:lnTo>
                    <a:lnTo>
                      <a:pt x="3584" y="298"/>
                    </a:lnTo>
                    <a:close/>
                    <a:moveTo>
                      <a:pt x="6013" y="929"/>
                    </a:moveTo>
                    <a:lnTo>
                      <a:pt x="7204" y="2120"/>
                    </a:lnTo>
                    <a:lnTo>
                      <a:pt x="6025" y="2096"/>
                    </a:lnTo>
                    <a:lnTo>
                      <a:pt x="6013" y="929"/>
                    </a:lnTo>
                    <a:close/>
                    <a:moveTo>
                      <a:pt x="3406" y="0"/>
                    </a:moveTo>
                    <a:cubicBezTo>
                      <a:pt x="3358" y="0"/>
                      <a:pt x="3322" y="12"/>
                      <a:pt x="3287" y="48"/>
                    </a:cubicBezTo>
                    <a:cubicBezTo>
                      <a:pt x="3263" y="72"/>
                      <a:pt x="3239" y="119"/>
                      <a:pt x="3239" y="167"/>
                    </a:cubicBezTo>
                    <a:lnTo>
                      <a:pt x="3275" y="393"/>
                    </a:lnTo>
                    <a:lnTo>
                      <a:pt x="143" y="393"/>
                    </a:lnTo>
                    <a:cubicBezTo>
                      <a:pt x="60" y="393"/>
                      <a:pt x="1" y="465"/>
                      <a:pt x="1" y="536"/>
                    </a:cubicBezTo>
                    <a:lnTo>
                      <a:pt x="1" y="1191"/>
                    </a:lnTo>
                    <a:cubicBezTo>
                      <a:pt x="1" y="1286"/>
                      <a:pt x="72" y="1346"/>
                      <a:pt x="143" y="1346"/>
                    </a:cubicBezTo>
                    <a:cubicBezTo>
                      <a:pt x="239" y="1346"/>
                      <a:pt x="298" y="1262"/>
                      <a:pt x="298" y="1191"/>
                    </a:cubicBezTo>
                    <a:lnTo>
                      <a:pt x="298" y="691"/>
                    </a:lnTo>
                    <a:lnTo>
                      <a:pt x="3299" y="691"/>
                    </a:lnTo>
                    <a:lnTo>
                      <a:pt x="3358" y="1203"/>
                    </a:lnTo>
                    <a:cubicBezTo>
                      <a:pt x="3382" y="1286"/>
                      <a:pt x="3441" y="1346"/>
                      <a:pt x="3513" y="1346"/>
                    </a:cubicBezTo>
                    <a:lnTo>
                      <a:pt x="4418" y="1346"/>
                    </a:lnTo>
                    <a:cubicBezTo>
                      <a:pt x="4489" y="1346"/>
                      <a:pt x="4573" y="1286"/>
                      <a:pt x="4573" y="1203"/>
                    </a:cubicBezTo>
                    <a:lnTo>
                      <a:pt x="4632" y="691"/>
                    </a:lnTo>
                    <a:lnTo>
                      <a:pt x="5680" y="691"/>
                    </a:lnTo>
                    <a:lnTo>
                      <a:pt x="5704" y="2239"/>
                    </a:lnTo>
                    <a:cubicBezTo>
                      <a:pt x="5704" y="2322"/>
                      <a:pt x="5775" y="2382"/>
                      <a:pt x="5847" y="2382"/>
                    </a:cubicBezTo>
                    <a:lnTo>
                      <a:pt x="7394" y="2394"/>
                    </a:lnTo>
                    <a:lnTo>
                      <a:pt x="7394" y="4572"/>
                    </a:lnTo>
                    <a:cubicBezTo>
                      <a:pt x="7394" y="4656"/>
                      <a:pt x="7466" y="4715"/>
                      <a:pt x="7549" y="4715"/>
                    </a:cubicBezTo>
                    <a:cubicBezTo>
                      <a:pt x="7632" y="4715"/>
                      <a:pt x="7692" y="4644"/>
                      <a:pt x="7692" y="4572"/>
                    </a:cubicBezTo>
                    <a:lnTo>
                      <a:pt x="7692" y="2251"/>
                    </a:lnTo>
                    <a:cubicBezTo>
                      <a:pt x="7740" y="2215"/>
                      <a:pt x="7728" y="2191"/>
                      <a:pt x="7692" y="2155"/>
                    </a:cubicBezTo>
                    <a:lnTo>
                      <a:pt x="5966" y="429"/>
                    </a:lnTo>
                    <a:cubicBezTo>
                      <a:pt x="5942" y="405"/>
                      <a:pt x="5894" y="393"/>
                      <a:pt x="5858" y="393"/>
                    </a:cubicBezTo>
                    <a:lnTo>
                      <a:pt x="4692" y="393"/>
                    </a:lnTo>
                    <a:lnTo>
                      <a:pt x="4715" y="167"/>
                    </a:lnTo>
                    <a:cubicBezTo>
                      <a:pt x="4715" y="119"/>
                      <a:pt x="4704" y="72"/>
                      <a:pt x="4668" y="48"/>
                    </a:cubicBezTo>
                    <a:cubicBezTo>
                      <a:pt x="4644" y="12"/>
                      <a:pt x="4596" y="0"/>
                      <a:pt x="45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614" name="Google Shape;614;p45"/>
              <p:cNvSpPr/>
              <p:nvPr/>
            </p:nvSpPr>
            <p:spPr>
              <a:xfrm>
                <a:off x="4193872" y="3405023"/>
                <a:ext cx="9517" cy="4475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06" extrusionOk="0">
                    <a:moveTo>
                      <a:pt x="155" y="1"/>
                    </a:moveTo>
                    <a:cubicBezTo>
                      <a:pt x="60" y="1"/>
                      <a:pt x="0" y="72"/>
                      <a:pt x="0" y="156"/>
                    </a:cubicBezTo>
                    <a:lnTo>
                      <a:pt x="0" y="1251"/>
                    </a:lnTo>
                    <a:cubicBezTo>
                      <a:pt x="0" y="1346"/>
                      <a:pt x="72" y="1406"/>
                      <a:pt x="155" y="1406"/>
                    </a:cubicBezTo>
                    <a:cubicBezTo>
                      <a:pt x="239" y="1406"/>
                      <a:pt x="298" y="1322"/>
                      <a:pt x="298" y="1251"/>
                    </a:cubicBezTo>
                    <a:lnTo>
                      <a:pt x="298" y="156"/>
                    </a:lnTo>
                    <a:cubicBezTo>
                      <a:pt x="298" y="72"/>
                      <a:pt x="227" y="1"/>
                      <a:pt x="1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615" name="Google Shape;615;p45"/>
              <p:cNvSpPr/>
              <p:nvPr/>
            </p:nvSpPr>
            <p:spPr>
              <a:xfrm>
                <a:off x="4275356" y="3444460"/>
                <a:ext cx="128116" cy="9485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98" extrusionOk="0">
                    <a:moveTo>
                      <a:pt x="155" y="0"/>
                    </a:moveTo>
                    <a:cubicBezTo>
                      <a:pt x="60" y="0"/>
                      <a:pt x="0" y="71"/>
                      <a:pt x="0" y="143"/>
                    </a:cubicBezTo>
                    <a:cubicBezTo>
                      <a:pt x="0" y="226"/>
                      <a:pt x="72" y="298"/>
                      <a:pt x="155" y="298"/>
                    </a:cubicBezTo>
                    <a:lnTo>
                      <a:pt x="3870" y="298"/>
                    </a:lnTo>
                    <a:cubicBezTo>
                      <a:pt x="3965" y="298"/>
                      <a:pt x="4025" y="226"/>
                      <a:pt x="4025" y="143"/>
                    </a:cubicBezTo>
                    <a:cubicBezTo>
                      <a:pt x="4025" y="71"/>
                      <a:pt x="3965" y="0"/>
                      <a:pt x="38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616" name="Google Shape;616;p45"/>
              <p:cNvSpPr/>
              <p:nvPr/>
            </p:nvSpPr>
            <p:spPr>
              <a:xfrm>
                <a:off x="4275356" y="3463781"/>
                <a:ext cx="128116" cy="9485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98" extrusionOk="0">
                    <a:moveTo>
                      <a:pt x="155" y="0"/>
                    </a:moveTo>
                    <a:cubicBezTo>
                      <a:pt x="60" y="0"/>
                      <a:pt x="0" y="72"/>
                      <a:pt x="0" y="155"/>
                    </a:cubicBezTo>
                    <a:cubicBezTo>
                      <a:pt x="0" y="226"/>
                      <a:pt x="72" y="298"/>
                      <a:pt x="155" y="298"/>
                    </a:cubicBezTo>
                    <a:lnTo>
                      <a:pt x="3870" y="298"/>
                    </a:lnTo>
                    <a:cubicBezTo>
                      <a:pt x="3965" y="298"/>
                      <a:pt x="4025" y="226"/>
                      <a:pt x="4025" y="155"/>
                    </a:cubicBezTo>
                    <a:cubicBezTo>
                      <a:pt x="4025" y="72"/>
                      <a:pt x="3965" y="0"/>
                      <a:pt x="38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617" name="Google Shape;617;p45"/>
              <p:cNvSpPr/>
              <p:nvPr/>
            </p:nvSpPr>
            <p:spPr>
              <a:xfrm>
                <a:off x="4223442" y="3439527"/>
                <a:ext cx="38673" cy="38673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1215" extrusionOk="0">
                    <a:moveTo>
                      <a:pt x="905" y="322"/>
                    </a:moveTo>
                    <a:lnTo>
                      <a:pt x="905" y="917"/>
                    </a:lnTo>
                    <a:lnTo>
                      <a:pt x="310" y="917"/>
                    </a:lnTo>
                    <a:lnTo>
                      <a:pt x="310" y="322"/>
                    </a:lnTo>
                    <a:close/>
                    <a:moveTo>
                      <a:pt x="143" y="0"/>
                    </a:moveTo>
                    <a:cubicBezTo>
                      <a:pt x="48" y="0"/>
                      <a:pt x="0" y="72"/>
                      <a:pt x="0" y="155"/>
                    </a:cubicBezTo>
                    <a:lnTo>
                      <a:pt x="0" y="1060"/>
                    </a:lnTo>
                    <a:cubicBezTo>
                      <a:pt x="0" y="1155"/>
                      <a:pt x="72" y="1215"/>
                      <a:pt x="143" y="1215"/>
                    </a:cubicBezTo>
                    <a:lnTo>
                      <a:pt x="1048" y="1215"/>
                    </a:lnTo>
                    <a:cubicBezTo>
                      <a:pt x="1143" y="1215"/>
                      <a:pt x="1203" y="1131"/>
                      <a:pt x="1203" y="1060"/>
                    </a:cubicBezTo>
                    <a:lnTo>
                      <a:pt x="1203" y="155"/>
                    </a:lnTo>
                    <a:cubicBezTo>
                      <a:pt x="1215" y="72"/>
                      <a:pt x="1143" y="0"/>
                      <a:pt x="10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618" name="Google Shape;618;p45"/>
              <p:cNvSpPr/>
              <p:nvPr/>
            </p:nvSpPr>
            <p:spPr>
              <a:xfrm>
                <a:off x="4275356" y="3525913"/>
                <a:ext cx="128116" cy="9517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99" extrusionOk="0">
                    <a:moveTo>
                      <a:pt x="155" y="1"/>
                    </a:moveTo>
                    <a:cubicBezTo>
                      <a:pt x="60" y="1"/>
                      <a:pt x="0" y="72"/>
                      <a:pt x="0" y="144"/>
                    </a:cubicBezTo>
                    <a:cubicBezTo>
                      <a:pt x="0" y="227"/>
                      <a:pt x="72" y="299"/>
                      <a:pt x="155" y="299"/>
                    </a:cubicBezTo>
                    <a:lnTo>
                      <a:pt x="3870" y="299"/>
                    </a:lnTo>
                    <a:cubicBezTo>
                      <a:pt x="3965" y="299"/>
                      <a:pt x="4025" y="227"/>
                      <a:pt x="4025" y="144"/>
                    </a:cubicBezTo>
                    <a:cubicBezTo>
                      <a:pt x="4025" y="72"/>
                      <a:pt x="3965" y="1"/>
                      <a:pt x="38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619" name="Google Shape;619;p45"/>
              <p:cNvSpPr/>
              <p:nvPr/>
            </p:nvSpPr>
            <p:spPr>
              <a:xfrm>
                <a:off x="4275356" y="3544884"/>
                <a:ext cx="128116" cy="9485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98" extrusionOk="0">
                    <a:moveTo>
                      <a:pt x="155" y="0"/>
                    </a:moveTo>
                    <a:cubicBezTo>
                      <a:pt x="60" y="0"/>
                      <a:pt x="0" y="72"/>
                      <a:pt x="0" y="143"/>
                    </a:cubicBezTo>
                    <a:cubicBezTo>
                      <a:pt x="0" y="226"/>
                      <a:pt x="72" y="298"/>
                      <a:pt x="155" y="298"/>
                    </a:cubicBezTo>
                    <a:lnTo>
                      <a:pt x="3870" y="298"/>
                    </a:lnTo>
                    <a:cubicBezTo>
                      <a:pt x="3965" y="298"/>
                      <a:pt x="4025" y="226"/>
                      <a:pt x="4025" y="143"/>
                    </a:cubicBezTo>
                    <a:cubicBezTo>
                      <a:pt x="4025" y="72"/>
                      <a:pt x="3965" y="0"/>
                      <a:pt x="38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620" name="Google Shape;620;p45"/>
              <p:cNvSpPr/>
              <p:nvPr/>
            </p:nvSpPr>
            <p:spPr>
              <a:xfrm>
                <a:off x="4223442" y="3521011"/>
                <a:ext cx="38673" cy="38673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1215" extrusionOk="0">
                    <a:moveTo>
                      <a:pt x="905" y="298"/>
                    </a:moveTo>
                    <a:lnTo>
                      <a:pt x="905" y="893"/>
                    </a:lnTo>
                    <a:lnTo>
                      <a:pt x="310" y="893"/>
                    </a:lnTo>
                    <a:lnTo>
                      <a:pt x="310" y="298"/>
                    </a:lnTo>
                    <a:close/>
                    <a:moveTo>
                      <a:pt x="143" y="0"/>
                    </a:moveTo>
                    <a:cubicBezTo>
                      <a:pt x="48" y="0"/>
                      <a:pt x="0" y="83"/>
                      <a:pt x="0" y="155"/>
                    </a:cubicBezTo>
                    <a:lnTo>
                      <a:pt x="0" y="1060"/>
                    </a:lnTo>
                    <a:cubicBezTo>
                      <a:pt x="0" y="1155"/>
                      <a:pt x="72" y="1215"/>
                      <a:pt x="143" y="1215"/>
                    </a:cubicBezTo>
                    <a:lnTo>
                      <a:pt x="1048" y="1215"/>
                    </a:lnTo>
                    <a:cubicBezTo>
                      <a:pt x="1143" y="1215"/>
                      <a:pt x="1203" y="1131"/>
                      <a:pt x="1203" y="1060"/>
                    </a:cubicBezTo>
                    <a:lnTo>
                      <a:pt x="1203" y="155"/>
                    </a:lnTo>
                    <a:cubicBezTo>
                      <a:pt x="1215" y="83"/>
                      <a:pt x="1143" y="0"/>
                      <a:pt x="10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621" name="Google Shape;621;p45"/>
              <p:cNvSpPr/>
              <p:nvPr/>
            </p:nvSpPr>
            <p:spPr>
              <a:xfrm>
                <a:off x="4223442" y="3602464"/>
                <a:ext cx="38673" cy="38705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1216" extrusionOk="0">
                    <a:moveTo>
                      <a:pt x="905" y="299"/>
                    </a:moveTo>
                    <a:lnTo>
                      <a:pt x="905" y="894"/>
                    </a:lnTo>
                    <a:lnTo>
                      <a:pt x="310" y="894"/>
                    </a:lnTo>
                    <a:lnTo>
                      <a:pt x="310" y="299"/>
                    </a:lnTo>
                    <a:close/>
                    <a:moveTo>
                      <a:pt x="143" y="1"/>
                    </a:moveTo>
                    <a:cubicBezTo>
                      <a:pt x="48" y="1"/>
                      <a:pt x="0" y="84"/>
                      <a:pt x="0" y="156"/>
                    </a:cubicBezTo>
                    <a:lnTo>
                      <a:pt x="0" y="1061"/>
                    </a:lnTo>
                    <a:cubicBezTo>
                      <a:pt x="0" y="1156"/>
                      <a:pt x="72" y="1215"/>
                      <a:pt x="143" y="1215"/>
                    </a:cubicBezTo>
                    <a:lnTo>
                      <a:pt x="1048" y="1215"/>
                    </a:lnTo>
                    <a:cubicBezTo>
                      <a:pt x="1143" y="1215"/>
                      <a:pt x="1203" y="1132"/>
                      <a:pt x="1203" y="1061"/>
                    </a:cubicBezTo>
                    <a:lnTo>
                      <a:pt x="1203" y="156"/>
                    </a:lnTo>
                    <a:cubicBezTo>
                      <a:pt x="1215" y="60"/>
                      <a:pt x="1143" y="1"/>
                      <a:pt x="1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622" name="Google Shape;622;p45"/>
              <p:cNvSpPr/>
              <p:nvPr/>
            </p:nvSpPr>
            <p:spPr>
              <a:xfrm>
                <a:off x="4193872" y="3460375"/>
                <a:ext cx="289558" cy="224370"/>
              </a:xfrm>
              <a:custGeom>
                <a:avLst/>
                <a:gdLst/>
                <a:ahLst/>
                <a:cxnLst/>
                <a:rect l="l" t="t" r="r" b="b"/>
                <a:pathLst>
                  <a:path w="9097" h="7049" extrusionOk="0">
                    <a:moveTo>
                      <a:pt x="6108" y="3751"/>
                    </a:moveTo>
                    <a:lnTo>
                      <a:pt x="8502" y="4620"/>
                    </a:lnTo>
                    <a:lnTo>
                      <a:pt x="7894" y="4894"/>
                    </a:lnTo>
                    <a:cubicBezTo>
                      <a:pt x="7847" y="4917"/>
                      <a:pt x="7811" y="4953"/>
                      <a:pt x="7799" y="5013"/>
                    </a:cubicBezTo>
                    <a:cubicBezTo>
                      <a:pt x="7787" y="5060"/>
                      <a:pt x="7799" y="5120"/>
                      <a:pt x="7847" y="5155"/>
                    </a:cubicBezTo>
                    <a:lnTo>
                      <a:pt x="8752" y="6060"/>
                    </a:lnTo>
                    <a:lnTo>
                      <a:pt x="8406" y="6406"/>
                    </a:lnTo>
                    <a:lnTo>
                      <a:pt x="7501" y="5489"/>
                    </a:lnTo>
                    <a:cubicBezTo>
                      <a:pt x="7478" y="5465"/>
                      <a:pt x="7430" y="5453"/>
                      <a:pt x="7394" y="5453"/>
                    </a:cubicBezTo>
                    <a:lnTo>
                      <a:pt x="7370" y="5453"/>
                    </a:lnTo>
                    <a:cubicBezTo>
                      <a:pt x="7323" y="5465"/>
                      <a:pt x="7275" y="5489"/>
                      <a:pt x="7251" y="5536"/>
                    </a:cubicBezTo>
                    <a:lnTo>
                      <a:pt x="6966" y="6156"/>
                    </a:lnTo>
                    <a:lnTo>
                      <a:pt x="6108" y="3751"/>
                    </a:lnTo>
                    <a:close/>
                    <a:moveTo>
                      <a:pt x="155" y="0"/>
                    </a:moveTo>
                    <a:cubicBezTo>
                      <a:pt x="60" y="0"/>
                      <a:pt x="0" y="83"/>
                      <a:pt x="0" y="155"/>
                    </a:cubicBezTo>
                    <a:lnTo>
                      <a:pt x="0" y="6894"/>
                    </a:lnTo>
                    <a:cubicBezTo>
                      <a:pt x="0" y="6989"/>
                      <a:pt x="72" y="7049"/>
                      <a:pt x="155" y="7049"/>
                    </a:cubicBezTo>
                    <a:lnTo>
                      <a:pt x="7573" y="7049"/>
                    </a:lnTo>
                    <a:cubicBezTo>
                      <a:pt x="7668" y="7049"/>
                      <a:pt x="7728" y="6965"/>
                      <a:pt x="7728" y="6894"/>
                    </a:cubicBezTo>
                    <a:lnTo>
                      <a:pt x="7728" y="6156"/>
                    </a:lnTo>
                    <a:lnTo>
                      <a:pt x="8204" y="6632"/>
                    </a:lnTo>
                    <a:cubicBezTo>
                      <a:pt x="8263" y="6691"/>
                      <a:pt x="8335" y="6715"/>
                      <a:pt x="8430" y="6715"/>
                    </a:cubicBezTo>
                    <a:cubicBezTo>
                      <a:pt x="8513" y="6715"/>
                      <a:pt x="8585" y="6691"/>
                      <a:pt x="8644" y="6632"/>
                    </a:cubicBezTo>
                    <a:lnTo>
                      <a:pt x="8990" y="6287"/>
                    </a:lnTo>
                    <a:cubicBezTo>
                      <a:pt x="9097" y="6156"/>
                      <a:pt x="9097" y="5953"/>
                      <a:pt x="8978" y="5822"/>
                    </a:cubicBezTo>
                    <a:lnTo>
                      <a:pt x="8228" y="5084"/>
                    </a:lnTo>
                    <a:lnTo>
                      <a:pt x="8644" y="4882"/>
                    </a:lnTo>
                    <a:cubicBezTo>
                      <a:pt x="8763" y="4822"/>
                      <a:pt x="8835" y="4703"/>
                      <a:pt x="8823" y="4584"/>
                    </a:cubicBezTo>
                    <a:cubicBezTo>
                      <a:pt x="8811" y="4465"/>
                      <a:pt x="8740" y="4346"/>
                      <a:pt x="8621" y="4310"/>
                    </a:cubicBezTo>
                    <a:lnTo>
                      <a:pt x="7728" y="3989"/>
                    </a:lnTo>
                    <a:lnTo>
                      <a:pt x="7728" y="1762"/>
                    </a:lnTo>
                    <a:cubicBezTo>
                      <a:pt x="7728" y="1667"/>
                      <a:pt x="7656" y="1607"/>
                      <a:pt x="7573" y="1607"/>
                    </a:cubicBezTo>
                    <a:cubicBezTo>
                      <a:pt x="7489" y="1607"/>
                      <a:pt x="7430" y="1691"/>
                      <a:pt x="7430" y="1762"/>
                    </a:cubicBezTo>
                    <a:lnTo>
                      <a:pt x="7430" y="3893"/>
                    </a:lnTo>
                    <a:lnTo>
                      <a:pt x="6227" y="3453"/>
                    </a:lnTo>
                    <a:cubicBezTo>
                      <a:pt x="6193" y="3442"/>
                      <a:pt x="6158" y="3437"/>
                      <a:pt x="6124" y="3437"/>
                    </a:cubicBezTo>
                    <a:cubicBezTo>
                      <a:pt x="6041" y="3437"/>
                      <a:pt x="5962" y="3469"/>
                      <a:pt x="5894" y="3536"/>
                    </a:cubicBezTo>
                    <a:cubicBezTo>
                      <a:pt x="5799" y="3620"/>
                      <a:pt x="5775" y="3739"/>
                      <a:pt x="5823" y="3858"/>
                    </a:cubicBezTo>
                    <a:lnTo>
                      <a:pt x="6085" y="4620"/>
                    </a:lnTo>
                    <a:lnTo>
                      <a:pt x="2727" y="4620"/>
                    </a:lnTo>
                    <a:cubicBezTo>
                      <a:pt x="2632" y="4620"/>
                      <a:pt x="2572" y="4691"/>
                      <a:pt x="2572" y="4763"/>
                    </a:cubicBezTo>
                    <a:cubicBezTo>
                      <a:pt x="2572" y="4858"/>
                      <a:pt x="2644" y="4917"/>
                      <a:pt x="2727" y="4917"/>
                    </a:cubicBezTo>
                    <a:lnTo>
                      <a:pt x="6204" y="4917"/>
                    </a:lnTo>
                    <a:lnTo>
                      <a:pt x="6311" y="5215"/>
                    </a:lnTo>
                    <a:lnTo>
                      <a:pt x="2727" y="5215"/>
                    </a:lnTo>
                    <a:cubicBezTo>
                      <a:pt x="2632" y="5215"/>
                      <a:pt x="2572" y="5286"/>
                      <a:pt x="2572" y="5358"/>
                    </a:cubicBezTo>
                    <a:cubicBezTo>
                      <a:pt x="2572" y="5453"/>
                      <a:pt x="2644" y="5513"/>
                      <a:pt x="2727" y="5513"/>
                    </a:cubicBezTo>
                    <a:lnTo>
                      <a:pt x="6418" y="5513"/>
                    </a:lnTo>
                    <a:lnTo>
                      <a:pt x="6668" y="6239"/>
                    </a:lnTo>
                    <a:cubicBezTo>
                      <a:pt x="6716" y="6358"/>
                      <a:pt x="6811" y="6453"/>
                      <a:pt x="6954" y="6453"/>
                    </a:cubicBezTo>
                    <a:cubicBezTo>
                      <a:pt x="7085" y="6453"/>
                      <a:pt x="7204" y="6394"/>
                      <a:pt x="7251" y="6275"/>
                    </a:cubicBezTo>
                    <a:lnTo>
                      <a:pt x="7406" y="5929"/>
                    </a:lnTo>
                    <a:lnTo>
                      <a:pt x="7406" y="6727"/>
                    </a:lnTo>
                    <a:lnTo>
                      <a:pt x="298" y="6727"/>
                    </a:lnTo>
                    <a:lnTo>
                      <a:pt x="298" y="155"/>
                    </a:lnTo>
                    <a:cubicBezTo>
                      <a:pt x="298" y="60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</p:grp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" name="Google Shape;627;p46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Diagrama de un proyecto</a:t>
            </a:r>
          </a:p>
        </p:txBody>
      </p:sp>
      <p:sp>
        <p:nvSpPr>
          <p:cNvPr id="628" name="Google Shape;628;p46"/>
          <p:cNvSpPr txBox="1"/>
          <p:nvPr/>
        </p:nvSpPr>
        <p:spPr>
          <a:xfrm>
            <a:off x="214418" y="3445725"/>
            <a:ext cx="1762815" cy="45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sz="2000" b="1" dirty="0">
                <a:latin typeface="Sora"/>
                <a:ea typeface="Sora"/>
                <a:cs typeface="Sora"/>
                <a:sym typeface="Sora"/>
              </a:rPr>
              <a:t>Proyecto 01</a:t>
            </a:r>
            <a:endParaRPr lang="es-ES_tradnl" sz="2000" b="1" dirty="0">
              <a:solidFill>
                <a:srgbClr val="000000"/>
              </a:solidFill>
              <a:latin typeface="Sora"/>
              <a:ea typeface="Sora"/>
              <a:cs typeface="Sora"/>
              <a:sym typeface="Sora"/>
            </a:endParaRPr>
          </a:p>
        </p:txBody>
      </p:sp>
      <p:sp>
        <p:nvSpPr>
          <p:cNvPr id="629" name="Google Shape;629;p46"/>
          <p:cNvSpPr txBox="1">
            <a:spLocks noGrp="1"/>
          </p:cNvSpPr>
          <p:nvPr>
            <p:ph type="title" idx="4294967295"/>
          </p:nvPr>
        </p:nvSpPr>
        <p:spPr>
          <a:xfrm>
            <a:off x="2278618" y="3445725"/>
            <a:ext cx="1978471" cy="45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lvl="0" algn="ctr"/>
            <a:r>
              <a:rPr lang="es-ES_tradnl" sz="2000" dirty="0">
                <a:solidFill>
                  <a:schemeClr val="dk1"/>
                </a:solidFill>
              </a:rPr>
              <a:t>Estrategia 02</a:t>
            </a:r>
          </a:p>
        </p:txBody>
      </p:sp>
      <p:sp>
        <p:nvSpPr>
          <p:cNvPr id="630" name="Google Shape;630;p46"/>
          <p:cNvSpPr txBox="1">
            <a:spLocks noGrp="1"/>
          </p:cNvSpPr>
          <p:nvPr>
            <p:ph type="title" idx="4294967295"/>
          </p:nvPr>
        </p:nvSpPr>
        <p:spPr>
          <a:xfrm>
            <a:off x="2315979" y="1955875"/>
            <a:ext cx="1903751" cy="45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sz="2000" dirty="0">
                <a:solidFill>
                  <a:schemeClr val="dk1"/>
                </a:solidFill>
              </a:rPr>
              <a:t>Estrategia 01</a:t>
            </a:r>
          </a:p>
        </p:txBody>
      </p:sp>
      <p:sp>
        <p:nvSpPr>
          <p:cNvPr id="631" name="Google Shape;631;p46"/>
          <p:cNvSpPr txBox="1">
            <a:spLocks noGrp="1"/>
          </p:cNvSpPr>
          <p:nvPr>
            <p:ph type="subTitle" idx="4294967295"/>
          </p:nvPr>
        </p:nvSpPr>
        <p:spPr>
          <a:xfrm>
            <a:off x="6349875" y="1485538"/>
            <a:ext cx="2081100" cy="45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dirty="0"/>
              <a:t>Descripción de las tareas específicas</a:t>
            </a:r>
            <a:endParaRPr lang="es-ES_tradnl" dirty="0">
              <a:solidFill>
                <a:schemeClr val="dk1"/>
              </a:solidFill>
            </a:endParaRPr>
          </a:p>
        </p:txBody>
      </p:sp>
      <p:sp>
        <p:nvSpPr>
          <p:cNvPr id="632" name="Google Shape;632;p46"/>
          <p:cNvSpPr txBox="1">
            <a:spLocks noGrp="1"/>
          </p:cNvSpPr>
          <p:nvPr>
            <p:ph type="title" idx="4294967295"/>
          </p:nvPr>
        </p:nvSpPr>
        <p:spPr>
          <a:xfrm>
            <a:off x="4738575" y="1485550"/>
            <a:ext cx="1529400" cy="45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sz="2000">
                <a:solidFill>
                  <a:schemeClr val="dk1"/>
                </a:solidFill>
              </a:rPr>
              <a:t>Táctica 1</a:t>
            </a:r>
          </a:p>
        </p:txBody>
      </p:sp>
      <p:sp>
        <p:nvSpPr>
          <p:cNvPr id="633" name="Google Shape;633;p46"/>
          <p:cNvSpPr txBox="1">
            <a:spLocks noGrp="1"/>
          </p:cNvSpPr>
          <p:nvPr>
            <p:ph type="subTitle" idx="4294967295"/>
          </p:nvPr>
        </p:nvSpPr>
        <p:spPr>
          <a:xfrm>
            <a:off x="6349875" y="2255213"/>
            <a:ext cx="2081100" cy="45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>
              <a:lnSpc>
                <a:spcPct val="100000"/>
              </a:lnSpc>
              <a:buNone/>
            </a:pPr>
            <a:r>
              <a:rPr lang="es-ES_tradnl" dirty="0"/>
              <a:t>Descripción de las tareas específicas</a:t>
            </a:r>
          </a:p>
        </p:txBody>
      </p:sp>
      <p:sp>
        <p:nvSpPr>
          <p:cNvPr id="634" name="Google Shape;634;p46"/>
          <p:cNvSpPr txBox="1">
            <a:spLocks noGrp="1"/>
          </p:cNvSpPr>
          <p:nvPr>
            <p:ph type="title" idx="4294967295"/>
          </p:nvPr>
        </p:nvSpPr>
        <p:spPr>
          <a:xfrm>
            <a:off x="4738575" y="2255225"/>
            <a:ext cx="1529400" cy="45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sz="2000">
                <a:solidFill>
                  <a:schemeClr val="dk1"/>
                </a:solidFill>
              </a:rPr>
              <a:t>Táctica 2</a:t>
            </a:r>
          </a:p>
        </p:txBody>
      </p:sp>
      <p:sp>
        <p:nvSpPr>
          <p:cNvPr id="635" name="Google Shape;635;p46"/>
          <p:cNvSpPr txBox="1">
            <a:spLocks noGrp="1"/>
          </p:cNvSpPr>
          <p:nvPr>
            <p:ph type="subTitle" idx="4294967295"/>
          </p:nvPr>
        </p:nvSpPr>
        <p:spPr>
          <a:xfrm>
            <a:off x="6349875" y="3024888"/>
            <a:ext cx="2081100" cy="45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>
              <a:lnSpc>
                <a:spcPct val="100000"/>
              </a:lnSpc>
              <a:buNone/>
            </a:pPr>
            <a:r>
              <a:rPr lang="es-ES_tradnl" dirty="0"/>
              <a:t>Descripción de las tareas específicas</a:t>
            </a:r>
          </a:p>
        </p:txBody>
      </p:sp>
      <p:sp>
        <p:nvSpPr>
          <p:cNvPr id="636" name="Google Shape;636;p46"/>
          <p:cNvSpPr txBox="1">
            <a:spLocks noGrp="1"/>
          </p:cNvSpPr>
          <p:nvPr>
            <p:ph type="title" idx="4294967295"/>
          </p:nvPr>
        </p:nvSpPr>
        <p:spPr>
          <a:xfrm>
            <a:off x="4738575" y="3024900"/>
            <a:ext cx="1529400" cy="45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sz="2000">
                <a:solidFill>
                  <a:schemeClr val="dk1"/>
                </a:solidFill>
              </a:rPr>
              <a:t>Táctica 1</a:t>
            </a:r>
          </a:p>
        </p:txBody>
      </p:sp>
      <p:sp>
        <p:nvSpPr>
          <p:cNvPr id="637" name="Google Shape;637;p46"/>
          <p:cNvSpPr txBox="1">
            <a:spLocks noGrp="1"/>
          </p:cNvSpPr>
          <p:nvPr>
            <p:ph type="subTitle" idx="4294967295"/>
          </p:nvPr>
        </p:nvSpPr>
        <p:spPr>
          <a:xfrm>
            <a:off x="6349875" y="3794563"/>
            <a:ext cx="2081100" cy="45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>
              <a:lnSpc>
                <a:spcPct val="100000"/>
              </a:lnSpc>
              <a:buNone/>
            </a:pPr>
            <a:r>
              <a:rPr lang="es-ES_tradnl" dirty="0"/>
              <a:t>Descripción de las tareas específicas</a:t>
            </a:r>
          </a:p>
        </p:txBody>
      </p:sp>
      <p:sp>
        <p:nvSpPr>
          <p:cNvPr id="638" name="Google Shape;638;p46"/>
          <p:cNvSpPr txBox="1">
            <a:spLocks noGrp="1"/>
          </p:cNvSpPr>
          <p:nvPr>
            <p:ph type="title" idx="4294967295"/>
          </p:nvPr>
        </p:nvSpPr>
        <p:spPr>
          <a:xfrm>
            <a:off x="4738575" y="3794575"/>
            <a:ext cx="1529400" cy="45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sz="2000">
                <a:solidFill>
                  <a:schemeClr val="dk1"/>
                </a:solidFill>
              </a:rPr>
              <a:t>Táctica 2</a:t>
            </a:r>
          </a:p>
        </p:txBody>
      </p:sp>
      <p:cxnSp>
        <p:nvCxnSpPr>
          <p:cNvPr id="639" name="Google Shape;639;p46"/>
          <p:cNvCxnSpPr>
            <a:cxnSpLocks/>
            <a:stCxn id="640" idx="6"/>
            <a:endCxn id="630" idx="1"/>
          </p:cNvCxnSpPr>
          <p:nvPr/>
        </p:nvCxnSpPr>
        <p:spPr>
          <a:xfrm flipV="1">
            <a:off x="1638261" y="2182525"/>
            <a:ext cx="677718" cy="744925"/>
          </a:xfrm>
          <a:prstGeom prst="bentConnector3">
            <a:avLst>
              <a:gd name="adj1" fmla="val 46682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41" name="Google Shape;641;p46"/>
          <p:cNvCxnSpPr>
            <a:cxnSpLocks/>
            <a:stCxn id="640" idx="6"/>
            <a:endCxn id="629" idx="1"/>
          </p:cNvCxnSpPr>
          <p:nvPr/>
        </p:nvCxnSpPr>
        <p:spPr>
          <a:xfrm>
            <a:off x="1638261" y="2927450"/>
            <a:ext cx="640357" cy="744925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42" name="Google Shape;642;p46"/>
          <p:cNvCxnSpPr>
            <a:cxnSpLocks/>
            <a:stCxn id="630" idx="3"/>
            <a:endCxn id="632" idx="1"/>
          </p:cNvCxnSpPr>
          <p:nvPr/>
        </p:nvCxnSpPr>
        <p:spPr>
          <a:xfrm flipV="1">
            <a:off x="4219730" y="1712200"/>
            <a:ext cx="518845" cy="470325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43" name="Google Shape;643;p46"/>
          <p:cNvCxnSpPr>
            <a:cxnSpLocks/>
            <a:stCxn id="630" idx="3"/>
            <a:endCxn id="634" idx="1"/>
          </p:cNvCxnSpPr>
          <p:nvPr/>
        </p:nvCxnSpPr>
        <p:spPr>
          <a:xfrm>
            <a:off x="4219730" y="2182525"/>
            <a:ext cx="518845" cy="29935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44" name="Google Shape;644;p46"/>
          <p:cNvCxnSpPr>
            <a:cxnSpLocks/>
            <a:stCxn id="629" idx="3"/>
            <a:endCxn id="636" idx="1"/>
          </p:cNvCxnSpPr>
          <p:nvPr/>
        </p:nvCxnSpPr>
        <p:spPr>
          <a:xfrm flipV="1">
            <a:off x="4257089" y="3251550"/>
            <a:ext cx="481486" cy="420825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45" name="Google Shape;645;p46"/>
          <p:cNvCxnSpPr>
            <a:cxnSpLocks/>
            <a:stCxn id="629" idx="3"/>
            <a:endCxn id="638" idx="1"/>
          </p:cNvCxnSpPr>
          <p:nvPr/>
        </p:nvCxnSpPr>
        <p:spPr>
          <a:xfrm>
            <a:off x="4257089" y="3672375"/>
            <a:ext cx="481486" cy="34885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40" name="Google Shape;640;p46"/>
          <p:cNvSpPr/>
          <p:nvPr/>
        </p:nvSpPr>
        <p:spPr>
          <a:xfrm>
            <a:off x="731661" y="2474150"/>
            <a:ext cx="906600" cy="906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grpSp>
        <p:nvGrpSpPr>
          <p:cNvPr id="646" name="Google Shape;646;p46"/>
          <p:cNvGrpSpPr/>
          <p:nvPr/>
        </p:nvGrpSpPr>
        <p:grpSpPr>
          <a:xfrm>
            <a:off x="1024497" y="2684452"/>
            <a:ext cx="320927" cy="485994"/>
            <a:chOff x="7208547" y="1446302"/>
            <a:chExt cx="320927" cy="485994"/>
          </a:xfrm>
        </p:grpSpPr>
        <p:sp>
          <p:nvSpPr>
            <p:cNvPr id="647" name="Google Shape;647;p46"/>
            <p:cNvSpPr/>
            <p:nvPr/>
          </p:nvSpPr>
          <p:spPr>
            <a:xfrm>
              <a:off x="7208547" y="1446302"/>
              <a:ext cx="320927" cy="485994"/>
            </a:xfrm>
            <a:custGeom>
              <a:avLst/>
              <a:gdLst/>
              <a:ahLst/>
              <a:cxnLst/>
              <a:rect l="l" t="t" r="r" b="b"/>
              <a:pathLst>
                <a:path w="14292" h="21643" extrusionOk="0">
                  <a:moveTo>
                    <a:pt x="7601" y="2730"/>
                  </a:moveTo>
                  <a:lnTo>
                    <a:pt x="7779" y="3810"/>
                  </a:lnTo>
                  <a:cubicBezTo>
                    <a:pt x="7797" y="3926"/>
                    <a:pt x="7886" y="4024"/>
                    <a:pt x="8002" y="4060"/>
                  </a:cubicBezTo>
                  <a:cubicBezTo>
                    <a:pt x="8216" y="4122"/>
                    <a:pt x="8421" y="4211"/>
                    <a:pt x="8618" y="4318"/>
                  </a:cubicBezTo>
                  <a:cubicBezTo>
                    <a:pt x="8666" y="4346"/>
                    <a:pt x="8720" y="4360"/>
                    <a:pt x="8773" y="4360"/>
                  </a:cubicBezTo>
                  <a:cubicBezTo>
                    <a:pt x="8838" y="4360"/>
                    <a:pt x="8903" y="4340"/>
                    <a:pt x="8957" y="4300"/>
                  </a:cubicBezTo>
                  <a:lnTo>
                    <a:pt x="9840" y="3658"/>
                  </a:lnTo>
                  <a:lnTo>
                    <a:pt x="10447" y="4265"/>
                  </a:lnTo>
                  <a:lnTo>
                    <a:pt x="9813" y="5157"/>
                  </a:lnTo>
                  <a:cubicBezTo>
                    <a:pt x="9742" y="5255"/>
                    <a:pt x="9733" y="5389"/>
                    <a:pt x="9795" y="5496"/>
                  </a:cubicBezTo>
                  <a:cubicBezTo>
                    <a:pt x="9902" y="5692"/>
                    <a:pt x="9983" y="5897"/>
                    <a:pt x="10045" y="6111"/>
                  </a:cubicBezTo>
                  <a:cubicBezTo>
                    <a:pt x="10081" y="6227"/>
                    <a:pt x="10179" y="6317"/>
                    <a:pt x="10304" y="6334"/>
                  </a:cubicBezTo>
                  <a:lnTo>
                    <a:pt x="11383" y="6513"/>
                  </a:lnTo>
                  <a:lnTo>
                    <a:pt x="11383" y="7369"/>
                  </a:lnTo>
                  <a:lnTo>
                    <a:pt x="10304" y="7548"/>
                  </a:lnTo>
                  <a:cubicBezTo>
                    <a:pt x="10179" y="7566"/>
                    <a:pt x="10081" y="7655"/>
                    <a:pt x="10045" y="7771"/>
                  </a:cubicBezTo>
                  <a:cubicBezTo>
                    <a:pt x="9983" y="7985"/>
                    <a:pt x="9902" y="8190"/>
                    <a:pt x="9795" y="8386"/>
                  </a:cubicBezTo>
                  <a:cubicBezTo>
                    <a:pt x="9733" y="8493"/>
                    <a:pt x="9742" y="8627"/>
                    <a:pt x="9813" y="8725"/>
                  </a:cubicBezTo>
                  <a:lnTo>
                    <a:pt x="10447" y="9608"/>
                  </a:lnTo>
                  <a:lnTo>
                    <a:pt x="9840" y="10224"/>
                  </a:lnTo>
                  <a:lnTo>
                    <a:pt x="8957" y="9582"/>
                  </a:lnTo>
                  <a:cubicBezTo>
                    <a:pt x="8898" y="9542"/>
                    <a:pt x="8834" y="9522"/>
                    <a:pt x="8770" y="9522"/>
                  </a:cubicBezTo>
                  <a:cubicBezTo>
                    <a:pt x="8718" y="9522"/>
                    <a:pt x="8666" y="9536"/>
                    <a:pt x="8618" y="9564"/>
                  </a:cubicBezTo>
                  <a:cubicBezTo>
                    <a:pt x="8421" y="9671"/>
                    <a:pt x="8216" y="9760"/>
                    <a:pt x="8002" y="9814"/>
                  </a:cubicBezTo>
                  <a:cubicBezTo>
                    <a:pt x="7886" y="9849"/>
                    <a:pt x="7797" y="9947"/>
                    <a:pt x="7779" y="10072"/>
                  </a:cubicBezTo>
                  <a:lnTo>
                    <a:pt x="7601" y="11152"/>
                  </a:lnTo>
                  <a:lnTo>
                    <a:pt x="6735" y="11152"/>
                  </a:lnTo>
                  <a:lnTo>
                    <a:pt x="6566" y="10072"/>
                  </a:lnTo>
                  <a:cubicBezTo>
                    <a:pt x="6539" y="9947"/>
                    <a:pt x="6459" y="9849"/>
                    <a:pt x="6343" y="9823"/>
                  </a:cubicBezTo>
                  <a:cubicBezTo>
                    <a:pt x="6129" y="9760"/>
                    <a:pt x="5924" y="9671"/>
                    <a:pt x="5727" y="9564"/>
                  </a:cubicBezTo>
                  <a:cubicBezTo>
                    <a:pt x="5704" y="9499"/>
                    <a:pt x="5653" y="9461"/>
                    <a:pt x="5598" y="9461"/>
                  </a:cubicBezTo>
                  <a:cubicBezTo>
                    <a:pt x="5570" y="9461"/>
                    <a:pt x="5540" y="9471"/>
                    <a:pt x="5513" y="9492"/>
                  </a:cubicBezTo>
                  <a:lnTo>
                    <a:pt x="4496" y="10224"/>
                  </a:lnTo>
                  <a:lnTo>
                    <a:pt x="3890" y="9608"/>
                  </a:lnTo>
                  <a:lnTo>
                    <a:pt x="4523" y="8725"/>
                  </a:lnTo>
                  <a:cubicBezTo>
                    <a:pt x="4594" y="8627"/>
                    <a:pt x="4603" y="8493"/>
                    <a:pt x="4550" y="8386"/>
                  </a:cubicBezTo>
                  <a:cubicBezTo>
                    <a:pt x="4443" y="8190"/>
                    <a:pt x="4353" y="7985"/>
                    <a:pt x="4291" y="7771"/>
                  </a:cubicBezTo>
                  <a:cubicBezTo>
                    <a:pt x="4255" y="7655"/>
                    <a:pt x="4157" y="7566"/>
                    <a:pt x="4041" y="7548"/>
                  </a:cubicBezTo>
                  <a:lnTo>
                    <a:pt x="2962" y="7369"/>
                  </a:lnTo>
                  <a:lnTo>
                    <a:pt x="2962" y="6513"/>
                  </a:lnTo>
                  <a:lnTo>
                    <a:pt x="4041" y="6334"/>
                  </a:lnTo>
                  <a:cubicBezTo>
                    <a:pt x="4157" y="6317"/>
                    <a:pt x="4255" y="6227"/>
                    <a:pt x="4291" y="6111"/>
                  </a:cubicBezTo>
                  <a:cubicBezTo>
                    <a:pt x="4353" y="5897"/>
                    <a:pt x="4443" y="5692"/>
                    <a:pt x="4550" y="5496"/>
                  </a:cubicBezTo>
                  <a:cubicBezTo>
                    <a:pt x="4603" y="5389"/>
                    <a:pt x="4594" y="5255"/>
                    <a:pt x="4523" y="5157"/>
                  </a:cubicBezTo>
                  <a:lnTo>
                    <a:pt x="3890" y="4265"/>
                  </a:lnTo>
                  <a:lnTo>
                    <a:pt x="4496" y="3658"/>
                  </a:lnTo>
                  <a:lnTo>
                    <a:pt x="5388" y="4300"/>
                  </a:lnTo>
                  <a:cubicBezTo>
                    <a:pt x="5442" y="4340"/>
                    <a:pt x="5507" y="4360"/>
                    <a:pt x="5572" y="4360"/>
                  </a:cubicBezTo>
                  <a:cubicBezTo>
                    <a:pt x="5626" y="4360"/>
                    <a:pt x="5679" y="4346"/>
                    <a:pt x="5727" y="4318"/>
                  </a:cubicBezTo>
                  <a:cubicBezTo>
                    <a:pt x="5915" y="4211"/>
                    <a:pt x="6129" y="4122"/>
                    <a:pt x="6334" y="4060"/>
                  </a:cubicBezTo>
                  <a:cubicBezTo>
                    <a:pt x="6459" y="4033"/>
                    <a:pt x="6539" y="3926"/>
                    <a:pt x="6566" y="3810"/>
                  </a:cubicBezTo>
                  <a:lnTo>
                    <a:pt x="6735" y="2730"/>
                  </a:lnTo>
                  <a:close/>
                  <a:moveTo>
                    <a:pt x="7529" y="11785"/>
                  </a:moveTo>
                  <a:lnTo>
                    <a:pt x="7529" y="15131"/>
                  </a:lnTo>
                  <a:lnTo>
                    <a:pt x="6771" y="15131"/>
                  </a:lnTo>
                  <a:lnTo>
                    <a:pt x="6771" y="11785"/>
                  </a:lnTo>
                  <a:close/>
                  <a:moveTo>
                    <a:pt x="10250" y="15764"/>
                  </a:moveTo>
                  <a:cubicBezTo>
                    <a:pt x="10313" y="15764"/>
                    <a:pt x="10366" y="15809"/>
                    <a:pt x="10366" y="15871"/>
                  </a:cubicBezTo>
                  <a:lnTo>
                    <a:pt x="10366" y="16451"/>
                  </a:lnTo>
                  <a:cubicBezTo>
                    <a:pt x="10366" y="16451"/>
                    <a:pt x="10295" y="16567"/>
                    <a:pt x="10232" y="16567"/>
                  </a:cubicBezTo>
                  <a:lnTo>
                    <a:pt x="9760" y="16567"/>
                  </a:lnTo>
                  <a:cubicBezTo>
                    <a:pt x="9581" y="16567"/>
                    <a:pt x="9438" y="16710"/>
                    <a:pt x="9438" y="16879"/>
                  </a:cubicBezTo>
                  <a:cubicBezTo>
                    <a:pt x="9438" y="17057"/>
                    <a:pt x="9581" y="17200"/>
                    <a:pt x="9760" y="17200"/>
                  </a:cubicBezTo>
                  <a:lnTo>
                    <a:pt x="9983" y="17200"/>
                  </a:lnTo>
                  <a:lnTo>
                    <a:pt x="9983" y="18868"/>
                  </a:lnTo>
                  <a:cubicBezTo>
                    <a:pt x="9983" y="18931"/>
                    <a:pt x="9938" y="18976"/>
                    <a:pt x="9876" y="18976"/>
                  </a:cubicBezTo>
                  <a:lnTo>
                    <a:pt x="6932" y="18976"/>
                  </a:lnTo>
                  <a:cubicBezTo>
                    <a:pt x="6771" y="18976"/>
                    <a:pt x="6628" y="19091"/>
                    <a:pt x="6602" y="19252"/>
                  </a:cubicBezTo>
                  <a:cubicBezTo>
                    <a:pt x="6584" y="19448"/>
                    <a:pt x="6735" y="19609"/>
                    <a:pt x="6923" y="19609"/>
                  </a:cubicBezTo>
                  <a:lnTo>
                    <a:pt x="9215" y="19609"/>
                  </a:lnTo>
                  <a:lnTo>
                    <a:pt x="8653" y="20938"/>
                  </a:lnTo>
                  <a:cubicBezTo>
                    <a:pt x="8645" y="20983"/>
                    <a:pt x="8600" y="21009"/>
                    <a:pt x="8555" y="21009"/>
                  </a:cubicBezTo>
                  <a:lnTo>
                    <a:pt x="5754" y="21009"/>
                  </a:lnTo>
                  <a:cubicBezTo>
                    <a:pt x="5709" y="21009"/>
                    <a:pt x="5665" y="20983"/>
                    <a:pt x="5647" y="20938"/>
                  </a:cubicBezTo>
                  <a:lnTo>
                    <a:pt x="5094" y="19609"/>
                  </a:lnTo>
                  <a:lnTo>
                    <a:pt x="5442" y="19609"/>
                  </a:lnTo>
                  <a:cubicBezTo>
                    <a:pt x="5602" y="19609"/>
                    <a:pt x="5754" y="19493"/>
                    <a:pt x="5772" y="19332"/>
                  </a:cubicBezTo>
                  <a:cubicBezTo>
                    <a:pt x="5790" y="19145"/>
                    <a:pt x="5647" y="18976"/>
                    <a:pt x="5460" y="18976"/>
                  </a:cubicBezTo>
                  <a:lnTo>
                    <a:pt x="4425" y="18976"/>
                  </a:lnTo>
                  <a:cubicBezTo>
                    <a:pt x="4362" y="18976"/>
                    <a:pt x="4318" y="18931"/>
                    <a:pt x="4318" y="18868"/>
                  </a:cubicBezTo>
                  <a:lnTo>
                    <a:pt x="4318" y="17200"/>
                  </a:lnTo>
                  <a:lnTo>
                    <a:pt x="8270" y="17200"/>
                  </a:lnTo>
                  <a:cubicBezTo>
                    <a:pt x="8430" y="17200"/>
                    <a:pt x="8582" y="17084"/>
                    <a:pt x="8600" y="16924"/>
                  </a:cubicBezTo>
                  <a:cubicBezTo>
                    <a:pt x="8618" y="16727"/>
                    <a:pt x="8475" y="16567"/>
                    <a:pt x="8288" y="16567"/>
                  </a:cubicBezTo>
                  <a:lnTo>
                    <a:pt x="4086" y="16567"/>
                  </a:lnTo>
                  <a:cubicBezTo>
                    <a:pt x="4023" y="16567"/>
                    <a:pt x="3979" y="16513"/>
                    <a:pt x="3979" y="16451"/>
                  </a:cubicBezTo>
                  <a:lnTo>
                    <a:pt x="3979" y="15871"/>
                  </a:lnTo>
                  <a:cubicBezTo>
                    <a:pt x="3979" y="15809"/>
                    <a:pt x="4023" y="15764"/>
                    <a:pt x="4086" y="15764"/>
                  </a:cubicBezTo>
                  <a:close/>
                  <a:moveTo>
                    <a:pt x="7141" y="0"/>
                  </a:moveTo>
                  <a:cubicBezTo>
                    <a:pt x="4643" y="0"/>
                    <a:pt x="2293" y="1335"/>
                    <a:pt x="999" y="3498"/>
                  </a:cubicBezTo>
                  <a:cubicBezTo>
                    <a:pt x="910" y="3649"/>
                    <a:pt x="955" y="3837"/>
                    <a:pt x="1106" y="3935"/>
                  </a:cubicBezTo>
                  <a:cubicBezTo>
                    <a:pt x="1156" y="3964"/>
                    <a:pt x="1211" y="3978"/>
                    <a:pt x="1265" y="3978"/>
                  </a:cubicBezTo>
                  <a:cubicBezTo>
                    <a:pt x="1376" y="3978"/>
                    <a:pt x="1484" y="3920"/>
                    <a:pt x="1543" y="3819"/>
                  </a:cubicBezTo>
                  <a:cubicBezTo>
                    <a:pt x="2721" y="1853"/>
                    <a:pt x="4866" y="634"/>
                    <a:pt x="7132" y="634"/>
                  </a:cubicBezTo>
                  <a:cubicBezTo>
                    <a:pt x="7149" y="634"/>
                    <a:pt x="7165" y="634"/>
                    <a:pt x="7181" y="634"/>
                  </a:cubicBezTo>
                  <a:cubicBezTo>
                    <a:pt x="10759" y="661"/>
                    <a:pt x="13658" y="3587"/>
                    <a:pt x="13658" y="7155"/>
                  </a:cubicBezTo>
                  <a:cubicBezTo>
                    <a:pt x="13658" y="9350"/>
                    <a:pt x="12561" y="11384"/>
                    <a:pt x="10723" y="12597"/>
                  </a:cubicBezTo>
                  <a:cubicBezTo>
                    <a:pt x="10152" y="12981"/>
                    <a:pt x="9813" y="13605"/>
                    <a:pt x="9813" y="14292"/>
                  </a:cubicBezTo>
                  <a:lnTo>
                    <a:pt x="9813" y="15131"/>
                  </a:lnTo>
                  <a:lnTo>
                    <a:pt x="8163" y="15131"/>
                  </a:lnTo>
                  <a:lnTo>
                    <a:pt x="8163" y="11500"/>
                  </a:lnTo>
                  <a:lnTo>
                    <a:pt x="8350" y="10367"/>
                  </a:lnTo>
                  <a:cubicBezTo>
                    <a:pt x="8475" y="10322"/>
                    <a:pt x="8600" y="10269"/>
                    <a:pt x="8725" y="10215"/>
                  </a:cubicBezTo>
                  <a:lnTo>
                    <a:pt x="9679" y="10893"/>
                  </a:lnTo>
                  <a:cubicBezTo>
                    <a:pt x="9735" y="10937"/>
                    <a:pt x="9801" y="10958"/>
                    <a:pt x="9867" y="10958"/>
                  </a:cubicBezTo>
                  <a:cubicBezTo>
                    <a:pt x="9949" y="10958"/>
                    <a:pt x="10030" y="10926"/>
                    <a:pt x="10090" y="10866"/>
                  </a:cubicBezTo>
                  <a:lnTo>
                    <a:pt x="11080" y="9876"/>
                  </a:lnTo>
                  <a:cubicBezTo>
                    <a:pt x="11196" y="9760"/>
                    <a:pt x="11205" y="9591"/>
                    <a:pt x="11116" y="9466"/>
                  </a:cubicBezTo>
                  <a:lnTo>
                    <a:pt x="10429" y="8511"/>
                  </a:lnTo>
                  <a:cubicBezTo>
                    <a:pt x="10491" y="8395"/>
                    <a:pt x="10545" y="8270"/>
                    <a:pt x="10589" y="8145"/>
                  </a:cubicBezTo>
                  <a:lnTo>
                    <a:pt x="11749" y="7958"/>
                  </a:lnTo>
                  <a:cubicBezTo>
                    <a:pt x="11901" y="7931"/>
                    <a:pt x="12017" y="7797"/>
                    <a:pt x="12017" y="7637"/>
                  </a:cubicBezTo>
                  <a:lnTo>
                    <a:pt x="12017" y="6245"/>
                  </a:lnTo>
                  <a:cubicBezTo>
                    <a:pt x="12017" y="6085"/>
                    <a:pt x="11901" y="5951"/>
                    <a:pt x="11749" y="5933"/>
                  </a:cubicBezTo>
                  <a:lnTo>
                    <a:pt x="10589" y="5737"/>
                  </a:lnTo>
                  <a:cubicBezTo>
                    <a:pt x="10545" y="5612"/>
                    <a:pt x="10491" y="5487"/>
                    <a:pt x="10429" y="5371"/>
                  </a:cubicBezTo>
                  <a:lnTo>
                    <a:pt x="11116" y="4416"/>
                  </a:lnTo>
                  <a:cubicBezTo>
                    <a:pt x="11205" y="4292"/>
                    <a:pt x="11196" y="4122"/>
                    <a:pt x="11080" y="4006"/>
                  </a:cubicBezTo>
                  <a:lnTo>
                    <a:pt x="10090" y="3016"/>
                  </a:lnTo>
                  <a:cubicBezTo>
                    <a:pt x="10031" y="2957"/>
                    <a:pt x="9952" y="2928"/>
                    <a:pt x="9871" y="2928"/>
                  </a:cubicBezTo>
                  <a:cubicBezTo>
                    <a:pt x="9804" y="2928"/>
                    <a:pt x="9736" y="2949"/>
                    <a:pt x="9679" y="2989"/>
                  </a:cubicBezTo>
                  <a:lnTo>
                    <a:pt x="8725" y="3667"/>
                  </a:lnTo>
                  <a:cubicBezTo>
                    <a:pt x="8600" y="3614"/>
                    <a:pt x="8475" y="3560"/>
                    <a:pt x="8350" y="3515"/>
                  </a:cubicBezTo>
                  <a:lnTo>
                    <a:pt x="8163" y="2365"/>
                  </a:lnTo>
                  <a:cubicBezTo>
                    <a:pt x="8136" y="2213"/>
                    <a:pt x="8002" y="2097"/>
                    <a:pt x="7842" y="2097"/>
                  </a:cubicBezTo>
                  <a:lnTo>
                    <a:pt x="6459" y="2097"/>
                  </a:lnTo>
                  <a:cubicBezTo>
                    <a:pt x="6298" y="2097"/>
                    <a:pt x="6164" y="2213"/>
                    <a:pt x="6147" y="2365"/>
                  </a:cubicBezTo>
                  <a:lnTo>
                    <a:pt x="5959" y="3515"/>
                  </a:lnTo>
                  <a:cubicBezTo>
                    <a:pt x="5825" y="3560"/>
                    <a:pt x="5709" y="3614"/>
                    <a:pt x="5585" y="3667"/>
                  </a:cubicBezTo>
                  <a:lnTo>
                    <a:pt x="4639" y="2989"/>
                  </a:lnTo>
                  <a:cubicBezTo>
                    <a:pt x="4583" y="2949"/>
                    <a:pt x="4519" y="2929"/>
                    <a:pt x="4454" y="2929"/>
                  </a:cubicBezTo>
                  <a:cubicBezTo>
                    <a:pt x="4374" y="2929"/>
                    <a:pt x="4293" y="2960"/>
                    <a:pt x="4229" y="3025"/>
                  </a:cubicBezTo>
                  <a:lnTo>
                    <a:pt x="3247" y="4006"/>
                  </a:lnTo>
                  <a:cubicBezTo>
                    <a:pt x="3140" y="4122"/>
                    <a:pt x="3122" y="4292"/>
                    <a:pt x="3212" y="4416"/>
                  </a:cubicBezTo>
                  <a:lnTo>
                    <a:pt x="3890" y="5371"/>
                  </a:lnTo>
                  <a:cubicBezTo>
                    <a:pt x="3836" y="5487"/>
                    <a:pt x="3783" y="5612"/>
                    <a:pt x="3738" y="5737"/>
                  </a:cubicBezTo>
                  <a:lnTo>
                    <a:pt x="2587" y="5933"/>
                  </a:lnTo>
                  <a:cubicBezTo>
                    <a:pt x="2435" y="5951"/>
                    <a:pt x="2328" y="6085"/>
                    <a:pt x="2328" y="6245"/>
                  </a:cubicBezTo>
                  <a:lnTo>
                    <a:pt x="2328" y="7646"/>
                  </a:lnTo>
                  <a:cubicBezTo>
                    <a:pt x="2328" y="7797"/>
                    <a:pt x="2435" y="7931"/>
                    <a:pt x="2587" y="7958"/>
                  </a:cubicBezTo>
                  <a:lnTo>
                    <a:pt x="3738" y="8145"/>
                  </a:lnTo>
                  <a:cubicBezTo>
                    <a:pt x="3783" y="8270"/>
                    <a:pt x="3836" y="8395"/>
                    <a:pt x="3890" y="8511"/>
                  </a:cubicBezTo>
                  <a:lnTo>
                    <a:pt x="3212" y="9466"/>
                  </a:lnTo>
                  <a:cubicBezTo>
                    <a:pt x="3122" y="9591"/>
                    <a:pt x="3140" y="9760"/>
                    <a:pt x="3247" y="9876"/>
                  </a:cubicBezTo>
                  <a:lnTo>
                    <a:pt x="4229" y="10866"/>
                  </a:lnTo>
                  <a:cubicBezTo>
                    <a:pt x="4293" y="10926"/>
                    <a:pt x="4374" y="10958"/>
                    <a:pt x="4454" y="10958"/>
                  </a:cubicBezTo>
                  <a:cubicBezTo>
                    <a:pt x="4519" y="10958"/>
                    <a:pt x="4583" y="10937"/>
                    <a:pt x="4639" y="10893"/>
                  </a:cubicBezTo>
                  <a:lnTo>
                    <a:pt x="5585" y="10215"/>
                  </a:lnTo>
                  <a:cubicBezTo>
                    <a:pt x="5709" y="10269"/>
                    <a:pt x="5825" y="10322"/>
                    <a:pt x="5959" y="10367"/>
                  </a:cubicBezTo>
                  <a:lnTo>
                    <a:pt x="6138" y="11464"/>
                  </a:lnTo>
                  <a:cubicBezTo>
                    <a:pt x="6138" y="11464"/>
                    <a:pt x="6129" y="11464"/>
                    <a:pt x="6129" y="11473"/>
                  </a:cubicBezTo>
                  <a:lnTo>
                    <a:pt x="6129" y="15131"/>
                  </a:lnTo>
                  <a:lnTo>
                    <a:pt x="4487" y="15131"/>
                  </a:lnTo>
                  <a:lnTo>
                    <a:pt x="4487" y="14301"/>
                  </a:lnTo>
                  <a:cubicBezTo>
                    <a:pt x="4487" y="13614"/>
                    <a:pt x="4148" y="12981"/>
                    <a:pt x="3577" y="12606"/>
                  </a:cubicBezTo>
                  <a:cubicBezTo>
                    <a:pt x="1740" y="11393"/>
                    <a:pt x="633" y="9350"/>
                    <a:pt x="633" y="7155"/>
                  </a:cubicBezTo>
                  <a:cubicBezTo>
                    <a:pt x="633" y="6450"/>
                    <a:pt x="749" y="5764"/>
                    <a:pt x="972" y="5103"/>
                  </a:cubicBezTo>
                  <a:cubicBezTo>
                    <a:pt x="1026" y="4943"/>
                    <a:pt x="937" y="4755"/>
                    <a:pt x="767" y="4702"/>
                  </a:cubicBezTo>
                  <a:cubicBezTo>
                    <a:pt x="736" y="4691"/>
                    <a:pt x="703" y="4686"/>
                    <a:pt x="671" y="4686"/>
                  </a:cubicBezTo>
                  <a:cubicBezTo>
                    <a:pt x="538" y="4686"/>
                    <a:pt x="409" y="4771"/>
                    <a:pt x="366" y="4907"/>
                  </a:cubicBezTo>
                  <a:cubicBezTo>
                    <a:pt x="125" y="5630"/>
                    <a:pt x="0" y="6388"/>
                    <a:pt x="0" y="7155"/>
                  </a:cubicBezTo>
                  <a:cubicBezTo>
                    <a:pt x="0" y="9564"/>
                    <a:pt x="1204" y="11803"/>
                    <a:pt x="3229" y="13132"/>
                  </a:cubicBezTo>
                  <a:cubicBezTo>
                    <a:pt x="3613" y="13391"/>
                    <a:pt x="3845" y="13828"/>
                    <a:pt x="3845" y="14301"/>
                  </a:cubicBezTo>
                  <a:lnTo>
                    <a:pt x="3845" y="15157"/>
                  </a:lnTo>
                  <a:cubicBezTo>
                    <a:pt x="3551" y="15247"/>
                    <a:pt x="3336" y="15523"/>
                    <a:pt x="3336" y="15853"/>
                  </a:cubicBezTo>
                  <a:lnTo>
                    <a:pt x="3336" y="16451"/>
                  </a:lnTo>
                  <a:cubicBezTo>
                    <a:pt x="3336" y="16718"/>
                    <a:pt x="3479" y="16942"/>
                    <a:pt x="3675" y="17075"/>
                  </a:cubicBezTo>
                  <a:lnTo>
                    <a:pt x="3675" y="18842"/>
                  </a:lnTo>
                  <a:cubicBezTo>
                    <a:pt x="3675" y="19243"/>
                    <a:pt x="3988" y="19564"/>
                    <a:pt x="4371" y="19591"/>
                  </a:cubicBezTo>
                  <a:lnTo>
                    <a:pt x="5031" y="21188"/>
                  </a:lnTo>
                  <a:cubicBezTo>
                    <a:pt x="5147" y="21464"/>
                    <a:pt x="5415" y="21643"/>
                    <a:pt x="5709" y="21643"/>
                  </a:cubicBezTo>
                  <a:lnTo>
                    <a:pt x="8582" y="21643"/>
                  </a:lnTo>
                  <a:cubicBezTo>
                    <a:pt x="8885" y="21643"/>
                    <a:pt x="9153" y="21464"/>
                    <a:pt x="9260" y="21188"/>
                  </a:cubicBezTo>
                  <a:lnTo>
                    <a:pt x="9920" y="19591"/>
                  </a:lnTo>
                  <a:cubicBezTo>
                    <a:pt x="10313" y="19564"/>
                    <a:pt x="10616" y="19243"/>
                    <a:pt x="10616" y="18842"/>
                  </a:cubicBezTo>
                  <a:lnTo>
                    <a:pt x="10616" y="17075"/>
                  </a:lnTo>
                  <a:cubicBezTo>
                    <a:pt x="10821" y="16942"/>
                    <a:pt x="10955" y="16718"/>
                    <a:pt x="10955" y="16451"/>
                  </a:cubicBezTo>
                  <a:lnTo>
                    <a:pt x="10955" y="15853"/>
                  </a:lnTo>
                  <a:cubicBezTo>
                    <a:pt x="10955" y="15523"/>
                    <a:pt x="10741" y="15247"/>
                    <a:pt x="10447" y="15157"/>
                  </a:cubicBezTo>
                  <a:lnTo>
                    <a:pt x="10447" y="14292"/>
                  </a:lnTo>
                  <a:cubicBezTo>
                    <a:pt x="10447" y="13819"/>
                    <a:pt x="10687" y="13391"/>
                    <a:pt x="11080" y="13132"/>
                  </a:cubicBezTo>
                  <a:cubicBezTo>
                    <a:pt x="13096" y="11803"/>
                    <a:pt x="14292" y="9564"/>
                    <a:pt x="14292" y="7155"/>
                  </a:cubicBezTo>
                  <a:cubicBezTo>
                    <a:pt x="14292" y="5255"/>
                    <a:pt x="13560" y="3462"/>
                    <a:pt x="12213" y="2106"/>
                  </a:cubicBezTo>
                  <a:cubicBezTo>
                    <a:pt x="10875" y="759"/>
                    <a:pt x="9091" y="9"/>
                    <a:pt x="7190" y="1"/>
                  </a:cubicBezTo>
                  <a:cubicBezTo>
                    <a:pt x="7174" y="0"/>
                    <a:pt x="7157" y="0"/>
                    <a:pt x="7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648" name="Google Shape;648;p46"/>
            <p:cNvSpPr/>
            <p:nvPr/>
          </p:nvSpPr>
          <p:spPr>
            <a:xfrm>
              <a:off x="7342356" y="1574902"/>
              <a:ext cx="53892" cy="53914"/>
            </a:xfrm>
            <a:custGeom>
              <a:avLst/>
              <a:gdLst/>
              <a:ahLst/>
              <a:cxnLst/>
              <a:rect l="l" t="t" r="r" b="b"/>
              <a:pathLst>
                <a:path w="2400" h="2401" extrusionOk="0">
                  <a:moveTo>
                    <a:pt x="1196" y="634"/>
                  </a:moveTo>
                  <a:cubicBezTo>
                    <a:pt x="1508" y="634"/>
                    <a:pt x="1767" y="884"/>
                    <a:pt x="1767" y="1196"/>
                  </a:cubicBezTo>
                  <a:cubicBezTo>
                    <a:pt x="1767" y="1508"/>
                    <a:pt x="1508" y="1767"/>
                    <a:pt x="1196" y="1767"/>
                  </a:cubicBezTo>
                  <a:cubicBezTo>
                    <a:pt x="883" y="1767"/>
                    <a:pt x="634" y="1508"/>
                    <a:pt x="634" y="1196"/>
                  </a:cubicBezTo>
                  <a:cubicBezTo>
                    <a:pt x="634" y="884"/>
                    <a:pt x="883" y="634"/>
                    <a:pt x="1196" y="634"/>
                  </a:cubicBezTo>
                  <a:close/>
                  <a:moveTo>
                    <a:pt x="1196" y="1"/>
                  </a:moveTo>
                  <a:cubicBezTo>
                    <a:pt x="536" y="1"/>
                    <a:pt x="0" y="536"/>
                    <a:pt x="0" y="1196"/>
                  </a:cubicBezTo>
                  <a:cubicBezTo>
                    <a:pt x="0" y="1856"/>
                    <a:pt x="536" y="2401"/>
                    <a:pt x="1196" y="2401"/>
                  </a:cubicBezTo>
                  <a:cubicBezTo>
                    <a:pt x="1865" y="2401"/>
                    <a:pt x="2400" y="1856"/>
                    <a:pt x="2400" y="1196"/>
                  </a:cubicBezTo>
                  <a:cubicBezTo>
                    <a:pt x="2400" y="536"/>
                    <a:pt x="1865" y="1"/>
                    <a:pt x="1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649" name="Google Shape;649;p46"/>
            <p:cNvSpPr/>
            <p:nvPr/>
          </p:nvSpPr>
          <p:spPr>
            <a:xfrm>
              <a:off x="7315702" y="1548270"/>
              <a:ext cx="106998" cy="106998"/>
            </a:xfrm>
            <a:custGeom>
              <a:avLst/>
              <a:gdLst/>
              <a:ahLst/>
              <a:cxnLst/>
              <a:rect l="l" t="t" r="r" b="b"/>
              <a:pathLst>
                <a:path w="4765" h="4765" extrusionOk="0">
                  <a:moveTo>
                    <a:pt x="2383" y="643"/>
                  </a:moveTo>
                  <a:cubicBezTo>
                    <a:pt x="3346" y="643"/>
                    <a:pt x="4131" y="1419"/>
                    <a:pt x="4131" y="2382"/>
                  </a:cubicBezTo>
                  <a:cubicBezTo>
                    <a:pt x="4131" y="3346"/>
                    <a:pt x="3346" y="4131"/>
                    <a:pt x="2383" y="4131"/>
                  </a:cubicBezTo>
                  <a:cubicBezTo>
                    <a:pt x="1419" y="4131"/>
                    <a:pt x="643" y="3346"/>
                    <a:pt x="643" y="2382"/>
                  </a:cubicBezTo>
                  <a:cubicBezTo>
                    <a:pt x="643" y="1419"/>
                    <a:pt x="1419" y="643"/>
                    <a:pt x="2383" y="643"/>
                  </a:cubicBezTo>
                  <a:close/>
                  <a:moveTo>
                    <a:pt x="2383" y="0"/>
                  </a:moveTo>
                  <a:cubicBezTo>
                    <a:pt x="1071" y="0"/>
                    <a:pt x="1" y="1071"/>
                    <a:pt x="1" y="2382"/>
                  </a:cubicBezTo>
                  <a:cubicBezTo>
                    <a:pt x="1" y="3694"/>
                    <a:pt x="1071" y="4764"/>
                    <a:pt x="2383" y="4764"/>
                  </a:cubicBezTo>
                  <a:cubicBezTo>
                    <a:pt x="3694" y="4764"/>
                    <a:pt x="4765" y="3694"/>
                    <a:pt x="4765" y="2382"/>
                  </a:cubicBezTo>
                  <a:cubicBezTo>
                    <a:pt x="4765" y="1071"/>
                    <a:pt x="3694" y="0"/>
                    <a:pt x="2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650" name="Google Shape;650;p46"/>
          <p:cNvGrpSpPr/>
          <p:nvPr/>
        </p:nvGrpSpPr>
        <p:grpSpPr>
          <a:xfrm>
            <a:off x="7955104" y="539404"/>
            <a:ext cx="475800" cy="475800"/>
            <a:chOff x="8424004" y="539404"/>
            <a:chExt cx="475800" cy="475800"/>
          </a:xfrm>
        </p:grpSpPr>
        <p:sp>
          <p:nvSpPr>
            <p:cNvPr id="651" name="Google Shape;651;p46"/>
            <p:cNvSpPr/>
            <p:nvPr/>
          </p:nvSpPr>
          <p:spPr>
            <a:xfrm>
              <a:off x="8424004" y="539404"/>
              <a:ext cx="475800" cy="475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652" name="Google Shape;652;p46"/>
            <p:cNvSpPr/>
            <p:nvPr/>
          </p:nvSpPr>
          <p:spPr>
            <a:xfrm>
              <a:off x="8537822" y="653613"/>
              <a:ext cx="248162" cy="247366"/>
            </a:xfrm>
            <a:custGeom>
              <a:avLst/>
              <a:gdLst/>
              <a:ahLst/>
              <a:cxnLst/>
              <a:rect l="l" t="t" r="r" b="b"/>
              <a:pathLst>
                <a:path w="10919" h="10884" extrusionOk="0">
                  <a:moveTo>
                    <a:pt x="9561" y="561"/>
                  </a:moveTo>
                  <a:lnTo>
                    <a:pt x="9561" y="1203"/>
                  </a:lnTo>
                  <a:cubicBezTo>
                    <a:pt x="9561" y="1299"/>
                    <a:pt x="9633" y="1370"/>
                    <a:pt x="9728" y="1370"/>
                  </a:cubicBezTo>
                  <a:lnTo>
                    <a:pt x="10359" y="1370"/>
                  </a:lnTo>
                  <a:lnTo>
                    <a:pt x="8966" y="2739"/>
                  </a:lnTo>
                  <a:lnTo>
                    <a:pt x="8394" y="2739"/>
                  </a:lnTo>
                  <a:lnTo>
                    <a:pt x="9323" y="1811"/>
                  </a:lnTo>
                  <a:cubicBezTo>
                    <a:pt x="9383" y="1751"/>
                    <a:pt x="9383" y="1644"/>
                    <a:pt x="9323" y="1584"/>
                  </a:cubicBezTo>
                  <a:cubicBezTo>
                    <a:pt x="9293" y="1555"/>
                    <a:pt x="9252" y="1540"/>
                    <a:pt x="9210" y="1540"/>
                  </a:cubicBezTo>
                  <a:cubicBezTo>
                    <a:pt x="9168" y="1540"/>
                    <a:pt x="9127" y="1555"/>
                    <a:pt x="9097" y="1584"/>
                  </a:cubicBezTo>
                  <a:lnTo>
                    <a:pt x="8180" y="2513"/>
                  </a:lnTo>
                  <a:lnTo>
                    <a:pt x="8180" y="1954"/>
                  </a:lnTo>
                  <a:lnTo>
                    <a:pt x="9561" y="561"/>
                  </a:lnTo>
                  <a:close/>
                  <a:moveTo>
                    <a:pt x="4441" y="2382"/>
                  </a:moveTo>
                  <a:cubicBezTo>
                    <a:pt x="5513" y="2382"/>
                    <a:pt x="6489" y="2799"/>
                    <a:pt x="7228" y="3466"/>
                  </a:cubicBezTo>
                  <a:lnTo>
                    <a:pt x="4334" y="6347"/>
                  </a:lnTo>
                  <a:cubicBezTo>
                    <a:pt x="4275" y="6406"/>
                    <a:pt x="4275" y="6514"/>
                    <a:pt x="4334" y="6573"/>
                  </a:cubicBezTo>
                  <a:cubicBezTo>
                    <a:pt x="4370" y="6609"/>
                    <a:pt x="4406" y="6621"/>
                    <a:pt x="4453" y="6621"/>
                  </a:cubicBezTo>
                  <a:cubicBezTo>
                    <a:pt x="4501" y="6621"/>
                    <a:pt x="4525" y="6609"/>
                    <a:pt x="4572" y="6573"/>
                  </a:cubicBezTo>
                  <a:lnTo>
                    <a:pt x="5287" y="5859"/>
                  </a:lnTo>
                  <a:cubicBezTo>
                    <a:pt x="5418" y="6037"/>
                    <a:pt x="5477" y="6252"/>
                    <a:pt x="5477" y="6478"/>
                  </a:cubicBezTo>
                  <a:cubicBezTo>
                    <a:pt x="5477" y="7038"/>
                    <a:pt x="5013" y="7502"/>
                    <a:pt x="4453" y="7502"/>
                  </a:cubicBezTo>
                  <a:cubicBezTo>
                    <a:pt x="3894" y="7502"/>
                    <a:pt x="3429" y="7038"/>
                    <a:pt x="3429" y="6478"/>
                  </a:cubicBezTo>
                  <a:cubicBezTo>
                    <a:pt x="3429" y="5906"/>
                    <a:pt x="3894" y="5442"/>
                    <a:pt x="4453" y="5442"/>
                  </a:cubicBezTo>
                  <a:cubicBezTo>
                    <a:pt x="4513" y="5442"/>
                    <a:pt x="4584" y="5442"/>
                    <a:pt x="4644" y="5466"/>
                  </a:cubicBezTo>
                  <a:cubicBezTo>
                    <a:pt x="4652" y="5467"/>
                    <a:pt x="4660" y="5467"/>
                    <a:pt x="4668" y="5467"/>
                  </a:cubicBezTo>
                  <a:cubicBezTo>
                    <a:pt x="4751" y="5467"/>
                    <a:pt x="4813" y="5410"/>
                    <a:pt x="4834" y="5323"/>
                  </a:cubicBezTo>
                  <a:cubicBezTo>
                    <a:pt x="4858" y="5240"/>
                    <a:pt x="4799" y="5168"/>
                    <a:pt x="4703" y="5133"/>
                  </a:cubicBezTo>
                  <a:cubicBezTo>
                    <a:pt x="4620" y="5121"/>
                    <a:pt x="4537" y="5109"/>
                    <a:pt x="4453" y="5109"/>
                  </a:cubicBezTo>
                  <a:cubicBezTo>
                    <a:pt x="3703" y="5109"/>
                    <a:pt x="3096" y="5716"/>
                    <a:pt x="3096" y="6454"/>
                  </a:cubicBezTo>
                  <a:cubicBezTo>
                    <a:pt x="3096" y="7204"/>
                    <a:pt x="3703" y="7811"/>
                    <a:pt x="4453" y="7811"/>
                  </a:cubicBezTo>
                  <a:cubicBezTo>
                    <a:pt x="5192" y="7811"/>
                    <a:pt x="5811" y="7204"/>
                    <a:pt x="5811" y="6454"/>
                  </a:cubicBezTo>
                  <a:cubicBezTo>
                    <a:pt x="5811" y="6145"/>
                    <a:pt x="5704" y="5859"/>
                    <a:pt x="5525" y="5621"/>
                  </a:cubicBezTo>
                  <a:lnTo>
                    <a:pt x="6025" y="5121"/>
                  </a:lnTo>
                  <a:cubicBezTo>
                    <a:pt x="6346" y="5490"/>
                    <a:pt x="6525" y="5966"/>
                    <a:pt x="6525" y="6454"/>
                  </a:cubicBezTo>
                  <a:cubicBezTo>
                    <a:pt x="6525" y="7585"/>
                    <a:pt x="5596" y="8514"/>
                    <a:pt x="4465" y="8514"/>
                  </a:cubicBezTo>
                  <a:cubicBezTo>
                    <a:pt x="3334" y="8514"/>
                    <a:pt x="2417" y="7585"/>
                    <a:pt x="2417" y="6454"/>
                  </a:cubicBezTo>
                  <a:cubicBezTo>
                    <a:pt x="2417" y="5323"/>
                    <a:pt x="3334" y="4406"/>
                    <a:pt x="4465" y="4406"/>
                  </a:cubicBezTo>
                  <a:cubicBezTo>
                    <a:pt x="4811" y="4406"/>
                    <a:pt x="5156" y="4490"/>
                    <a:pt x="5453" y="4656"/>
                  </a:cubicBezTo>
                  <a:cubicBezTo>
                    <a:pt x="5476" y="4671"/>
                    <a:pt x="5502" y="4678"/>
                    <a:pt x="5528" y="4678"/>
                  </a:cubicBezTo>
                  <a:cubicBezTo>
                    <a:pt x="5585" y="4678"/>
                    <a:pt x="5643" y="4646"/>
                    <a:pt x="5668" y="4597"/>
                  </a:cubicBezTo>
                  <a:cubicBezTo>
                    <a:pt x="5715" y="4525"/>
                    <a:pt x="5692" y="4418"/>
                    <a:pt x="5608" y="4371"/>
                  </a:cubicBezTo>
                  <a:cubicBezTo>
                    <a:pt x="5275" y="4180"/>
                    <a:pt x="4882" y="4097"/>
                    <a:pt x="4477" y="4097"/>
                  </a:cubicBezTo>
                  <a:cubicBezTo>
                    <a:pt x="3167" y="4097"/>
                    <a:pt x="2120" y="5168"/>
                    <a:pt x="2120" y="6454"/>
                  </a:cubicBezTo>
                  <a:cubicBezTo>
                    <a:pt x="2120" y="7764"/>
                    <a:pt x="3191" y="8823"/>
                    <a:pt x="4477" y="8823"/>
                  </a:cubicBezTo>
                  <a:cubicBezTo>
                    <a:pt x="5787" y="8823"/>
                    <a:pt x="6847" y="7752"/>
                    <a:pt x="6847" y="6454"/>
                  </a:cubicBezTo>
                  <a:cubicBezTo>
                    <a:pt x="6847" y="5883"/>
                    <a:pt x="6644" y="5323"/>
                    <a:pt x="6263" y="4894"/>
                  </a:cubicBezTo>
                  <a:lnTo>
                    <a:pt x="6763" y="4406"/>
                  </a:lnTo>
                  <a:cubicBezTo>
                    <a:pt x="7263" y="4966"/>
                    <a:pt x="7549" y="5704"/>
                    <a:pt x="7549" y="6454"/>
                  </a:cubicBezTo>
                  <a:cubicBezTo>
                    <a:pt x="7549" y="8157"/>
                    <a:pt x="6168" y="9538"/>
                    <a:pt x="4465" y="9538"/>
                  </a:cubicBezTo>
                  <a:cubicBezTo>
                    <a:pt x="2775" y="9538"/>
                    <a:pt x="1382" y="8157"/>
                    <a:pt x="1382" y="6454"/>
                  </a:cubicBezTo>
                  <a:cubicBezTo>
                    <a:pt x="1382" y="4763"/>
                    <a:pt x="2775" y="3382"/>
                    <a:pt x="4465" y="3382"/>
                  </a:cubicBezTo>
                  <a:cubicBezTo>
                    <a:pt x="5061" y="3382"/>
                    <a:pt x="5632" y="3537"/>
                    <a:pt x="6132" y="3870"/>
                  </a:cubicBezTo>
                  <a:cubicBezTo>
                    <a:pt x="6157" y="3887"/>
                    <a:pt x="6187" y="3895"/>
                    <a:pt x="6217" y="3895"/>
                  </a:cubicBezTo>
                  <a:cubicBezTo>
                    <a:pt x="6272" y="3895"/>
                    <a:pt x="6328" y="3869"/>
                    <a:pt x="6358" y="3823"/>
                  </a:cubicBezTo>
                  <a:cubicBezTo>
                    <a:pt x="6406" y="3751"/>
                    <a:pt x="6382" y="3644"/>
                    <a:pt x="6311" y="3597"/>
                  </a:cubicBezTo>
                  <a:cubicBezTo>
                    <a:pt x="5763" y="3239"/>
                    <a:pt x="5132" y="3061"/>
                    <a:pt x="4477" y="3061"/>
                  </a:cubicBezTo>
                  <a:cubicBezTo>
                    <a:pt x="2608" y="3061"/>
                    <a:pt x="1084" y="4585"/>
                    <a:pt x="1084" y="6454"/>
                  </a:cubicBezTo>
                  <a:cubicBezTo>
                    <a:pt x="1084" y="8335"/>
                    <a:pt x="2608" y="9847"/>
                    <a:pt x="4477" y="9847"/>
                  </a:cubicBezTo>
                  <a:cubicBezTo>
                    <a:pt x="6358" y="9847"/>
                    <a:pt x="7870" y="8335"/>
                    <a:pt x="7870" y="6454"/>
                  </a:cubicBezTo>
                  <a:cubicBezTo>
                    <a:pt x="7870" y="5609"/>
                    <a:pt x="7561" y="4811"/>
                    <a:pt x="7001" y="4168"/>
                  </a:cubicBezTo>
                  <a:lnTo>
                    <a:pt x="7489" y="3680"/>
                  </a:lnTo>
                  <a:cubicBezTo>
                    <a:pt x="8120" y="4418"/>
                    <a:pt x="8537" y="5394"/>
                    <a:pt x="8537" y="6478"/>
                  </a:cubicBezTo>
                  <a:cubicBezTo>
                    <a:pt x="8537" y="8740"/>
                    <a:pt x="6692" y="10562"/>
                    <a:pt x="4441" y="10562"/>
                  </a:cubicBezTo>
                  <a:cubicBezTo>
                    <a:pt x="2191" y="10562"/>
                    <a:pt x="346" y="8716"/>
                    <a:pt x="346" y="6478"/>
                  </a:cubicBezTo>
                  <a:cubicBezTo>
                    <a:pt x="346" y="4228"/>
                    <a:pt x="2191" y="2382"/>
                    <a:pt x="4441" y="2382"/>
                  </a:cubicBezTo>
                  <a:close/>
                  <a:moveTo>
                    <a:pt x="9701" y="1"/>
                  </a:moveTo>
                  <a:cubicBezTo>
                    <a:pt x="9659" y="1"/>
                    <a:pt x="9617" y="17"/>
                    <a:pt x="9585" y="49"/>
                  </a:cubicBezTo>
                  <a:lnTo>
                    <a:pt x="7894" y="1739"/>
                  </a:lnTo>
                  <a:cubicBezTo>
                    <a:pt x="7859" y="1775"/>
                    <a:pt x="7847" y="1811"/>
                    <a:pt x="7847" y="1858"/>
                  </a:cubicBezTo>
                  <a:lnTo>
                    <a:pt x="7847" y="2811"/>
                  </a:lnTo>
                  <a:lnTo>
                    <a:pt x="7430" y="3228"/>
                  </a:lnTo>
                  <a:cubicBezTo>
                    <a:pt x="6644" y="2501"/>
                    <a:pt x="5584" y="2037"/>
                    <a:pt x="4430" y="2037"/>
                  </a:cubicBezTo>
                  <a:cubicBezTo>
                    <a:pt x="1989" y="2037"/>
                    <a:pt x="0" y="4013"/>
                    <a:pt x="0" y="6454"/>
                  </a:cubicBezTo>
                  <a:cubicBezTo>
                    <a:pt x="0" y="8895"/>
                    <a:pt x="1989" y="10883"/>
                    <a:pt x="4430" y="10883"/>
                  </a:cubicBezTo>
                  <a:cubicBezTo>
                    <a:pt x="6870" y="10883"/>
                    <a:pt x="8847" y="8895"/>
                    <a:pt x="8847" y="6454"/>
                  </a:cubicBezTo>
                  <a:cubicBezTo>
                    <a:pt x="8847" y="5299"/>
                    <a:pt x="8394" y="4240"/>
                    <a:pt x="7656" y="3454"/>
                  </a:cubicBezTo>
                  <a:lnTo>
                    <a:pt x="8073" y="3037"/>
                  </a:lnTo>
                  <a:lnTo>
                    <a:pt x="9025" y="3037"/>
                  </a:lnTo>
                  <a:cubicBezTo>
                    <a:pt x="9073" y="3037"/>
                    <a:pt x="9109" y="3013"/>
                    <a:pt x="9144" y="2989"/>
                  </a:cubicBezTo>
                  <a:lnTo>
                    <a:pt x="10835" y="1299"/>
                  </a:lnTo>
                  <a:cubicBezTo>
                    <a:pt x="10895" y="1251"/>
                    <a:pt x="10918" y="1192"/>
                    <a:pt x="10883" y="1132"/>
                  </a:cubicBezTo>
                  <a:cubicBezTo>
                    <a:pt x="10859" y="1072"/>
                    <a:pt x="10799" y="1025"/>
                    <a:pt x="10740" y="1025"/>
                  </a:cubicBezTo>
                  <a:lnTo>
                    <a:pt x="9871" y="1025"/>
                  </a:lnTo>
                  <a:lnTo>
                    <a:pt x="9871" y="168"/>
                  </a:lnTo>
                  <a:cubicBezTo>
                    <a:pt x="9871" y="108"/>
                    <a:pt x="9823" y="49"/>
                    <a:pt x="9764" y="13"/>
                  </a:cubicBezTo>
                  <a:cubicBezTo>
                    <a:pt x="9744" y="5"/>
                    <a:pt x="9723" y="1"/>
                    <a:pt x="97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a:blipFill>
        <a:effectLst/>
      </p:bgPr>
    </p:bg>
    <p:spTree>
      <p:nvGrpSpPr>
        <p:cNvPr id="1" name="Shape 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" name="Google Shape;657;p47"/>
          <p:cNvSpPr txBox="1">
            <a:spLocks noGrp="1"/>
          </p:cNvSpPr>
          <p:nvPr>
            <p:ph type="title"/>
          </p:nvPr>
        </p:nvSpPr>
        <p:spPr>
          <a:xfrm>
            <a:off x="1957900" y="3522775"/>
            <a:ext cx="5228100" cy="102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dirty="0"/>
              <a:t>División para </a:t>
            </a:r>
            <a:br>
              <a:rPr lang="es-ES_tradnl" dirty="0"/>
            </a:br>
            <a:r>
              <a:rPr lang="es-ES_tradnl" dirty="0"/>
              <a:t>Título de Capítulo</a:t>
            </a:r>
          </a:p>
        </p:txBody>
      </p:sp>
      <p:grpSp>
        <p:nvGrpSpPr>
          <p:cNvPr id="658" name="Google Shape;658;p47"/>
          <p:cNvGrpSpPr/>
          <p:nvPr/>
        </p:nvGrpSpPr>
        <p:grpSpPr>
          <a:xfrm>
            <a:off x="7319228" y="2791263"/>
            <a:ext cx="694500" cy="694500"/>
            <a:chOff x="7319228" y="2791263"/>
            <a:chExt cx="694500" cy="694500"/>
          </a:xfrm>
        </p:grpSpPr>
        <p:sp>
          <p:nvSpPr>
            <p:cNvPr id="659" name="Google Shape;659;p47"/>
            <p:cNvSpPr/>
            <p:nvPr/>
          </p:nvSpPr>
          <p:spPr>
            <a:xfrm>
              <a:off x="7319228" y="2791263"/>
              <a:ext cx="694500" cy="6945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0" name="Google Shape;660;p47"/>
            <p:cNvGrpSpPr/>
            <p:nvPr/>
          </p:nvGrpSpPr>
          <p:grpSpPr>
            <a:xfrm>
              <a:off x="7505949" y="2979791"/>
              <a:ext cx="321056" cy="317473"/>
              <a:chOff x="7528096" y="2450059"/>
              <a:chExt cx="327976" cy="324316"/>
            </a:xfrm>
          </p:grpSpPr>
          <p:sp>
            <p:nvSpPr>
              <p:cNvPr id="661" name="Google Shape;661;p47"/>
              <p:cNvSpPr/>
              <p:nvPr/>
            </p:nvSpPr>
            <p:spPr>
              <a:xfrm>
                <a:off x="7569411" y="2697187"/>
                <a:ext cx="26928" cy="25623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05" extrusionOk="0">
                    <a:moveTo>
                      <a:pt x="679" y="1"/>
                    </a:moveTo>
                    <a:cubicBezTo>
                      <a:pt x="640" y="1"/>
                      <a:pt x="602" y="16"/>
                      <a:pt x="572" y="46"/>
                    </a:cubicBezTo>
                    <a:lnTo>
                      <a:pt x="60" y="558"/>
                    </a:lnTo>
                    <a:cubicBezTo>
                      <a:pt x="0" y="617"/>
                      <a:pt x="0" y="700"/>
                      <a:pt x="60" y="760"/>
                    </a:cubicBezTo>
                    <a:cubicBezTo>
                      <a:pt x="96" y="790"/>
                      <a:pt x="134" y="805"/>
                      <a:pt x="172" y="805"/>
                    </a:cubicBezTo>
                    <a:cubicBezTo>
                      <a:pt x="209" y="805"/>
                      <a:pt x="244" y="790"/>
                      <a:pt x="274" y="760"/>
                    </a:cubicBezTo>
                    <a:lnTo>
                      <a:pt x="786" y="260"/>
                    </a:lnTo>
                    <a:cubicBezTo>
                      <a:pt x="846" y="200"/>
                      <a:pt x="846" y="105"/>
                      <a:pt x="786" y="46"/>
                    </a:cubicBezTo>
                    <a:cubicBezTo>
                      <a:pt x="756" y="16"/>
                      <a:pt x="718" y="1"/>
                      <a:pt x="6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" name="Google Shape;662;p47"/>
              <p:cNvSpPr/>
              <p:nvPr/>
            </p:nvSpPr>
            <p:spPr>
              <a:xfrm>
                <a:off x="7600859" y="2728667"/>
                <a:ext cx="26578" cy="25591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04" extrusionOk="0">
                    <a:moveTo>
                      <a:pt x="673" y="0"/>
                    </a:moveTo>
                    <a:cubicBezTo>
                      <a:pt x="638" y="0"/>
                      <a:pt x="602" y="15"/>
                      <a:pt x="572" y="45"/>
                    </a:cubicBezTo>
                    <a:lnTo>
                      <a:pt x="60" y="545"/>
                    </a:lnTo>
                    <a:cubicBezTo>
                      <a:pt x="1" y="604"/>
                      <a:pt x="1" y="700"/>
                      <a:pt x="60" y="759"/>
                    </a:cubicBezTo>
                    <a:cubicBezTo>
                      <a:pt x="90" y="789"/>
                      <a:pt x="129" y="804"/>
                      <a:pt x="167" y="804"/>
                    </a:cubicBezTo>
                    <a:cubicBezTo>
                      <a:pt x="206" y="804"/>
                      <a:pt x="245" y="789"/>
                      <a:pt x="274" y="759"/>
                    </a:cubicBezTo>
                    <a:lnTo>
                      <a:pt x="775" y="247"/>
                    </a:lnTo>
                    <a:cubicBezTo>
                      <a:pt x="834" y="188"/>
                      <a:pt x="834" y="104"/>
                      <a:pt x="775" y="45"/>
                    </a:cubicBezTo>
                    <a:cubicBezTo>
                      <a:pt x="745" y="15"/>
                      <a:pt x="709" y="0"/>
                      <a:pt x="6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3" name="Google Shape;663;p47"/>
              <p:cNvSpPr/>
              <p:nvPr/>
            </p:nvSpPr>
            <p:spPr>
              <a:xfrm>
                <a:off x="7585326" y="2713102"/>
                <a:ext cx="26546" cy="25241"/>
              </a:xfrm>
              <a:custGeom>
                <a:avLst/>
                <a:gdLst/>
                <a:ahLst/>
                <a:cxnLst/>
                <a:rect l="l" t="t" r="r" b="b"/>
                <a:pathLst>
                  <a:path w="834" h="793" extrusionOk="0">
                    <a:moveTo>
                      <a:pt x="667" y="1"/>
                    </a:moveTo>
                    <a:cubicBezTo>
                      <a:pt x="629" y="1"/>
                      <a:pt x="590" y="16"/>
                      <a:pt x="560" y="46"/>
                    </a:cubicBezTo>
                    <a:lnTo>
                      <a:pt x="60" y="546"/>
                    </a:lnTo>
                    <a:cubicBezTo>
                      <a:pt x="0" y="605"/>
                      <a:pt x="0" y="700"/>
                      <a:pt x="60" y="748"/>
                    </a:cubicBezTo>
                    <a:cubicBezTo>
                      <a:pt x="90" y="778"/>
                      <a:pt x="125" y="793"/>
                      <a:pt x="161" y="793"/>
                    </a:cubicBezTo>
                    <a:cubicBezTo>
                      <a:pt x="197" y="793"/>
                      <a:pt x="233" y="778"/>
                      <a:pt x="262" y="748"/>
                    </a:cubicBezTo>
                    <a:lnTo>
                      <a:pt x="774" y="248"/>
                    </a:lnTo>
                    <a:cubicBezTo>
                      <a:pt x="834" y="189"/>
                      <a:pt x="834" y="105"/>
                      <a:pt x="774" y="46"/>
                    </a:cubicBezTo>
                    <a:cubicBezTo>
                      <a:pt x="745" y="16"/>
                      <a:pt x="706" y="1"/>
                      <a:pt x="6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4" name="Google Shape;664;p47"/>
              <p:cNvSpPr/>
              <p:nvPr/>
            </p:nvSpPr>
            <p:spPr>
              <a:xfrm>
                <a:off x="7528096" y="2450059"/>
                <a:ext cx="327976" cy="324316"/>
              </a:xfrm>
              <a:custGeom>
                <a:avLst/>
                <a:gdLst/>
                <a:ahLst/>
                <a:cxnLst/>
                <a:rect l="l" t="t" r="r" b="b"/>
                <a:pathLst>
                  <a:path w="10304" h="10189" extrusionOk="0">
                    <a:moveTo>
                      <a:pt x="9954" y="309"/>
                    </a:moveTo>
                    <a:lnTo>
                      <a:pt x="9538" y="1761"/>
                    </a:lnTo>
                    <a:lnTo>
                      <a:pt x="8514" y="725"/>
                    </a:lnTo>
                    <a:lnTo>
                      <a:pt x="9954" y="309"/>
                    </a:lnTo>
                    <a:close/>
                    <a:moveTo>
                      <a:pt x="4311" y="3369"/>
                    </a:moveTo>
                    <a:lnTo>
                      <a:pt x="2501" y="5178"/>
                    </a:lnTo>
                    <a:lnTo>
                      <a:pt x="429" y="5012"/>
                    </a:lnTo>
                    <a:cubicBezTo>
                      <a:pt x="394" y="5012"/>
                      <a:pt x="382" y="4988"/>
                      <a:pt x="417" y="4952"/>
                    </a:cubicBezTo>
                    <a:cubicBezTo>
                      <a:pt x="1310" y="4059"/>
                      <a:pt x="2477" y="3523"/>
                      <a:pt x="3727" y="3404"/>
                    </a:cubicBezTo>
                    <a:lnTo>
                      <a:pt x="4311" y="3369"/>
                    </a:lnTo>
                    <a:close/>
                    <a:moveTo>
                      <a:pt x="2537" y="5571"/>
                    </a:moveTo>
                    <a:lnTo>
                      <a:pt x="3358" y="6381"/>
                    </a:lnTo>
                    <a:lnTo>
                      <a:pt x="3049" y="6702"/>
                    </a:lnTo>
                    <a:cubicBezTo>
                      <a:pt x="2715" y="6369"/>
                      <a:pt x="2299" y="5952"/>
                      <a:pt x="2227" y="5893"/>
                    </a:cubicBezTo>
                    <a:lnTo>
                      <a:pt x="2537" y="5571"/>
                    </a:lnTo>
                    <a:close/>
                    <a:moveTo>
                      <a:pt x="2418" y="6464"/>
                    </a:moveTo>
                    <a:lnTo>
                      <a:pt x="2834" y="6881"/>
                    </a:lnTo>
                    <a:lnTo>
                      <a:pt x="2465" y="7250"/>
                    </a:lnTo>
                    <a:cubicBezTo>
                      <a:pt x="2453" y="7262"/>
                      <a:pt x="2441" y="7298"/>
                      <a:pt x="2418" y="7310"/>
                    </a:cubicBezTo>
                    <a:lnTo>
                      <a:pt x="2049" y="6940"/>
                    </a:lnTo>
                    <a:cubicBezTo>
                      <a:pt x="2025" y="6905"/>
                      <a:pt x="2025" y="6857"/>
                      <a:pt x="2049" y="6833"/>
                    </a:cubicBezTo>
                    <a:lnTo>
                      <a:pt x="2418" y="6464"/>
                    </a:lnTo>
                    <a:close/>
                    <a:moveTo>
                      <a:pt x="8168" y="821"/>
                    </a:moveTo>
                    <a:lnTo>
                      <a:pt x="9418" y="2071"/>
                    </a:lnTo>
                    <a:lnTo>
                      <a:pt x="9061" y="3380"/>
                    </a:lnTo>
                    <a:lnTo>
                      <a:pt x="4906" y="7536"/>
                    </a:lnTo>
                    <a:lnTo>
                      <a:pt x="4084" y="6714"/>
                    </a:lnTo>
                    <a:lnTo>
                      <a:pt x="5978" y="4821"/>
                    </a:lnTo>
                    <a:cubicBezTo>
                      <a:pt x="6109" y="4690"/>
                      <a:pt x="6144" y="4452"/>
                      <a:pt x="5966" y="4273"/>
                    </a:cubicBezTo>
                    <a:cubicBezTo>
                      <a:pt x="5888" y="4196"/>
                      <a:pt x="5790" y="4157"/>
                      <a:pt x="5693" y="4157"/>
                    </a:cubicBezTo>
                    <a:cubicBezTo>
                      <a:pt x="5597" y="4157"/>
                      <a:pt x="5501" y="4196"/>
                      <a:pt x="5430" y="4273"/>
                    </a:cubicBezTo>
                    <a:lnTo>
                      <a:pt x="3537" y="6167"/>
                    </a:lnTo>
                    <a:lnTo>
                      <a:pt x="2715" y="5345"/>
                    </a:lnTo>
                    <a:lnTo>
                      <a:pt x="6871" y="1190"/>
                    </a:lnTo>
                    <a:lnTo>
                      <a:pt x="8168" y="821"/>
                    </a:lnTo>
                    <a:close/>
                    <a:moveTo>
                      <a:pt x="5711" y="4485"/>
                    </a:moveTo>
                    <a:cubicBezTo>
                      <a:pt x="5733" y="4485"/>
                      <a:pt x="5757" y="4494"/>
                      <a:pt x="5775" y="4512"/>
                    </a:cubicBezTo>
                    <a:cubicBezTo>
                      <a:pt x="5799" y="4535"/>
                      <a:pt x="5799" y="4595"/>
                      <a:pt x="5775" y="4631"/>
                    </a:cubicBezTo>
                    <a:lnTo>
                      <a:pt x="3775" y="6619"/>
                    </a:lnTo>
                    <a:cubicBezTo>
                      <a:pt x="3692" y="6714"/>
                      <a:pt x="2894" y="7488"/>
                      <a:pt x="2811" y="7595"/>
                    </a:cubicBezTo>
                    <a:cubicBezTo>
                      <a:pt x="2793" y="7607"/>
                      <a:pt x="2769" y="7613"/>
                      <a:pt x="2747" y="7613"/>
                    </a:cubicBezTo>
                    <a:cubicBezTo>
                      <a:pt x="2724" y="7613"/>
                      <a:pt x="2703" y="7607"/>
                      <a:pt x="2691" y="7595"/>
                    </a:cubicBezTo>
                    <a:cubicBezTo>
                      <a:pt x="2656" y="7560"/>
                      <a:pt x="2656" y="7500"/>
                      <a:pt x="2691" y="7476"/>
                    </a:cubicBezTo>
                    <a:lnTo>
                      <a:pt x="5656" y="4512"/>
                    </a:lnTo>
                    <a:cubicBezTo>
                      <a:pt x="5668" y="4494"/>
                      <a:pt x="5689" y="4485"/>
                      <a:pt x="5711" y="4485"/>
                    </a:cubicBezTo>
                    <a:close/>
                    <a:moveTo>
                      <a:pt x="3894" y="6917"/>
                    </a:moveTo>
                    <a:lnTo>
                      <a:pt x="4716" y="7738"/>
                    </a:lnTo>
                    <a:lnTo>
                      <a:pt x="4406" y="8036"/>
                    </a:lnTo>
                    <a:lnTo>
                      <a:pt x="4382" y="8036"/>
                    </a:lnTo>
                    <a:lnTo>
                      <a:pt x="3584" y="7238"/>
                    </a:lnTo>
                    <a:lnTo>
                      <a:pt x="3894" y="6917"/>
                    </a:lnTo>
                    <a:close/>
                    <a:moveTo>
                      <a:pt x="3394" y="7452"/>
                    </a:moveTo>
                    <a:lnTo>
                      <a:pt x="3811" y="7869"/>
                    </a:lnTo>
                    <a:lnTo>
                      <a:pt x="3430" y="8226"/>
                    </a:lnTo>
                    <a:cubicBezTo>
                      <a:pt x="3418" y="8250"/>
                      <a:pt x="3394" y="8250"/>
                      <a:pt x="3394" y="8250"/>
                    </a:cubicBezTo>
                    <a:cubicBezTo>
                      <a:pt x="3370" y="8250"/>
                      <a:pt x="3358" y="8250"/>
                      <a:pt x="3346" y="8226"/>
                    </a:cubicBezTo>
                    <a:lnTo>
                      <a:pt x="2977" y="7857"/>
                    </a:lnTo>
                    <a:cubicBezTo>
                      <a:pt x="2989" y="7845"/>
                      <a:pt x="3013" y="7833"/>
                      <a:pt x="3037" y="7810"/>
                    </a:cubicBezTo>
                    <a:lnTo>
                      <a:pt x="3394" y="7452"/>
                    </a:lnTo>
                    <a:close/>
                    <a:moveTo>
                      <a:pt x="9971" y="1"/>
                    </a:moveTo>
                    <a:cubicBezTo>
                      <a:pt x="9946" y="1"/>
                      <a:pt x="9921" y="4"/>
                      <a:pt x="9895" y="11"/>
                    </a:cubicBezTo>
                    <a:cubicBezTo>
                      <a:pt x="9252" y="213"/>
                      <a:pt x="7394" y="749"/>
                      <a:pt x="6787" y="928"/>
                    </a:cubicBezTo>
                    <a:cubicBezTo>
                      <a:pt x="6751" y="928"/>
                      <a:pt x="6740" y="940"/>
                      <a:pt x="6716" y="963"/>
                    </a:cubicBezTo>
                    <a:lnTo>
                      <a:pt x="4632" y="3047"/>
                    </a:lnTo>
                    <a:lnTo>
                      <a:pt x="3703" y="3130"/>
                    </a:lnTo>
                    <a:cubicBezTo>
                      <a:pt x="2370" y="3226"/>
                      <a:pt x="1144" y="3809"/>
                      <a:pt x="191" y="4750"/>
                    </a:cubicBezTo>
                    <a:cubicBezTo>
                      <a:pt x="1" y="4940"/>
                      <a:pt x="120" y="5285"/>
                      <a:pt x="394" y="5309"/>
                    </a:cubicBezTo>
                    <a:lnTo>
                      <a:pt x="2215" y="5476"/>
                    </a:lnTo>
                    <a:lnTo>
                      <a:pt x="2025" y="5666"/>
                    </a:lnTo>
                    <a:cubicBezTo>
                      <a:pt x="1906" y="5786"/>
                      <a:pt x="1906" y="5964"/>
                      <a:pt x="2025" y="6083"/>
                    </a:cubicBezTo>
                    <a:lnTo>
                      <a:pt x="2203" y="6262"/>
                    </a:lnTo>
                    <a:lnTo>
                      <a:pt x="1822" y="6643"/>
                    </a:lnTo>
                    <a:cubicBezTo>
                      <a:pt x="1679" y="6786"/>
                      <a:pt x="1679" y="7012"/>
                      <a:pt x="1822" y="7155"/>
                    </a:cubicBezTo>
                    <a:lnTo>
                      <a:pt x="3108" y="8441"/>
                    </a:lnTo>
                    <a:cubicBezTo>
                      <a:pt x="3180" y="8512"/>
                      <a:pt x="3272" y="8548"/>
                      <a:pt x="3366" y="8548"/>
                    </a:cubicBezTo>
                    <a:cubicBezTo>
                      <a:pt x="3459" y="8548"/>
                      <a:pt x="3555" y="8512"/>
                      <a:pt x="3632" y="8441"/>
                    </a:cubicBezTo>
                    <a:lnTo>
                      <a:pt x="4001" y="8072"/>
                    </a:lnTo>
                    <a:lnTo>
                      <a:pt x="4180" y="8250"/>
                    </a:lnTo>
                    <a:cubicBezTo>
                      <a:pt x="4239" y="8310"/>
                      <a:pt x="4317" y="8339"/>
                      <a:pt x="4396" y="8339"/>
                    </a:cubicBezTo>
                    <a:cubicBezTo>
                      <a:pt x="4474" y="8339"/>
                      <a:pt x="4555" y="8310"/>
                      <a:pt x="4620" y="8250"/>
                    </a:cubicBezTo>
                    <a:lnTo>
                      <a:pt x="4799" y="8072"/>
                    </a:lnTo>
                    <a:lnTo>
                      <a:pt x="4966" y="9881"/>
                    </a:lnTo>
                    <a:cubicBezTo>
                      <a:pt x="4977" y="10012"/>
                      <a:pt x="5061" y="10119"/>
                      <a:pt x="5180" y="10167"/>
                    </a:cubicBezTo>
                    <a:cubicBezTo>
                      <a:pt x="5216" y="10182"/>
                      <a:pt x="5254" y="10188"/>
                      <a:pt x="5291" y="10188"/>
                    </a:cubicBezTo>
                    <a:cubicBezTo>
                      <a:pt x="5375" y="10188"/>
                      <a:pt x="5455" y="10153"/>
                      <a:pt x="5513" y="10096"/>
                    </a:cubicBezTo>
                    <a:cubicBezTo>
                      <a:pt x="6097" y="9512"/>
                      <a:pt x="6525" y="8822"/>
                      <a:pt x="6811" y="8072"/>
                    </a:cubicBezTo>
                    <a:cubicBezTo>
                      <a:pt x="6847" y="7988"/>
                      <a:pt x="6799" y="7905"/>
                      <a:pt x="6728" y="7869"/>
                    </a:cubicBezTo>
                    <a:cubicBezTo>
                      <a:pt x="6713" y="7865"/>
                      <a:pt x="6698" y="7863"/>
                      <a:pt x="6684" y="7863"/>
                    </a:cubicBezTo>
                    <a:cubicBezTo>
                      <a:pt x="6616" y="7863"/>
                      <a:pt x="6555" y="7906"/>
                      <a:pt x="6525" y="7964"/>
                    </a:cubicBezTo>
                    <a:cubicBezTo>
                      <a:pt x="6263" y="8691"/>
                      <a:pt x="5847" y="9334"/>
                      <a:pt x="5299" y="9881"/>
                    </a:cubicBezTo>
                    <a:cubicBezTo>
                      <a:pt x="5292" y="9885"/>
                      <a:pt x="5285" y="9886"/>
                      <a:pt x="5278" y="9886"/>
                    </a:cubicBezTo>
                    <a:cubicBezTo>
                      <a:pt x="5262" y="9886"/>
                      <a:pt x="5248" y="9878"/>
                      <a:pt x="5239" y="9869"/>
                    </a:cubicBezTo>
                    <a:lnTo>
                      <a:pt x="5061" y="7810"/>
                    </a:lnTo>
                    <a:lnTo>
                      <a:pt x="6871" y="6000"/>
                    </a:lnTo>
                    <a:lnTo>
                      <a:pt x="6871" y="6000"/>
                    </a:lnTo>
                    <a:cubicBezTo>
                      <a:pt x="6811" y="6738"/>
                      <a:pt x="6799" y="6940"/>
                      <a:pt x="6704" y="7310"/>
                    </a:cubicBezTo>
                    <a:cubicBezTo>
                      <a:pt x="6692" y="7381"/>
                      <a:pt x="6740" y="7476"/>
                      <a:pt x="6823" y="7488"/>
                    </a:cubicBezTo>
                    <a:cubicBezTo>
                      <a:pt x="6831" y="7489"/>
                      <a:pt x="6840" y="7490"/>
                      <a:pt x="6848" y="7490"/>
                    </a:cubicBezTo>
                    <a:cubicBezTo>
                      <a:pt x="6923" y="7490"/>
                      <a:pt x="6991" y="7444"/>
                      <a:pt x="7002" y="7369"/>
                    </a:cubicBezTo>
                    <a:cubicBezTo>
                      <a:pt x="7109" y="6905"/>
                      <a:pt x="7109" y="6702"/>
                      <a:pt x="7204" y="5666"/>
                    </a:cubicBezTo>
                    <a:lnTo>
                      <a:pt x="9288" y="3583"/>
                    </a:lnTo>
                    <a:cubicBezTo>
                      <a:pt x="9299" y="3571"/>
                      <a:pt x="9311" y="3547"/>
                      <a:pt x="9323" y="3523"/>
                    </a:cubicBezTo>
                    <a:lnTo>
                      <a:pt x="9740" y="2118"/>
                    </a:lnTo>
                    <a:lnTo>
                      <a:pt x="10240" y="416"/>
                    </a:lnTo>
                    <a:cubicBezTo>
                      <a:pt x="10303" y="194"/>
                      <a:pt x="10161" y="1"/>
                      <a:pt x="997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" name="Google Shape;665;p47"/>
              <p:cNvSpPr/>
              <p:nvPr/>
            </p:nvSpPr>
            <p:spPr>
              <a:xfrm>
                <a:off x="7712296" y="2525528"/>
                <a:ext cx="79989" cy="60954"/>
              </a:xfrm>
              <a:custGeom>
                <a:avLst/>
                <a:gdLst/>
                <a:ahLst/>
                <a:cxnLst/>
                <a:rect l="l" t="t" r="r" b="b"/>
                <a:pathLst>
                  <a:path w="2513" h="1915" extrusionOk="0">
                    <a:moveTo>
                      <a:pt x="842" y="0"/>
                    </a:moveTo>
                    <a:cubicBezTo>
                      <a:pt x="823" y="0"/>
                      <a:pt x="804" y="3"/>
                      <a:pt x="786" y="9"/>
                    </a:cubicBezTo>
                    <a:cubicBezTo>
                      <a:pt x="167" y="295"/>
                      <a:pt x="0" y="1129"/>
                      <a:pt x="488" y="1617"/>
                    </a:cubicBezTo>
                    <a:cubicBezTo>
                      <a:pt x="679" y="1807"/>
                      <a:pt x="941" y="1914"/>
                      <a:pt x="1191" y="1914"/>
                    </a:cubicBezTo>
                    <a:cubicBezTo>
                      <a:pt x="2072" y="1914"/>
                      <a:pt x="2512" y="843"/>
                      <a:pt x="1893" y="224"/>
                    </a:cubicBezTo>
                    <a:cubicBezTo>
                      <a:pt x="1798" y="128"/>
                      <a:pt x="1715" y="69"/>
                      <a:pt x="1596" y="9"/>
                    </a:cubicBezTo>
                    <a:cubicBezTo>
                      <a:pt x="1575" y="3"/>
                      <a:pt x="1554" y="0"/>
                      <a:pt x="1534" y="0"/>
                    </a:cubicBezTo>
                    <a:cubicBezTo>
                      <a:pt x="1473" y="0"/>
                      <a:pt x="1420" y="27"/>
                      <a:pt x="1393" y="81"/>
                    </a:cubicBezTo>
                    <a:cubicBezTo>
                      <a:pt x="1369" y="164"/>
                      <a:pt x="1393" y="247"/>
                      <a:pt x="1476" y="283"/>
                    </a:cubicBezTo>
                    <a:cubicBezTo>
                      <a:pt x="1917" y="474"/>
                      <a:pt x="2024" y="1069"/>
                      <a:pt x="1679" y="1414"/>
                    </a:cubicBezTo>
                    <a:cubicBezTo>
                      <a:pt x="1548" y="1545"/>
                      <a:pt x="1369" y="1611"/>
                      <a:pt x="1191" y="1611"/>
                    </a:cubicBezTo>
                    <a:cubicBezTo>
                      <a:pt x="1012" y="1611"/>
                      <a:pt x="834" y="1545"/>
                      <a:pt x="703" y="1414"/>
                    </a:cubicBezTo>
                    <a:cubicBezTo>
                      <a:pt x="357" y="1069"/>
                      <a:pt x="464" y="486"/>
                      <a:pt x="905" y="283"/>
                    </a:cubicBezTo>
                    <a:cubicBezTo>
                      <a:pt x="976" y="247"/>
                      <a:pt x="1012" y="164"/>
                      <a:pt x="976" y="81"/>
                    </a:cubicBezTo>
                    <a:cubicBezTo>
                      <a:pt x="959" y="27"/>
                      <a:pt x="900" y="0"/>
                      <a:pt x="8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>
            <a:extLst>
              <a:ext uri="{FF2B5EF4-FFF2-40B4-BE49-F238E27FC236}">
                <a16:creationId xmlns:a16="http://schemas.microsoft.com/office/drawing/2014/main" id="{F686319B-60B6-6CF0-F0C3-0155E5C60CD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572000" y="0"/>
            <a:ext cx="4095571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70" name="Google Shape;670;p48"/>
          <p:cNvSpPr txBox="1">
            <a:spLocks noGrp="1"/>
          </p:cNvSpPr>
          <p:nvPr>
            <p:ph type="title"/>
          </p:nvPr>
        </p:nvSpPr>
        <p:spPr>
          <a:xfrm>
            <a:off x="713100" y="1101075"/>
            <a:ext cx="2809500" cy="201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s-CO" dirty="0"/>
              <a:t>Una imagen siempre refuerza el concepto.</a:t>
            </a:r>
            <a:endParaRPr dirty="0"/>
          </a:p>
        </p:txBody>
      </p:sp>
      <p:sp>
        <p:nvSpPr>
          <p:cNvPr id="671" name="Google Shape;671;p48"/>
          <p:cNvSpPr txBox="1">
            <a:spLocks noGrp="1"/>
          </p:cNvSpPr>
          <p:nvPr>
            <p:ph type="subTitle" idx="1"/>
          </p:nvPr>
        </p:nvSpPr>
        <p:spPr>
          <a:xfrm>
            <a:off x="713100" y="3115725"/>
            <a:ext cx="3594000" cy="92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CO" dirty="0"/>
              <a:t>Las imágenes revelan una gran cantidad de datos, así que es bueno recordar: </a:t>
            </a:r>
            <a:r>
              <a:rPr lang="es-CO" b="1" dirty="0"/>
              <a:t>usar una imagen en lugar de un texto largo. El público lo agradecerá.</a:t>
            </a:r>
            <a:endParaRPr b="1" dirty="0"/>
          </a:p>
        </p:txBody>
      </p:sp>
      <p:sp>
        <p:nvSpPr>
          <p:cNvPr id="673" name="Google Shape;673;p48"/>
          <p:cNvSpPr/>
          <p:nvPr/>
        </p:nvSpPr>
        <p:spPr>
          <a:xfrm>
            <a:off x="0" y="4621775"/>
            <a:ext cx="9144000" cy="5277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4" name="Google Shape;674;p48"/>
          <p:cNvGrpSpPr/>
          <p:nvPr/>
        </p:nvGrpSpPr>
        <p:grpSpPr>
          <a:xfrm>
            <a:off x="4224753" y="406563"/>
            <a:ext cx="694500" cy="694500"/>
            <a:chOff x="4224753" y="406563"/>
            <a:chExt cx="694500" cy="694500"/>
          </a:xfrm>
        </p:grpSpPr>
        <p:sp>
          <p:nvSpPr>
            <p:cNvPr id="675" name="Google Shape;675;p48"/>
            <p:cNvSpPr/>
            <p:nvPr/>
          </p:nvSpPr>
          <p:spPr>
            <a:xfrm>
              <a:off x="4224753" y="406563"/>
              <a:ext cx="694500" cy="6945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76" name="Google Shape;676;p48"/>
            <p:cNvGrpSpPr/>
            <p:nvPr/>
          </p:nvGrpSpPr>
          <p:grpSpPr>
            <a:xfrm>
              <a:off x="4366475" y="603016"/>
              <a:ext cx="411053" cy="301608"/>
              <a:chOff x="1341727" y="2483349"/>
              <a:chExt cx="419913" cy="308109"/>
            </a:xfrm>
          </p:grpSpPr>
          <p:sp>
            <p:nvSpPr>
              <p:cNvPr id="677" name="Google Shape;677;p48"/>
              <p:cNvSpPr/>
              <p:nvPr/>
            </p:nvSpPr>
            <p:spPr>
              <a:xfrm>
                <a:off x="1623896" y="2522310"/>
                <a:ext cx="53488" cy="18605"/>
              </a:xfrm>
              <a:custGeom>
                <a:avLst/>
                <a:gdLst/>
                <a:ahLst/>
                <a:cxnLst/>
                <a:rect l="l" t="t" r="r" b="b"/>
                <a:pathLst>
                  <a:path w="1406" h="489" extrusionOk="0">
                    <a:moveTo>
                      <a:pt x="167" y="1"/>
                    </a:moveTo>
                    <a:cubicBezTo>
                      <a:pt x="84" y="1"/>
                      <a:pt x="1" y="72"/>
                      <a:pt x="1" y="167"/>
                    </a:cubicBezTo>
                    <a:cubicBezTo>
                      <a:pt x="1" y="251"/>
                      <a:pt x="84" y="322"/>
                      <a:pt x="167" y="322"/>
                    </a:cubicBezTo>
                    <a:cubicBezTo>
                      <a:pt x="346" y="322"/>
                      <a:pt x="882" y="358"/>
                      <a:pt x="1144" y="477"/>
                    </a:cubicBezTo>
                    <a:cubicBezTo>
                      <a:pt x="1167" y="489"/>
                      <a:pt x="1179" y="489"/>
                      <a:pt x="1215" y="489"/>
                    </a:cubicBezTo>
                    <a:cubicBezTo>
                      <a:pt x="1275" y="489"/>
                      <a:pt x="1334" y="465"/>
                      <a:pt x="1358" y="406"/>
                    </a:cubicBezTo>
                    <a:cubicBezTo>
                      <a:pt x="1406" y="346"/>
                      <a:pt x="1358" y="239"/>
                      <a:pt x="1286" y="191"/>
                    </a:cubicBezTo>
                    <a:cubicBezTo>
                      <a:pt x="917" y="1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48"/>
              <p:cNvSpPr/>
              <p:nvPr/>
            </p:nvSpPr>
            <p:spPr>
              <a:xfrm>
                <a:off x="1341727" y="2483349"/>
                <a:ext cx="419913" cy="308109"/>
              </a:xfrm>
              <a:custGeom>
                <a:avLst/>
                <a:gdLst/>
                <a:ahLst/>
                <a:cxnLst/>
                <a:rect l="l" t="t" r="r" b="b"/>
                <a:pathLst>
                  <a:path w="11038" h="8098" extrusionOk="0">
                    <a:moveTo>
                      <a:pt x="9156" y="501"/>
                    </a:moveTo>
                    <a:lnTo>
                      <a:pt x="9156" y="1168"/>
                    </a:lnTo>
                    <a:cubicBezTo>
                      <a:pt x="9156" y="1275"/>
                      <a:pt x="9120" y="1394"/>
                      <a:pt x="9073" y="1489"/>
                    </a:cubicBezTo>
                    <a:lnTo>
                      <a:pt x="9001" y="1644"/>
                    </a:lnTo>
                    <a:cubicBezTo>
                      <a:pt x="8989" y="1680"/>
                      <a:pt x="8989" y="1692"/>
                      <a:pt x="8989" y="1727"/>
                    </a:cubicBezTo>
                    <a:lnTo>
                      <a:pt x="8989" y="2061"/>
                    </a:lnTo>
                    <a:cubicBezTo>
                      <a:pt x="8989" y="2299"/>
                      <a:pt x="8894" y="2525"/>
                      <a:pt x="8715" y="2692"/>
                    </a:cubicBezTo>
                    <a:cubicBezTo>
                      <a:pt x="8537" y="2858"/>
                      <a:pt x="8311" y="2942"/>
                      <a:pt x="8072" y="2942"/>
                    </a:cubicBezTo>
                    <a:cubicBezTo>
                      <a:pt x="7620" y="2918"/>
                      <a:pt x="7227" y="2513"/>
                      <a:pt x="7227" y="2025"/>
                    </a:cubicBezTo>
                    <a:lnTo>
                      <a:pt x="7227" y="1727"/>
                    </a:lnTo>
                    <a:cubicBezTo>
                      <a:pt x="7227" y="1692"/>
                      <a:pt x="7227" y="1680"/>
                      <a:pt x="7215" y="1644"/>
                    </a:cubicBezTo>
                    <a:lnTo>
                      <a:pt x="7108" y="1453"/>
                    </a:lnTo>
                    <a:cubicBezTo>
                      <a:pt x="7084" y="1382"/>
                      <a:pt x="7049" y="1311"/>
                      <a:pt x="7049" y="1215"/>
                    </a:cubicBezTo>
                    <a:lnTo>
                      <a:pt x="7049" y="1203"/>
                    </a:lnTo>
                    <a:cubicBezTo>
                      <a:pt x="7049" y="810"/>
                      <a:pt x="7370" y="501"/>
                      <a:pt x="7751" y="501"/>
                    </a:cubicBezTo>
                    <a:close/>
                    <a:moveTo>
                      <a:pt x="3274" y="322"/>
                    </a:moveTo>
                    <a:cubicBezTo>
                      <a:pt x="3548" y="322"/>
                      <a:pt x="3786" y="429"/>
                      <a:pt x="3989" y="632"/>
                    </a:cubicBezTo>
                    <a:cubicBezTo>
                      <a:pt x="4179" y="834"/>
                      <a:pt x="4298" y="1108"/>
                      <a:pt x="4310" y="1394"/>
                    </a:cubicBezTo>
                    <a:cubicBezTo>
                      <a:pt x="4346" y="1739"/>
                      <a:pt x="4441" y="2442"/>
                      <a:pt x="4608" y="2858"/>
                    </a:cubicBezTo>
                    <a:cubicBezTo>
                      <a:pt x="4358" y="2942"/>
                      <a:pt x="3870" y="3096"/>
                      <a:pt x="3274" y="3096"/>
                    </a:cubicBezTo>
                    <a:cubicBezTo>
                      <a:pt x="3253" y="3097"/>
                      <a:pt x="3232" y="3097"/>
                      <a:pt x="3210" y="3097"/>
                    </a:cubicBezTo>
                    <a:cubicBezTo>
                      <a:pt x="2654" y="3097"/>
                      <a:pt x="2182" y="2951"/>
                      <a:pt x="1953" y="2870"/>
                    </a:cubicBezTo>
                    <a:cubicBezTo>
                      <a:pt x="2096" y="2442"/>
                      <a:pt x="2215" y="1739"/>
                      <a:pt x="2226" y="1394"/>
                    </a:cubicBezTo>
                    <a:cubicBezTo>
                      <a:pt x="2250" y="1096"/>
                      <a:pt x="2357" y="834"/>
                      <a:pt x="2560" y="632"/>
                    </a:cubicBezTo>
                    <a:cubicBezTo>
                      <a:pt x="2750" y="429"/>
                      <a:pt x="3000" y="322"/>
                      <a:pt x="3274" y="322"/>
                    </a:cubicBezTo>
                    <a:close/>
                    <a:moveTo>
                      <a:pt x="7751" y="3192"/>
                    </a:moveTo>
                    <a:cubicBezTo>
                      <a:pt x="7858" y="3227"/>
                      <a:pt x="7965" y="3251"/>
                      <a:pt x="8084" y="3251"/>
                    </a:cubicBezTo>
                    <a:lnTo>
                      <a:pt x="8120" y="3251"/>
                    </a:lnTo>
                    <a:cubicBezTo>
                      <a:pt x="8239" y="3251"/>
                      <a:pt x="8358" y="3239"/>
                      <a:pt x="8477" y="3192"/>
                    </a:cubicBezTo>
                    <a:lnTo>
                      <a:pt x="8477" y="3192"/>
                    </a:lnTo>
                    <a:cubicBezTo>
                      <a:pt x="8465" y="3251"/>
                      <a:pt x="8477" y="3299"/>
                      <a:pt x="8501" y="3346"/>
                    </a:cubicBezTo>
                    <a:lnTo>
                      <a:pt x="8358" y="3477"/>
                    </a:lnTo>
                    <a:cubicBezTo>
                      <a:pt x="8287" y="3549"/>
                      <a:pt x="8203" y="3585"/>
                      <a:pt x="8108" y="3585"/>
                    </a:cubicBezTo>
                    <a:cubicBezTo>
                      <a:pt x="8025" y="3585"/>
                      <a:pt x="7930" y="3549"/>
                      <a:pt x="7858" y="3477"/>
                    </a:cubicBezTo>
                    <a:lnTo>
                      <a:pt x="7727" y="3346"/>
                    </a:lnTo>
                    <a:cubicBezTo>
                      <a:pt x="7739" y="3299"/>
                      <a:pt x="7751" y="3251"/>
                      <a:pt x="7751" y="3192"/>
                    </a:cubicBezTo>
                    <a:close/>
                    <a:moveTo>
                      <a:pt x="3691" y="3418"/>
                    </a:moveTo>
                    <a:cubicBezTo>
                      <a:pt x="3750" y="3537"/>
                      <a:pt x="3870" y="3644"/>
                      <a:pt x="4001" y="3668"/>
                    </a:cubicBezTo>
                    <a:lnTo>
                      <a:pt x="4584" y="3835"/>
                    </a:lnTo>
                    <a:cubicBezTo>
                      <a:pt x="4727" y="3882"/>
                      <a:pt x="4834" y="4013"/>
                      <a:pt x="4834" y="4180"/>
                    </a:cubicBezTo>
                    <a:lnTo>
                      <a:pt x="4834" y="5680"/>
                    </a:lnTo>
                    <a:cubicBezTo>
                      <a:pt x="4834" y="5871"/>
                      <a:pt x="4667" y="6037"/>
                      <a:pt x="4477" y="6037"/>
                    </a:cubicBezTo>
                    <a:lnTo>
                      <a:pt x="4477" y="4811"/>
                    </a:lnTo>
                    <a:cubicBezTo>
                      <a:pt x="4477" y="4549"/>
                      <a:pt x="4239" y="4311"/>
                      <a:pt x="3977" y="4311"/>
                    </a:cubicBezTo>
                    <a:lnTo>
                      <a:pt x="2584" y="4311"/>
                    </a:lnTo>
                    <a:cubicBezTo>
                      <a:pt x="2310" y="4311"/>
                      <a:pt x="2084" y="4537"/>
                      <a:pt x="2084" y="4811"/>
                    </a:cubicBezTo>
                    <a:lnTo>
                      <a:pt x="2084" y="6037"/>
                    </a:lnTo>
                    <a:lnTo>
                      <a:pt x="2072" y="6037"/>
                    </a:lnTo>
                    <a:cubicBezTo>
                      <a:pt x="1869" y="6037"/>
                      <a:pt x="1715" y="5871"/>
                      <a:pt x="1715" y="5680"/>
                    </a:cubicBezTo>
                    <a:lnTo>
                      <a:pt x="1715" y="4180"/>
                    </a:lnTo>
                    <a:cubicBezTo>
                      <a:pt x="1715" y="4013"/>
                      <a:pt x="1810" y="3882"/>
                      <a:pt x="1965" y="3835"/>
                    </a:cubicBezTo>
                    <a:lnTo>
                      <a:pt x="2548" y="3668"/>
                    </a:lnTo>
                    <a:cubicBezTo>
                      <a:pt x="2679" y="3620"/>
                      <a:pt x="2798" y="3537"/>
                      <a:pt x="2858" y="3418"/>
                    </a:cubicBezTo>
                    <a:cubicBezTo>
                      <a:pt x="2988" y="3430"/>
                      <a:pt x="3119" y="3430"/>
                      <a:pt x="3274" y="3430"/>
                    </a:cubicBezTo>
                    <a:cubicBezTo>
                      <a:pt x="3417" y="3430"/>
                      <a:pt x="3560" y="3418"/>
                      <a:pt x="3691" y="3418"/>
                    </a:cubicBezTo>
                    <a:close/>
                    <a:moveTo>
                      <a:pt x="8668" y="3608"/>
                    </a:moveTo>
                    <a:cubicBezTo>
                      <a:pt x="8715" y="3644"/>
                      <a:pt x="8763" y="3656"/>
                      <a:pt x="8811" y="3668"/>
                    </a:cubicBezTo>
                    <a:lnTo>
                      <a:pt x="9382" y="3835"/>
                    </a:lnTo>
                    <a:cubicBezTo>
                      <a:pt x="9537" y="3882"/>
                      <a:pt x="9644" y="4013"/>
                      <a:pt x="9644" y="4180"/>
                    </a:cubicBezTo>
                    <a:lnTo>
                      <a:pt x="9644" y="5680"/>
                    </a:lnTo>
                    <a:cubicBezTo>
                      <a:pt x="9644" y="5871"/>
                      <a:pt x="9477" y="6037"/>
                      <a:pt x="9287" y="6037"/>
                    </a:cubicBezTo>
                    <a:lnTo>
                      <a:pt x="8584" y="6037"/>
                    </a:lnTo>
                    <a:lnTo>
                      <a:pt x="8584" y="6025"/>
                    </a:lnTo>
                    <a:lnTo>
                      <a:pt x="8584" y="5668"/>
                    </a:lnTo>
                    <a:lnTo>
                      <a:pt x="9120" y="5668"/>
                    </a:lnTo>
                    <a:cubicBezTo>
                      <a:pt x="9204" y="5668"/>
                      <a:pt x="9287" y="5597"/>
                      <a:pt x="9287" y="5502"/>
                    </a:cubicBezTo>
                    <a:lnTo>
                      <a:pt x="9287" y="4466"/>
                    </a:lnTo>
                    <a:cubicBezTo>
                      <a:pt x="9287" y="4370"/>
                      <a:pt x="9204" y="4299"/>
                      <a:pt x="9120" y="4299"/>
                    </a:cubicBezTo>
                    <a:cubicBezTo>
                      <a:pt x="9025" y="4299"/>
                      <a:pt x="8954" y="4370"/>
                      <a:pt x="8954" y="4466"/>
                    </a:cubicBezTo>
                    <a:lnTo>
                      <a:pt x="8954" y="5335"/>
                    </a:lnTo>
                    <a:lnTo>
                      <a:pt x="8584" y="5335"/>
                    </a:lnTo>
                    <a:lnTo>
                      <a:pt x="8584" y="4644"/>
                    </a:lnTo>
                    <a:cubicBezTo>
                      <a:pt x="8584" y="4466"/>
                      <a:pt x="8430" y="4311"/>
                      <a:pt x="8251" y="4311"/>
                    </a:cubicBezTo>
                    <a:lnTo>
                      <a:pt x="6513" y="4311"/>
                    </a:lnTo>
                    <a:lnTo>
                      <a:pt x="6513" y="4180"/>
                    </a:lnTo>
                    <a:lnTo>
                      <a:pt x="6548" y="4180"/>
                    </a:lnTo>
                    <a:cubicBezTo>
                      <a:pt x="6548" y="4013"/>
                      <a:pt x="6644" y="3882"/>
                      <a:pt x="6798" y="3835"/>
                    </a:cubicBezTo>
                    <a:lnTo>
                      <a:pt x="7382" y="3668"/>
                    </a:lnTo>
                    <a:cubicBezTo>
                      <a:pt x="7418" y="3656"/>
                      <a:pt x="7477" y="3644"/>
                      <a:pt x="7513" y="3608"/>
                    </a:cubicBezTo>
                    <a:lnTo>
                      <a:pt x="7620" y="3716"/>
                    </a:lnTo>
                    <a:cubicBezTo>
                      <a:pt x="7751" y="3847"/>
                      <a:pt x="7918" y="3906"/>
                      <a:pt x="8096" y="3906"/>
                    </a:cubicBezTo>
                    <a:cubicBezTo>
                      <a:pt x="8275" y="3906"/>
                      <a:pt x="8453" y="3835"/>
                      <a:pt x="8573" y="3716"/>
                    </a:cubicBezTo>
                    <a:lnTo>
                      <a:pt x="8668" y="3608"/>
                    </a:lnTo>
                    <a:close/>
                    <a:moveTo>
                      <a:pt x="8287" y="4644"/>
                    </a:moveTo>
                    <a:cubicBezTo>
                      <a:pt x="8287" y="4644"/>
                      <a:pt x="8299" y="4644"/>
                      <a:pt x="8299" y="4656"/>
                    </a:cubicBezTo>
                    <a:lnTo>
                      <a:pt x="8299" y="6037"/>
                    </a:lnTo>
                    <a:cubicBezTo>
                      <a:pt x="8299" y="6037"/>
                      <a:pt x="8299" y="6049"/>
                      <a:pt x="8287" y="6049"/>
                    </a:cubicBezTo>
                    <a:lnTo>
                      <a:pt x="6215" y="6049"/>
                    </a:lnTo>
                    <a:cubicBezTo>
                      <a:pt x="6215" y="6049"/>
                      <a:pt x="6203" y="6049"/>
                      <a:pt x="6203" y="6037"/>
                    </a:cubicBezTo>
                    <a:lnTo>
                      <a:pt x="6203" y="4656"/>
                    </a:lnTo>
                    <a:lnTo>
                      <a:pt x="8287" y="4644"/>
                    </a:lnTo>
                    <a:close/>
                    <a:moveTo>
                      <a:pt x="2084" y="6371"/>
                    </a:moveTo>
                    <a:lnTo>
                      <a:pt x="2084" y="6740"/>
                    </a:lnTo>
                    <a:lnTo>
                      <a:pt x="679" y="6740"/>
                    </a:lnTo>
                    <a:lnTo>
                      <a:pt x="679" y="6371"/>
                    </a:lnTo>
                    <a:close/>
                    <a:moveTo>
                      <a:pt x="10382" y="6371"/>
                    </a:moveTo>
                    <a:lnTo>
                      <a:pt x="10382" y="6740"/>
                    </a:lnTo>
                    <a:lnTo>
                      <a:pt x="4477" y="6740"/>
                    </a:lnTo>
                    <a:lnTo>
                      <a:pt x="4477" y="6371"/>
                    </a:lnTo>
                    <a:close/>
                    <a:moveTo>
                      <a:pt x="3953" y="4644"/>
                    </a:moveTo>
                    <a:cubicBezTo>
                      <a:pt x="4060" y="4644"/>
                      <a:pt x="4131" y="4728"/>
                      <a:pt x="4131" y="4823"/>
                    </a:cubicBezTo>
                    <a:lnTo>
                      <a:pt x="4131" y="7085"/>
                    </a:lnTo>
                    <a:lnTo>
                      <a:pt x="2393" y="7085"/>
                    </a:lnTo>
                    <a:lnTo>
                      <a:pt x="2393" y="4823"/>
                    </a:lnTo>
                    <a:cubicBezTo>
                      <a:pt x="2393" y="4716"/>
                      <a:pt x="2488" y="4644"/>
                      <a:pt x="2572" y="4644"/>
                    </a:cubicBezTo>
                    <a:close/>
                    <a:moveTo>
                      <a:pt x="3274" y="1"/>
                    </a:moveTo>
                    <a:cubicBezTo>
                      <a:pt x="2548" y="1"/>
                      <a:pt x="1965" y="596"/>
                      <a:pt x="1905" y="1370"/>
                    </a:cubicBezTo>
                    <a:cubicBezTo>
                      <a:pt x="1869" y="1692"/>
                      <a:pt x="1774" y="2346"/>
                      <a:pt x="1631" y="2751"/>
                    </a:cubicBezTo>
                    <a:cubicBezTo>
                      <a:pt x="1607" y="2835"/>
                      <a:pt x="1607" y="2930"/>
                      <a:pt x="1655" y="3001"/>
                    </a:cubicBezTo>
                    <a:cubicBezTo>
                      <a:pt x="1691" y="3073"/>
                      <a:pt x="1750" y="3156"/>
                      <a:pt x="1845" y="3180"/>
                    </a:cubicBezTo>
                    <a:cubicBezTo>
                      <a:pt x="1988" y="3227"/>
                      <a:pt x="2215" y="3299"/>
                      <a:pt x="2488" y="3358"/>
                    </a:cubicBezTo>
                    <a:lnTo>
                      <a:pt x="2465" y="3358"/>
                    </a:lnTo>
                    <a:lnTo>
                      <a:pt x="1893" y="3525"/>
                    </a:lnTo>
                    <a:cubicBezTo>
                      <a:pt x="1595" y="3608"/>
                      <a:pt x="1393" y="3882"/>
                      <a:pt x="1393" y="4180"/>
                    </a:cubicBezTo>
                    <a:lnTo>
                      <a:pt x="1393" y="5680"/>
                    </a:lnTo>
                    <a:cubicBezTo>
                      <a:pt x="1393" y="5811"/>
                      <a:pt x="1429" y="5930"/>
                      <a:pt x="1500" y="6037"/>
                    </a:cubicBezTo>
                    <a:lnTo>
                      <a:pt x="167" y="6037"/>
                    </a:lnTo>
                    <a:cubicBezTo>
                      <a:pt x="71" y="6037"/>
                      <a:pt x="0" y="6109"/>
                      <a:pt x="0" y="6204"/>
                    </a:cubicBezTo>
                    <a:cubicBezTo>
                      <a:pt x="0" y="6287"/>
                      <a:pt x="71" y="6371"/>
                      <a:pt x="167" y="6371"/>
                    </a:cubicBezTo>
                    <a:lnTo>
                      <a:pt x="345" y="6371"/>
                    </a:lnTo>
                    <a:lnTo>
                      <a:pt x="345" y="7930"/>
                    </a:lnTo>
                    <a:cubicBezTo>
                      <a:pt x="345" y="8014"/>
                      <a:pt x="417" y="8097"/>
                      <a:pt x="500" y="8097"/>
                    </a:cubicBezTo>
                    <a:cubicBezTo>
                      <a:pt x="595" y="8097"/>
                      <a:pt x="667" y="8014"/>
                      <a:pt x="667" y="7930"/>
                    </a:cubicBezTo>
                    <a:lnTo>
                      <a:pt x="667" y="7049"/>
                    </a:lnTo>
                    <a:lnTo>
                      <a:pt x="2072" y="7049"/>
                    </a:lnTo>
                    <a:lnTo>
                      <a:pt x="2072" y="7930"/>
                    </a:lnTo>
                    <a:cubicBezTo>
                      <a:pt x="2072" y="8014"/>
                      <a:pt x="2143" y="8097"/>
                      <a:pt x="2226" y="8097"/>
                    </a:cubicBezTo>
                    <a:cubicBezTo>
                      <a:pt x="2322" y="8097"/>
                      <a:pt x="2393" y="8014"/>
                      <a:pt x="2393" y="7930"/>
                    </a:cubicBezTo>
                    <a:lnTo>
                      <a:pt x="2393" y="7395"/>
                    </a:lnTo>
                    <a:lnTo>
                      <a:pt x="4155" y="7395"/>
                    </a:lnTo>
                    <a:lnTo>
                      <a:pt x="4155" y="7930"/>
                    </a:lnTo>
                    <a:cubicBezTo>
                      <a:pt x="4155" y="8014"/>
                      <a:pt x="4227" y="8097"/>
                      <a:pt x="4310" y="8097"/>
                    </a:cubicBezTo>
                    <a:cubicBezTo>
                      <a:pt x="4405" y="8097"/>
                      <a:pt x="4477" y="8014"/>
                      <a:pt x="4477" y="7930"/>
                    </a:cubicBezTo>
                    <a:lnTo>
                      <a:pt x="4477" y="7049"/>
                    </a:lnTo>
                    <a:lnTo>
                      <a:pt x="10370" y="7049"/>
                    </a:lnTo>
                    <a:lnTo>
                      <a:pt x="10370" y="7930"/>
                    </a:lnTo>
                    <a:cubicBezTo>
                      <a:pt x="10370" y="8014"/>
                      <a:pt x="10442" y="8097"/>
                      <a:pt x="10537" y="8097"/>
                    </a:cubicBezTo>
                    <a:cubicBezTo>
                      <a:pt x="10620" y="8097"/>
                      <a:pt x="10704" y="8014"/>
                      <a:pt x="10704" y="7930"/>
                    </a:cubicBezTo>
                    <a:lnTo>
                      <a:pt x="10704" y="6371"/>
                    </a:lnTo>
                    <a:lnTo>
                      <a:pt x="10882" y="6371"/>
                    </a:lnTo>
                    <a:cubicBezTo>
                      <a:pt x="10966" y="6371"/>
                      <a:pt x="11037" y="6287"/>
                      <a:pt x="11037" y="6204"/>
                    </a:cubicBezTo>
                    <a:cubicBezTo>
                      <a:pt x="11037" y="6109"/>
                      <a:pt x="10966" y="6037"/>
                      <a:pt x="10882" y="6037"/>
                    </a:cubicBezTo>
                    <a:lnTo>
                      <a:pt x="9894" y="6037"/>
                    </a:lnTo>
                    <a:cubicBezTo>
                      <a:pt x="9954" y="5930"/>
                      <a:pt x="10001" y="5811"/>
                      <a:pt x="10001" y="5680"/>
                    </a:cubicBezTo>
                    <a:lnTo>
                      <a:pt x="10001" y="4180"/>
                    </a:lnTo>
                    <a:cubicBezTo>
                      <a:pt x="10001" y="3882"/>
                      <a:pt x="9787" y="3608"/>
                      <a:pt x="9501" y="3525"/>
                    </a:cubicBezTo>
                    <a:lnTo>
                      <a:pt x="8930" y="3358"/>
                    </a:lnTo>
                    <a:cubicBezTo>
                      <a:pt x="8858" y="3335"/>
                      <a:pt x="8799" y="3275"/>
                      <a:pt x="8799" y="3180"/>
                    </a:cubicBezTo>
                    <a:lnTo>
                      <a:pt x="8799" y="3049"/>
                    </a:lnTo>
                    <a:cubicBezTo>
                      <a:pt x="8858" y="3001"/>
                      <a:pt x="8894" y="2977"/>
                      <a:pt x="8942" y="2918"/>
                    </a:cubicBezTo>
                    <a:cubicBezTo>
                      <a:pt x="9180" y="2692"/>
                      <a:pt x="9299" y="2382"/>
                      <a:pt x="9299" y="2049"/>
                    </a:cubicBezTo>
                    <a:lnTo>
                      <a:pt x="9299" y="1739"/>
                    </a:lnTo>
                    <a:lnTo>
                      <a:pt x="9358" y="1608"/>
                    </a:lnTo>
                    <a:cubicBezTo>
                      <a:pt x="9430" y="1453"/>
                      <a:pt x="9465" y="1311"/>
                      <a:pt x="9465" y="1144"/>
                    </a:cubicBezTo>
                    <a:lnTo>
                      <a:pt x="9465" y="310"/>
                    </a:lnTo>
                    <a:cubicBezTo>
                      <a:pt x="9465" y="215"/>
                      <a:pt x="9382" y="144"/>
                      <a:pt x="9299" y="144"/>
                    </a:cubicBezTo>
                    <a:lnTo>
                      <a:pt x="7739" y="144"/>
                    </a:lnTo>
                    <a:cubicBezTo>
                      <a:pt x="7168" y="144"/>
                      <a:pt x="6703" y="608"/>
                      <a:pt x="6703" y="1168"/>
                    </a:cubicBezTo>
                    <a:lnTo>
                      <a:pt x="6703" y="1191"/>
                    </a:lnTo>
                    <a:cubicBezTo>
                      <a:pt x="6703" y="1322"/>
                      <a:pt x="6739" y="1453"/>
                      <a:pt x="6798" y="1572"/>
                    </a:cubicBezTo>
                    <a:lnTo>
                      <a:pt x="6894" y="1739"/>
                    </a:lnTo>
                    <a:lnTo>
                      <a:pt x="6894" y="2001"/>
                    </a:lnTo>
                    <a:cubicBezTo>
                      <a:pt x="6894" y="2418"/>
                      <a:pt x="7096" y="2799"/>
                      <a:pt x="7406" y="3037"/>
                    </a:cubicBezTo>
                    <a:lnTo>
                      <a:pt x="7406" y="3180"/>
                    </a:lnTo>
                    <a:cubicBezTo>
                      <a:pt x="7406" y="3251"/>
                      <a:pt x="7346" y="3335"/>
                      <a:pt x="7275" y="3358"/>
                    </a:cubicBezTo>
                    <a:lnTo>
                      <a:pt x="6691" y="3525"/>
                    </a:lnTo>
                    <a:cubicBezTo>
                      <a:pt x="6394" y="3608"/>
                      <a:pt x="6203" y="3882"/>
                      <a:pt x="6203" y="4180"/>
                    </a:cubicBezTo>
                    <a:lnTo>
                      <a:pt x="6203" y="4311"/>
                    </a:lnTo>
                    <a:lnTo>
                      <a:pt x="6191" y="4311"/>
                    </a:lnTo>
                    <a:cubicBezTo>
                      <a:pt x="6013" y="4311"/>
                      <a:pt x="5858" y="4466"/>
                      <a:pt x="5858" y="4644"/>
                    </a:cubicBezTo>
                    <a:lnTo>
                      <a:pt x="5858" y="6025"/>
                    </a:lnTo>
                    <a:lnTo>
                      <a:pt x="5858" y="6037"/>
                    </a:lnTo>
                    <a:lnTo>
                      <a:pt x="5048" y="6037"/>
                    </a:lnTo>
                    <a:cubicBezTo>
                      <a:pt x="5108" y="5930"/>
                      <a:pt x="5144" y="5811"/>
                      <a:pt x="5144" y="5680"/>
                    </a:cubicBezTo>
                    <a:lnTo>
                      <a:pt x="5144" y="4180"/>
                    </a:lnTo>
                    <a:cubicBezTo>
                      <a:pt x="5144" y="3882"/>
                      <a:pt x="4941" y="3608"/>
                      <a:pt x="4655" y="3525"/>
                    </a:cubicBezTo>
                    <a:lnTo>
                      <a:pt x="4072" y="3358"/>
                    </a:lnTo>
                    <a:lnTo>
                      <a:pt x="4060" y="3358"/>
                    </a:lnTo>
                    <a:cubicBezTo>
                      <a:pt x="4346" y="3299"/>
                      <a:pt x="4560" y="3239"/>
                      <a:pt x="4703" y="3180"/>
                    </a:cubicBezTo>
                    <a:cubicBezTo>
                      <a:pt x="4786" y="3156"/>
                      <a:pt x="4846" y="3096"/>
                      <a:pt x="4893" y="3001"/>
                    </a:cubicBezTo>
                    <a:cubicBezTo>
                      <a:pt x="4941" y="2930"/>
                      <a:pt x="4941" y="2835"/>
                      <a:pt x="4905" y="2751"/>
                    </a:cubicBezTo>
                    <a:cubicBezTo>
                      <a:pt x="4763" y="2358"/>
                      <a:pt x="4655" y="1692"/>
                      <a:pt x="4643" y="1370"/>
                    </a:cubicBezTo>
                    <a:cubicBezTo>
                      <a:pt x="4584" y="572"/>
                      <a:pt x="4001" y="1"/>
                      <a:pt x="3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48"/>
              <p:cNvSpPr/>
              <p:nvPr/>
            </p:nvSpPr>
            <p:spPr>
              <a:xfrm>
                <a:off x="1611228" y="2679979"/>
                <a:ext cx="12250" cy="1270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34" extrusionOk="0">
                    <a:moveTo>
                      <a:pt x="167" y="0"/>
                    </a:moveTo>
                    <a:cubicBezTo>
                      <a:pt x="72" y="0"/>
                      <a:pt x="0" y="83"/>
                      <a:pt x="0" y="167"/>
                    </a:cubicBezTo>
                    <a:cubicBezTo>
                      <a:pt x="0" y="262"/>
                      <a:pt x="72" y="334"/>
                      <a:pt x="167" y="334"/>
                    </a:cubicBezTo>
                    <a:cubicBezTo>
                      <a:pt x="250" y="334"/>
                      <a:pt x="322" y="262"/>
                      <a:pt x="322" y="167"/>
                    </a:cubicBezTo>
                    <a:cubicBezTo>
                      <a:pt x="322" y="83"/>
                      <a:pt x="250" y="0"/>
                      <a:pt x="16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7" name="Imagen 6">
            <a:extLst>
              <a:ext uri="{FF2B5EF4-FFF2-40B4-BE49-F238E27FC236}">
                <a16:creationId xmlns:a16="http://schemas.microsoft.com/office/drawing/2014/main" id="{2CA2ED4A-559E-1111-0C32-F45A40348D05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58272" y="4700616"/>
            <a:ext cx="731456" cy="370018"/>
          </a:xfrm>
          <a:prstGeom prst="rect">
            <a:avLst/>
          </a:prstGeom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49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Gáficos e Infografías</a:t>
            </a:r>
          </a:p>
        </p:txBody>
      </p:sp>
      <p:sp>
        <p:nvSpPr>
          <p:cNvPr id="685" name="Google Shape;685;p49"/>
          <p:cNvSpPr txBox="1"/>
          <p:nvPr/>
        </p:nvSpPr>
        <p:spPr>
          <a:xfrm>
            <a:off x="6506991" y="3702374"/>
            <a:ext cx="19170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s-ES_tradnl">
                <a:latin typeface="Open Sans"/>
                <a:ea typeface="Open Sans"/>
                <a:cs typeface="Open Sans"/>
                <a:sym typeface="Open Sans"/>
              </a:rPr>
              <a:t>Datos relevantes</a:t>
            </a:r>
          </a:p>
        </p:txBody>
      </p:sp>
      <p:sp>
        <p:nvSpPr>
          <p:cNvPr id="686" name="Google Shape;686;p49"/>
          <p:cNvSpPr txBox="1"/>
          <p:nvPr/>
        </p:nvSpPr>
        <p:spPr>
          <a:xfrm>
            <a:off x="6506900" y="3383775"/>
            <a:ext cx="19170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sz="2000" b="1">
                <a:latin typeface="Sora"/>
                <a:ea typeface="Sora"/>
                <a:cs typeface="Sora"/>
                <a:sym typeface="Sora"/>
              </a:rPr>
              <a:t>30 empresas</a:t>
            </a:r>
            <a:endParaRPr lang="es-ES_tradnl" sz="2000" b="1">
              <a:solidFill>
                <a:srgbClr val="000000"/>
              </a:solidFill>
              <a:latin typeface="Sora"/>
              <a:ea typeface="Sora"/>
              <a:cs typeface="Sora"/>
              <a:sym typeface="Sora"/>
            </a:endParaRPr>
          </a:p>
        </p:txBody>
      </p:sp>
      <p:sp>
        <p:nvSpPr>
          <p:cNvPr id="687" name="Google Shape;687;p49"/>
          <p:cNvSpPr txBox="1"/>
          <p:nvPr/>
        </p:nvSpPr>
        <p:spPr>
          <a:xfrm>
            <a:off x="720000" y="3383775"/>
            <a:ext cx="19170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sz="2000" b="1">
                <a:latin typeface="Sora"/>
                <a:ea typeface="Sora"/>
                <a:cs typeface="Sora"/>
                <a:sym typeface="Sora"/>
              </a:rPr>
              <a:t>$30.00</a:t>
            </a:r>
            <a:endParaRPr lang="es-ES_tradnl" sz="2000" b="1">
              <a:solidFill>
                <a:srgbClr val="000000"/>
              </a:solidFill>
              <a:latin typeface="Sora"/>
              <a:ea typeface="Sora"/>
              <a:cs typeface="Sora"/>
              <a:sym typeface="Sora"/>
            </a:endParaRPr>
          </a:p>
        </p:txBody>
      </p:sp>
      <p:sp>
        <p:nvSpPr>
          <p:cNvPr id="688" name="Google Shape;688;p49"/>
          <p:cNvSpPr txBox="1"/>
          <p:nvPr/>
        </p:nvSpPr>
        <p:spPr>
          <a:xfrm>
            <a:off x="720000" y="3702374"/>
            <a:ext cx="19170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>
                <a:latin typeface="Open Sans"/>
                <a:ea typeface="Open Sans"/>
                <a:cs typeface="Open Sans"/>
                <a:sym typeface="Open Sans"/>
              </a:rPr>
              <a:t>Datos relevantes</a:t>
            </a:r>
            <a:endParaRPr lang="es-ES_tradnl">
              <a:solidFill>
                <a:srgbClr val="000000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  <p:sp>
        <p:nvSpPr>
          <p:cNvPr id="689" name="Google Shape;689;p49"/>
          <p:cNvSpPr txBox="1"/>
          <p:nvPr/>
        </p:nvSpPr>
        <p:spPr>
          <a:xfrm>
            <a:off x="3613475" y="3383775"/>
            <a:ext cx="19170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sz="2000" b="1">
                <a:latin typeface="Sora"/>
                <a:ea typeface="Sora"/>
                <a:cs typeface="Sora"/>
                <a:sym typeface="Sora"/>
              </a:rPr>
              <a:t>20 días</a:t>
            </a:r>
            <a:endParaRPr lang="es-ES_tradnl" sz="2000" b="1">
              <a:solidFill>
                <a:srgbClr val="000000"/>
              </a:solidFill>
              <a:latin typeface="Sora"/>
              <a:ea typeface="Sora"/>
              <a:cs typeface="Sora"/>
              <a:sym typeface="Sora"/>
            </a:endParaRPr>
          </a:p>
        </p:txBody>
      </p:sp>
      <p:sp>
        <p:nvSpPr>
          <p:cNvPr id="690" name="Google Shape;690;p49"/>
          <p:cNvSpPr txBox="1"/>
          <p:nvPr/>
        </p:nvSpPr>
        <p:spPr>
          <a:xfrm>
            <a:off x="3613496" y="3702374"/>
            <a:ext cx="19170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s-ES_tradnl">
                <a:latin typeface="Open Sans"/>
                <a:ea typeface="Open Sans"/>
                <a:cs typeface="Open Sans"/>
                <a:sym typeface="Open Sans"/>
              </a:rPr>
              <a:t>Datos relevantes</a:t>
            </a:r>
          </a:p>
        </p:txBody>
      </p:sp>
      <p:sp>
        <p:nvSpPr>
          <p:cNvPr id="691" name="Google Shape;691;p49"/>
          <p:cNvSpPr txBox="1">
            <a:spLocks noGrp="1"/>
          </p:cNvSpPr>
          <p:nvPr>
            <p:ph type="subTitle" idx="4294967295"/>
          </p:nvPr>
        </p:nvSpPr>
        <p:spPr>
          <a:xfrm>
            <a:off x="719950" y="4179100"/>
            <a:ext cx="7704000" cy="42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lnSpc>
                <a:spcPct val="100000"/>
              </a:lnSpc>
              <a:buNone/>
            </a:pPr>
            <a:r>
              <a:rPr lang="es-ES_tradnl" sz="1100"/>
              <a:t>Mantenga este estilo gráfico para la utilización de gráficos e infografías.</a:t>
            </a:r>
            <a:endParaRPr lang="es-ES_tradnl" sz="1100">
              <a:solidFill>
                <a:schemeClr val="dk1"/>
              </a:solidFill>
            </a:endParaRPr>
          </a:p>
        </p:txBody>
      </p:sp>
      <p:sp>
        <p:nvSpPr>
          <p:cNvPr id="692" name="Google Shape;692;p49"/>
          <p:cNvSpPr txBox="1"/>
          <p:nvPr/>
        </p:nvSpPr>
        <p:spPr>
          <a:xfrm>
            <a:off x="4894500" y="1286950"/>
            <a:ext cx="16836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r>
              <a:rPr lang="es-ES_tradnl" sz="2000" b="1">
                <a:latin typeface="Sora"/>
                <a:ea typeface="Sora"/>
                <a:cs typeface="Sora"/>
                <a:sym typeface="Sora"/>
              </a:rPr>
              <a:t>Ítem 2</a:t>
            </a:r>
          </a:p>
        </p:txBody>
      </p:sp>
      <p:sp>
        <p:nvSpPr>
          <p:cNvPr id="693" name="Google Shape;693;p49"/>
          <p:cNvSpPr txBox="1"/>
          <p:nvPr/>
        </p:nvSpPr>
        <p:spPr>
          <a:xfrm>
            <a:off x="4894500" y="1605547"/>
            <a:ext cx="16836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s-ES_tradnl">
                <a:latin typeface="Open Sans"/>
                <a:ea typeface="Open Sans"/>
                <a:cs typeface="Open Sans"/>
                <a:sym typeface="Open Sans"/>
              </a:rPr>
              <a:t>Subtítulo</a:t>
            </a:r>
          </a:p>
        </p:txBody>
      </p:sp>
      <p:sp>
        <p:nvSpPr>
          <p:cNvPr id="694" name="Google Shape;694;p49"/>
          <p:cNvSpPr txBox="1"/>
          <p:nvPr/>
        </p:nvSpPr>
        <p:spPr>
          <a:xfrm>
            <a:off x="4894500" y="2366556"/>
            <a:ext cx="16836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sz="2000" b="1">
                <a:latin typeface="Sora"/>
                <a:ea typeface="Sora"/>
                <a:cs typeface="Sora"/>
                <a:sym typeface="Sora"/>
              </a:rPr>
              <a:t>Ítem 4</a:t>
            </a:r>
            <a:endParaRPr lang="es-ES_tradnl" sz="2000" b="1">
              <a:solidFill>
                <a:srgbClr val="000000"/>
              </a:solidFill>
              <a:latin typeface="Sora"/>
              <a:ea typeface="Sora"/>
              <a:cs typeface="Sora"/>
              <a:sym typeface="Sora"/>
            </a:endParaRPr>
          </a:p>
        </p:txBody>
      </p:sp>
      <p:sp>
        <p:nvSpPr>
          <p:cNvPr id="695" name="Google Shape;695;p49"/>
          <p:cNvSpPr txBox="1"/>
          <p:nvPr/>
        </p:nvSpPr>
        <p:spPr>
          <a:xfrm>
            <a:off x="4894500" y="2685153"/>
            <a:ext cx="16836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s-ES_tradnl">
                <a:latin typeface="Open Sans"/>
                <a:ea typeface="Open Sans"/>
                <a:cs typeface="Open Sans"/>
                <a:sym typeface="Open Sans"/>
              </a:rPr>
              <a:t>Subtítulo</a:t>
            </a:r>
          </a:p>
        </p:txBody>
      </p:sp>
      <p:sp>
        <p:nvSpPr>
          <p:cNvPr id="696" name="Google Shape;696;p49"/>
          <p:cNvSpPr/>
          <p:nvPr/>
        </p:nvSpPr>
        <p:spPr>
          <a:xfrm>
            <a:off x="6578088" y="1363006"/>
            <a:ext cx="1090500" cy="572700"/>
          </a:xfrm>
          <a:prstGeom prst="rect">
            <a:avLst/>
          </a:prstGeom>
          <a:solidFill>
            <a:srgbClr val="001D75">
              <a:alpha val="804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697" name="Google Shape;697;p49"/>
          <p:cNvSpPr/>
          <p:nvPr/>
        </p:nvSpPr>
        <p:spPr>
          <a:xfrm>
            <a:off x="6578088" y="1362900"/>
            <a:ext cx="822900" cy="572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698" name="Google Shape;698;p49"/>
          <p:cNvSpPr/>
          <p:nvPr/>
        </p:nvSpPr>
        <p:spPr>
          <a:xfrm>
            <a:off x="6578088" y="2442620"/>
            <a:ext cx="1090500" cy="5727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699" name="Google Shape;699;p49"/>
          <p:cNvSpPr/>
          <p:nvPr/>
        </p:nvSpPr>
        <p:spPr>
          <a:xfrm>
            <a:off x="6578088" y="2442625"/>
            <a:ext cx="270600" cy="5727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00" name="Google Shape;700;p49"/>
          <p:cNvSpPr txBox="1"/>
          <p:nvPr/>
        </p:nvSpPr>
        <p:spPr>
          <a:xfrm>
            <a:off x="7668600" y="1446250"/>
            <a:ext cx="7623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sz="2000" b="1">
                <a:latin typeface="Sora"/>
                <a:ea typeface="Sora"/>
                <a:cs typeface="Sora"/>
                <a:sym typeface="Sora"/>
              </a:rPr>
              <a:t>75%</a:t>
            </a:r>
            <a:endParaRPr lang="es-ES_tradnl" sz="2000" b="1">
              <a:solidFill>
                <a:srgbClr val="000000"/>
              </a:solidFill>
              <a:latin typeface="Sora"/>
              <a:ea typeface="Sora"/>
              <a:cs typeface="Sora"/>
              <a:sym typeface="Sora"/>
            </a:endParaRPr>
          </a:p>
        </p:txBody>
      </p:sp>
      <p:sp>
        <p:nvSpPr>
          <p:cNvPr id="701" name="Google Shape;701;p49"/>
          <p:cNvSpPr txBox="1"/>
          <p:nvPr/>
        </p:nvSpPr>
        <p:spPr>
          <a:xfrm>
            <a:off x="7668600" y="2525875"/>
            <a:ext cx="7623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sz="2000" b="1">
                <a:latin typeface="Sora"/>
                <a:ea typeface="Sora"/>
                <a:cs typeface="Sora"/>
                <a:sym typeface="Sora"/>
              </a:rPr>
              <a:t>25%</a:t>
            </a:r>
            <a:endParaRPr lang="es-ES_tradnl" sz="2000" b="1">
              <a:solidFill>
                <a:srgbClr val="000000"/>
              </a:solidFill>
              <a:latin typeface="Sora"/>
              <a:ea typeface="Sora"/>
              <a:cs typeface="Sora"/>
              <a:sym typeface="Sora"/>
            </a:endParaRPr>
          </a:p>
        </p:txBody>
      </p:sp>
      <p:sp>
        <p:nvSpPr>
          <p:cNvPr id="702" name="Google Shape;702;p49"/>
          <p:cNvSpPr txBox="1"/>
          <p:nvPr/>
        </p:nvSpPr>
        <p:spPr>
          <a:xfrm>
            <a:off x="2964600" y="1286950"/>
            <a:ext cx="16836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sz="2000" b="1">
                <a:solidFill>
                  <a:srgbClr val="000000"/>
                </a:solidFill>
                <a:latin typeface="Sora"/>
                <a:ea typeface="Sora"/>
                <a:cs typeface="Sora"/>
                <a:sym typeface="Sora"/>
              </a:rPr>
              <a:t>Ítem 1</a:t>
            </a:r>
          </a:p>
        </p:txBody>
      </p:sp>
      <p:sp>
        <p:nvSpPr>
          <p:cNvPr id="703" name="Google Shape;703;p49"/>
          <p:cNvSpPr txBox="1"/>
          <p:nvPr/>
        </p:nvSpPr>
        <p:spPr>
          <a:xfrm>
            <a:off x="2964600" y="1605547"/>
            <a:ext cx="16836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>
                <a:solidFill>
                  <a:srgbClr val="000000"/>
                </a:solidFill>
                <a:latin typeface="Open Sans"/>
                <a:ea typeface="Open Sans"/>
                <a:cs typeface="Open Sans"/>
                <a:sym typeface="Open Sans"/>
              </a:rPr>
              <a:t>Subtítulo</a:t>
            </a:r>
          </a:p>
        </p:txBody>
      </p:sp>
      <p:sp>
        <p:nvSpPr>
          <p:cNvPr id="704" name="Google Shape;704;p49"/>
          <p:cNvSpPr txBox="1"/>
          <p:nvPr/>
        </p:nvSpPr>
        <p:spPr>
          <a:xfrm>
            <a:off x="2964600" y="2366556"/>
            <a:ext cx="16836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s-ES_tradnl" sz="2000" b="1">
                <a:latin typeface="Sora"/>
                <a:ea typeface="Sora"/>
                <a:cs typeface="Sora"/>
                <a:sym typeface="Sora"/>
              </a:rPr>
              <a:t>Ítem 3</a:t>
            </a:r>
          </a:p>
        </p:txBody>
      </p:sp>
      <p:sp>
        <p:nvSpPr>
          <p:cNvPr id="705" name="Google Shape;705;p49"/>
          <p:cNvSpPr txBox="1"/>
          <p:nvPr/>
        </p:nvSpPr>
        <p:spPr>
          <a:xfrm>
            <a:off x="2964600" y="2685153"/>
            <a:ext cx="16836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s-ES_tradnl">
                <a:latin typeface="Open Sans"/>
                <a:ea typeface="Open Sans"/>
                <a:cs typeface="Open Sans"/>
                <a:sym typeface="Open Sans"/>
              </a:rPr>
              <a:t>Subtítulo</a:t>
            </a:r>
          </a:p>
        </p:txBody>
      </p:sp>
      <p:sp>
        <p:nvSpPr>
          <p:cNvPr id="706" name="Google Shape;706;p49"/>
          <p:cNvSpPr/>
          <p:nvPr/>
        </p:nvSpPr>
        <p:spPr>
          <a:xfrm>
            <a:off x="2694001" y="1323955"/>
            <a:ext cx="270600" cy="2706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pic>
        <p:nvPicPr>
          <p:cNvPr id="707" name="Google Shape;707;p49" title="Chart">
            <a:hlinkClick r:id="rId3"/>
          </p:cNvPr>
          <p:cNvPicPr preferRelativeResize="0"/>
          <p:nvPr/>
        </p:nvPicPr>
        <p:blipFill>
          <a:blip r:embed="rId4" cstate="screen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20562" y="1234897"/>
            <a:ext cx="1915878" cy="1910728"/>
          </a:xfrm>
          <a:prstGeom prst="rect">
            <a:avLst/>
          </a:prstGeom>
          <a:noFill/>
          <a:ln>
            <a:noFill/>
          </a:ln>
        </p:spPr>
      </p:pic>
      <p:sp>
        <p:nvSpPr>
          <p:cNvPr id="708" name="Google Shape;708;p49"/>
          <p:cNvSpPr/>
          <p:nvPr/>
        </p:nvSpPr>
        <p:spPr>
          <a:xfrm>
            <a:off x="2694001" y="2403555"/>
            <a:ext cx="270600" cy="2706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09" name="Google Shape;709;p49"/>
          <p:cNvSpPr txBox="1"/>
          <p:nvPr/>
        </p:nvSpPr>
        <p:spPr>
          <a:xfrm>
            <a:off x="1344013" y="1784075"/>
            <a:ext cx="6690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sz="1600" b="1">
                <a:latin typeface="Sora"/>
                <a:ea typeface="Sora"/>
                <a:cs typeface="Sora"/>
                <a:sym typeface="Sora"/>
              </a:rPr>
              <a:t>60%</a:t>
            </a:r>
            <a:endParaRPr lang="es-ES_tradnl" sz="1600" b="1">
              <a:solidFill>
                <a:srgbClr val="000000"/>
              </a:solidFill>
              <a:latin typeface="Sora"/>
              <a:ea typeface="Sora"/>
              <a:cs typeface="Sora"/>
              <a:sym typeface="Sora"/>
            </a:endParaRPr>
          </a:p>
        </p:txBody>
      </p:sp>
      <p:sp>
        <p:nvSpPr>
          <p:cNvPr id="710" name="Google Shape;710;p49"/>
          <p:cNvSpPr txBox="1"/>
          <p:nvPr/>
        </p:nvSpPr>
        <p:spPr>
          <a:xfrm>
            <a:off x="1344013" y="2190275"/>
            <a:ext cx="6690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sz="1600" b="1">
                <a:latin typeface="Sora"/>
                <a:ea typeface="Sora"/>
                <a:cs typeface="Sora"/>
                <a:sym typeface="Sora"/>
              </a:rPr>
              <a:t>40%</a:t>
            </a:r>
            <a:endParaRPr lang="es-ES_tradnl" sz="1600" b="1">
              <a:solidFill>
                <a:srgbClr val="000000"/>
              </a:solidFill>
              <a:latin typeface="Sora"/>
              <a:ea typeface="Sora"/>
              <a:cs typeface="Sora"/>
              <a:sym typeface="Sora"/>
            </a:endParaRPr>
          </a:p>
        </p:txBody>
      </p:sp>
      <p:cxnSp>
        <p:nvCxnSpPr>
          <p:cNvPr id="711" name="Google Shape;711;p49"/>
          <p:cNvCxnSpPr>
            <a:stCxn id="710" idx="1"/>
          </p:cNvCxnSpPr>
          <p:nvPr/>
        </p:nvCxnSpPr>
        <p:spPr>
          <a:xfrm rot="10800000">
            <a:off x="1043413" y="2393375"/>
            <a:ext cx="3006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12" name="Google Shape;712;p49"/>
          <p:cNvCxnSpPr>
            <a:endCxn id="709" idx="3"/>
          </p:cNvCxnSpPr>
          <p:nvPr/>
        </p:nvCxnSpPr>
        <p:spPr>
          <a:xfrm rot="10800000">
            <a:off x="2013013" y="1987175"/>
            <a:ext cx="300600" cy="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713" name="Google Shape;713;p49"/>
          <p:cNvGrpSpPr/>
          <p:nvPr/>
        </p:nvGrpSpPr>
        <p:grpSpPr>
          <a:xfrm>
            <a:off x="7955104" y="539404"/>
            <a:ext cx="475800" cy="475800"/>
            <a:chOff x="8424004" y="539404"/>
            <a:chExt cx="475800" cy="475800"/>
          </a:xfrm>
        </p:grpSpPr>
        <p:sp>
          <p:nvSpPr>
            <p:cNvPr id="714" name="Google Shape;714;p49"/>
            <p:cNvSpPr/>
            <p:nvPr/>
          </p:nvSpPr>
          <p:spPr>
            <a:xfrm>
              <a:off x="8424004" y="539404"/>
              <a:ext cx="475800" cy="475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715" name="Google Shape;715;p49"/>
            <p:cNvSpPr/>
            <p:nvPr/>
          </p:nvSpPr>
          <p:spPr>
            <a:xfrm>
              <a:off x="8529021" y="666883"/>
              <a:ext cx="265753" cy="220820"/>
            </a:xfrm>
            <a:custGeom>
              <a:avLst/>
              <a:gdLst/>
              <a:ahLst/>
              <a:cxnLst/>
              <a:rect l="l" t="t" r="r" b="b"/>
              <a:pathLst>
                <a:path w="11693" h="9716" extrusionOk="0">
                  <a:moveTo>
                    <a:pt x="2906" y="346"/>
                  </a:moveTo>
                  <a:cubicBezTo>
                    <a:pt x="3120" y="346"/>
                    <a:pt x="3287" y="524"/>
                    <a:pt x="3287" y="727"/>
                  </a:cubicBezTo>
                  <a:lnTo>
                    <a:pt x="3287" y="1096"/>
                  </a:lnTo>
                  <a:cubicBezTo>
                    <a:pt x="3299" y="1429"/>
                    <a:pt x="3049" y="1679"/>
                    <a:pt x="2727" y="1679"/>
                  </a:cubicBezTo>
                  <a:cubicBezTo>
                    <a:pt x="2406" y="1679"/>
                    <a:pt x="2144" y="1429"/>
                    <a:pt x="2144" y="1096"/>
                  </a:cubicBezTo>
                  <a:lnTo>
                    <a:pt x="2144" y="727"/>
                  </a:lnTo>
                  <a:cubicBezTo>
                    <a:pt x="2144" y="500"/>
                    <a:pt x="2322" y="346"/>
                    <a:pt x="2525" y="346"/>
                  </a:cubicBezTo>
                  <a:close/>
                  <a:moveTo>
                    <a:pt x="5894" y="346"/>
                  </a:moveTo>
                  <a:cubicBezTo>
                    <a:pt x="6120" y="346"/>
                    <a:pt x="6275" y="524"/>
                    <a:pt x="6275" y="727"/>
                  </a:cubicBezTo>
                  <a:lnTo>
                    <a:pt x="6275" y="1096"/>
                  </a:lnTo>
                  <a:cubicBezTo>
                    <a:pt x="6299" y="1429"/>
                    <a:pt x="6037" y="1679"/>
                    <a:pt x="5716" y="1679"/>
                  </a:cubicBezTo>
                  <a:cubicBezTo>
                    <a:pt x="5406" y="1679"/>
                    <a:pt x="5132" y="1429"/>
                    <a:pt x="5132" y="1096"/>
                  </a:cubicBezTo>
                  <a:lnTo>
                    <a:pt x="5132" y="727"/>
                  </a:lnTo>
                  <a:cubicBezTo>
                    <a:pt x="5132" y="500"/>
                    <a:pt x="5311" y="346"/>
                    <a:pt x="5525" y="346"/>
                  </a:cubicBezTo>
                  <a:close/>
                  <a:moveTo>
                    <a:pt x="8895" y="346"/>
                  </a:moveTo>
                  <a:cubicBezTo>
                    <a:pt x="9121" y="346"/>
                    <a:pt x="9287" y="524"/>
                    <a:pt x="9287" y="727"/>
                  </a:cubicBezTo>
                  <a:lnTo>
                    <a:pt x="9287" y="1096"/>
                  </a:lnTo>
                  <a:cubicBezTo>
                    <a:pt x="9299" y="1429"/>
                    <a:pt x="9026" y="1679"/>
                    <a:pt x="8716" y="1679"/>
                  </a:cubicBezTo>
                  <a:cubicBezTo>
                    <a:pt x="8406" y="1679"/>
                    <a:pt x="8144" y="1429"/>
                    <a:pt x="8144" y="1096"/>
                  </a:cubicBezTo>
                  <a:lnTo>
                    <a:pt x="8144" y="727"/>
                  </a:lnTo>
                  <a:cubicBezTo>
                    <a:pt x="8144" y="500"/>
                    <a:pt x="8323" y="346"/>
                    <a:pt x="8525" y="346"/>
                  </a:cubicBezTo>
                  <a:close/>
                  <a:moveTo>
                    <a:pt x="2930" y="2036"/>
                  </a:moveTo>
                  <a:lnTo>
                    <a:pt x="2930" y="2120"/>
                  </a:lnTo>
                  <a:cubicBezTo>
                    <a:pt x="2930" y="2179"/>
                    <a:pt x="2941" y="2263"/>
                    <a:pt x="2977" y="2310"/>
                  </a:cubicBezTo>
                  <a:lnTo>
                    <a:pt x="2739" y="2548"/>
                  </a:lnTo>
                  <a:lnTo>
                    <a:pt x="2703" y="2548"/>
                  </a:lnTo>
                  <a:lnTo>
                    <a:pt x="2465" y="2310"/>
                  </a:lnTo>
                  <a:cubicBezTo>
                    <a:pt x="2501" y="2251"/>
                    <a:pt x="2513" y="2191"/>
                    <a:pt x="2513" y="2120"/>
                  </a:cubicBezTo>
                  <a:lnTo>
                    <a:pt x="2513" y="2036"/>
                  </a:lnTo>
                  <a:close/>
                  <a:moveTo>
                    <a:pt x="5918" y="2036"/>
                  </a:moveTo>
                  <a:lnTo>
                    <a:pt x="5918" y="2120"/>
                  </a:lnTo>
                  <a:cubicBezTo>
                    <a:pt x="5918" y="2179"/>
                    <a:pt x="5942" y="2263"/>
                    <a:pt x="5966" y="2310"/>
                  </a:cubicBezTo>
                  <a:lnTo>
                    <a:pt x="5728" y="2548"/>
                  </a:lnTo>
                  <a:lnTo>
                    <a:pt x="5704" y="2548"/>
                  </a:lnTo>
                  <a:lnTo>
                    <a:pt x="5466" y="2310"/>
                  </a:lnTo>
                  <a:cubicBezTo>
                    <a:pt x="5489" y="2251"/>
                    <a:pt x="5501" y="2191"/>
                    <a:pt x="5501" y="2120"/>
                  </a:cubicBezTo>
                  <a:lnTo>
                    <a:pt x="5501" y="2036"/>
                  </a:lnTo>
                  <a:close/>
                  <a:moveTo>
                    <a:pt x="8930" y="2036"/>
                  </a:moveTo>
                  <a:lnTo>
                    <a:pt x="8930" y="2120"/>
                  </a:lnTo>
                  <a:cubicBezTo>
                    <a:pt x="8930" y="2179"/>
                    <a:pt x="8942" y="2263"/>
                    <a:pt x="8966" y="2310"/>
                  </a:cubicBezTo>
                  <a:lnTo>
                    <a:pt x="8728" y="2548"/>
                  </a:lnTo>
                  <a:lnTo>
                    <a:pt x="8704" y="2548"/>
                  </a:lnTo>
                  <a:lnTo>
                    <a:pt x="8466" y="2310"/>
                  </a:lnTo>
                  <a:cubicBezTo>
                    <a:pt x="8490" y="2251"/>
                    <a:pt x="8514" y="2191"/>
                    <a:pt x="8514" y="2120"/>
                  </a:cubicBezTo>
                  <a:lnTo>
                    <a:pt x="8514" y="2036"/>
                  </a:lnTo>
                  <a:close/>
                  <a:moveTo>
                    <a:pt x="1394" y="3525"/>
                  </a:moveTo>
                  <a:cubicBezTo>
                    <a:pt x="1620" y="3525"/>
                    <a:pt x="1798" y="3703"/>
                    <a:pt x="1798" y="3918"/>
                  </a:cubicBezTo>
                  <a:lnTo>
                    <a:pt x="1798" y="4287"/>
                  </a:lnTo>
                  <a:cubicBezTo>
                    <a:pt x="1798" y="4596"/>
                    <a:pt x="1548" y="4870"/>
                    <a:pt x="1215" y="4870"/>
                  </a:cubicBezTo>
                  <a:cubicBezTo>
                    <a:pt x="905" y="4870"/>
                    <a:pt x="644" y="4608"/>
                    <a:pt x="644" y="4287"/>
                  </a:cubicBezTo>
                  <a:lnTo>
                    <a:pt x="644" y="3918"/>
                  </a:lnTo>
                  <a:cubicBezTo>
                    <a:pt x="644" y="3691"/>
                    <a:pt x="822" y="3525"/>
                    <a:pt x="1025" y="3525"/>
                  </a:cubicBezTo>
                  <a:close/>
                  <a:moveTo>
                    <a:pt x="4406" y="3525"/>
                  </a:moveTo>
                  <a:cubicBezTo>
                    <a:pt x="4632" y="3525"/>
                    <a:pt x="4811" y="3703"/>
                    <a:pt x="4811" y="3918"/>
                  </a:cubicBezTo>
                  <a:lnTo>
                    <a:pt x="4811" y="4287"/>
                  </a:lnTo>
                  <a:cubicBezTo>
                    <a:pt x="4811" y="4596"/>
                    <a:pt x="4549" y="4870"/>
                    <a:pt x="4227" y="4870"/>
                  </a:cubicBezTo>
                  <a:cubicBezTo>
                    <a:pt x="3918" y="4870"/>
                    <a:pt x="3644" y="4608"/>
                    <a:pt x="3644" y="4287"/>
                  </a:cubicBezTo>
                  <a:lnTo>
                    <a:pt x="3644" y="3918"/>
                  </a:lnTo>
                  <a:cubicBezTo>
                    <a:pt x="3644" y="3691"/>
                    <a:pt x="3823" y="3525"/>
                    <a:pt x="4037" y="3525"/>
                  </a:cubicBezTo>
                  <a:close/>
                  <a:moveTo>
                    <a:pt x="7394" y="3525"/>
                  </a:moveTo>
                  <a:cubicBezTo>
                    <a:pt x="7621" y="3525"/>
                    <a:pt x="7799" y="3703"/>
                    <a:pt x="7799" y="3918"/>
                  </a:cubicBezTo>
                  <a:lnTo>
                    <a:pt x="7799" y="4287"/>
                  </a:lnTo>
                  <a:cubicBezTo>
                    <a:pt x="7799" y="4596"/>
                    <a:pt x="7537" y="4870"/>
                    <a:pt x="7216" y="4870"/>
                  </a:cubicBezTo>
                  <a:cubicBezTo>
                    <a:pt x="6906" y="4870"/>
                    <a:pt x="6632" y="4608"/>
                    <a:pt x="6632" y="4287"/>
                  </a:cubicBezTo>
                  <a:lnTo>
                    <a:pt x="6632" y="3918"/>
                  </a:lnTo>
                  <a:cubicBezTo>
                    <a:pt x="6632" y="3691"/>
                    <a:pt x="6811" y="3525"/>
                    <a:pt x="7025" y="3525"/>
                  </a:cubicBezTo>
                  <a:close/>
                  <a:moveTo>
                    <a:pt x="10407" y="3525"/>
                  </a:moveTo>
                  <a:cubicBezTo>
                    <a:pt x="10621" y="3525"/>
                    <a:pt x="10788" y="3703"/>
                    <a:pt x="10788" y="3918"/>
                  </a:cubicBezTo>
                  <a:lnTo>
                    <a:pt x="10788" y="4287"/>
                  </a:lnTo>
                  <a:cubicBezTo>
                    <a:pt x="10800" y="4608"/>
                    <a:pt x="10538" y="4870"/>
                    <a:pt x="10216" y="4870"/>
                  </a:cubicBezTo>
                  <a:cubicBezTo>
                    <a:pt x="9907" y="4870"/>
                    <a:pt x="9645" y="4608"/>
                    <a:pt x="9645" y="4287"/>
                  </a:cubicBezTo>
                  <a:lnTo>
                    <a:pt x="9645" y="3918"/>
                  </a:lnTo>
                  <a:cubicBezTo>
                    <a:pt x="9645" y="3691"/>
                    <a:pt x="9823" y="3525"/>
                    <a:pt x="10026" y="3525"/>
                  </a:cubicBezTo>
                  <a:close/>
                  <a:moveTo>
                    <a:pt x="1429" y="5215"/>
                  </a:moveTo>
                  <a:lnTo>
                    <a:pt x="1429" y="5311"/>
                  </a:lnTo>
                  <a:cubicBezTo>
                    <a:pt x="1429" y="5370"/>
                    <a:pt x="1441" y="5442"/>
                    <a:pt x="1477" y="5489"/>
                  </a:cubicBezTo>
                  <a:lnTo>
                    <a:pt x="1239" y="5727"/>
                  </a:lnTo>
                  <a:lnTo>
                    <a:pt x="1203" y="5727"/>
                  </a:lnTo>
                  <a:lnTo>
                    <a:pt x="965" y="5489"/>
                  </a:lnTo>
                  <a:cubicBezTo>
                    <a:pt x="989" y="5430"/>
                    <a:pt x="1013" y="5370"/>
                    <a:pt x="1013" y="5311"/>
                  </a:cubicBezTo>
                  <a:lnTo>
                    <a:pt x="1013" y="5215"/>
                  </a:lnTo>
                  <a:close/>
                  <a:moveTo>
                    <a:pt x="4430" y="5215"/>
                  </a:moveTo>
                  <a:lnTo>
                    <a:pt x="4430" y="5311"/>
                  </a:lnTo>
                  <a:cubicBezTo>
                    <a:pt x="4430" y="5370"/>
                    <a:pt x="4454" y="5442"/>
                    <a:pt x="4477" y="5489"/>
                  </a:cubicBezTo>
                  <a:lnTo>
                    <a:pt x="4239" y="5727"/>
                  </a:lnTo>
                  <a:lnTo>
                    <a:pt x="4215" y="5727"/>
                  </a:lnTo>
                  <a:lnTo>
                    <a:pt x="3977" y="5489"/>
                  </a:lnTo>
                  <a:cubicBezTo>
                    <a:pt x="4001" y="5430"/>
                    <a:pt x="4013" y="5370"/>
                    <a:pt x="4013" y="5311"/>
                  </a:cubicBezTo>
                  <a:lnTo>
                    <a:pt x="4013" y="5215"/>
                  </a:lnTo>
                  <a:close/>
                  <a:moveTo>
                    <a:pt x="7418" y="5215"/>
                  </a:moveTo>
                  <a:lnTo>
                    <a:pt x="7418" y="5311"/>
                  </a:lnTo>
                  <a:cubicBezTo>
                    <a:pt x="7418" y="5370"/>
                    <a:pt x="7442" y="5442"/>
                    <a:pt x="7466" y="5489"/>
                  </a:cubicBezTo>
                  <a:lnTo>
                    <a:pt x="7228" y="5727"/>
                  </a:lnTo>
                  <a:lnTo>
                    <a:pt x="7204" y="5727"/>
                  </a:lnTo>
                  <a:lnTo>
                    <a:pt x="6966" y="5489"/>
                  </a:lnTo>
                  <a:cubicBezTo>
                    <a:pt x="6990" y="5430"/>
                    <a:pt x="7001" y="5370"/>
                    <a:pt x="7001" y="5311"/>
                  </a:cubicBezTo>
                  <a:lnTo>
                    <a:pt x="7001" y="5215"/>
                  </a:lnTo>
                  <a:close/>
                  <a:moveTo>
                    <a:pt x="10419" y="5215"/>
                  </a:moveTo>
                  <a:lnTo>
                    <a:pt x="10419" y="5311"/>
                  </a:lnTo>
                  <a:cubicBezTo>
                    <a:pt x="10419" y="5370"/>
                    <a:pt x="10430" y="5442"/>
                    <a:pt x="10454" y="5489"/>
                  </a:cubicBezTo>
                  <a:lnTo>
                    <a:pt x="10216" y="5727"/>
                  </a:lnTo>
                  <a:lnTo>
                    <a:pt x="10192" y="5727"/>
                  </a:lnTo>
                  <a:lnTo>
                    <a:pt x="9954" y="5489"/>
                  </a:lnTo>
                  <a:cubicBezTo>
                    <a:pt x="9978" y="5430"/>
                    <a:pt x="10002" y="5370"/>
                    <a:pt x="10002" y="5311"/>
                  </a:cubicBezTo>
                  <a:lnTo>
                    <a:pt x="10002" y="5215"/>
                  </a:lnTo>
                  <a:close/>
                  <a:moveTo>
                    <a:pt x="2584" y="0"/>
                  </a:moveTo>
                  <a:cubicBezTo>
                    <a:pt x="2191" y="0"/>
                    <a:pt x="1858" y="322"/>
                    <a:pt x="1858" y="727"/>
                  </a:cubicBezTo>
                  <a:lnTo>
                    <a:pt x="1858" y="1096"/>
                  </a:lnTo>
                  <a:cubicBezTo>
                    <a:pt x="1858" y="1393"/>
                    <a:pt x="2013" y="1667"/>
                    <a:pt x="2227" y="1846"/>
                  </a:cubicBezTo>
                  <a:lnTo>
                    <a:pt x="2227" y="2108"/>
                  </a:lnTo>
                  <a:cubicBezTo>
                    <a:pt x="2227" y="2108"/>
                    <a:pt x="2227" y="2132"/>
                    <a:pt x="2215" y="2132"/>
                  </a:cubicBezTo>
                  <a:lnTo>
                    <a:pt x="1787" y="2346"/>
                  </a:lnTo>
                  <a:cubicBezTo>
                    <a:pt x="1608" y="2441"/>
                    <a:pt x="1489" y="2632"/>
                    <a:pt x="1489" y="2846"/>
                  </a:cubicBezTo>
                  <a:lnTo>
                    <a:pt x="1489" y="3179"/>
                  </a:lnTo>
                  <a:lnTo>
                    <a:pt x="1096" y="3179"/>
                  </a:lnTo>
                  <a:cubicBezTo>
                    <a:pt x="703" y="3179"/>
                    <a:pt x="370" y="3513"/>
                    <a:pt x="370" y="3918"/>
                  </a:cubicBezTo>
                  <a:lnTo>
                    <a:pt x="370" y="4287"/>
                  </a:lnTo>
                  <a:cubicBezTo>
                    <a:pt x="370" y="4584"/>
                    <a:pt x="524" y="4846"/>
                    <a:pt x="739" y="5025"/>
                  </a:cubicBezTo>
                  <a:lnTo>
                    <a:pt x="739" y="5299"/>
                  </a:lnTo>
                  <a:cubicBezTo>
                    <a:pt x="739" y="5299"/>
                    <a:pt x="739" y="5311"/>
                    <a:pt x="727" y="5311"/>
                  </a:cubicBezTo>
                  <a:lnTo>
                    <a:pt x="298" y="5537"/>
                  </a:lnTo>
                  <a:cubicBezTo>
                    <a:pt x="120" y="5620"/>
                    <a:pt x="1" y="5823"/>
                    <a:pt x="1" y="6025"/>
                  </a:cubicBezTo>
                  <a:lnTo>
                    <a:pt x="1" y="7870"/>
                  </a:lnTo>
                  <a:cubicBezTo>
                    <a:pt x="1" y="8025"/>
                    <a:pt x="48" y="8156"/>
                    <a:pt x="120" y="8275"/>
                  </a:cubicBezTo>
                  <a:lnTo>
                    <a:pt x="298" y="8561"/>
                  </a:lnTo>
                  <a:cubicBezTo>
                    <a:pt x="346" y="8621"/>
                    <a:pt x="358" y="8692"/>
                    <a:pt x="358" y="8775"/>
                  </a:cubicBezTo>
                  <a:lnTo>
                    <a:pt x="358" y="9549"/>
                  </a:lnTo>
                  <a:cubicBezTo>
                    <a:pt x="358" y="9644"/>
                    <a:pt x="429" y="9716"/>
                    <a:pt x="524" y="9716"/>
                  </a:cubicBezTo>
                  <a:cubicBezTo>
                    <a:pt x="608" y="9716"/>
                    <a:pt x="679" y="9644"/>
                    <a:pt x="679" y="9549"/>
                  </a:cubicBezTo>
                  <a:lnTo>
                    <a:pt x="679" y="8775"/>
                  </a:lnTo>
                  <a:cubicBezTo>
                    <a:pt x="679" y="8632"/>
                    <a:pt x="644" y="8501"/>
                    <a:pt x="560" y="8371"/>
                  </a:cubicBezTo>
                  <a:lnTo>
                    <a:pt x="382" y="8097"/>
                  </a:lnTo>
                  <a:cubicBezTo>
                    <a:pt x="346" y="8037"/>
                    <a:pt x="322" y="7966"/>
                    <a:pt x="322" y="7870"/>
                  </a:cubicBezTo>
                  <a:lnTo>
                    <a:pt x="322" y="6025"/>
                  </a:lnTo>
                  <a:cubicBezTo>
                    <a:pt x="322" y="5954"/>
                    <a:pt x="370" y="5882"/>
                    <a:pt x="441" y="5846"/>
                  </a:cubicBezTo>
                  <a:lnTo>
                    <a:pt x="763" y="5692"/>
                  </a:lnTo>
                  <a:lnTo>
                    <a:pt x="1036" y="5977"/>
                  </a:lnTo>
                  <a:cubicBezTo>
                    <a:pt x="1120" y="6049"/>
                    <a:pt x="1203" y="6085"/>
                    <a:pt x="1298" y="6085"/>
                  </a:cubicBezTo>
                  <a:cubicBezTo>
                    <a:pt x="1382" y="6085"/>
                    <a:pt x="1477" y="6049"/>
                    <a:pt x="1548" y="5977"/>
                  </a:cubicBezTo>
                  <a:lnTo>
                    <a:pt x="1834" y="5692"/>
                  </a:lnTo>
                  <a:lnTo>
                    <a:pt x="2144" y="5846"/>
                  </a:lnTo>
                  <a:cubicBezTo>
                    <a:pt x="2215" y="5882"/>
                    <a:pt x="2263" y="5954"/>
                    <a:pt x="2263" y="6025"/>
                  </a:cubicBezTo>
                  <a:lnTo>
                    <a:pt x="2263" y="7870"/>
                  </a:lnTo>
                  <a:cubicBezTo>
                    <a:pt x="2263" y="7942"/>
                    <a:pt x="2227" y="8025"/>
                    <a:pt x="2203" y="8097"/>
                  </a:cubicBezTo>
                  <a:lnTo>
                    <a:pt x="2025" y="8371"/>
                  </a:lnTo>
                  <a:cubicBezTo>
                    <a:pt x="1953" y="8490"/>
                    <a:pt x="1906" y="8644"/>
                    <a:pt x="1906" y="8775"/>
                  </a:cubicBezTo>
                  <a:lnTo>
                    <a:pt x="1906" y="9549"/>
                  </a:lnTo>
                  <a:cubicBezTo>
                    <a:pt x="1906" y="9644"/>
                    <a:pt x="1977" y="9716"/>
                    <a:pt x="2072" y="9716"/>
                  </a:cubicBezTo>
                  <a:cubicBezTo>
                    <a:pt x="2156" y="9716"/>
                    <a:pt x="2227" y="9644"/>
                    <a:pt x="2227" y="9549"/>
                  </a:cubicBezTo>
                  <a:lnTo>
                    <a:pt x="2227" y="8775"/>
                  </a:lnTo>
                  <a:cubicBezTo>
                    <a:pt x="2227" y="8704"/>
                    <a:pt x="2263" y="8632"/>
                    <a:pt x="2287" y="8561"/>
                  </a:cubicBezTo>
                  <a:lnTo>
                    <a:pt x="2465" y="8275"/>
                  </a:lnTo>
                  <a:cubicBezTo>
                    <a:pt x="2549" y="8156"/>
                    <a:pt x="2584" y="8001"/>
                    <a:pt x="2584" y="7870"/>
                  </a:cubicBezTo>
                  <a:lnTo>
                    <a:pt x="2584" y="6025"/>
                  </a:lnTo>
                  <a:cubicBezTo>
                    <a:pt x="2584" y="5823"/>
                    <a:pt x="2465" y="5644"/>
                    <a:pt x="2287" y="5537"/>
                  </a:cubicBezTo>
                  <a:lnTo>
                    <a:pt x="1858" y="5311"/>
                  </a:lnTo>
                  <a:lnTo>
                    <a:pt x="1846" y="5299"/>
                  </a:lnTo>
                  <a:lnTo>
                    <a:pt x="1846" y="5025"/>
                  </a:lnTo>
                  <a:cubicBezTo>
                    <a:pt x="2072" y="4870"/>
                    <a:pt x="2215" y="4596"/>
                    <a:pt x="2215" y="4287"/>
                  </a:cubicBezTo>
                  <a:lnTo>
                    <a:pt x="2215" y="3918"/>
                  </a:lnTo>
                  <a:cubicBezTo>
                    <a:pt x="2215" y="3644"/>
                    <a:pt x="2072" y="3406"/>
                    <a:pt x="1846" y="3275"/>
                  </a:cubicBezTo>
                  <a:lnTo>
                    <a:pt x="1846" y="2822"/>
                  </a:lnTo>
                  <a:cubicBezTo>
                    <a:pt x="1846" y="2751"/>
                    <a:pt x="1894" y="2679"/>
                    <a:pt x="1965" y="2644"/>
                  </a:cubicBezTo>
                  <a:lnTo>
                    <a:pt x="2275" y="2501"/>
                  </a:lnTo>
                  <a:lnTo>
                    <a:pt x="2560" y="2786"/>
                  </a:lnTo>
                  <a:cubicBezTo>
                    <a:pt x="2632" y="2858"/>
                    <a:pt x="2727" y="2882"/>
                    <a:pt x="2810" y="2882"/>
                  </a:cubicBezTo>
                  <a:cubicBezTo>
                    <a:pt x="2906" y="2882"/>
                    <a:pt x="2989" y="2858"/>
                    <a:pt x="3061" y="2786"/>
                  </a:cubicBezTo>
                  <a:lnTo>
                    <a:pt x="3346" y="2501"/>
                  </a:lnTo>
                  <a:lnTo>
                    <a:pt x="3656" y="2644"/>
                  </a:lnTo>
                  <a:cubicBezTo>
                    <a:pt x="3739" y="2679"/>
                    <a:pt x="3775" y="2751"/>
                    <a:pt x="3775" y="2822"/>
                  </a:cubicBezTo>
                  <a:lnTo>
                    <a:pt x="3775" y="3275"/>
                  </a:lnTo>
                  <a:cubicBezTo>
                    <a:pt x="3561" y="3394"/>
                    <a:pt x="3406" y="3632"/>
                    <a:pt x="3406" y="3918"/>
                  </a:cubicBezTo>
                  <a:lnTo>
                    <a:pt x="3406" y="4287"/>
                  </a:lnTo>
                  <a:cubicBezTo>
                    <a:pt x="3406" y="4584"/>
                    <a:pt x="3561" y="4846"/>
                    <a:pt x="3775" y="5025"/>
                  </a:cubicBezTo>
                  <a:lnTo>
                    <a:pt x="3775" y="5299"/>
                  </a:lnTo>
                  <a:cubicBezTo>
                    <a:pt x="3775" y="5299"/>
                    <a:pt x="3775" y="5311"/>
                    <a:pt x="3763" y="5311"/>
                  </a:cubicBezTo>
                  <a:lnTo>
                    <a:pt x="3334" y="5537"/>
                  </a:lnTo>
                  <a:cubicBezTo>
                    <a:pt x="3156" y="5620"/>
                    <a:pt x="3037" y="5823"/>
                    <a:pt x="3037" y="6025"/>
                  </a:cubicBezTo>
                  <a:lnTo>
                    <a:pt x="3037" y="7870"/>
                  </a:lnTo>
                  <a:cubicBezTo>
                    <a:pt x="3037" y="8025"/>
                    <a:pt x="3084" y="8156"/>
                    <a:pt x="3156" y="8275"/>
                  </a:cubicBezTo>
                  <a:lnTo>
                    <a:pt x="3334" y="8561"/>
                  </a:lnTo>
                  <a:cubicBezTo>
                    <a:pt x="3382" y="8621"/>
                    <a:pt x="3394" y="8692"/>
                    <a:pt x="3394" y="8775"/>
                  </a:cubicBezTo>
                  <a:lnTo>
                    <a:pt x="3394" y="9549"/>
                  </a:lnTo>
                  <a:cubicBezTo>
                    <a:pt x="3394" y="9644"/>
                    <a:pt x="3465" y="9716"/>
                    <a:pt x="3561" y="9716"/>
                  </a:cubicBezTo>
                  <a:cubicBezTo>
                    <a:pt x="3644" y="9716"/>
                    <a:pt x="3715" y="9644"/>
                    <a:pt x="3715" y="9549"/>
                  </a:cubicBezTo>
                  <a:lnTo>
                    <a:pt x="3715" y="8775"/>
                  </a:lnTo>
                  <a:cubicBezTo>
                    <a:pt x="3715" y="8632"/>
                    <a:pt x="3680" y="8501"/>
                    <a:pt x="3596" y="8371"/>
                  </a:cubicBezTo>
                  <a:lnTo>
                    <a:pt x="3418" y="8097"/>
                  </a:lnTo>
                  <a:cubicBezTo>
                    <a:pt x="3382" y="8037"/>
                    <a:pt x="3358" y="7966"/>
                    <a:pt x="3358" y="7870"/>
                  </a:cubicBezTo>
                  <a:lnTo>
                    <a:pt x="3358" y="6025"/>
                  </a:lnTo>
                  <a:cubicBezTo>
                    <a:pt x="3358" y="5954"/>
                    <a:pt x="3406" y="5882"/>
                    <a:pt x="3477" y="5846"/>
                  </a:cubicBezTo>
                  <a:lnTo>
                    <a:pt x="3799" y="5692"/>
                  </a:lnTo>
                  <a:lnTo>
                    <a:pt x="4073" y="5977"/>
                  </a:lnTo>
                  <a:cubicBezTo>
                    <a:pt x="4156" y="6049"/>
                    <a:pt x="4239" y="6085"/>
                    <a:pt x="4334" y="6085"/>
                  </a:cubicBezTo>
                  <a:cubicBezTo>
                    <a:pt x="4418" y="6085"/>
                    <a:pt x="4513" y="6049"/>
                    <a:pt x="4585" y="5977"/>
                  </a:cubicBezTo>
                  <a:lnTo>
                    <a:pt x="4870" y="5692"/>
                  </a:lnTo>
                  <a:lnTo>
                    <a:pt x="5180" y="5846"/>
                  </a:lnTo>
                  <a:cubicBezTo>
                    <a:pt x="5251" y="5882"/>
                    <a:pt x="5299" y="5954"/>
                    <a:pt x="5299" y="6025"/>
                  </a:cubicBezTo>
                  <a:lnTo>
                    <a:pt x="5299" y="7870"/>
                  </a:lnTo>
                  <a:cubicBezTo>
                    <a:pt x="5299" y="7942"/>
                    <a:pt x="5263" y="8025"/>
                    <a:pt x="5239" y="8097"/>
                  </a:cubicBezTo>
                  <a:lnTo>
                    <a:pt x="5061" y="8371"/>
                  </a:lnTo>
                  <a:cubicBezTo>
                    <a:pt x="4989" y="8490"/>
                    <a:pt x="4942" y="8644"/>
                    <a:pt x="4942" y="8775"/>
                  </a:cubicBezTo>
                  <a:lnTo>
                    <a:pt x="4942" y="9549"/>
                  </a:lnTo>
                  <a:cubicBezTo>
                    <a:pt x="4942" y="9644"/>
                    <a:pt x="5013" y="9716"/>
                    <a:pt x="5108" y="9716"/>
                  </a:cubicBezTo>
                  <a:cubicBezTo>
                    <a:pt x="5192" y="9716"/>
                    <a:pt x="5263" y="9644"/>
                    <a:pt x="5263" y="9549"/>
                  </a:cubicBezTo>
                  <a:lnTo>
                    <a:pt x="5263" y="8775"/>
                  </a:lnTo>
                  <a:cubicBezTo>
                    <a:pt x="5263" y="8704"/>
                    <a:pt x="5299" y="8632"/>
                    <a:pt x="5323" y="8561"/>
                  </a:cubicBezTo>
                  <a:lnTo>
                    <a:pt x="5501" y="8275"/>
                  </a:lnTo>
                  <a:cubicBezTo>
                    <a:pt x="5585" y="8156"/>
                    <a:pt x="5620" y="8001"/>
                    <a:pt x="5620" y="7870"/>
                  </a:cubicBezTo>
                  <a:lnTo>
                    <a:pt x="5620" y="6025"/>
                  </a:lnTo>
                  <a:cubicBezTo>
                    <a:pt x="5620" y="5823"/>
                    <a:pt x="5501" y="5644"/>
                    <a:pt x="5323" y="5537"/>
                  </a:cubicBezTo>
                  <a:lnTo>
                    <a:pt x="4894" y="5311"/>
                  </a:lnTo>
                  <a:lnTo>
                    <a:pt x="4882" y="5299"/>
                  </a:lnTo>
                  <a:lnTo>
                    <a:pt x="4882" y="5025"/>
                  </a:lnTo>
                  <a:cubicBezTo>
                    <a:pt x="5108" y="4870"/>
                    <a:pt x="5251" y="4596"/>
                    <a:pt x="5251" y="4287"/>
                  </a:cubicBezTo>
                  <a:lnTo>
                    <a:pt x="5251" y="3918"/>
                  </a:lnTo>
                  <a:cubicBezTo>
                    <a:pt x="5251" y="3644"/>
                    <a:pt x="5108" y="3406"/>
                    <a:pt x="4882" y="3275"/>
                  </a:cubicBezTo>
                  <a:lnTo>
                    <a:pt x="4882" y="2822"/>
                  </a:lnTo>
                  <a:cubicBezTo>
                    <a:pt x="4882" y="2751"/>
                    <a:pt x="4930" y="2679"/>
                    <a:pt x="5001" y="2644"/>
                  </a:cubicBezTo>
                  <a:lnTo>
                    <a:pt x="5311" y="2501"/>
                  </a:lnTo>
                  <a:lnTo>
                    <a:pt x="5597" y="2786"/>
                  </a:lnTo>
                  <a:cubicBezTo>
                    <a:pt x="5668" y="2858"/>
                    <a:pt x="5763" y="2882"/>
                    <a:pt x="5847" y="2882"/>
                  </a:cubicBezTo>
                  <a:cubicBezTo>
                    <a:pt x="5942" y="2882"/>
                    <a:pt x="6025" y="2858"/>
                    <a:pt x="6097" y="2786"/>
                  </a:cubicBezTo>
                  <a:lnTo>
                    <a:pt x="6382" y="2501"/>
                  </a:lnTo>
                  <a:lnTo>
                    <a:pt x="6692" y="2644"/>
                  </a:lnTo>
                  <a:cubicBezTo>
                    <a:pt x="6775" y="2679"/>
                    <a:pt x="6811" y="2751"/>
                    <a:pt x="6811" y="2822"/>
                  </a:cubicBezTo>
                  <a:lnTo>
                    <a:pt x="6811" y="3275"/>
                  </a:lnTo>
                  <a:cubicBezTo>
                    <a:pt x="6597" y="3394"/>
                    <a:pt x="6442" y="3632"/>
                    <a:pt x="6442" y="3918"/>
                  </a:cubicBezTo>
                  <a:lnTo>
                    <a:pt x="6442" y="4287"/>
                  </a:lnTo>
                  <a:cubicBezTo>
                    <a:pt x="6442" y="4584"/>
                    <a:pt x="6597" y="4846"/>
                    <a:pt x="6811" y="5025"/>
                  </a:cubicBezTo>
                  <a:lnTo>
                    <a:pt x="6811" y="5299"/>
                  </a:lnTo>
                  <a:cubicBezTo>
                    <a:pt x="6811" y="5299"/>
                    <a:pt x="6811" y="5311"/>
                    <a:pt x="6799" y="5311"/>
                  </a:cubicBezTo>
                  <a:lnTo>
                    <a:pt x="6370" y="5537"/>
                  </a:lnTo>
                  <a:cubicBezTo>
                    <a:pt x="6192" y="5620"/>
                    <a:pt x="6073" y="5823"/>
                    <a:pt x="6073" y="6025"/>
                  </a:cubicBezTo>
                  <a:lnTo>
                    <a:pt x="6073" y="7870"/>
                  </a:lnTo>
                  <a:cubicBezTo>
                    <a:pt x="6073" y="8025"/>
                    <a:pt x="6120" y="8156"/>
                    <a:pt x="6192" y="8275"/>
                  </a:cubicBezTo>
                  <a:lnTo>
                    <a:pt x="6370" y="8561"/>
                  </a:lnTo>
                  <a:cubicBezTo>
                    <a:pt x="6418" y="8621"/>
                    <a:pt x="6430" y="8692"/>
                    <a:pt x="6430" y="8775"/>
                  </a:cubicBezTo>
                  <a:lnTo>
                    <a:pt x="6430" y="9549"/>
                  </a:lnTo>
                  <a:cubicBezTo>
                    <a:pt x="6430" y="9644"/>
                    <a:pt x="6501" y="9716"/>
                    <a:pt x="6597" y="9716"/>
                  </a:cubicBezTo>
                  <a:cubicBezTo>
                    <a:pt x="6680" y="9716"/>
                    <a:pt x="6751" y="9644"/>
                    <a:pt x="6751" y="9549"/>
                  </a:cubicBezTo>
                  <a:lnTo>
                    <a:pt x="6751" y="8775"/>
                  </a:lnTo>
                  <a:cubicBezTo>
                    <a:pt x="6751" y="8632"/>
                    <a:pt x="6716" y="8501"/>
                    <a:pt x="6632" y="8371"/>
                  </a:cubicBezTo>
                  <a:lnTo>
                    <a:pt x="6454" y="8097"/>
                  </a:lnTo>
                  <a:cubicBezTo>
                    <a:pt x="6418" y="8037"/>
                    <a:pt x="6394" y="7966"/>
                    <a:pt x="6394" y="7870"/>
                  </a:cubicBezTo>
                  <a:lnTo>
                    <a:pt x="6394" y="6025"/>
                  </a:lnTo>
                  <a:cubicBezTo>
                    <a:pt x="6394" y="5954"/>
                    <a:pt x="6442" y="5882"/>
                    <a:pt x="6513" y="5846"/>
                  </a:cubicBezTo>
                  <a:lnTo>
                    <a:pt x="6835" y="5692"/>
                  </a:lnTo>
                  <a:lnTo>
                    <a:pt x="7109" y="5977"/>
                  </a:lnTo>
                  <a:cubicBezTo>
                    <a:pt x="7192" y="6049"/>
                    <a:pt x="7275" y="6085"/>
                    <a:pt x="7371" y="6085"/>
                  </a:cubicBezTo>
                  <a:cubicBezTo>
                    <a:pt x="7454" y="6085"/>
                    <a:pt x="7549" y="6049"/>
                    <a:pt x="7621" y="5977"/>
                  </a:cubicBezTo>
                  <a:lnTo>
                    <a:pt x="7906" y="5692"/>
                  </a:lnTo>
                  <a:lnTo>
                    <a:pt x="8216" y="5846"/>
                  </a:lnTo>
                  <a:cubicBezTo>
                    <a:pt x="8287" y="5882"/>
                    <a:pt x="8335" y="5954"/>
                    <a:pt x="8335" y="6025"/>
                  </a:cubicBezTo>
                  <a:lnTo>
                    <a:pt x="8335" y="7870"/>
                  </a:lnTo>
                  <a:cubicBezTo>
                    <a:pt x="8335" y="7942"/>
                    <a:pt x="8299" y="8025"/>
                    <a:pt x="8275" y="8097"/>
                  </a:cubicBezTo>
                  <a:lnTo>
                    <a:pt x="8097" y="8371"/>
                  </a:lnTo>
                  <a:cubicBezTo>
                    <a:pt x="8025" y="8490"/>
                    <a:pt x="7978" y="8644"/>
                    <a:pt x="7978" y="8775"/>
                  </a:cubicBezTo>
                  <a:lnTo>
                    <a:pt x="7978" y="9549"/>
                  </a:lnTo>
                  <a:cubicBezTo>
                    <a:pt x="7978" y="9644"/>
                    <a:pt x="8049" y="9716"/>
                    <a:pt x="8144" y="9716"/>
                  </a:cubicBezTo>
                  <a:cubicBezTo>
                    <a:pt x="8228" y="9716"/>
                    <a:pt x="8299" y="9644"/>
                    <a:pt x="8299" y="9549"/>
                  </a:cubicBezTo>
                  <a:lnTo>
                    <a:pt x="8299" y="8775"/>
                  </a:lnTo>
                  <a:cubicBezTo>
                    <a:pt x="8299" y="8704"/>
                    <a:pt x="8335" y="8632"/>
                    <a:pt x="8359" y="8561"/>
                  </a:cubicBezTo>
                  <a:lnTo>
                    <a:pt x="8537" y="8275"/>
                  </a:lnTo>
                  <a:cubicBezTo>
                    <a:pt x="8621" y="8156"/>
                    <a:pt x="8656" y="8001"/>
                    <a:pt x="8656" y="7870"/>
                  </a:cubicBezTo>
                  <a:lnTo>
                    <a:pt x="8656" y="6025"/>
                  </a:lnTo>
                  <a:cubicBezTo>
                    <a:pt x="8656" y="5823"/>
                    <a:pt x="8537" y="5644"/>
                    <a:pt x="8359" y="5537"/>
                  </a:cubicBezTo>
                  <a:lnTo>
                    <a:pt x="7930" y="5311"/>
                  </a:lnTo>
                  <a:lnTo>
                    <a:pt x="7918" y="5299"/>
                  </a:lnTo>
                  <a:lnTo>
                    <a:pt x="7918" y="5025"/>
                  </a:lnTo>
                  <a:cubicBezTo>
                    <a:pt x="8144" y="4870"/>
                    <a:pt x="8287" y="4596"/>
                    <a:pt x="8287" y="4287"/>
                  </a:cubicBezTo>
                  <a:lnTo>
                    <a:pt x="8287" y="3918"/>
                  </a:lnTo>
                  <a:cubicBezTo>
                    <a:pt x="8287" y="3644"/>
                    <a:pt x="8144" y="3406"/>
                    <a:pt x="7918" y="3275"/>
                  </a:cubicBezTo>
                  <a:lnTo>
                    <a:pt x="7918" y="2822"/>
                  </a:lnTo>
                  <a:cubicBezTo>
                    <a:pt x="7918" y="2751"/>
                    <a:pt x="7966" y="2679"/>
                    <a:pt x="8037" y="2644"/>
                  </a:cubicBezTo>
                  <a:lnTo>
                    <a:pt x="8347" y="2501"/>
                  </a:lnTo>
                  <a:lnTo>
                    <a:pt x="8633" y="2786"/>
                  </a:lnTo>
                  <a:cubicBezTo>
                    <a:pt x="8704" y="2858"/>
                    <a:pt x="8799" y="2882"/>
                    <a:pt x="8883" y="2882"/>
                  </a:cubicBezTo>
                  <a:cubicBezTo>
                    <a:pt x="8978" y="2882"/>
                    <a:pt x="9061" y="2858"/>
                    <a:pt x="9133" y="2786"/>
                  </a:cubicBezTo>
                  <a:lnTo>
                    <a:pt x="9418" y="2501"/>
                  </a:lnTo>
                  <a:lnTo>
                    <a:pt x="9728" y="2644"/>
                  </a:lnTo>
                  <a:cubicBezTo>
                    <a:pt x="9811" y="2679"/>
                    <a:pt x="9847" y="2751"/>
                    <a:pt x="9847" y="2822"/>
                  </a:cubicBezTo>
                  <a:lnTo>
                    <a:pt x="9847" y="3275"/>
                  </a:lnTo>
                  <a:cubicBezTo>
                    <a:pt x="9633" y="3394"/>
                    <a:pt x="9478" y="3632"/>
                    <a:pt x="9478" y="3918"/>
                  </a:cubicBezTo>
                  <a:lnTo>
                    <a:pt x="9478" y="4287"/>
                  </a:lnTo>
                  <a:cubicBezTo>
                    <a:pt x="9478" y="4584"/>
                    <a:pt x="9633" y="4846"/>
                    <a:pt x="9847" y="5025"/>
                  </a:cubicBezTo>
                  <a:lnTo>
                    <a:pt x="9847" y="5299"/>
                  </a:lnTo>
                  <a:cubicBezTo>
                    <a:pt x="9847" y="5299"/>
                    <a:pt x="9847" y="5311"/>
                    <a:pt x="9835" y="5311"/>
                  </a:cubicBezTo>
                  <a:lnTo>
                    <a:pt x="9407" y="5537"/>
                  </a:lnTo>
                  <a:cubicBezTo>
                    <a:pt x="9228" y="5620"/>
                    <a:pt x="9109" y="5823"/>
                    <a:pt x="9109" y="6025"/>
                  </a:cubicBezTo>
                  <a:lnTo>
                    <a:pt x="9109" y="7870"/>
                  </a:lnTo>
                  <a:cubicBezTo>
                    <a:pt x="9109" y="8025"/>
                    <a:pt x="9157" y="8156"/>
                    <a:pt x="9228" y="8275"/>
                  </a:cubicBezTo>
                  <a:lnTo>
                    <a:pt x="9407" y="8561"/>
                  </a:lnTo>
                  <a:cubicBezTo>
                    <a:pt x="9454" y="8621"/>
                    <a:pt x="9466" y="8692"/>
                    <a:pt x="9466" y="8775"/>
                  </a:cubicBezTo>
                  <a:lnTo>
                    <a:pt x="9466" y="9549"/>
                  </a:lnTo>
                  <a:cubicBezTo>
                    <a:pt x="9466" y="9644"/>
                    <a:pt x="9538" y="9716"/>
                    <a:pt x="9633" y="9716"/>
                  </a:cubicBezTo>
                  <a:cubicBezTo>
                    <a:pt x="9716" y="9716"/>
                    <a:pt x="9788" y="9644"/>
                    <a:pt x="9788" y="9549"/>
                  </a:cubicBezTo>
                  <a:lnTo>
                    <a:pt x="9788" y="8775"/>
                  </a:lnTo>
                  <a:cubicBezTo>
                    <a:pt x="9788" y="8632"/>
                    <a:pt x="9752" y="8501"/>
                    <a:pt x="9668" y="8371"/>
                  </a:cubicBezTo>
                  <a:lnTo>
                    <a:pt x="9490" y="8097"/>
                  </a:lnTo>
                  <a:cubicBezTo>
                    <a:pt x="9454" y="8037"/>
                    <a:pt x="9430" y="7966"/>
                    <a:pt x="9430" y="7870"/>
                  </a:cubicBezTo>
                  <a:lnTo>
                    <a:pt x="9430" y="6025"/>
                  </a:lnTo>
                  <a:cubicBezTo>
                    <a:pt x="9430" y="5954"/>
                    <a:pt x="9478" y="5882"/>
                    <a:pt x="9549" y="5846"/>
                  </a:cubicBezTo>
                  <a:lnTo>
                    <a:pt x="9871" y="5692"/>
                  </a:lnTo>
                  <a:lnTo>
                    <a:pt x="10145" y="5977"/>
                  </a:lnTo>
                  <a:cubicBezTo>
                    <a:pt x="10228" y="6049"/>
                    <a:pt x="10311" y="6085"/>
                    <a:pt x="10407" y="6085"/>
                  </a:cubicBezTo>
                  <a:cubicBezTo>
                    <a:pt x="10490" y="6085"/>
                    <a:pt x="10585" y="6049"/>
                    <a:pt x="10657" y="5977"/>
                  </a:cubicBezTo>
                  <a:lnTo>
                    <a:pt x="10942" y="5692"/>
                  </a:lnTo>
                  <a:lnTo>
                    <a:pt x="11252" y="5846"/>
                  </a:lnTo>
                  <a:cubicBezTo>
                    <a:pt x="11323" y="5882"/>
                    <a:pt x="11371" y="5954"/>
                    <a:pt x="11371" y="6025"/>
                  </a:cubicBezTo>
                  <a:lnTo>
                    <a:pt x="11371" y="7870"/>
                  </a:lnTo>
                  <a:cubicBezTo>
                    <a:pt x="11371" y="7942"/>
                    <a:pt x="11335" y="8025"/>
                    <a:pt x="11312" y="8097"/>
                  </a:cubicBezTo>
                  <a:lnTo>
                    <a:pt x="11133" y="8371"/>
                  </a:lnTo>
                  <a:cubicBezTo>
                    <a:pt x="11062" y="8490"/>
                    <a:pt x="11014" y="8644"/>
                    <a:pt x="11014" y="8775"/>
                  </a:cubicBezTo>
                  <a:lnTo>
                    <a:pt x="11014" y="9549"/>
                  </a:lnTo>
                  <a:cubicBezTo>
                    <a:pt x="11014" y="9644"/>
                    <a:pt x="11085" y="9716"/>
                    <a:pt x="11181" y="9716"/>
                  </a:cubicBezTo>
                  <a:cubicBezTo>
                    <a:pt x="11264" y="9716"/>
                    <a:pt x="11335" y="9644"/>
                    <a:pt x="11335" y="9549"/>
                  </a:cubicBezTo>
                  <a:lnTo>
                    <a:pt x="11335" y="8775"/>
                  </a:lnTo>
                  <a:cubicBezTo>
                    <a:pt x="11335" y="8704"/>
                    <a:pt x="11371" y="8632"/>
                    <a:pt x="11395" y="8561"/>
                  </a:cubicBezTo>
                  <a:lnTo>
                    <a:pt x="11573" y="8275"/>
                  </a:lnTo>
                  <a:cubicBezTo>
                    <a:pt x="11657" y="8156"/>
                    <a:pt x="11693" y="8001"/>
                    <a:pt x="11693" y="7870"/>
                  </a:cubicBezTo>
                  <a:lnTo>
                    <a:pt x="11693" y="6025"/>
                  </a:lnTo>
                  <a:cubicBezTo>
                    <a:pt x="11514" y="5823"/>
                    <a:pt x="11395" y="5620"/>
                    <a:pt x="11204" y="5537"/>
                  </a:cubicBezTo>
                  <a:lnTo>
                    <a:pt x="10776" y="5311"/>
                  </a:lnTo>
                  <a:lnTo>
                    <a:pt x="10764" y="5299"/>
                  </a:lnTo>
                  <a:lnTo>
                    <a:pt x="10764" y="5025"/>
                  </a:lnTo>
                  <a:cubicBezTo>
                    <a:pt x="10978" y="4870"/>
                    <a:pt x="11133" y="4596"/>
                    <a:pt x="11133" y="4287"/>
                  </a:cubicBezTo>
                  <a:lnTo>
                    <a:pt x="11133" y="3918"/>
                  </a:lnTo>
                  <a:cubicBezTo>
                    <a:pt x="11133" y="3513"/>
                    <a:pt x="10800" y="3179"/>
                    <a:pt x="10407" y="3179"/>
                  </a:cubicBezTo>
                  <a:lnTo>
                    <a:pt x="10014" y="3179"/>
                  </a:lnTo>
                  <a:lnTo>
                    <a:pt x="10014" y="2846"/>
                  </a:lnTo>
                  <a:cubicBezTo>
                    <a:pt x="10014" y="2632"/>
                    <a:pt x="9895" y="2453"/>
                    <a:pt x="9716" y="2346"/>
                  </a:cubicBezTo>
                  <a:lnTo>
                    <a:pt x="9287" y="2132"/>
                  </a:lnTo>
                  <a:lnTo>
                    <a:pt x="9276" y="2108"/>
                  </a:lnTo>
                  <a:lnTo>
                    <a:pt x="9276" y="1846"/>
                  </a:lnTo>
                  <a:cubicBezTo>
                    <a:pt x="9490" y="1679"/>
                    <a:pt x="9645" y="1417"/>
                    <a:pt x="9645" y="1096"/>
                  </a:cubicBezTo>
                  <a:lnTo>
                    <a:pt x="9645" y="727"/>
                  </a:lnTo>
                  <a:cubicBezTo>
                    <a:pt x="9645" y="322"/>
                    <a:pt x="9311" y="0"/>
                    <a:pt x="8918" y="0"/>
                  </a:cubicBezTo>
                  <a:lnTo>
                    <a:pt x="8537" y="0"/>
                  </a:lnTo>
                  <a:cubicBezTo>
                    <a:pt x="8133" y="0"/>
                    <a:pt x="7811" y="322"/>
                    <a:pt x="7811" y="727"/>
                  </a:cubicBezTo>
                  <a:lnTo>
                    <a:pt x="7811" y="1096"/>
                  </a:lnTo>
                  <a:cubicBezTo>
                    <a:pt x="7811" y="1393"/>
                    <a:pt x="7966" y="1667"/>
                    <a:pt x="8180" y="1846"/>
                  </a:cubicBezTo>
                  <a:lnTo>
                    <a:pt x="8180" y="2108"/>
                  </a:lnTo>
                  <a:cubicBezTo>
                    <a:pt x="8180" y="2108"/>
                    <a:pt x="8180" y="2132"/>
                    <a:pt x="8168" y="2132"/>
                  </a:cubicBezTo>
                  <a:lnTo>
                    <a:pt x="7740" y="2346"/>
                  </a:lnTo>
                  <a:cubicBezTo>
                    <a:pt x="7561" y="2441"/>
                    <a:pt x="7442" y="2632"/>
                    <a:pt x="7442" y="2846"/>
                  </a:cubicBezTo>
                  <a:lnTo>
                    <a:pt x="7442" y="3179"/>
                  </a:lnTo>
                  <a:lnTo>
                    <a:pt x="7037" y="3179"/>
                  </a:lnTo>
                  <a:lnTo>
                    <a:pt x="7037" y="2846"/>
                  </a:lnTo>
                  <a:cubicBezTo>
                    <a:pt x="7037" y="2632"/>
                    <a:pt x="6918" y="2453"/>
                    <a:pt x="6740" y="2346"/>
                  </a:cubicBezTo>
                  <a:lnTo>
                    <a:pt x="6311" y="2132"/>
                  </a:lnTo>
                  <a:lnTo>
                    <a:pt x="6299" y="2108"/>
                  </a:lnTo>
                  <a:lnTo>
                    <a:pt x="6299" y="1846"/>
                  </a:lnTo>
                  <a:cubicBezTo>
                    <a:pt x="6513" y="1679"/>
                    <a:pt x="6668" y="1417"/>
                    <a:pt x="6668" y="1096"/>
                  </a:cubicBezTo>
                  <a:lnTo>
                    <a:pt x="6668" y="727"/>
                  </a:lnTo>
                  <a:cubicBezTo>
                    <a:pt x="6668" y="322"/>
                    <a:pt x="6335" y="0"/>
                    <a:pt x="5942" y="0"/>
                  </a:cubicBezTo>
                  <a:lnTo>
                    <a:pt x="5561" y="0"/>
                  </a:lnTo>
                  <a:cubicBezTo>
                    <a:pt x="5168" y="0"/>
                    <a:pt x="4835" y="322"/>
                    <a:pt x="4835" y="727"/>
                  </a:cubicBezTo>
                  <a:lnTo>
                    <a:pt x="4835" y="1096"/>
                  </a:lnTo>
                  <a:cubicBezTo>
                    <a:pt x="4835" y="1393"/>
                    <a:pt x="4989" y="1667"/>
                    <a:pt x="5204" y="1846"/>
                  </a:cubicBezTo>
                  <a:lnTo>
                    <a:pt x="5204" y="2108"/>
                  </a:lnTo>
                  <a:cubicBezTo>
                    <a:pt x="5204" y="2108"/>
                    <a:pt x="5204" y="2132"/>
                    <a:pt x="5192" y="2132"/>
                  </a:cubicBezTo>
                  <a:lnTo>
                    <a:pt x="4763" y="2346"/>
                  </a:lnTo>
                  <a:cubicBezTo>
                    <a:pt x="4585" y="2441"/>
                    <a:pt x="4465" y="2632"/>
                    <a:pt x="4465" y="2846"/>
                  </a:cubicBezTo>
                  <a:lnTo>
                    <a:pt x="4465" y="3179"/>
                  </a:lnTo>
                  <a:lnTo>
                    <a:pt x="4061" y="3179"/>
                  </a:lnTo>
                  <a:lnTo>
                    <a:pt x="4061" y="2846"/>
                  </a:lnTo>
                  <a:cubicBezTo>
                    <a:pt x="4061" y="2632"/>
                    <a:pt x="3942" y="2453"/>
                    <a:pt x="3763" y="2346"/>
                  </a:cubicBezTo>
                  <a:lnTo>
                    <a:pt x="3334" y="2132"/>
                  </a:lnTo>
                  <a:lnTo>
                    <a:pt x="3322" y="2108"/>
                  </a:lnTo>
                  <a:lnTo>
                    <a:pt x="3322" y="1846"/>
                  </a:lnTo>
                  <a:cubicBezTo>
                    <a:pt x="3537" y="1679"/>
                    <a:pt x="3692" y="1417"/>
                    <a:pt x="3692" y="1096"/>
                  </a:cubicBezTo>
                  <a:lnTo>
                    <a:pt x="3692" y="727"/>
                  </a:lnTo>
                  <a:cubicBezTo>
                    <a:pt x="3692" y="322"/>
                    <a:pt x="3358" y="0"/>
                    <a:pt x="2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4CBE58B0-AB99-D5FF-70C5-CCCD05ED66D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rot="16200000">
            <a:off x="-713043" y="712896"/>
            <a:ext cx="5143497" cy="3717410"/>
          </a:xfrm>
          <a:prstGeom prst="rect">
            <a:avLst/>
          </a:prstGeom>
        </p:spPr>
      </p:pic>
      <p:sp>
        <p:nvSpPr>
          <p:cNvPr id="721" name="Google Shape;721;p50"/>
          <p:cNvSpPr/>
          <p:nvPr/>
        </p:nvSpPr>
        <p:spPr>
          <a:xfrm>
            <a:off x="0" y="2571900"/>
            <a:ext cx="9144000" cy="25716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22" name="Google Shape;722;p50"/>
          <p:cNvSpPr txBox="1">
            <a:spLocks noGrp="1"/>
          </p:cNvSpPr>
          <p:nvPr>
            <p:ph type="title"/>
          </p:nvPr>
        </p:nvSpPr>
        <p:spPr>
          <a:xfrm>
            <a:off x="4396025" y="1520975"/>
            <a:ext cx="3722700" cy="105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150,000</a:t>
            </a:r>
          </a:p>
        </p:txBody>
      </p:sp>
      <p:sp>
        <p:nvSpPr>
          <p:cNvPr id="723" name="Google Shape;723;p50"/>
          <p:cNvSpPr/>
          <p:nvPr/>
        </p:nvSpPr>
        <p:spPr>
          <a:xfrm>
            <a:off x="4272197" y="2931404"/>
            <a:ext cx="3689085" cy="708600"/>
          </a:xfrm>
          <a:prstGeom prst="roundRect">
            <a:avLst>
              <a:gd name="adj" fmla="val 50000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24" name="Google Shape;724;p50"/>
          <p:cNvSpPr txBox="1">
            <a:spLocks noGrp="1"/>
          </p:cNvSpPr>
          <p:nvPr>
            <p:ph type="subTitle" idx="1"/>
          </p:nvPr>
        </p:nvSpPr>
        <p:spPr>
          <a:xfrm>
            <a:off x="4496668" y="2938450"/>
            <a:ext cx="3186676" cy="63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Resaltar un número importante capta la atención de su público</a:t>
            </a:r>
          </a:p>
        </p:txBody>
      </p:sp>
      <p:grpSp>
        <p:nvGrpSpPr>
          <p:cNvPr id="725" name="Google Shape;725;p50"/>
          <p:cNvGrpSpPr/>
          <p:nvPr/>
        </p:nvGrpSpPr>
        <p:grpSpPr>
          <a:xfrm>
            <a:off x="7675960" y="3047808"/>
            <a:ext cx="475800" cy="475800"/>
            <a:chOff x="7323691" y="3019683"/>
            <a:chExt cx="475800" cy="475800"/>
          </a:xfrm>
        </p:grpSpPr>
        <p:sp>
          <p:nvSpPr>
            <p:cNvPr id="726" name="Google Shape;726;p50"/>
            <p:cNvSpPr/>
            <p:nvPr/>
          </p:nvSpPr>
          <p:spPr>
            <a:xfrm>
              <a:off x="7323691" y="3019683"/>
              <a:ext cx="475800" cy="4758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grpSp>
          <p:nvGrpSpPr>
            <p:cNvPr id="727" name="Google Shape;727;p50"/>
            <p:cNvGrpSpPr/>
            <p:nvPr/>
          </p:nvGrpSpPr>
          <p:grpSpPr>
            <a:xfrm>
              <a:off x="7425079" y="3130511"/>
              <a:ext cx="273153" cy="254151"/>
              <a:chOff x="6099375" y="2456075"/>
              <a:chExt cx="337684" cy="314194"/>
            </a:xfrm>
          </p:grpSpPr>
          <p:sp>
            <p:nvSpPr>
              <p:cNvPr id="728" name="Google Shape;728;p50"/>
              <p:cNvSpPr/>
              <p:nvPr/>
            </p:nvSpPr>
            <p:spPr>
              <a:xfrm>
                <a:off x="6099375" y="2456075"/>
                <a:ext cx="337684" cy="314194"/>
              </a:xfrm>
              <a:custGeom>
                <a:avLst/>
                <a:gdLst/>
                <a:ahLst/>
                <a:cxnLst/>
                <a:rect l="l" t="t" r="r" b="b"/>
                <a:pathLst>
                  <a:path w="10609" h="9871" extrusionOk="0">
                    <a:moveTo>
                      <a:pt x="322" y="5025"/>
                    </a:moveTo>
                    <a:cubicBezTo>
                      <a:pt x="536" y="5227"/>
                      <a:pt x="857" y="5418"/>
                      <a:pt x="1274" y="5585"/>
                    </a:cubicBezTo>
                    <a:cubicBezTo>
                      <a:pt x="2048" y="5882"/>
                      <a:pt x="3060" y="6049"/>
                      <a:pt x="4143" y="6049"/>
                    </a:cubicBezTo>
                    <a:lnTo>
                      <a:pt x="4417" y="6049"/>
                    </a:lnTo>
                    <a:cubicBezTo>
                      <a:pt x="4429" y="6061"/>
                      <a:pt x="4465" y="6073"/>
                      <a:pt x="4477" y="6097"/>
                    </a:cubicBezTo>
                    <a:lnTo>
                      <a:pt x="4905" y="6347"/>
                    </a:lnTo>
                    <a:cubicBezTo>
                      <a:pt x="4894" y="6466"/>
                      <a:pt x="4882" y="6585"/>
                      <a:pt x="4882" y="6692"/>
                    </a:cubicBezTo>
                    <a:cubicBezTo>
                      <a:pt x="4882" y="6811"/>
                      <a:pt x="4894" y="6930"/>
                      <a:pt x="4905" y="7025"/>
                    </a:cubicBezTo>
                    <a:lnTo>
                      <a:pt x="4477" y="7287"/>
                    </a:lnTo>
                    <a:cubicBezTo>
                      <a:pt x="4405" y="7323"/>
                      <a:pt x="4358" y="7382"/>
                      <a:pt x="4346" y="7466"/>
                    </a:cubicBezTo>
                    <a:cubicBezTo>
                      <a:pt x="4322" y="7537"/>
                      <a:pt x="4322" y="7609"/>
                      <a:pt x="4370" y="7680"/>
                    </a:cubicBezTo>
                    <a:lnTo>
                      <a:pt x="4608" y="8085"/>
                    </a:lnTo>
                    <a:cubicBezTo>
                      <a:pt x="4564" y="8081"/>
                      <a:pt x="4517" y="8080"/>
                      <a:pt x="4467" y="8080"/>
                    </a:cubicBezTo>
                    <a:cubicBezTo>
                      <a:pt x="4368" y="8080"/>
                      <a:pt x="4263" y="8085"/>
                      <a:pt x="4167" y="8085"/>
                    </a:cubicBezTo>
                    <a:cubicBezTo>
                      <a:pt x="3120" y="8085"/>
                      <a:pt x="2143" y="7942"/>
                      <a:pt x="1393" y="7656"/>
                    </a:cubicBezTo>
                    <a:cubicBezTo>
                      <a:pt x="714" y="7406"/>
                      <a:pt x="322" y="7061"/>
                      <a:pt x="322" y="6728"/>
                    </a:cubicBezTo>
                    <a:lnTo>
                      <a:pt x="322" y="5025"/>
                    </a:lnTo>
                    <a:close/>
                    <a:moveTo>
                      <a:pt x="4132" y="1"/>
                    </a:moveTo>
                    <a:cubicBezTo>
                      <a:pt x="3048" y="1"/>
                      <a:pt x="2036" y="167"/>
                      <a:pt x="1262" y="465"/>
                    </a:cubicBezTo>
                    <a:cubicBezTo>
                      <a:pt x="441" y="774"/>
                      <a:pt x="0" y="1215"/>
                      <a:pt x="0" y="1691"/>
                    </a:cubicBezTo>
                    <a:lnTo>
                      <a:pt x="0" y="6751"/>
                    </a:lnTo>
                    <a:cubicBezTo>
                      <a:pt x="0" y="7228"/>
                      <a:pt x="441" y="7656"/>
                      <a:pt x="1262" y="7966"/>
                    </a:cubicBezTo>
                    <a:cubicBezTo>
                      <a:pt x="2036" y="8264"/>
                      <a:pt x="3048" y="8430"/>
                      <a:pt x="4132" y="8430"/>
                    </a:cubicBezTo>
                    <a:cubicBezTo>
                      <a:pt x="4346" y="8430"/>
                      <a:pt x="4548" y="8430"/>
                      <a:pt x="4763" y="8418"/>
                    </a:cubicBezTo>
                    <a:lnTo>
                      <a:pt x="5025" y="8871"/>
                    </a:lnTo>
                    <a:cubicBezTo>
                      <a:pt x="5072" y="8954"/>
                      <a:pt x="5132" y="8990"/>
                      <a:pt x="5203" y="9014"/>
                    </a:cubicBezTo>
                    <a:cubicBezTo>
                      <a:pt x="5227" y="9018"/>
                      <a:pt x="5252" y="9020"/>
                      <a:pt x="5278" y="9020"/>
                    </a:cubicBezTo>
                    <a:cubicBezTo>
                      <a:pt x="5329" y="9020"/>
                      <a:pt x="5382" y="9010"/>
                      <a:pt x="5429" y="8978"/>
                    </a:cubicBezTo>
                    <a:lnTo>
                      <a:pt x="5858" y="8728"/>
                    </a:lnTo>
                    <a:cubicBezTo>
                      <a:pt x="6037" y="8871"/>
                      <a:pt x="6251" y="8990"/>
                      <a:pt x="6465" y="9085"/>
                    </a:cubicBezTo>
                    <a:lnTo>
                      <a:pt x="6465" y="9573"/>
                    </a:lnTo>
                    <a:cubicBezTo>
                      <a:pt x="6465" y="9740"/>
                      <a:pt x="6608" y="9871"/>
                      <a:pt x="6763" y="9871"/>
                    </a:cubicBezTo>
                    <a:lnTo>
                      <a:pt x="8108" y="9871"/>
                    </a:lnTo>
                    <a:cubicBezTo>
                      <a:pt x="8275" y="9871"/>
                      <a:pt x="8406" y="9740"/>
                      <a:pt x="8406" y="9573"/>
                    </a:cubicBezTo>
                    <a:lnTo>
                      <a:pt x="8406" y="9085"/>
                    </a:lnTo>
                    <a:cubicBezTo>
                      <a:pt x="8632" y="8990"/>
                      <a:pt x="8823" y="8871"/>
                      <a:pt x="9013" y="8728"/>
                    </a:cubicBezTo>
                    <a:lnTo>
                      <a:pt x="9442" y="8978"/>
                    </a:lnTo>
                    <a:cubicBezTo>
                      <a:pt x="9497" y="9010"/>
                      <a:pt x="9548" y="9020"/>
                      <a:pt x="9596" y="9020"/>
                    </a:cubicBezTo>
                    <a:cubicBezTo>
                      <a:pt x="9620" y="9020"/>
                      <a:pt x="9644" y="9018"/>
                      <a:pt x="9668" y="9014"/>
                    </a:cubicBezTo>
                    <a:cubicBezTo>
                      <a:pt x="9739" y="8990"/>
                      <a:pt x="9799" y="8930"/>
                      <a:pt x="9847" y="8871"/>
                    </a:cubicBezTo>
                    <a:lnTo>
                      <a:pt x="10513" y="7716"/>
                    </a:lnTo>
                    <a:cubicBezTo>
                      <a:pt x="10561" y="7597"/>
                      <a:pt x="10561" y="7525"/>
                      <a:pt x="10549" y="7442"/>
                    </a:cubicBezTo>
                    <a:cubicBezTo>
                      <a:pt x="10537" y="7371"/>
                      <a:pt x="10478" y="7311"/>
                      <a:pt x="10406" y="7263"/>
                    </a:cubicBezTo>
                    <a:lnTo>
                      <a:pt x="9978" y="7013"/>
                    </a:lnTo>
                    <a:cubicBezTo>
                      <a:pt x="9989" y="6894"/>
                      <a:pt x="10013" y="6775"/>
                      <a:pt x="10013" y="6668"/>
                    </a:cubicBezTo>
                    <a:cubicBezTo>
                      <a:pt x="10013" y="6549"/>
                      <a:pt x="10001" y="6430"/>
                      <a:pt x="9978" y="6335"/>
                    </a:cubicBezTo>
                    <a:lnTo>
                      <a:pt x="10406" y="6073"/>
                    </a:lnTo>
                    <a:cubicBezTo>
                      <a:pt x="10549" y="6001"/>
                      <a:pt x="10609" y="5823"/>
                      <a:pt x="10513" y="5680"/>
                    </a:cubicBezTo>
                    <a:lnTo>
                      <a:pt x="10311" y="5323"/>
                    </a:lnTo>
                    <a:cubicBezTo>
                      <a:pt x="10280" y="5268"/>
                      <a:pt x="10228" y="5239"/>
                      <a:pt x="10176" y="5239"/>
                    </a:cubicBezTo>
                    <a:cubicBezTo>
                      <a:pt x="10148" y="5239"/>
                      <a:pt x="10121" y="5247"/>
                      <a:pt x="10097" y="5263"/>
                    </a:cubicBezTo>
                    <a:cubicBezTo>
                      <a:pt x="10025" y="5299"/>
                      <a:pt x="9989" y="5394"/>
                      <a:pt x="10037" y="5466"/>
                    </a:cubicBezTo>
                    <a:lnTo>
                      <a:pt x="10228" y="5811"/>
                    </a:lnTo>
                    <a:lnTo>
                      <a:pt x="9727" y="6108"/>
                    </a:lnTo>
                    <a:cubicBezTo>
                      <a:pt x="9668" y="6132"/>
                      <a:pt x="9632" y="6216"/>
                      <a:pt x="9656" y="6275"/>
                    </a:cubicBezTo>
                    <a:cubicBezTo>
                      <a:pt x="9680" y="6406"/>
                      <a:pt x="9680" y="6537"/>
                      <a:pt x="9680" y="6668"/>
                    </a:cubicBezTo>
                    <a:cubicBezTo>
                      <a:pt x="9680" y="6811"/>
                      <a:pt x="9668" y="6942"/>
                      <a:pt x="9656" y="7073"/>
                    </a:cubicBezTo>
                    <a:cubicBezTo>
                      <a:pt x="9632" y="7132"/>
                      <a:pt x="9668" y="7204"/>
                      <a:pt x="9727" y="7240"/>
                    </a:cubicBezTo>
                    <a:lnTo>
                      <a:pt x="10228" y="7537"/>
                    </a:lnTo>
                    <a:lnTo>
                      <a:pt x="9573" y="8668"/>
                    </a:lnTo>
                    <a:lnTo>
                      <a:pt x="9073" y="8371"/>
                    </a:lnTo>
                    <a:cubicBezTo>
                      <a:pt x="9045" y="8354"/>
                      <a:pt x="9015" y="8345"/>
                      <a:pt x="8986" y="8345"/>
                    </a:cubicBezTo>
                    <a:cubicBezTo>
                      <a:pt x="8952" y="8345"/>
                      <a:pt x="8920" y="8357"/>
                      <a:pt x="8894" y="8383"/>
                    </a:cubicBezTo>
                    <a:cubicBezTo>
                      <a:pt x="8680" y="8561"/>
                      <a:pt x="8442" y="8692"/>
                      <a:pt x="8192" y="8787"/>
                    </a:cubicBezTo>
                    <a:cubicBezTo>
                      <a:pt x="8132" y="8799"/>
                      <a:pt x="8084" y="8859"/>
                      <a:pt x="8084" y="8930"/>
                    </a:cubicBezTo>
                    <a:lnTo>
                      <a:pt x="8084" y="9514"/>
                    </a:lnTo>
                    <a:lnTo>
                      <a:pt x="6775" y="9514"/>
                    </a:lnTo>
                    <a:lnTo>
                      <a:pt x="6775" y="8930"/>
                    </a:lnTo>
                    <a:cubicBezTo>
                      <a:pt x="6775" y="8871"/>
                      <a:pt x="6739" y="8811"/>
                      <a:pt x="6679" y="8787"/>
                    </a:cubicBezTo>
                    <a:cubicBezTo>
                      <a:pt x="6418" y="8692"/>
                      <a:pt x="6179" y="8561"/>
                      <a:pt x="5977" y="8383"/>
                    </a:cubicBezTo>
                    <a:cubicBezTo>
                      <a:pt x="5951" y="8357"/>
                      <a:pt x="5919" y="8345"/>
                      <a:pt x="5885" y="8345"/>
                    </a:cubicBezTo>
                    <a:cubicBezTo>
                      <a:pt x="5856" y="8345"/>
                      <a:pt x="5826" y="8354"/>
                      <a:pt x="5798" y="8371"/>
                    </a:cubicBezTo>
                    <a:lnTo>
                      <a:pt x="5286" y="8668"/>
                    </a:lnTo>
                    <a:lnTo>
                      <a:pt x="4632" y="7537"/>
                    </a:lnTo>
                    <a:lnTo>
                      <a:pt x="5144" y="7240"/>
                    </a:lnTo>
                    <a:cubicBezTo>
                      <a:pt x="5203" y="7204"/>
                      <a:pt x="5227" y="7132"/>
                      <a:pt x="5215" y="7073"/>
                    </a:cubicBezTo>
                    <a:cubicBezTo>
                      <a:pt x="5191" y="6942"/>
                      <a:pt x="5191" y="6811"/>
                      <a:pt x="5191" y="6668"/>
                    </a:cubicBezTo>
                    <a:cubicBezTo>
                      <a:pt x="5191" y="6537"/>
                      <a:pt x="5203" y="6406"/>
                      <a:pt x="5215" y="6275"/>
                    </a:cubicBezTo>
                    <a:cubicBezTo>
                      <a:pt x="5227" y="6216"/>
                      <a:pt x="5203" y="6132"/>
                      <a:pt x="5144" y="6108"/>
                    </a:cubicBezTo>
                    <a:lnTo>
                      <a:pt x="4632" y="5811"/>
                    </a:lnTo>
                    <a:lnTo>
                      <a:pt x="5286" y="4680"/>
                    </a:lnTo>
                    <a:lnTo>
                      <a:pt x="5798" y="4977"/>
                    </a:lnTo>
                    <a:cubicBezTo>
                      <a:pt x="5825" y="4988"/>
                      <a:pt x="5854" y="4994"/>
                      <a:pt x="5883" y="4994"/>
                    </a:cubicBezTo>
                    <a:cubicBezTo>
                      <a:pt x="5917" y="4994"/>
                      <a:pt x="5951" y="4985"/>
                      <a:pt x="5977" y="4965"/>
                    </a:cubicBezTo>
                    <a:cubicBezTo>
                      <a:pt x="6179" y="4787"/>
                      <a:pt x="6418" y="4644"/>
                      <a:pt x="6679" y="4561"/>
                    </a:cubicBezTo>
                    <a:cubicBezTo>
                      <a:pt x="6739" y="4549"/>
                      <a:pt x="6775" y="4489"/>
                      <a:pt x="6775" y="4406"/>
                    </a:cubicBezTo>
                    <a:lnTo>
                      <a:pt x="6775" y="3834"/>
                    </a:lnTo>
                    <a:lnTo>
                      <a:pt x="8084" y="3834"/>
                    </a:lnTo>
                    <a:lnTo>
                      <a:pt x="8084" y="4406"/>
                    </a:lnTo>
                    <a:cubicBezTo>
                      <a:pt x="8084" y="4465"/>
                      <a:pt x="8132" y="4525"/>
                      <a:pt x="8192" y="4561"/>
                    </a:cubicBezTo>
                    <a:cubicBezTo>
                      <a:pt x="8442" y="4644"/>
                      <a:pt x="8680" y="4787"/>
                      <a:pt x="8894" y="4965"/>
                    </a:cubicBezTo>
                    <a:cubicBezTo>
                      <a:pt x="8920" y="4985"/>
                      <a:pt x="8954" y="4994"/>
                      <a:pt x="8988" y="4994"/>
                    </a:cubicBezTo>
                    <a:cubicBezTo>
                      <a:pt x="9017" y="4994"/>
                      <a:pt x="9046" y="4988"/>
                      <a:pt x="9073" y="4977"/>
                    </a:cubicBezTo>
                    <a:lnTo>
                      <a:pt x="9573" y="4680"/>
                    </a:lnTo>
                    <a:lnTo>
                      <a:pt x="9716" y="4906"/>
                    </a:lnTo>
                    <a:cubicBezTo>
                      <a:pt x="9740" y="4955"/>
                      <a:pt x="9793" y="4982"/>
                      <a:pt x="9847" y="4982"/>
                    </a:cubicBezTo>
                    <a:cubicBezTo>
                      <a:pt x="9871" y="4982"/>
                      <a:pt x="9896" y="4977"/>
                      <a:pt x="9918" y="4965"/>
                    </a:cubicBezTo>
                    <a:cubicBezTo>
                      <a:pt x="9989" y="4918"/>
                      <a:pt x="10025" y="4823"/>
                      <a:pt x="9978" y="4751"/>
                    </a:cubicBezTo>
                    <a:lnTo>
                      <a:pt x="9847" y="4513"/>
                    </a:lnTo>
                    <a:cubicBezTo>
                      <a:pt x="9798" y="4424"/>
                      <a:pt x="9699" y="4367"/>
                      <a:pt x="9592" y="4367"/>
                    </a:cubicBezTo>
                    <a:cubicBezTo>
                      <a:pt x="9542" y="4367"/>
                      <a:pt x="9491" y="4379"/>
                      <a:pt x="9442" y="4406"/>
                    </a:cubicBezTo>
                    <a:lnTo>
                      <a:pt x="9013" y="4668"/>
                    </a:lnTo>
                    <a:cubicBezTo>
                      <a:pt x="8835" y="4513"/>
                      <a:pt x="8620" y="4394"/>
                      <a:pt x="8406" y="4311"/>
                    </a:cubicBezTo>
                    <a:lnTo>
                      <a:pt x="8406" y="3811"/>
                    </a:lnTo>
                    <a:cubicBezTo>
                      <a:pt x="8406" y="3727"/>
                      <a:pt x="8358" y="3632"/>
                      <a:pt x="8299" y="3596"/>
                    </a:cubicBezTo>
                    <a:lnTo>
                      <a:pt x="8299" y="1656"/>
                    </a:lnTo>
                    <a:cubicBezTo>
                      <a:pt x="8299" y="1060"/>
                      <a:pt x="7596" y="536"/>
                      <a:pt x="6394" y="239"/>
                    </a:cubicBezTo>
                    <a:cubicBezTo>
                      <a:pt x="6384" y="237"/>
                      <a:pt x="6375" y="237"/>
                      <a:pt x="6365" y="237"/>
                    </a:cubicBezTo>
                    <a:cubicBezTo>
                      <a:pt x="6284" y="237"/>
                      <a:pt x="6225" y="283"/>
                      <a:pt x="6203" y="358"/>
                    </a:cubicBezTo>
                    <a:cubicBezTo>
                      <a:pt x="6179" y="453"/>
                      <a:pt x="6227" y="524"/>
                      <a:pt x="6322" y="560"/>
                    </a:cubicBezTo>
                    <a:cubicBezTo>
                      <a:pt x="7346" y="810"/>
                      <a:pt x="7989" y="1239"/>
                      <a:pt x="7989" y="1667"/>
                    </a:cubicBezTo>
                    <a:cubicBezTo>
                      <a:pt x="7989" y="2001"/>
                      <a:pt x="7596" y="2346"/>
                      <a:pt x="6918" y="2596"/>
                    </a:cubicBezTo>
                    <a:cubicBezTo>
                      <a:pt x="6179" y="2882"/>
                      <a:pt x="5203" y="3025"/>
                      <a:pt x="4143" y="3025"/>
                    </a:cubicBezTo>
                    <a:cubicBezTo>
                      <a:pt x="3703" y="3025"/>
                      <a:pt x="3262" y="3001"/>
                      <a:pt x="2846" y="2941"/>
                    </a:cubicBezTo>
                    <a:cubicBezTo>
                      <a:pt x="2833" y="2938"/>
                      <a:pt x="2821" y="2936"/>
                      <a:pt x="2809" y="2936"/>
                    </a:cubicBezTo>
                    <a:cubicBezTo>
                      <a:pt x="2742" y="2936"/>
                      <a:pt x="2687" y="2991"/>
                      <a:pt x="2667" y="3072"/>
                    </a:cubicBezTo>
                    <a:cubicBezTo>
                      <a:pt x="2655" y="3156"/>
                      <a:pt x="2715" y="3239"/>
                      <a:pt x="2810" y="3251"/>
                    </a:cubicBezTo>
                    <a:cubicBezTo>
                      <a:pt x="3239" y="3311"/>
                      <a:pt x="3679" y="3334"/>
                      <a:pt x="4143" y="3334"/>
                    </a:cubicBezTo>
                    <a:cubicBezTo>
                      <a:pt x="5227" y="3334"/>
                      <a:pt x="6239" y="3168"/>
                      <a:pt x="7013" y="2870"/>
                    </a:cubicBezTo>
                    <a:cubicBezTo>
                      <a:pt x="7430" y="2715"/>
                      <a:pt x="7763" y="2525"/>
                      <a:pt x="7965" y="2310"/>
                    </a:cubicBezTo>
                    <a:lnTo>
                      <a:pt x="7965" y="3525"/>
                    </a:lnTo>
                    <a:lnTo>
                      <a:pt x="6751" y="3525"/>
                    </a:lnTo>
                    <a:cubicBezTo>
                      <a:pt x="6584" y="3525"/>
                      <a:pt x="6453" y="3668"/>
                      <a:pt x="6453" y="3822"/>
                    </a:cubicBezTo>
                    <a:lnTo>
                      <a:pt x="6453" y="4323"/>
                    </a:lnTo>
                    <a:cubicBezTo>
                      <a:pt x="6227" y="4406"/>
                      <a:pt x="6037" y="4525"/>
                      <a:pt x="5846" y="4680"/>
                    </a:cubicBezTo>
                    <a:lnTo>
                      <a:pt x="5406" y="4418"/>
                    </a:lnTo>
                    <a:cubicBezTo>
                      <a:pt x="5360" y="4395"/>
                      <a:pt x="5315" y="4387"/>
                      <a:pt x="5270" y="4387"/>
                    </a:cubicBezTo>
                    <a:cubicBezTo>
                      <a:pt x="5243" y="4387"/>
                      <a:pt x="5217" y="4390"/>
                      <a:pt x="5191" y="4394"/>
                    </a:cubicBezTo>
                    <a:cubicBezTo>
                      <a:pt x="5108" y="4406"/>
                      <a:pt x="5048" y="4465"/>
                      <a:pt x="5013" y="4525"/>
                    </a:cubicBezTo>
                    <a:lnTo>
                      <a:pt x="4334" y="5692"/>
                    </a:lnTo>
                    <a:cubicBezTo>
                      <a:pt x="4322" y="5704"/>
                      <a:pt x="4322" y="5716"/>
                      <a:pt x="4322" y="5727"/>
                    </a:cubicBezTo>
                    <a:lnTo>
                      <a:pt x="4132" y="5727"/>
                    </a:lnTo>
                    <a:cubicBezTo>
                      <a:pt x="3084" y="5727"/>
                      <a:pt x="2107" y="5585"/>
                      <a:pt x="1357" y="5299"/>
                    </a:cubicBezTo>
                    <a:cubicBezTo>
                      <a:pt x="679" y="5049"/>
                      <a:pt x="286" y="4704"/>
                      <a:pt x="286" y="4382"/>
                    </a:cubicBezTo>
                    <a:lnTo>
                      <a:pt x="286" y="2322"/>
                    </a:lnTo>
                    <a:cubicBezTo>
                      <a:pt x="643" y="2668"/>
                      <a:pt x="1274" y="2965"/>
                      <a:pt x="2131" y="3144"/>
                    </a:cubicBezTo>
                    <a:lnTo>
                      <a:pt x="2167" y="3144"/>
                    </a:lnTo>
                    <a:cubicBezTo>
                      <a:pt x="2238" y="3144"/>
                      <a:pt x="2298" y="3096"/>
                      <a:pt x="2322" y="3025"/>
                    </a:cubicBezTo>
                    <a:cubicBezTo>
                      <a:pt x="2334" y="2930"/>
                      <a:pt x="2286" y="2858"/>
                      <a:pt x="2203" y="2846"/>
                    </a:cubicBezTo>
                    <a:cubicBezTo>
                      <a:pt x="1036" y="2596"/>
                      <a:pt x="298" y="2132"/>
                      <a:pt x="298" y="1667"/>
                    </a:cubicBezTo>
                    <a:cubicBezTo>
                      <a:pt x="298" y="1346"/>
                      <a:pt x="679" y="1001"/>
                      <a:pt x="1369" y="751"/>
                    </a:cubicBezTo>
                    <a:cubicBezTo>
                      <a:pt x="2096" y="465"/>
                      <a:pt x="3072" y="322"/>
                      <a:pt x="4132" y="322"/>
                    </a:cubicBezTo>
                    <a:cubicBezTo>
                      <a:pt x="4667" y="322"/>
                      <a:pt x="5191" y="358"/>
                      <a:pt x="5679" y="441"/>
                    </a:cubicBezTo>
                    <a:cubicBezTo>
                      <a:pt x="5687" y="442"/>
                      <a:pt x="5695" y="443"/>
                      <a:pt x="5703" y="443"/>
                    </a:cubicBezTo>
                    <a:cubicBezTo>
                      <a:pt x="5786" y="443"/>
                      <a:pt x="5847" y="385"/>
                      <a:pt x="5858" y="298"/>
                    </a:cubicBezTo>
                    <a:cubicBezTo>
                      <a:pt x="5870" y="215"/>
                      <a:pt x="5810" y="143"/>
                      <a:pt x="5727" y="120"/>
                    </a:cubicBezTo>
                    <a:cubicBezTo>
                      <a:pt x="5215" y="36"/>
                      <a:pt x="4679" y="1"/>
                      <a:pt x="413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729" name="Google Shape;729;p50"/>
              <p:cNvSpPr/>
              <p:nvPr/>
            </p:nvSpPr>
            <p:spPr>
              <a:xfrm>
                <a:off x="6306652" y="2638748"/>
                <a:ext cx="59904" cy="59522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870" extrusionOk="0">
                    <a:moveTo>
                      <a:pt x="941" y="310"/>
                    </a:moveTo>
                    <a:cubicBezTo>
                      <a:pt x="1287" y="310"/>
                      <a:pt x="1561" y="596"/>
                      <a:pt x="1561" y="929"/>
                    </a:cubicBezTo>
                    <a:cubicBezTo>
                      <a:pt x="1561" y="1274"/>
                      <a:pt x="1287" y="1560"/>
                      <a:pt x="941" y="1560"/>
                    </a:cubicBezTo>
                    <a:cubicBezTo>
                      <a:pt x="596" y="1560"/>
                      <a:pt x="310" y="1274"/>
                      <a:pt x="310" y="929"/>
                    </a:cubicBezTo>
                    <a:cubicBezTo>
                      <a:pt x="310" y="596"/>
                      <a:pt x="596" y="310"/>
                      <a:pt x="941" y="310"/>
                    </a:cubicBezTo>
                    <a:close/>
                    <a:moveTo>
                      <a:pt x="941" y="0"/>
                    </a:moveTo>
                    <a:cubicBezTo>
                      <a:pt x="418" y="0"/>
                      <a:pt x="1" y="417"/>
                      <a:pt x="1" y="929"/>
                    </a:cubicBezTo>
                    <a:cubicBezTo>
                      <a:pt x="1" y="1453"/>
                      <a:pt x="418" y="1870"/>
                      <a:pt x="941" y="1870"/>
                    </a:cubicBezTo>
                    <a:cubicBezTo>
                      <a:pt x="1465" y="1870"/>
                      <a:pt x="1882" y="1453"/>
                      <a:pt x="1882" y="929"/>
                    </a:cubicBezTo>
                    <a:cubicBezTo>
                      <a:pt x="1882" y="417"/>
                      <a:pt x="1465" y="0"/>
                      <a:pt x="94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</p:grpSp>
      </p:grpSp>
      <p:pic>
        <p:nvPicPr>
          <p:cNvPr id="2" name="Imagen 1">
            <a:extLst>
              <a:ext uri="{FF2B5EF4-FFF2-40B4-BE49-F238E27FC236}">
                <a16:creationId xmlns:a16="http://schemas.microsoft.com/office/drawing/2014/main" id="{F976133B-36B4-90D2-2F04-EED8F7363D7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990847" y="298619"/>
            <a:ext cx="882863" cy="481562"/>
          </a:xfrm>
          <a:prstGeom prst="rect">
            <a:avLst/>
          </a:prstGeom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3" cstate="screen">
            <a:lum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a:blipFill>
        <a:effectLst/>
      </p:bgPr>
    </p:bg>
    <p:spTree>
      <p:nvGrpSpPr>
        <p:cNvPr id="1" name="Shape 7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4" name="Google Shape;734;p51"/>
          <p:cNvSpPr/>
          <p:nvPr/>
        </p:nvSpPr>
        <p:spPr>
          <a:xfrm>
            <a:off x="0" y="2587228"/>
            <a:ext cx="9144000" cy="20181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35" name="Google Shape;735;p51"/>
          <p:cNvSpPr txBox="1">
            <a:spLocks noGrp="1"/>
          </p:cNvSpPr>
          <p:nvPr>
            <p:ph type="title"/>
          </p:nvPr>
        </p:nvSpPr>
        <p:spPr>
          <a:xfrm>
            <a:off x="713100" y="3120803"/>
            <a:ext cx="3790500" cy="64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>
                <a:solidFill>
                  <a:schemeClr val="lt1"/>
                </a:solidFill>
              </a:rPr>
              <a:t>250,000</a:t>
            </a:r>
          </a:p>
        </p:txBody>
      </p:sp>
      <p:sp>
        <p:nvSpPr>
          <p:cNvPr id="736" name="Google Shape;736;p51"/>
          <p:cNvSpPr txBox="1">
            <a:spLocks noGrp="1"/>
          </p:cNvSpPr>
          <p:nvPr>
            <p:ph type="subTitle" idx="1"/>
          </p:nvPr>
        </p:nvSpPr>
        <p:spPr>
          <a:xfrm>
            <a:off x="713100" y="3765478"/>
            <a:ext cx="3790500" cy="4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>
                <a:solidFill>
                  <a:schemeClr val="lt1"/>
                </a:solidFill>
              </a:rPr>
              <a:t>Cifra 1 a resaltar</a:t>
            </a:r>
          </a:p>
        </p:txBody>
      </p:sp>
      <p:sp>
        <p:nvSpPr>
          <p:cNvPr id="737" name="Google Shape;737;p51"/>
          <p:cNvSpPr txBox="1">
            <a:spLocks noGrp="1"/>
          </p:cNvSpPr>
          <p:nvPr>
            <p:ph type="title" idx="2"/>
          </p:nvPr>
        </p:nvSpPr>
        <p:spPr>
          <a:xfrm>
            <a:off x="4640250" y="3120803"/>
            <a:ext cx="3790500" cy="64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>
                <a:solidFill>
                  <a:schemeClr val="lt1"/>
                </a:solidFill>
              </a:rPr>
              <a:t>33.000</a:t>
            </a:r>
          </a:p>
        </p:txBody>
      </p:sp>
      <p:sp>
        <p:nvSpPr>
          <p:cNvPr id="738" name="Google Shape;738;p51"/>
          <p:cNvSpPr txBox="1">
            <a:spLocks noGrp="1"/>
          </p:cNvSpPr>
          <p:nvPr>
            <p:ph type="subTitle" idx="3"/>
          </p:nvPr>
        </p:nvSpPr>
        <p:spPr>
          <a:xfrm>
            <a:off x="4640250" y="3765479"/>
            <a:ext cx="3790500" cy="40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ES_tradnl">
                <a:solidFill>
                  <a:schemeClr val="lt1"/>
                </a:solidFill>
              </a:rPr>
              <a:t>Cifra 2 a resaltar</a:t>
            </a:r>
          </a:p>
        </p:txBody>
      </p:sp>
      <p:grpSp>
        <p:nvGrpSpPr>
          <p:cNvPr id="739" name="Google Shape;739;p51"/>
          <p:cNvGrpSpPr/>
          <p:nvPr/>
        </p:nvGrpSpPr>
        <p:grpSpPr>
          <a:xfrm>
            <a:off x="4224753" y="2234369"/>
            <a:ext cx="694500" cy="694500"/>
            <a:chOff x="4224753" y="2234369"/>
            <a:chExt cx="694500" cy="694500"/>
          </a:xfrm>
        </p:grpSpPr>
        <p:sp>
          <p:nvSpPr>
            <p:cNvPr id="740" name="Google Shape;740;p51"/>
            <p:cNvSpPr/>
            <p:nvPr/>
          </p:nvSpPr>
          <p:spPr>
            <a:xfrm>
              <a:off x="4224753" y="2234369"/>
              <a:ext cx="694500" cy="6945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grpSp>
          <p:nvGrpSpPr>
            <p:cNvPr id="741" name="Google Shape;741;p51"/>
            <p:cNvGrpSpPr/>
            <p:nvPr/>
          </p:nvGrpSpPr>
          <p:grpSpPr>
            <a:xfrm>
              <a:off x="4404865" y="2417628"/>
              <a:ext cx="334267" cy="328004"/>
              <a:chOff x="1329585" y="1989925"/>
              <a:chExt cx="341472" cy="335074"/>
            </a:xfrm>
          </p:grpSpPr>
          <p:sp>
            <p:nvSpPr>
              <p:cNvPr id="742" name="Google Shape;742;p51"/>
              <p:cNvSpPr/>
              <p:nvPr/>
            </p:nvSpPr>
            <p:spPr>
              <a:xfrm>
                <a:off x="1562263" y="2097956"/>
                <a:ext cx="108795" cy="226661"/>
              </a:xfrm>
              <a:custGeom>
                <a:avLst/>
                <a:gdLst/>
                <a:ahLst/>
                <a:cxnLst/>
                <a:rect l="l" t="t" r="r" b="b"/>
                <a:pathLst>
                  <a:path w="3418" h="7121" extrusionOk="0">
                    <a:moveTo>
                      <a:pt x="1155" y="345"/>
                    </a:moveTo>
                    <a:cubicBezTo>
                      <a:pt x="1215" y="345"/>
                      <a:pt x="1274" y="405"/>
                      <a:pt x="1274" y="465"/>
                    </a:cubicBezTo>
                    <a:lnTo>
                      <a:pt x="1274" y="536"/>
                    </a:lnTo>
                    <a:lnTo>
                      <a:pt x="1274" y="1107"/>
                    </a:lnTo>
                    <a:cubicBezTo>
                      <a:pt x="1274" y="1191"/>
                      <a:pt x="1346" y="1274"/>
                      <a:pt x="1429" y="1274"/>
                    </a:cubicBezTo>
                    <a:cubicBezTo>
                      <a:pt x="1524" y="1274"/>
                      <a:pt x="1596" y="1191"/>
                      <a:pt x="1596" y="1107"/>
                    </a:cubicBezTo>
                    <a:lnTo>
                      <a:pt x="1596" y="584"/>
                    </a:lnTo>
                    <a:cubicBezTo>
                      <a:pt x="1608" y="536"/>
                      <a:pt x="1655" y="524"/>
                      <a:pt x="1703" y="524"/>
                    </a:cubicBezTo>
                    <a:lnTo>
                      <a:pt x="1715" y="524"/>
                    </a:lnTo>
                    <a:cubicBezTo>
                      <a:pt x="1774" y="524"/>
                      <a:pt x="1834" y="584"/>
                      <a:pt x="1834" y="643"/>
                    </a:cubicBezTo>
                    <a:lnTo>
                      <a:pt x="1834" y="679"/>
                    </a:lnTo>
                    <a:lnTo>
                      <a:pt x="1834" y="1131"/>
                    </a:lnTo>
                    <a:cubicBezTo>
                      <a:pt x="1834" y="1227"/>
                      <a:pt x="1905" y="1298"/>
                      <a:pt x="2001" y="1298"/>
                    </a:cubicBezTo>
                    <a:cubicBezTo>
                      <a:pt x="2084" y="1298"/>
                      <a:pt x="2167" y="1227"/>
                      <a:pt x="2167" y="1131"/>
                    </a:cubicBezTo>
                    <a:lnTo>
                      <a:pt x="2167" y="715"/>
                    </a:lnTo>
                    <a:cubicBezTo>
                      <a:pt x="2179" y="679"/>
                      <a:pt x="2227" y="655"/>
                      <a:pt x="2263" y="655"/>
                    </a:cubicBezTo>
                    <a:lnTo>
                      <a:pt x="2286" y="655"/>
                    </a:lnTo>
                    <a:cubicBezTo>
                      <a:pt x="2346" y="655"/>
                      <a:pt x="2406" y="715"/>
                      <a:pt x="2406" y="774"/>
                    </a:cubicBezTo>
                    <a:lnTo>
                      <a:pt x="2406" y="893"/>
                    </a:lnTo>
                    <a:lnTo>
                      <a:pt x="2406" y="1238"/>
                    </a:lnTo>
                    <a:cubicBezTo>
                      <a:pt x="2406" y="1334"/>
                      <a:pt x="2477" y="1405"/>
                      <a:pt x="2560" y="1405"/>
                    </a:cubicBezTo>
                    <a:cubicBezTo>
                      <a:pt x="2656" y="1405"/>
                      <a:pt x="2727" y="1334"/>
                      <a:pt x="2727" y="1238"/>
                    </a:cubicBezTo>
                    <a:lnTo>
                      <a:pt x="2727" y="893"/>
                    </a:lnTo>
                    <a:cubicBezTo>
                      <a:pt x="2727" y="834"/>
                      <a:pt x="2787" y="774"/>
                      <a:pt x="2846" y="774"/>
                    </a:cubicBezTo>
                    <a:lnTo>
                      <a:pt x="2858" y="774"/>
                    </a:lnTo>
                    <a:cubicBezTo>
                      <a:pt x="2917" y="774"/>
                      <a:pt x="2977" y="834"/>
                      <a:pt x="2977" y="893"/>
                    </a:cubicBezTo>
                    <a:lnTo>
                      <a:pt x="2977" y="1691"/>
                    </a:lnTo>
                    <a:lnTo>
                      <a:pt x="2977" y="1703"/>
                    </a:lnTo>
                    <a:cubicBezTo>
                      <a:pt x="3001" y="1893"/>
                      <a:pt x="2977" y="2477"/>
                      <a:pt x="2679" y="2727"/>
                    </a:cubicBezTo>
                    <a:cubicBezTo>
                      <a:pt x="2644" y="2762"/>
                      <a:pt x="2620" y="2798"/>
                      <a:pt x="2620" y="2858"/>
                    </a:cubicBezTo>
                    <a:lnTo>
                      <a:pt x="2620" y="3393"/>
                    </a:lnTo>
                    <a:lnTo>
                      <a:pt x="1012" y="3393"/>
                    </a:lnTo>
                    <a:lnTo>
                      <a:pt x="1012" y="3024"/>
                    </a:lnTo>
                    <a:cubicBezTo>
                      <a:pt x="1012" y="2965"/>
                      <a:pt x="989" y="2917"/>
                      <a:pt x="941" y="2893"/>
                    </a:cubicBezTo>
                    <a:cubicBezTo>
                      <a:pt x="989" y="2846"/>
                      <a:pt x="417" y="2417"/>
                      <a:pt x="393" y="1953"/>
                    </a:cubicBezTo>
                    <a:cubicBezTo>
                      <a:pt x="381" y="1691"/>
                      <a:pt x="358" y="1358"/>
                      <a:pt x="465" y="1274"/>
                    </a:cubicBezTo>
                    <a:cubicBezTo>
                      <a:pt x="501" y="1247"/>
                      <a:pt x="550" y="1234"/>
                      <a:pt x="617" y="1234"/>
                    </a:cubicBezTo>
                    <a:cubicBezTo>
                      <a:pt x="640" y="1234"/>
                      <a:pt x="664" y="1235"/>
                      <a:pt x="691" y="1238"/>
                    </a:cubicBezTo>
                    <a:lnTo>
                      <a:pt x="691" y="1465"/>
                    </a:lnTo>
                    <a:cubicBezTo>
                      <a:pt x="691" y="1548"/>
                      <a:pt x="762" y="1631"/>
                      <a:pt x="858" y="1631"/>
                    </a:cubicBezTo>
                    <a:cubicBezTo>
                      <a:pt x="941" y="1631"/>
                      <a:pt x="1012" y="1548"/>
                      <a:pt x="1012" y="1465"/>
                    </a:cubicBezTo>
                    <a:lnTo>
                      <a:pt x="1012" y="465"/>
                    </a:lnTo>
                    <a:cubicBezTo>
                      <a:pt x="1012" y="405"/>
                      <a:pt x="1072" y="345"/>
                      <a:pt x="1132" y="345"/>
                    </a:cubicBezTo>
                    <a:close/>
                    <a:moveTo>
                      <a:pt x="2941" y="3691"/>
                    </a:moveTo>
                    <a:lnTo>
                      <a:pt x="2941" y="4215"/>
                    </a:lnTo>
                    <a:lnTo>
                      <a:pt x="810" y="4215"/>
                    </a:lnTo>
                    <a:lnTo>
                      <a:pt x="810" y="3691"/>
                    </a:lnTo>
                    <a:close/>
                    <a:moveTo>
                      <a:pt x="2941" y="4548"/>
                    </a:moveTo>
                    <a:lnTo>
                      <a:pt x="2941" y="6787"/>
                    </a:lnTo>
                    <a:lnTo>
                      <a:pt x="810" y="6787"/>
                    </a:lnTo>
                    <a:lnTo>
                      <a:pt x="810" y="4548"/>
                    </a:lnTo>
                    <a:close/>
                    <a:moveTo>
                      <a:pt x="1132" y="0"/>
                    </a:moveTo>
                    <a:cubicBezTo>
                      <a:pt x="882" y="0"/>
                      <a:pt x="667" y="215"/>
                      <a:pt x="667" y="465"/>
                    </a:cubicBezTo>
                    <a:lnTo>
                      <a:pt x="667" y="893"/>
                    </a:lnTo>
                    <a:cubicBezTo>
                      <a:pt x="645" y="892"/>
                      <a:pt x="623" y="891"/>
                      <a:pt x="602" y="891"/>
                    </a:cubicBezTo>
                    <a:cubicBezTo>
                      <a:pt x="453" y="891"/>
                      <a:pt x="332" y="927"/>
                      <a:pt x="239" y="1000"/>
                    </a:cubicBezTo>
                    <a:cubicBezTo>
                      <a:pt x="0" y="1191"/>
                      <a:pt x="36" y="1584"/>
                      <a:pt x="48" y="1965"/>
                    </a:cubicBezTo>
                    <a:cubicBezTo>
                      <a:pt x="72" y="2489"/>
                      <a:pt x="536" y="2905"/>
                      <a:pt x="715" y="3060"/>
                    </a:cubicBezTo>
                    <a:lnTo>
                      <a:pt x="715" y="3334"/>
                    </a:lnTo>
                    <a:lnTo>
                      <a:pt x="631" y="3334"/>
                    </a:lnTo>
                    <a:cubicBezTo>
                      <a:pt x="536" y="3334"/>
                      <a:pt x="465" y="3405"/>
                      <a:pt x="465" y="3501"/>
                    </a:cubicBezTo>
                    <a:lnTo>
                      <a:pt x="465" y="4370"/>
                    </a:lnTo>
                    <a:lnTo>
                      <a:pt x="465" y="6953"/>
                    </a:lnTo>
                    <a:cubicBezTo>
                      <a:pt x="465" y="7049"/>
                      <a:pt x="536" y="7120"/>
                      <a:pt x="631" y="7120"/>
                    </a:cubicBezTo>
                    <a:lnTo>
                      <a:pt x="3096" y="7120"/>
                    </a:lnTo>
                    <a:cubicBezTo>
                      <a:pt x="3191" y="7120"/>
                      <a:pt x="3263" y="7049"/>
                      <a:pt x="3263" y="6953"/>
                    </a:cubicBezTo>
                    <a:lnTo>
                      <a:pt x="3263" y="4370"/>
                    </a:lnTo>
                    <a:lnTo>
                      <a:pt x="3263" y="3501"/>
                    </a:lnTo>
                    <a:cubicBezTo>
                      <a:pt x="3263" y="3429"/>
                      <a:pt x="3191" y="3358"/>
                      <a:pt x="3096" y="3358"/>
                    </a:cubicBezTo>
                    <a:lnTo>
                      <a:pt x="3001" y="3358"/>
                    </a:lnTo>
                    <a:lnTo>
                      <a:pt x="3001" y="2893"/>
                    </a:lnTo>
                    <a:cubicBezTo>
                      <a:pt x="3418" y="2477"/>
                      <a:pt x="3370" y="1727"/>
                      <a:pt x="3358" y="1643"/>
                    </a:cubicBezTo>
                    <a:lnTo>
                      <a:pt x="3358" y="869"/>
                    </a:lnTo>
                    <a:cubicBezTo>
                      <a:pt x="3358" y="619"/>
                      <a:pt x="3144" y="405"/>
                      <a:pt x="2894" y="405"/>
                    </a:cubicBezTo>
                    <a:lnTo>
                      <a:pt x="2870" y="405"/>
                    </a:lnTo>
                    <a:cubicBezTo>
                      <a:pt x="2798" y="405"/>
                      <a:pt x="2727" y="417"/>
                      <a:pt x="2656" y="465"/>
                    </a:cubicBezTo>
                    <a:cubicBezTo>
                      <a:pt x="2560" y="357"/>
                      <a:pt x="2441" y="286"/>
                      <a:pt x="2298" y="286"/>
                    </a:cubicBezTo>
                    <a:lnTo>
                      <a:pt x="2275" y="286"/>
                    </a:lnTo>
                    <a:cubicBezTo>
                      <a:pt x="2203" y="286"/>
                      <a:pt x="2132" y="298"/>
                      <a:pt x="2072" y="345"/>
                    </a:cubicBezTo>
                    <a:cubicBezTo>
                      <a:pt x="1977" y="238"/>
                      <a:pt x="1870" y="179"/>
                      <a:pt x="1727" y="179"/>
                    </a:cubicBezTo>
                    <a:lnTo>
                      <a:pt x="1715" y="179"/>
                    </a:lnTo>
                    <a:cubicBezTo>
                      <a:pt x="1655" y="179"/>
                      <a:pt x="1596" y="203"/>
                      <a:pt x="1536" y="215"/>
                    </a:cubicBezTo>
                    <a:cubicBezTo>
                      <a:pt x="1465" y="95"/>
                      <a:pt x="1310" y="0"/>
                      <a:pt x="1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743" name="Google Shape;743;p51"/>
              <p:cNvSpPr/>
              <p:nvPr/>
            </p:nvSpPr>
            <p:spPr>
              <a:xfrm>
                <a:off x="1406137" y="1989925"/>
                <a:ext cx="198587" cy="335074"/>
              </a:xfrm>
              <a:custGeom>
                <a:avLst/>
                <a:gdLst/>
                <a:ahLst/>
                <a:cxnLst/>
                <a:rect l="l" t="t" r="r" b="b"/>
                <a:pathLst>
                  <a:path w="6239" h="10527" extrusionOk="0">
                    <a:moveTo>
                      <a:pt x="643" y="346"/>
                    </a:moveTo>
                    <a:lnTo>
                      <a:pt x="1060" y="382"/>
                    </a:lnTo>
                    <a:lnTo>
                      <a:pt x="941" y="644"/>
                    </a:lnTo>
                    <a:lnTo>
                      <a:pt x="643" y="346"/>
                    </a:lnTo>
                    <a:close/>
                    <a:moveTo>
                      <a:pt x="1393" y="453"/>
                    </a:moveTo>
                    <a:lnTo>
                      <a:pt x="2465" y="894"/>
                    </a:lnTo>
                    <a:lnTo>
                      <a:pt x="2346" y="1334"/>
                    </a:lnTo>
                    <a:lnTo>
                      <a:pt x="1203" y="858"/>
                    </a:lnTo>
                    <a:lnTo>
                      <a:pt x="1393" y="453"/>
                    </a:lnTo>
                    <a:close/>
                    <a:moveTo>
                      <a:pt x="4965" y="1942"/>
                    </a:moveTo>
                    <a:lnTo>
                      <a:pt x="5346" y="2108"/>
                    </a:lnTo>
                    <a:lnTo>
                      <a:pt x="5144" y="2525"/>
                    </a:lnTo>
                    <a:lnTo>
                      <a:pt x="4834" y="2382"/>
                    </a:lnTo>
                    <a:cubicBezTo>
                      <a:pt x="4846" y="2370"/>
                      <a:pt x="4846" y="2370"/>
                      <a:pt x="4846" y="2358"/>
                    </a:cubicBezTo>
                    <a:lnTo>
                      <a:pt x="4965" y="1942"/>
                    </a:lnTo>
                    <a:close/>
                    <a:moveTo>
                      <a:pt x="5656" y="2239"/>
                    </a:moveTo>
                    <a:lnTo>
                      <a:pt x="5834" y="2311"/>
                    </a:lnTo>
                    <a:cubicBezTo>
                      <a:pt x="5858" y="2323"/>
                      <a:pt x="5882" y="2346"/>
                      <a:pt x="5894" y="2370"/>
                    </a:cubicBezTo>
                    <a:cubicBezTo>
                      <a:pt x="5906" y="2406"/>
                      <a:pt x="5906" y="2430"/>
                      <a:pt x="5894" y="2442"/>
                    </a:cubicBezTo>
                    <a:lnTo>
                      <a:pt x="5798" y="2668"/>
                    </a:lnTo>
                    <a:cubicBezTo>
                      <a:pt x="5787" y="2704"/>
                      <a:pt x="5775" y="2716"/>
                      <a:pt x="5739" y="2727"/>
                    </a:cubicBezTo>
                    <a:cubicBezTo>
                      <a:pt x="5727" y="2733"/>
                      <a:pt x="5712" y="2736"/>
                      <a:pt x="5699" y="2736"/>
                    </a:cubicBezTo>
                    <a:cubicBezTo>
                      <a:pt x="5685" y="2736"/>
                      <a:pt x="5673" y="2733"/>
                      <a:pt x="5667" y="2727"/>
                    </a:cubicBezTo>
                    <a:lnTo>
                      <a:pt x="5477" y="2632"/>
                    </a:lnTo>
                    <a:lnTo>
                      <a:pt x="5656" y="2239"/>
                    </a:lnTo>
                    <a:close/>
                    <a:moveTo>
                      <a:pt x="3060" y="453"/>
                    </a:moveTo>
                    <a:cubicBezTo>
                      <a:pt x="3096" y="453"/>
                      <a:pt x="3120" y="477"/>
                      <a:pt x="3143" y="513"/>
                    </a:cubicBezTo>
                    <a:cubicBezTo>
                      <a:pt x="3155" y="537"/>
                      <a:pt x="3155" y="572"/>
                      <a:pt x="3155" y="596"/>
                    </a:cubicBezTo>
                    <a:lnTo>
                      <a:pt x="3143" y="668"/>
                    </a:lnTo>
                    <a:lnTo>
                      <a:pt x="2941" y="1358"/>
                    </a:lnTo>
                    <a:cubicBezTo>
                      <a:pt x="2917" y="1453"/>
                      <a:pt x="2977" y="1537"/>
                      <a:pt x="3060" y="1561"/>
                    </a:cubicBezTo>
                    <a:lnTo>
                      <a:pt x="3108" y="1561"/>
                    </a:lnTo>
                    <a:cubicBezTo>
                      <a:pt x="3179" y="1561"/>
                      <a:pt x="3239" y="1525"/>
                      <a:pt x="3274" y="1442"/>
                    </a:cubicBezTo>
                    <a:lnTo>
                      <a:pt x="3465" y="799"/>
                    </a:lnTo>
                    <a:cubicBezTo>
                      <a:pt x="3501" y="763"/>
                      <a:pt x="3536" y="751"/>
                      <a:pt x="3584" y="751"/>
                    </a:cubicBezTo>
                    <a:lnTo>
                      <a:pt x="3596" y="751"/>
                    </a:lnTo>
                    <a:cubicBezTo>
                      <a:pt x="3631" y="751"/>
                      <a:pt x="3655" y="775"/>
                      <a:pt x="3679" y="811"/>
                    </a:cubicBezTo>
                    <a:cubicBezTo>
                      <a:pt x="3691" y="834"/>
                      <a:pt x="3691" y="870"/>
                      <a:pt x="3691" y="894"/>
                    </a:cubicBezTo>
                    <a:lnTo>
                      <a:pt x="3512" y="1489"/>
                    </a:lnTo>
                    <a:cubicBezTo>
                      <a:pt x="3477" y="1584"/>
                      <a:pt x="3536" y="1668"/>
                      <a:pt x="3631" y="1704"/>
                    </a:cubicBezTo>
                    <a:lnTo>
                      <a:pt x="3679" y="1704"/>
                    </a:lnTo>
                    <a:cubicBezTo>
                      <a:pt x="3751" y="1704"/>
                      <a:pt x="3810" y="1656"/>
                      <a:pt x="3834" y="1584"/>
                    </a:cubicBezTo>
                    <a:lnTo>
                      <a:pt x="4001" y="1025"/>
                    </a:lnTo>
                    <a:cubicBezTo>
                      <a:pt x="4026" y="999"/>
                      <a:pt x="4052" y="980"/>
                      <a:pt x="4082" y="980"/>
                    </a:cubicBezTo>
                    <a:cubicBezTo>
                      <a:pt x="4094" y="980"/>
                      <a:pt x="4106" y="982"/>
                      <a:pt x="4120" y="989"/>
                    </a:cubicBezTo>
                    <a:lnTo>
                      <a:pt x="4132" y="989"/>
                    </a:lnTo>
                    <a:cubicBezTo>
                      <a:pt x="4191" y="1001"/>
                      <a:pt x="4239" y="1061"/>
                      <a:pt x="4227" y="1132"/>
                    </a:cubicBezTo>
                    <a:lnTo>
                      <a:pt x="4191" y="1239"/>
                    </a:lnTo>
                    <a:lnTo>
                      <a:pt x="4048" y="1704"/>
                    </a:lnTo>
                    <a:cubicBezTo>
                      <a:pt x="4012" y="1787"/>
                      <a:pt x="4060" y="1882"/>
                      <a:pt x="4155" y="1906"/>
                    </a:cubicBezTo>
                    <a:cubicBezTo>
                      <a:pt x="4167" y="1906"/>
                      <a:pt x="4179" y="1918"/>
                      <a:pt x="4191" y="1918"/>
                    </a:cubicBezTo>
                    <a:cubicBezTo>
                      <a:pt x="4274" y="1918"/>
                      <a:pt x="4334" y="1882"/>
                      <a:pt x="4358" y="1799"/>
                    </a:cubicBezTo>
                    <a:lnTo>
                      <a:pt x="4513" y="1346"/>
                    </a:lnTo>
                    <a:cubicBezTo>
                      <a:pt x="4523" y="1293"/>
                      <a:pt x="4572" y="1249"/>
                      <a:pt x="4633" y="1249"/>
                    </a:cubicBezTo>
                    <a:cubicBezTo>
                      <a:pt x="4641" y="1249"/>
                      <a:pt x="4648" y="1250"/>
                      <a:pt x="4655" y="1251"/>
                    </a:cubicBezTo>
                    <a:lnTo>
                      <a:pt x="4667" y="1251"/>
                    </a:lnTo>
                    <a:cubicBezTo>
                      <a:pt x="4727" y="1263"/>
                      <a:pt x="4774" y="1323"/>
                      <a:pt x="4763" y="1406"/>
                    </a:cubicBezTo>
                    <a:lnTo>
                      <a:pt x="4513" y="2299"/>
                    </a:lnTo>
                    <a:lnTo>
                      <a:pt x="4513" y="2311"/>
                    </a:lnTo>
                    <a:cubicBezTo>
                      <a:pt x="4524" y="2311"/>
                      <a:pt x="4417" y="3025"/>
                      <a:pt x="3989" y="3239"/>
                    </a:cubicBezTo>
                    <a:cubicBezTo>
                      <a:pt x="3929" y="3263"/>
                      <a:pt x="3893" y="3323"/>
                      <a:pt x="3893" y="3382"/>
                    </a:cubicBezTo>
                    <a:lnTo>
                      <a:pt x="3893" y="3894"/>
                    </a:lnTo>
                    <a:lnTo>
                      <a:pt x="2310" y="3894"/>
                    </a:lnTo>
                    <a:lnTo>
                      <a:pt x="2310" y="3085"/>
                    </a:lnTo>
                    <a:cubicBezTo>
                      <a:pt x="2310" y="3037"/>
                      <a:pt x="2286" y="3013"/>
                      <a:pt x="2262" y="2977"/>
                    </a:cubicBezTo>
                    <a:cubicBezTo>
                      <a:pt x="2262" y="2977"/>
                      <a:pt x="1798" y="2430"/>
                      <a:pt x="1893" y="1965"/>
                    </a:cubicBezTo>
                    <a:cubicBezTo>
                      <a:pt x="1917" y="1823"/>
                      <a:pt x="1941" y="1656"/>
                      <a:pt x="1977" y="1537"/>
                    </a:cubicBezTo>
                    <a:lnTo>
                      <a:pt x="2274" y="1668"/>
                    </a:lnTo>
                    <a:cubicBezTo>
                      <a:pt x="2286" y="1715"/>
                      <a:pt x="2334" y="1763"/>
                      <a:pt x="2393" y="1775"/>
                    </a:cubicBezTo>
                    <a:cubicBezTo>
                      <a:pt x="2412" y="1782"/>
                      <a:pt x="2431" y="1785"/>
                      <a:pt x="2449" y="1785"/>
                    </a:cubicBezTo>
                    <a:cubicBezTo>
                      <a:pt x="2520" y="1785"/>
                      <a:pt x="2579" y="1732"/>
                      <a:pt x="2608" y="1656"/>
                    </a:cubicBezTo>
                    <a:lnTo>
                      <a:pt x="2905" y="537"/>
                    </a:lnTo>
                    <a:cubicBezTo>
                      <a:pt x="2905" y="513"/>
                      <a:pt x="2929" y="477"/>
                      <a:pt x="2953" y="465"/>
                    </a:cubicBezTo>
                    <a:cubicBezTo>
                      <a:pt x="2989" y="453"/>
                      <a:pt x="3012" y="453"/>
                      <a:pt x="3048" y="453"/>
                    </a:cubicBezTo>
                    <a:close/>
                    <a:moveTo>
                      <a:pt x="4132" y="4263"/>
                    </a:moveTo>
                    <a:lnTo>
                      <a:pt x="4132" y="4787"/>
                    </a:lnTo>
                    <a:lnTo>
                      <a:pt x="2012" y="4787"/>
                    </a:lnTo>
                    <a:lnTo>
                      <a:pt x="2012" y="4263"/>
                    </a:lnTo>
                    <a:close/>
                    <a:moveTo>
                      <a:pt x="191" y="1"/>
                    </a:moveTo>
                    <a:cubicBezTo>
                      <a:pt x="119" y="1"/>
                      <a:pt x="60" y="37"/>
                      <a:pt x="24" y="108"/>
                    </a:cubicBezTo>
                    <a:cubicBezTo>
                      <a:pt x="0" y="168"/>
                      <a:pt x="12" y="239"/>
                      <a:pt x="60" y="299"/>
                    </a:cubicBezTo>
                    <a:lnTo>
                      <a:pt x="845" y="1072"/>
                    </a:lnTo>
                    <a:lnTo>
                      <a:pt x="857" y="1084"/>
                    </a:lnTo>
                    <a:lnTo>
                      <a:pt x="869" y="1084"/>
                    </a:lnTo>
                    <a:cubicBezTo>
                      <a:pt x="893" y="1108"/>
                      <a:pt x="917" y="1120"/>
                      <a:pt x="953" y="1120"/>
                    </a:cubicBezTo>
                    <a:lnTo>
                      <a:pt x="1667" y="1418"/>
                    </a:lnTo>
                    <a:cubicBezTo>
                      <a:pt x="1607" y="1561"/>
                      <a:pt x="1572" y="1763"/>
                      <a:pt x="1548" y="1918"/>
                    </a:cubicBezTo>
                    <a:cubicBezTo>
                      <a:pt x="1453" y="2442"/>
                      <a:pt x="1822" y="2989"/>
                      <a:pt x="1941" y="3156"/>
                    </a:cubicBezTo>
                    <a:lnTo>
                      <a:pt x="1941" y="3918"/>
                    </a:lnTo>
                    <a:lnTo>
                      <a:pt x="1810" y="3918"/>
                    </a:lnTo>
                    <a:cubicBezTo>
                      <a:pt x="1726" y="3918"/>
                      <a:pt x="1643" y="3990"/>
                      <a:pt x="1643" y="4085"/>
                    </a:cubicBezTo>
                    <a:lnTo>
                      <a:pt x="1643" y="4942"/>
                    </a:lnTo>
                    <a:lnTo>
                      <a:pt x="1643" y="10359"/>
                    </a:lnTo>
                    <a:cubicBezTo>
                      <a:pt x="1643" y="10455"/>
                      <a:pt x="1726" y="10526"/>
                      <a:pt x="1810" y="10526"/>
                    </a:cubicBezTo>
                    <a:lnTo>
                      <a:pt x="4286" y="10526"/>
                    </a:lnTo>
                    <a:cubicBezTo>
                      <a:pt x="4370" y="10526"/>
                      <a:pt x="4453" y="10455"/>
                      <a:pt x="4453" y="10359"/>
                    </a:cubicBezTo>
                    <a:lnTo>
                      <a:pt x="4453" y="6168"/>
                    </a:lnTo>
                    <a:cubicBezTo>
                      <a:pt x="4453" y="6073"/>
                      <a:pt x="4370" y="6002"/>
                      <a:pt x="4286" y="6002"/>
                    </a:cubicBezTo>
                    <a:cubicBezTo>
                      <a:pt x="4191" y="6002"/>
                      <a:pt x="4120" y="6073"/>
                      <a:pt x="4120" y="6168"/>
                    </a:cubicBezTo>
                    <a:lnTo>
                      <a:pt x="4120" y="10181"/>
                    </a:lnTo>
                    <a:lnTo>
                      <a:pt x="2012" y="10181"/>
                    </a:lnTo>
                    <a:lnTo>
                      <a:pt x="2012" y="5109"/>
                    </a:lnTo>
                    <a:lnTo>
                      <a:pt x="4132" y="5109"/>
                    </a:lnTo>
                    <a:lnTo>
                      <a:pt x="4132" y="5394"/>
                    </a:lnTo>
                    <a:lnTo>
                      <a:pt x="4132" y="5585"/>
                    </a:lnTo>
                    <a:cubicBezTo>
                      <a:pt x="4132" y="5668"/>
                      <a:pt x="4215" y="5752"/>
                      <a:pt x="4298" y="5752"/>
                    </a:cubicBezTo>
                    <a:cubicBezTo>
                      <a:pt x="4393" y="5752"/>
                      <a:pt x="4465" y="5668"/>
                      <a:pt x="4465" y="5585"/>
                    </a:cubicBezTo>
                    <a:lnTo>
                      <a:pt x="4465" y="5394"/>
                    </a:lnTo>
                    <a:lnTo>
                      <a:pt x="4465" y="4942"/>
                    </a:lnTo>
                    <a:lnTo>
                      <a:pt x="4465" y="4085"/>
                    </a:lnTo>
                    <a:cubicBezTo>
                      <a:pt x="4465" y="3990"/>
                      <a:pt x="4393" y="3918"/>
                      <a:pt x="4298" y="3918"/>
                    </a:cubicBezTo>
                    <a:lnTo>
                      <a:pt x="4239" y="3918"/>
                    </a:lnTo>
                    <a:lnTo>
                      <a:pt x="4239" y="3489"/>
                    </a:lnTo>
                    <a:cubicBezTo>
                      <a:pt x="4524" y="3299"/>
                      <a:pt x="4667" y="2966"/>
                      <a:pt x="4763" y="2716"/>
                    </a:cubicBezTo>
                    <a:lnTo>
                      <a:pt x="5525" y="3037"/>
                    </a:lnTo>
                    <a:cubicBezTo>
                      <a:pt x="5584" y="3073"/>
                      <a:pt x="5644" y="3073"/>
                      <a:pt x="5703" y="3073"/>
                    </a:cubicBezTo>
                    <a:cubicBezTo>
                      <a:pt x="5763" y="3073"/>
                      <a:pt x="5822" y="3049"/>
                      <a:pt x="5858" y="3037"/>
                    </a:cubicBezTo>
                    <a:cubicBezTo>
                      <a:pt x="5965" y="3001"/>
                      <a:pt x="6060" y="2906"/>
                      <a:pt x="6096" y="2799"/>
                    </a:cubicBezTo>
                    <a:lnTo>
                      <a:pt x="6191" y="2585"/>
                    </a:lnTo>
                    <a:cubicBezTo>
                      <a:pt x="6239" y="2477"/>
                      <a:pt x="6239" y="2358"/>
                      <a:pt x="6191" y="2239"/>
                    </a:cubicBezTo>
                    <a:cubicBezTo>
                      <a:pt x="6144" y="2132"/>
                      <a:pt x="6060" y="2037"/>
                      <a:pt x="5953" y="2001"/>
                    </a:cubicBezTo>
                    <a:lnTo>
                      <a:pt x="5048" y="1608"/>
                    </a:lnTo>
                    <a:lnTo>
                      <a:pt x="5084" y="1465"/>
                    </a:lnTo>
                    <a:cubicBezTo>
                      <a:pt x="5120" y="1346"/>
                      <a:pt x="5108" y="1227"/>
                      <a:pt x="5025" y="1120"/>
                    </a:cubicBezTo>
                    <a:cubicBezTo>
                      <a:pt x="4965" y="1013"/>
                      <a:pt x="4870" y="942"/>
                      <a:pt x="4751" y="906"/>
                    </a:cubicBezTo>
                    <a:lnTo>
                      <a:pt x="4727" y="906"/>
                    </a:lnTo>
                    <a:cubicBezTo>
                      <a:pt x="4691" y="900"/>
                      <a:pt x="4655" y="897"/>
                      <a:pt x="4620" y="897"/>
                    </a:cubicBezTo>
                    <a:cubicBezTo>
                      <a:pt x="4584" y="897"/>
                      <a:pt x="4548" y="900"/>
                      <a:pt x="4513" y="906"/>
                    </a:cubicBezTo>
                    <a:cubicBezTo>
                      <a:pt x="4453" y="787"/>
                      <a:pt x="4346" y="691"/>
                      <a:pt x="4191" y="656"/>
                    </a:cubicBezTo>
                    <a:lnTo>
                      <a:pt x="4179" y="656"/>
                    </a:lnTo>
                    <a:cubicBezTo>
                      <a:pt x="4143" y="650"/>
                      <a:pt x="4108" y="647"/>
                      <a:pt x="4071" y="647"/>
                    </a:cubicBezTo>
                    <a:cubicBezTo>
                      <a:pt x="4033" y="647"/>
                      <a:pt x="3995" y="650"/>
                      <a:pt x="3953" y="656"/>
                    </a:cubicBezTo>
                    <a:cubicBezTo>
                      <a:pt x="3953" y="644"/>
                      <a:pt x="3941" y="632"/>
                      <a:pt x="3941" y="632"/>
                    </a:cubicBezTo>
                    <a:cubicBezTo>
                      <a:pt x="3882" y="525"/>
                      <a:pt x="3774" y="453"/>
                      <a:pt x="3655" y="418"/>
                    </a:cubicBezTo>
                    <a:lnTo>
                      <a:pt x="3643" y="418"/>
                    </a:lnTo>
                    <a:cubicBezTo>
                      <a:pt x="3614" y="412"/>
                      <a:pt x="3584" y="409"/>
                      <a:pt x="3554" y="409"/>
                    </a:cubicBezTo>
                    <a:cubicBezTo>
                      <a:pt x="3524" y="409"/>
                      <a:pt x="3495" y="412"/>
                      <a:pt x="3465" y="418"/>
                    </a:cubicBezTo>
                    <a:lnTo>
                      <a:pt x="3417" y="334"/>
                    </a:lnTo>
                    <a:cubicBezTo>
                      <a:pt x="3358" y="227"/>
                      <a:pt x="3250" y="156"/>
                      <a:pt x="3143" y="120"/>
                    </a:cubicBezTo>
                    <a:lnTo>
                      <a:pt x="3120" y="120"/>
                    </a:lnTo>
                    <a:cubicBezTo>
                      <a:pt x="3083" y="113"/>
                      <a:pt x="3047" y="109"/>
                      <a:pt x="3012" y="109"/>
                    </a:cubicBezTo>
                    <a:cubicBezTo>
                      <a:pt x="2931" y="109"/>
                      <a:pt x="2853" y="130"/>
                      <a:pt x="2786" y="180"/>
                    </a:cubicBezTo>
                    <a:cubicBezTo>
                      <a:pt x="2679" y="239"/>
                      <a:pt x="2608" y="346"/>
                      <a:pt x="2572" y="465"/>
                    </a:cubicBezTo>
                    <a:lnTo>
                      <a:pt x="2548" y="572"/>
                    </a:lnTo>
                    <a:lnTo>
                      <a:pt x="1369" y="72"/>
                    </a:lnTo>
                    <a:lnTo>
                      <a:pt x="1310" y="72"/>
                    </a:lnTo>
                    <a:lnTo>
                      <a:pt x="19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744" name="Google Shape;744;p51"/>
              <p:cNvSpPr/>
              <p:nvPr/>
            </p:nvSpPr>
            <p:spPr>
              <a:xfrm>
                <a:off x="1329585" y="2127494"/>
                <a:ext cx="108795" cy="197123"/>
              </a:xfrm>
              <a:custGeom>
                <a:avLst/>
                <a:gdLst/>
                <a:ahLst/>
                <a:cxnLst/>
                <a:rect l="l" t="t" r="r" b="b"/>
                <a:pathLst>
                  <a:path w="3418" h="6193" extrusionOk="0">
                    <a:moveTo>
                      <a:pt x="1155" y="358"/>
                    </a:moveTo>
                    <a:cubicBezTo>
                      <a:pt x="1214" y="358"/>
                      <a:pt x="1274" y="418"/>
                      <a:pt x="1274" y="477"/>
                    </a:cubicBezTo>
                    <a:lnTo>
                      <a:pt x="1274" y="549"/>
                    </a:lnTo>
                    <a:lnTo>
                      <a:pt x="1274" y="1120"/>
                    </a:lnTo>
                    <a:cubicBezTo>
                      <a:pt x="1274" y="1203"/>
                      <a:pt x="1345" y="1275"/>
                      <a:pt x="1441" y="1275"/>
                    </a:cubicBezTo>
                    <a:cubicBezTo>
                      <a:pt x="1524" y="1275"/>
                      <a:pt x="1595" y="1203"/>
                      <a:pt x="1595" y="1120"/>
                    </a:cubicBezTo>
                    <a:lnTo>
                      <a:pt x="1595" y="584"/>
                    </a:lnTo>
                    <a:cubicBezTo>
                      <a:pt x="1619" y="537"/>
                      <a:pt x="1655" y="525"/>
                      <a:pt x="1703" y="525"/>
                    </a:cubicBezTo>
                    <a:lnTo>
                      <a:pt x="1715" y="525"/>
                    </a:lnTo>
                    <a:cubicBezTo>
                      <a:pt x="1774" y="525"/>
                      <a:pt x="1834" y="584"/>
                      <a:pt x="1834" y="644"/>
                    </a:cubicBezTo>
                    <a:lnTo>
                      <a:pt x="1834" y="668"/>
                    </a:lnTo>
                    <a:lnTo>
                      <a:pt x="1834" y="1132"/>
                    </a:lnTo>
                    <a:cubicBezTo>
                      <a:pt x="1834" y="1215"/>
                      <a:pt x="1917" y="1299"/>
                      <a:pt x="2000" y="1299"/>
                    </a:cubicBezTo>
                    <a:cubicBezTo>
                      <a:pt x="2096" y="1299"/>
                      <a:pt x="2167" y="1215"/>
                      <a:pt x="2167" y="1132"/>
                    </a:cubicBezTo>
                    <a:lnTo>
                      <a:pt x="2167" y="715"/>
                    </a:lnTo>
                    <a:cubicBezTo>
                      <a:pt x="2179" y="668"/>
                      <a:pt x="2226" y="656"/>
                      <a:pt x="2274" y="656"/>
                    </a:cubicBezTo>
                    <a:lnTo>
                      <a:pt x="2286" y="656"/>
                    </a:lnTo>
                    <a:cubicBezTo>
                      <a:pt x="2346" y="656"/>
                      <a:pt x="2405" y="715"/>
                      <a:pt x="2405" y="775"/>
                    </a:cubicBezTo>
                    <a:lnTo>
                      <a:pt x="2405" y="894"/>
                    </a:lnTo>
                    <a:lnTo>
                      <a:pt x="2405" y="1239"/>
                    </a:lnTo>
                    <a:cubicBezTo>
                      <a:pt x="2405" y="1322"/>
                      <a:pt x="2477" y="1394"/>
                      <a:pt x="2572" y="1394"/>
                    </a:cubicBezTo>
                    <a:cubicBezTo>
                      <a:pt x="2655" y="1394"/>
                      <a:pt x="2727" y="1322"/>
                      <a:pt x="2727" y="1239"/>
                    </a:cubicBezTo>
                    <a:lnTo>
                      <a:pt x="2727" y="894"/>
                    </a:lnTo>
                    <a:cubicBezTo>
                      <a:pt x="2727" y="834"/>
                      <a:pt x="2786" y="775"/>
                      <a:pt x="2846" y="775"/>
                    </a:cubicBezTo>
                    <a:lnTo>
                      <a:pt x="2869" y="775"/>
                    </a:lnTo>
                    <a:cubicBezTo>
                      <a:pt x="2929" y="775"/>
                      <a:pt x="2988" y="834"/>
                      <a:pt x="2988" y="894"/>
                    </a:cubicBezTo>
                    <a:lnTo>
                      <a:pt x="2988" y="1680"/>
                    </a:lnTo>
                    <a:lnTo>
                      <a:pt x="2988" y="1692"/>
                    </a:lnTo>
                    <a:cubicBezTo>
                      <a:pt x="3060" y="1858"/>
                      <a:pt x="3048" y="2442"/>
                      <a:pt x="2727" y="2692"/>
                    </a:cubicBezTo>
                    <a:cubicBezTo>
                      <a:pt x="2679" y="2727"/>
                      <a:pt x="2667" y="2763"/>
                      <a:pt x="2667" y="2823"/>
                    </a:cubicBezTo>
                    <a:lnTo>
                      <a:pt x="2667" y="3358"/>
                    </a:lnTo>
                    <a:lnTo>
                      <a:pt x="1060" y="3358"/>
                    </a:lnTo>
                    <a:lnTo>
                      <a:pt x="1060" y="2989"/>
                    </a:lnTo>
                    <a:cubicBezTo>
                      <a:pt x="1060" y="2930"/>
                      <a:pt x="1036" y="2882"/>
                      <a:pt x="988" y="2858"/>
                    </a:cubicBezTo>
                    <a:cubicBezTo>
                      <a:pt x="822" y="2739"/>
                      <a:pt x="405" y="2346"/>
                      <a:pt x="393" y="1965"/>
                    </a:cubicBezTo>
                    <a:cubicBezTo>
                      <a:pt x="381" y="1692"/>
                      <a:pt x="369" y="1370"/>
                      <a:pt x="464" y="1275"/>
                    </a:cubicBezTo>
                    <a:cubicBezTo>
                      <a:pt x="499" y="1257"/>
                      <a:pt x="547" y="1246"/>
                      <a:pt x="612" y="1246"/>
                    </a:cubicBezTo>
                    <a:cubicBezTo>
                      <a:pt x="636" y="1246"/>
                      <a:pt x="662" y="1248"/>
                      <a:pt x="691" y="1251"/>
                    </a:cubicBezTo>
                    <a:lnTo>
                      <a:pt x="691" y="1477"/>
                    </a:lnTo>
                    <a:cubicBezTo>
                      <a:pt x="691" y="1561"/>
                      <a:pt x="762" y="1632"/>
                      <a:pt x="857" y="1632"/>
                    </a:cubicBezTo>
                    <a:cubicBezTo>
                      <a:pt x="941" y="1632"/>
                      <a:pt x="1024" y="1561"/>
                      <a:pt x="1024" y="1477"/>
                    </a:cubicBezTo>
                    <a:lnTo>
                      <a:pt x="1024" y="477"/>
                    </a:lnTo>
                    <a:cubicBezTo>
                      <a:pt x="1024" y="418"/>
                      <a:pt x="1083" y="358"/>
                      <a:pt x="1143" y="358"/>
                    </a:cubicBezTo>
                    <a:close/>
                    <a:moveTo>
                      <a:pt x="2941" y="3692"/>
                    </a:moveTo>
                    <a:lnTo>
                      <a:pt x="2941" y="4216"/>
                    </a:lnTo>
                    <a:lnTo>
                      <a:pt x="810" y="4216"/>
                    </a:lnTo>
                    <a:lnTo>
                      <a:pt x="810" y="3692"/>
                    </a:lnTo>
                    <a:close/>
                    <a:moveTo>
                      <a:pt x="2941" y="4537"/>
                    </a:moveTo>
                    <a:lnTo>
                      <a:pt x="2941" y="5859"/>
                    </a:lnTo>
                    <a:lnTo>
                      <a:pt x="810" y="5859"/>
                    </a:lnTo>
                    <a:lnTo>
                      <a:pt x="810" y="4537"/>
                    </a:lnTo>
                    <a:close/>
                    <a:moveTo>
                      <a:pt x="1143" y="1"/>
                    </a:moveTo>
                    <a:cubicBezTo>
                      <a:pt x="881" y="1"/>
                      <a:pt x="679" y="203"/>
                      <a:pt x="679" y="465"/>
                    </a:cubicBezTo>
                    <a:lnTo>
                      <a:pt x="679" y="894"/>
                    </a:lnTo>
                    <a:cubicBezTo>
                      <a:pt x="642" y="889"/>
                      <a:pt x="607" y="887"/>
                      <a:pt x="573" y="887"/>
                    </a:cubicBezTo>
                    <a:cubicBezTo>
                      <a:pt x="439" y="887"/>
                      <a:pt x="326" y="923"/>
                      <a:pt x="250" y="989"/>
                    </a:cubicBezTo>
                    <a:cubicBezTo>
                      <a:pt x="0" y="1192"/>
                      <a:pt x="36" y="1573"/>
                      <a:pt x="48" y="1965"/>
                    </a:cubicBezTo>
                    <a:cubicBezTo>
                      <a:pt x="83" y="2477"/>
                      <a:pt x="548" y="2894"/>
                      <a:pt x="726" y="3049"/>
                    </a:cubicBezTo>
                    <a:lnTo>
                      <a:pt x="726" y="3335"/>
                    </a:lnTo>
                    <a:lnTo>
                      <a:pt x="631" y="3335"/>
                    </a:lnTo>
                    <a:cubicBezTo>
                      <a:pt x="536" y="3335"/>
                      <a:pt x="464" y="3406"/>
                      <a:pt x="464" y="3489"/>
                    </a:cubicBezTo>
                    <a:lnTo>
                      <a:pt x="464" y="4359"/>
                    </a:lnTo>
                    <a:lnTo>
                      <a:pt x="464" y="6025"/>
                    </a:lnTo>
                    <a:cubicBezTo>
                      <a:pt x="464" y="6121"/>
                      <a:pt x="536" y="6192"/>
                      <a:pt x="631" y="6192"/>
                    </a:cubicBezTo>
                    <a:lnTo>
                      <a:pt x="3108" y="6192"/>
                    </a:lnTo>
                    <a:cubicBezTo>
                      <a:pt x="3191" y="6192"/>
                      <a:pt x="3262" y="6121"/>
                      <a:pt x="3262" y="6025"/>
                    </a:cubicBezTo>
                    <a:lnTo>
                      <a:pt x="3262" y="4359"/>
                    </a:lnTo>
                    <a:lnTo>
                      <a:pt x="3262" y="3489"/>
                    </a:lnTo>
                    <a:cubicBezTo>
                      <a:pt x="3262" y="3406"/>
                      <a:pt x="3191" y="3335"/>
                      <a:pt x="3108" y="3335"/>
                    </a:cubicBezTo>
                    <a:lnTo>
                      <a:pt x="3000" y="3335"/>
                    </a:lnTo>
                    <a:lnTo>
                      <a:pt x="3000" y="2870"/>
                    </a:lnTo>
                    <a:cubicBezTo>
                      <a:pt x="3417" y="2465"/>
                      <a:pt x="3369" y="1727"/>
                      <a:pt x="3369" y="1632"/>
                    </a:cubicBezTo>
                    <a:lnTo>
                      <a:pt x="3369" y="858"/>
                    </a:lnTo>
                    <a:cubicBezTo>
                      <a:pt x="3369" y="608"/>
                      <a:pt x="3167" y="406"/>
                      <a:pt x="2905" y="406"/>
                    </a:cubicBezTo>
                    <a:lnTo>
                      <a:pt x="2893" y="406"/>
                    </a:lnTo>
                    <a:cubicBezTo>
                      <a:pt x="2822" y="406"/>
                      <a:pt x="2738" y="418"/>
                      <a:pt x="2667" y="465"/>
                    </a:cubicBezTo>
                    <a:cubicBezTo>
                      <a:pt x="2584" y="358"/>
                      <a:pt x="2465" y="287"/>
                      <a:pt x="2310" y="287"/>
                    </a:cubicBezTo>
                    <a:lnTo>
                      <a:pt x="2298" y="287"/>
                    </a:lnTo>
                    <a:cubicBezTo>
                      <a:pt x="2226" y="287"/>
                      <a:pt x="2143" y="299"/>
                      <a:pt x="2084" y="346"/>
                    </a:cubicBezTo>
                    <a:cubicBezTo>
                      <a:pt x="2000" y="239"/>
                      <a:pt x="1881" y="179"/>
                      <a:pt x="1750" y="179"/>
                    </a:cubicBezTo>
                    <a:lnTo>
                      <a:pt x="1726" y="179"/>
                    </a:lnTo>
                    <a:cubicBezTo>
                      <a:pt x="1667" y="179"/>
                      <a:pt x="1607" y="191"/>
                      <a:pt x="1548" y="203"/>
                    </a:cubicBezTo>
                    <a:cubicBezTo>
                      <a:pt x="1476" y="84"/>
                      <a:pt x="1334" y="1"/>
                      <a:pt x="116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</p:grpSp>
      </p:grp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9" name="Google Shape;749;p52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dirty="0"/>
              <a:t>Reporte del proyecto</a:t>
            </a:r>
          </a:p>
        </p:txBody>
      </p:sp>
      <p:graphicFrame>
        <p:nvGraphicFramePr>
          <p:cNvPr id="750" name="Google Shape;750;p52"/>
          <p:cNvGraphicFramePr/>
          <p:nvPr>
            <p:extLst>
              <p:ext uri="{D42A27DB-BD31-4B8C-83A1-F6EECF244321}">
                <p14:modId xmlns:p14="http://schemas.microsoft.com/office/powerpoint/2010/main" val="172310697"/>
              </p:ext>
            </p:extLst>
          </p:nvPr>
        </p:nvGraphicFramePr>
        <p:xfrm>
          <a:off x="1075250" y="1444625"/>
          <a:ext cx="6993475" cy="2438250"/>
        </p:xfrm>
        <a:graphic>
          <a:graphicData uri="http://schemas.openxmlformats.org/drawingml/2006/table">
            <a:tbl>
              <a:tblPr>
                <a:noFill/>
                <a:tableStyleId>{16E9AB12-21A1-4816-9B17-7EEA8752ABB1}</a:tableStyleId>
              </a:tblPr>
              <a:tblGrid>
                <a:gridCol w="18879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05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05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05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878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4876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sz="2000" b="1" noProof="0">
                          <a:solidFill>
                            <a:schemeClr val="dk1"/>
                          </a:solidFill>
                          <a:latin typeface="Sora"/>
                          <a:ea typeface="Sora"/>
                          <a:cs typeface="Sora"/>
                          <a:sym typeface="Sora"/>
                        </a:rPr>
                        <a:t>Cronograma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11430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noProof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El cronograma está retrasado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76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sz="2000" b="1" noProof="0">
                          <a:solidFill>
                            <a:schemeClr val="dk1"/>
                          </a:solidFill>
                          <a:latin typeface="Sora"/>
                          <a:ea typeface="Sora"/>
                          <a:cs typeface="Sora"/>
                          <a:sym typeface="Sora"/>
                        </a:rPr>
                        <a:t>Recursos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11430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noProof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No hay suficientes recursos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876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sz="2000" b="1" noProof="0">
                          <a:solidFill>
                            <a:schemeClr val="dk1"/>
                          </a:solidFill>
                          <a:latin typeface="Sora"/>
                          <a:ea typeface="Sora"/>
                          <a:cs typeface="Sora"/>
                          <a:sym typeface="Sora"/>
                        </a:rPr>
                        <a:t>Presupuesto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10287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noProof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El presupuesto es justo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876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sz="2000" b="1" noProof="0">
                          <a:solidFill>
                            <a:schemeClr val="dk1"/>
                          </a:solidFill>
                          <a:latin typeface="Sora"/>
                          <a:ea typeface="Sora"/>
                          <a:cs typeface="Sora"/>
                          <a:sym typeface="Sora"/>
                        </a:rPr>
                        <a:t>Riesgos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11430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noProof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Hay bastante riesgo asociado al proyecto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876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sz="2000" b="1" noProof="0" dirty="0">
                          <a:solidFill>
                            <a:schemeClr val="dk1"/>
                          </a:solidFill>
                          <a:latin typeface="Sora"/>
                          <a:ea typeface="Sora"/>
                          <a:cs typeface="Sora"/>
                          <a:sym typeface="Sora"/>
                        </a:rPr>
                        <a:t>Beneficios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solidFill>
                          <a:schemeClr val="lt1"/>
                        </a:solidFill>
                        <a:latin typeface="Open Sans"/>
                        <a:ea typeface="Open Sans"/>
                        <a:cs typeface="Open Sans"/>
                        <a:sym typeface="Open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11430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noProof="0" dirty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Los beneficios suplirían las expectativas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s-CO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751" name="Google Shape;751;p52"/>
          <p:cNvSpPr txBox="1"/>
          <p:nvPr/>
        </p:nvSpPr>
        <p:spPr>
          <a:xfrm>
            <a:off x="1678000" y="4107396"/>
            <a:ext cx="1465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Bajo</a:t>
            </a:r>
          </a:p>
        </p:txBody>
      </p:sp>
      <p:sp>
        <p:nvSpPr>
          <p:cNvPr id="752" name="Google Shape;752;p52"/>
          <p:cNvSpPr txBox="1"/>
          <p:nvPr/>
        </p:nvSpPr>
        <p:spPr>
          <a:xfrm>
            <a:off x="3953100" y="4107396"/>
            <a:ext cx="1465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Medio</a:t>
            </a:r>
          </a:p>
        </p:txBody>
      </p:sp>
      <p:sp>
        <p:nvSpPr>
          <p:cNvPr id="753" name="Google Shape;753;p52"/>
          <p:cNvSpPr txBox="1"/>
          <p:nvPr/>
        </p:nvSpPr>
        <p:spPr>
          <a:xfrm>
            <a:off x="6228200" y="4107396"/>
            <a:ext cx="1465200" cy="30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-ES_tradnl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Alto</a:t>
            </a:r>
          </a:p>
        </p:txBody>
      </p:sp>
      <p:sp>
        <p:nvSpPr>
          <p:cNvPr id="754" name="Google Shape;754;p52"/>
          <p:cNvSpPr/>
          <p:nvPr/>
        </p:nvSpPr>
        <p:spPr>
          <a:xfrm>
            <a:off x="1450600" y="4193496"/>
            <a:ext cx="227400" cy="227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55" name="Google Shape;755;p52"/>
          <p:cNvSpPr/>
          <p:nvPr/>
        </p:nvSpPr>
        <p:spPr>
          <a:xfrm>
            <a:off x="3725700" y="4193496"/>
            <a:ext cx="227400" cy="2274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56" name="Google Shape;756;p52"/>
          <p:cNvSpPr/>
          <p:nvPr/>
        </p:nvSpPr>
        <p:spPr>
          <a:xfrm>
            <a:off x="6000800" y="4193496"/>
            <a:ext cx="227400" cy="2274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57" name="Google Shape;757;p52"/>
          <p:cNvSpPr/>
          <p:nvPr/>
        </p:nvSpPr>
        <p:spPr>
          <a:xfrm>
            <a:off x="3552400" y="2550196"/>
            <a:ext cx="227400" cy="2274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58" name="Google Shape;758;p52"/>
          <p:cNvSpPr/>
          <p:nvPr/>
        </p:nvSpPr>
        <p:spPr>
          <a:xfrm>
            <a:off x="3199625" y="2062508"/>
            <a:ext cx="227400" cy="227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59" name="Google Shape;759;p52"/>
          <p:cNvSpPr/>
          <p:nvPr/>
        </p:nvSpPr>
        <p:spPr>
          <a:xfrm>
            <a:off x="3199625" y="1574808"/>
            <a:ext cx="227400" cy="2274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60" name="Google Shape;760;p52"/>
          <p:cNvSpPr/>
          <p:nvPr/>
        </p:nvSpPr>
        <p:spPr>
          <a:xfrm>
            <a:off x="3905175" y="2062508"/>
            <a:ext cx="227400" cy="227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61" name="Google Shape;761;p52"/>
          <p:cNvSpPr/>
          <p:nvPr/>
        </p:nvSpPr>
        <p:spPr>
          <a:xfrm>
            <a:off x="3905175" y="1574808"/>
            <a:ext cx="227400" cy="227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62" name="Google Shape;762;p52"/>
          <p:cNvSpPr/>
          <p:nvPr/>
        </p:nvSpPr>
        <p:spPr>
          <a:xfrm>
            <a:off x="3552400" y="2062508"/>
            <a:ext cx="227400" cy="227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63" name="Google Shape;763;p52"/>
          <p:cNvSpPr/>
          <p:nvPr/>
        </p:nvSpPr>
        <p:spPr>
          <a:xfrm>
            <a:off x="3552400" y="1574808"/>
            <a:ext cx="227400" cy="227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64" name="Google Shape;764;p52"/>
          <p:cNvSpPr/>
          <p:nvPr/>
        </p:nvSpPr>
        <p:spPr>
          <a:xfrm>
            <a:off x="3199625" y="2550146"/>
            <a:ext cx="227400" cy="227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65" name="Google Shape;765;p52"/>
          <p:cNvSpPr/>
          <p:nvPr/>
        </p:nvSpPr>
        <p:spPr>
          <a:xfrm>
            <a:off x="3905175" y="2550146"/>
            <a:ext cx="227400" cy="227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66" name="Google Shape;766;p52"/>
          <p:cNvSpPr/>
          <p:nvPr/>
        </p:nvSpPr>
        <p:spPr>
          <a:xfrm>
            <a:off x="3905175" y="3037708"/>
            <a:ext cx="227400" cy="2274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67" name="Google Shape;767;p52"/>
          <p:cNvSpPr/>
          <p:nvPr/>
        </p:nvSpPr>
        <p:spPr>
          <a:xfrm>
            <a:off x="3905175" y="3525408"/>
            <a:ext cx="227400" cy="227400"/>
          </a:xfrm>
          <a:prstGeom prst="ellipse">
            <a:avLst/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68" name="Google Shape;768;p52"/>
          <p:cNvSpPr/>
          <p:nvPr/>
        </p:nvSpPr>
        <p:spPr>
          <a:xfrm>
            <a:off x="3199625" y="3037796"/>
            <a:ext cx="227400" cy="227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69" name="Google Shape;769;p52"/>
          <p:cNvSpPr/>
          <p:nvPr/>
        </p:nvSpPr>
        <p:spPr>
          <a:xfrm>
            <a:off x="3199625" y="3525446"/>
            <a:ext cx="227400" cy="227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70" name="Google Shape;770;p52"/>
          <p:cNvSpPr/>
          <p:nvPr/>
        </p:nvSpPr>
        <p:spPr>
          <a:xfrm>
            <a:off x="3552400" y="3037796"/>
            <a:ext cx="227400" cy="227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71" name="Google Shape;771;p52"/>
          <p:cNvSpPr/>
          <p:nvPr/>
        </p:nvSpPr>
        <p:spPr>
          <a:xfrm>
            <a:off x="3552400" y="3525446"/>
            <a:ext cx="227400" cy="227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grpSp>
        <p:nvGrpSpPr>
          <p:cNvPr id="772" name="Google Shape;772;p52"/>
          <p:cNvGrpSpPr/>
          <p:nvPr/>
        </p:nvGrpSpPr>
        <p:grpSpPr>
          <a:xfrm>
            <a:off x="7955104" y="539404"/>
            <a:ext cx="475800" cy="475800"/>
            <a:chOff x="8424004" y="539404"/>
            <a:chExt cx="475800" cy="475800"/>
          </a:xfrm>
        </p:grpSpPr>
        <p:sp>
          <p:nvSpPr>
            <p:cNvPr id="773" name="Google Shape;773;p52"/>
            <p:cNvSpPr/>
            <p:nvPr/>
          </p:nvSpPr>
          <p:spPr>
            <a:xfrm>
              <a:off x="8424004" y="539404"/>
              <a:ext cx="475800" cy="475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774" name="Google Shape;774;p52"/>
            <p:cNvSpPr/>
            <p:nvPr/>
          </p:nvSpPr>
          <p:spPr>
            <a:xfrm>
              <a:off x="8537822" y="653613"/>
              <a:ext cx="248162" cy="247366"/>
            </a:xfrm>
            <a:custGeom>
              <a:avLst/>
              <a:gdLst/>
              <a:ahLst/>
              <a:cxnLst/>
              <a:rect l="l" t="t" r="r" b="b"/>
              <a:pathLst>
                <a:path w="10919" h="10884" extrusionOk="0">
                  <a:moveTo>
                    <a:pt x="9561" y="561"/>
                  </a:moveTo>
                  <a:lnTo>
                    <a:pt x="9561" y="1203"/>
                  </a:lnTo>
                  <a:cubicBezTo>
                    <a:pt x="9561" y="1299"/>
                    <a:pt x="9633" y="1370"/>
                    <a:pt x="9728" y="1370"/>
                  </a:cubicBezTo>
                  <a:lnTo>
                    <a:pt x="10359" y="1370"/>
                  </a:lnTo>
                  <a:lnTo>
                    <a:pt x="8966" y="2739"/>
                  </a:lnTo>
                  <a:lnTo>
                    <a:pt x="8394" y="2739"/>
                  </a:lnTo>
                  <a:lnTo>
                    <a:pt x="9323" y="1811"/>
                  </a:lnTo>
                  <a:cubicBezTo>
                    <a:pt x="9383" y="1751"/>
                    <a:pt x="9383" y="1644"/>
                    <a:pt x="9323" y="1584"/>
                  </a:cubicBezTo>
                  <a:cubicBezTo>
                    <a:pt x="9293" y="1555"/>
                    <a:pt x="9252" y="1540"/>
                    <a:pt x="9210" y="1540"/>
                  </a:cubicBezTo>
                  <a:cubicBezTo>
                    <a:pt x="9168" y="1540"/>
                    <a:pt x="9127" y="1555"/>
                    <a:pt x="9097" y="1584"/>
                  </a:cubicBezTo>
                  <a:lnTo>
                    <a:pt x="8180" y="2513"/>
                  </a:lnTo>
                  <a:lnTo>
                    <a:pt x="8180" y="1954"/>
                  </a:lnTo>
                  <a:lnTo>
                    <a:pt x="9561" y="561"/>
                  </a:lnTo>
                  <a:close/>
                  <a:moveTo>
                    <a:pt x="4441" y="2382"/>
                  </a:moveTo>
                  <a:cubicBezTo>
                    <a:pt x="5513" y="2382"/>
                    <a:pt x="6489" y="2799"/>
                    <a:pt x="7228" y="3466"/>
                  </a:cubicBezTo>
                  <a:lnTo>
                    <a:pt x="4334" y="6347"/>
                  </a:lnTo>
                  <a:cubicBezTo>
                    <a:pt x="4275" y="6406"/>
                    <a:pt x="4275" y="6514"/>
                    <a:pt x="4334" y="6573"/>
                  </a:cubicBezTo>
                  <a:cubicBezTo>
                    <a:pt x="4370" y="6609"/>
                    <a:pt x="4406" y="6621"/>
                    <a:pt x="4453" y="6621"/>
                  </a:cubicBezTo>
                  <a:cubicBezTo>
                    <a:pt x="4501" y="6621"/>
                    <a:pt x="4525" y="6609"/>
                    <a:pt x="4572" y="6573"/>
                  </a:cubicBezTo>
                  <a:lnTo>
                    <a:pt x="5287" y="5859"/>
                  </a:lnTo>
                  <a:cubicBezTo>
                    <a:pt x="5418" y="6037"/>
                    <a:pt x="5477" y="6252"/>
                    <a:pt x="5477" y="6478"/>
                  </a:cubicBezTo>
                  <a:cubicBezTo>
                    <a:pt x="5477" y="7038"/>
                    <a:pt x="5013" y="7502"/>
                    <a:pt x="4453" y="7502"/>
                  </a:cubicBezTo>
                  <a:cubicBezTo>
                    <a:pt x="3894" y="7502"/>
                    <a:pt x="3429" y="7038"/>
                    <a:pt x="3429" y="6478"/>
                  </a:cubicBezTo>
                  <a:cubicBezTo>
                    <a:pt x="3429" y="5906"/>
                    <a:pt x="3894" y="5442"/>
                    <a:pt x="4453" y="5442"/>
                  </a:cubicBezTo>
                  <a:cubicBezTo>
                    <a:pt x="4513" y="5442"/>
                    <a:pt x="4584" y="5442"/>
                    <a:pt x="4644" y="5466"/>
                  </a:cubicBezTo>
                  <a:cubicBezTo>
                    <a:pt x="4652" y="5467"/>
                    <a:pt x="4660" y="5467"/>
                    <a:pt x="4668" y="5467"/>
                  </a:cubicBezTo>
                  <a:cubicBezTo>
                    <a:pt x="4751" y="5467"/>
                    <a:pt x="4813" y="5410"/>
                    <a:pt x="4834" y="5323"/>
                  </a:cubicBezTo>
                  <a:cubicBezTo>
                    <a:pt x="4858" y="5240"/>
                    <a:pt x="4799" y="5168"/>
                    <a:pt x="4703" y="5133"/>
                  </a:cubicBezTo>
                  <a:cubicBezTo>
                    <a:pt x="4620" y="5121"/>
                    <a:pt x="4537" y="5109"/>
                    <a:pt x="4453" y="5109"/>
                  </a:cubicBezTo>
                  <a:cubicBezTo>
                    <a:pt x="3703" y="5109"/>
                    <a:pt x="3096" y="5716"/>
                    <a:pt x="3096" y="6454"/>
                  </a:cubicBezTo>
                  <a:cubicBezTo>
                    <a:pt x="3096" y="7204"/>
                    <a:pt x="3703" y="7811"/>
                    <a:pt x="4453" y="7811"/>
                  </a:cubicBezTo>
                  <a:cubicBezTo>
                    <a:pt x="5192" y="7811"/>
                    <a:pt x="5811" y="7204"/>
                    <a:pt x="5811" y="6454"/>
                  </a:cubicBezTo>
                  <a:cubicBezTo>
                    <a:pt x="5811" y="6145"/>
                    <a:pt x="5704" y="5859"/>
                    <a:pt x="5525" y="5621"/>
                  </a:cubicBezTo>
                  <a:lnTo>
                    <a:pt x="6025" y="5121"/>
                  </a:lnTo>
                  <a:cubicBezTo>
                    <a:pt x="6346" y="5490"/>
                    <a:pt x="6525" y="5966"/>
                    <a:pt x="6525" y="6454"/>
                  </a:cubicBezTo>
                  <a:cubicBezTo>
                    <a:pt x="6525" y="7585"/>
                    <a:pt x="5596" y="8514"/>
                    <a:pt x="4465" y="8514"/>
                  </a:cubicBezTo>
                  <a:cubicBezTo>
                    <a:pt x="3334" y="8514"/>
                    <a:pt x="2417" y="7585"/>
                    <a:pt x="2417" y="6454"/>
                  </a:cubicBezTo>
                  <a:cubicBezTo>
                    <a:pt x="2417" y="5323"/>
                    <a:pt x="3334" y="4406"/>
                    <a:pt x="4465" y="4406"/>
                  </a:cubicBezTo>
                  <a:cubicBezTo>
                    <a:pt x="4811" y="4406"/>
                    <a:pt x="5156" y="4490"/>
                    <a:pt x="5453" y="4656"/>
                  </a:cubicBezTo>
                  <a:cubicBezTo>
                    <a:pt x="5476" y="4671"/>
                    <a:pt x="5502" y="4678"/>
                    <a:pt x="5528" y="4678"/>
                  </a:cubicBezTo>
                  <a:cubicBezTo>
                    <a:pt x="5585" y="4678"/>
                    <a:pt x="5643" y="4646"/>
                    <a:pt x="5668" y="4597"/>
                  </a:cubicBezTo>
                  <a:cubicBezTo>
                    <a:pt x="5715" y="4525"/>
                    <a:pt x="5692" y="4418"/>
                    <a:pt x="5608" y="4371"/>
                  </a:cubicBezTo>
                  <a:cubicBezTo>
                    <a:pt x="5275" y="4180"/>
                    <a:pt x="4882" y="4097"/>
                    <a:pt x="4477" y="4097"/>
                  </a:cubicBezTo>
                  <a:cubicBezTo>
                    <a:pt x="3167" y="4097"/>
                    <a:pt x="2120" y="5168"/>
                    <a:pt x="2120" y="6454"/>
                  </a:cubicBezTo>
                  <a:cubicBezTo>
                    <a:pt x="2120" y="7764"/>
                    <a:pt x="3191" y="8823"/>
                    <a:pt x="4477" y="8823"/>
                  </a:cubicBezTo>
                  <a:cubicBezTo>
                    <a:pt x="5787" y="8823"/>
                    <a:pt x="6847" y="7752"/>
                    <a:pt x="6847" y="6454"/>
                  </a:cubicBezTo>
                  <a:cubicBezTo>
                    <a:pt x="6847" y="5883"/>
                    <a:pt x="6644" y="5323"/>
                    <a:pt x="6263" y="4894"/>
                  </a:cubicBezTo>
                  <a:lnTo>
                    <a:pt x="6763" y="4406"/>
                  </a:lnTo>
                  <a:cubicBezTo>
                    <a:pt x="7263" y="4966"/>
                    <a:pt x="7549" y="5704"/>
                    <a:pt x="7549" y="6454"/>
                  </a:cubicBezTo>
                  <a:cubicBezTo>
                    <a:pt x="7549" y="8157"/>
                    <a:pt x="6168" y="9538"/>
                    <a:pt x="4465" y="9538"/>
                  </a:cubicBezTo>
                  <a:cubicBezTo>
                    <a:pt x="2775" y="9538"/>
                    <a:pt x="1382" y="8157"/>
                    <a:pt x="1382" y="6454"/>
                  </a:cubicBezTo>
                  <a:cubicBezTo>
                    <a:pt x="1382" y="4763"/>
                    <a:pt x="2775" y="3382"/>
                    <a:pt x="4465" y="3382"/>
                  </a:cubicBezTo>
                  <a:cubicBezTo>
                    <a:pt x="5061" y="3382"/>
                    <a:pt x="5632" y="3537"/>
                    <a:pt x="6132" y="3870"/>
                  </a:cubicBezTo>
                  <a:cubicBezTo>
                    <a:pt x="6157" y="3887"/>
                    <a:pt x="6187" y="3895"/>
                    <a:pt x="6217" y="3895"/>
                  </a:cubicBezTo>
                  <a:cubicBezTo>
                    <a:pt x="6272" y="3895"/>
                    <a:pt x="6328" y="3869"/>
                    <a:pt x="6358" y="3823"/>
                  </a:cubicBezTo>
                  <a:cubicBezTo>
                    <a:pt x="6406" y="3751"/>
                    <a:pt x="6382" y="3644"/>
                    <a:pt x="6311" y="3597"/>
                  </a:cubicBezTo>
                  <a:cubicBezTo>
                    <a:pt x="5763" y="3239"/>
                    <a:pt x="5132" y="3061"/>
                    <a:pt x="4477" y="3061"/>
                  </a:cubicBezTo>
                  <a:cubicBezTo>
                    <a:pt x="2608" y="3061"/>
                    <a:pt x="1084" y="4585"/>
                    <a:pt x="1084" y="6454"/>
                  </a:cubicBezTo>
                  <a:cubicBezTo>
                    <a:pt x="1084" y="8335"/>
                    <a:pt x="2608" y="9847"/>
                    <a:pt x="4477" y="9847"/>
                  </a:cubicBezTo>
                  <a:cubicBezTo>
                    <a:pt x="6358" y="9847"/>
                    <a:pt x="7870" y="8335"/>
                    <a:pt x="7870" y="6454"/>
                  </a:cubicBezTo>
                  <a:cubicBezTo>
                    <a:pt x="7870" y="5609"/>
                    <a:pt x="7561" y="4811"/>
                    <a:pt x="7001" y="4168"/>
                  </a:cubicBezTo>
                  <a:lnTo>
                    <a:pt x="7489" y="3680"/>
                  </a:lnTo>
                  <a:cubicBezTo>
                    <a:pt x="8120" y="4418"/>
                    <a:pt x="8537" y="5394"/>
                    <a:pt x="8537" y="6478"/>
                  </a:cubicBezTo>
                  <a:cubicBezTo>
                    <a:pt x="8537" y="8740"/>
                    <a:pt x="6692" y="10562"/>
                    <a:pt x="4441" y="10562"/>
                  </a:cubicBezTo>
                  <a:cubicBezTo>
                    <a:pt x="2191" y="10562"/>
                    <a:pt x="346" y="8716"/>
                    <a:pt x="346" y="6478"/>
                  </a:cubicBezTo>
                  <a:cubicBezTo>
                    <a:pt x="346" y="4228"/>
                    <a:pt x="2191" y="2382"/>
                    <a:pt x="4441" y="2382"/>
                  </a:cubicBezTo>
                  <a:close/>
                  <a:moveTo>
                    <a:pt x="9701" y="1"/>
                  </a:moveTo>
                  <a:cubicBezTo>
                    <a:pt x="9659" y="1"/>
                    <a:pt x="9617" y="17"/>
                    <a:pt x="9585" y="49"/>
                  </a:cubicBezTo>
                  <a:lnTo>
                    <a:pt x="7894" y="1739"/>
                  </a:lnTo>
                  <a:cubicBezTo>
                    <a:pt x="7859" y="1775"/>
                    <a:pt x="7847" y="1811"/>
                    <a:pt x="7847" y="1858"/>
                  </a:cubicBezTo>
                  <a:lnTo>
                    <a:pt x="7847" y="2811"/>
                  </a:lnTo>
                  <a:lnTo>
                    <a:pt x="7430" y="3228"/>
                  </a:lnTo>
                  <a:cubicBezTo>
                    <a:pt x="6644" y="2501"/>
                    <a:pt x="5584" y="2037"/>
                    <a:pt x="4430" y="2037"/>
                  </a:cubicBezTo>
                  <a:cubicBezTo>
                    <a:pt x="1989" y="2037"/>
                    <a:pt x="0" y="4013"/>
                    <a:pt x="0" y="6454"/>
                  </a:cubicBezTo>
                  <a:cubicBezTo>
                    <a:pt x="0" y="8895"/>
                    <a:pt x="1989" y="10883"/>
                    <a:pt x="4430" y="10883"/>
                  </a:cubicBezTo>
                  <a:cubicBezTo>
                    <a:pt x="6870" y="10883"/>
                    <a:pt x="8847" y="8895"/>
                    <a:pt x="8847" y="6454"/>
                  </a:cubicBezTo>
                  <a:cubicBezTo>
                    <a:pt x="8847" y="5299"/>
                    <a:pt x="8394" y="4240"/>
                    <a:pt x="7656" y="3454"/>
                  </a:cubicBezTo>
                  <a:lnTo>
                    <a:pt x="8073" y="3037"/>
                  </a:lnTo>
                  <a:lnTo>
                    <a:pt x="9025" y="3037"/>
                  </a:lnTo>
                  <a:cubicBezTo>
                    <a:pt x="9073" y="3037"/>
                    <a:pt x="9109" y="3013"/>
                    <a:pt x="9144" y="2989"/>
                  </a:cubicBezTo>
                  <a:lnTo>
                    <a:pt x="10835" y="1299"/>
                  </a:lnTo>
                  <a:cubicBezTo>
                    <a:pt x="10895" y="1251"/>
                    <a:pt x="10918" y="1192"/>
                    <a:pt x="10883" y="1132"/>
                  </a:cubicBezTo>
                  <a:cubicBezTo>
                    <a:pt x="10859" y="1072"/>
                    <a:pt x="10799" y="1025"/>
                    <a:pt x="10740" y="1025"/>
                  </a:cubicBezTo>
                  <a:lnTo>
                    <a:pt x="9871" y="1025"/>
                  </a:lnTo>
                  <a:lnTo>
                    <a:pt x="9871" y="168"/>
                  </a:lnTo>
                  <a:cubicBezTo>
                    <a:pt x="9871" y="108"/>
                    <a:pt x="9823" y="49"/>
                    <a:pt x="9764" y="13"/>
                  </a:cubicBezTo>
                  <a:cubicBezTo>
                    <a:pt x="9744" y="5"/>
                    <a:pt x="9723" y="1"/>
                    <a:pt x="97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Google Shape;205;p35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dirty="0"/>
              <a:t>Estructura de la presentación.</a:t>
            </a:r>
          </a:p>
        </p:txBody>
      </p:sp>
      <p:graphicFrame>
        <p:nvGraphicFramePr>
          <p:cNvPr id="206" name="Google Shape;206;p35"/>
          <p:cNvGraphicFramePr/>
          <p:nvPr>
            <p:extLst>
              <p:ext uri="{D42A27DB-BD31-4B8C-83A1-F6EECF244321}">
                <p14:modId xmlns:p14="http://schemas.microsoft.com/office/powerpoint/2010/main" val="2109593664"/>
              </p:ext>
            </p:extLst>
          </p:nvPr>
        </p:nvGraphicFramePr>
        <p:xfrm>
          <a:off x="719988" y="1812138"/>
          <a:ext cx="7704000" cy="2240150"/>
        </p:xfrm>
        <a:graphic>
          <a:graphicData uri="http://schemas.openxmlformats.org/drawingml/2006/table">
            <a:tbl>
              <a:tblPr>
                <a:noFill/>
                <a:tableStyleId>{16E9AB12-21A1-4816-9B17-7EEA8752ABB1}</a:tableStyleId>
              </a:tblPr>
              <a:tblGrid>
                <a:gridCol w="2464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2395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50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sz="1100" b="1" noProof="0">
                          <a:solidFill>
                            <a:schemeClr val="hlink"/>
                          </a:solidFill>
                          <a:uFill>
                            <a:noFill/>
                          </a:uFill>
                          <a:latin typeface="Sora"/>
                          <a:ea typeface="Sora"/>
                          <a:cs typeface="Sora"/>
                          <a:sym typeface="Sora"/>
                        </a:rPr>
                        <a:t>Fuentes</a:t>
                      </a:r>
                      <a:endParaRPr lang="es-ES_tradnl" sz="1100" b="1" noProof="0">
                        <a:solidFill>
                          <a:schemeClr val="dk1"/>
                        </a:solidFill>
                        <a:latin typeface="Sora"/>
                        <a:ea typeface="Sora"/>
                        <a:cs typeface="Sora"/>
                        <a:sym typeface="S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s-ES_tradnl" sz="1000" noProof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Para ver esta plantilla correctamente en PowerPoint, descargue e instale las fuentes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0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sz="1100" b="1" noProof="0">
                          <a:solidFill>
                            <a:schemeClr val="hlink"/>
                          </a:solidFill>
                          <a:uFill>
                            <a:noFill/>
                          </a:uFill>
                          <a:latin typeface="Sora"/>
                          <a:ea typeface="Sora"/>
                          <a:cs typeface="Sora"/>
                          <a:sym typeface="Sora"/>
                        </a:rPr>
                        <a:t>Recursos usados ​​y alternativos</a:t>
                      </a:r>
                      <a:endParaRPr lang="es-ES_tradnl" sz="1100" b="1" noProof="0">
                        <a:solidFill>
                          <a:schemeClr val="dk1"/>
                        </a:solidFill>
                        <a:latin typeface="Sora"/>
                        <a:ea typeface="Sora"/>
                        <a:cs typeface="Sora"/>
                        <a:sym typeface="S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s-ES_tradnl" sz="1000" noProof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Variedad de recursos gráficos que son adecuados para su uso en esta presentación.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50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sz="1100" b="1" noProof="0">
                          <a:solidFill>
                            <a:schemeClr val="dk1"/>
                          </a:solidFill>
                          <a:uFill>
                            <a:noFill/>
                          </a:uFill>
                          <a:latin typeface="Sora"/>
                          <a:ea typeface="Sora"/>
                          <a:cs typeface="Sora"/>
                          <a:sym typeface="Sora"/>
                        </a:rPr>
                        <a:t>Diapositiva de agradecimiento</a:t>
                      </a:r>
                      <a:endParaRPr lang="es-ES_tradnl" sz="1100" b="1" noProof="0">
                        <a:solidFill>
                          <a:schemeClr val="dk1"/>
                        </a:solidFill>
                        <a:latin typeface="Sora"/>
                        <a:ea typeface="Sora"/>
                        <a:cs typeface="Sora"/>
                        <a:sym typeface="S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s-ES_tradnl" sz="1000" noProof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Plantilla al final del documento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0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sz="1100" b="1" noProof="0">
                          <a:solidFill>
                            <a:schemeClr val="hlink"/>
                          </a:solidFill>
                          <a:uFill>
                            <a:noFill/>
                          </a:uFill>
                          <a:latin typeface="Sora"/>
                          <a:ea typeface="Sora"/>
                          <a:cs typeface="Sora"/>
                          <a:sym typeface="Sora"/>
                          <a:hlinkClick r:id="rId3" action="ppaction://hlinksldjump"/>
                        </a:rPr>
                        <a:t>Color</a:t>
                      </a:r>
                      <a:r>
                        <a:rPr lang="es-ES_tradnl" sz="1100" b="1" noProof="0">
                          <a:solidFill>
                            <a:schemeClr val="hlink"/>
                          </a:solidFill>
                          <a:uFill>
                            <a:noFill/>
                          </a:uFill>
                          <a:latin typeface="Sora"/>
                          <a:ea typeface="Sora"/>
                          <a:cs typeface="Sora"/>
                          <a:sym typeface="Sora"/>
                        </a:rPr>
                        <a:t>es</a:t>
                      </a:r>
                      <a:endParaRPr lang="es-ES_tradnl" sz="1100" b="1" noProof="0">
                        <a:solidFill>
                          <a:schemeClr val="dk1"/>
                        </a:solidFill>
                        <a:latin typeface="Sora"/>
                        <a:ea typeface="Sora"/>
                        <a:cs typeface="Sora"/>
                        <a:sym typeface="S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s-ES_tradnl" sz="1000" noProof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Deben mantenerse todos los colores utilizados en esta presentación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0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sz="1100" b="1" noProof="0">
                          <a:solidFill>
                            <a:schemeClr val="hlink"/>
                          </a:solidFill>
                          <a:uFill>
                            <a:noFill/>
                          </a:uFill>
                          <a:latin typeface="Sora"/>
                          <a:ea typeface="Sora"/>
                          <a:cs typeface="Sora"/>
                          <a:sym typeface="Sora"/>
                        </a:rPr>
                        <a:t>Recursos Infográficos</a:t>
                      </a:r>
                      <a:endParaRPr lang="es-ES_tradnl" sz="1100" b="1" noProof="0">
                        <a:solidFill>
                          <a:schemeClr val="dk1"/>
                        </a:solidFill>
                        <a:latin typeface="Sora"/>
                        <a:ea typeface="Sora"/>
                        <a:cs typeface="Sora"/>
                        <a:sym typeface="S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sz="1000" noProof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Estos se pueden usar en la plantilla y se puede editar su tamaño y color.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50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-ES_tradnl" sz="1100" b="1" noProof="0">
                          <a:solidFill>
                            <a:schemeClr val="hlink"/>
                          </a:solidFill>
                          <a:uFill>
                            <a:noFill/>
                          </a:uFill>
                          <a:latin typeface="Sora"/>
                          <a:ea typeface="Sora"/>
                          <a:cs typeface="Sora"/>
                          <a:sym typeface="Sora"/>
                        </a:rPr>
                        <a:t>Íconos personalizables</a:t>
                      </a:r>
                      <a:endParaRPr lang="es-ES_tradnl" sz="1100" b="1" noProof="0">
                        <a:solidFill>
                          <a:schemeClr val="dk1"/>
                        </a:solidFill>
                        <a:latin typeface="Sora"/>
                        <a:ea typeface="Sora"/>
                        <a:cs typeface="Sora"/>
                        <a:sym typeface="Sora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1600"/>
                        </a:spcAft>
                        <a:buNone/>
                      </a:pPr>
                      <a:r>
                        <a:rPr lang="es-ES_tradnl" sz="1000" noProof="0" dirty="0">
                          <a:solidFill>
                            <a:schemeClr val="dk1"/>
                          </a:solidFill>
                          <a:latin typeface="Open Sans"/>
                          <a:ea typeface="Open Sans"/>
                          <a:cs typeface="Open Sans"/>
                          <a:sym typeface="Open Sans"/>
                        </a:rPr>
                        <a:t>Están ordenados por temática para que puedas usarlos en todo tipo de presentaciones.</a:t>
                      </a: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207" name="Google Shape;207;p35"/>
          <p:cNvSpPr txBox="1"/>
          <p:nvPr/>
        </p:nvSpPr>
        <p:spPr>
          <a:xfrm>
            <a:off x="720000" y="1151375"/>
            <a:ext cx="7704000" cy="479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s-ES_tradnl" sz="1100" b="1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Esta es una estructura de diapositiva basada en una presentación para una reunión.</a:t>
            </a:r>
          </a:p>
          <a:p>
            <a:pPr lvl="0"/>
            <a:r>
              <a:rPr lang="es-ES_tradnl" sz="1100" dirty="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Puedes eliminar esta diapositiva cuando termines de editar la presentación.</a:t>
            </a:r>
          </a:p>
        </p:txBody>
      </p:sp>
      <p:grpSp>
        <p:nvGrpSpPr>
          <p:cNvPr id="210" name="Google Shape;210;p35"/>
          <p:cNvGrpSpPr/>
          <p:nvPr/>
        </p:nvGrpSpPr>
        <p:grpSpPr>
          <a:xfrm>
            <a:off x="7955104" y="539404"/>
            <a:ext cx="475800" cy="475800"/>
            <a:chOff x="8424004" y="539404"/>
            <a:chExt cx="475800" cy="475800"/>
          </a:xfrm>
        </p:grpSpPr>
        <p:sp>
          <p:nvSpPr>
            <p:cNvPr id="211" name="Google Shape;211;p35"/>
            <p:cNvSpPr/>
            <p:nvPr/>
          </p:nvSpPr>
          <p:spPr>
            <a:xfrm>
              <a:off x="8424004" y="539404"/>
              <a:ext cx="475800" cy="475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grpSp>
          <p:nvGrpSpPr>
            <p:cNvPr id="212" name="Google Shape;212;p35"/>
            <p:cNvGrpSpPr/>
            <p:nvPr/>
          </p:nvGrpSpPr>
          <p:grpSpPr>
            <a:xfrm>
              <a:off x="8558397" y="657828"/>
              <a:ext cx="207017" cy="238948"/>
              <a:chOff x="4193490" y="3350084"/>
              <a:chExt cx="289939" cy="334661"/>
            </a:xfrm>
          </p:grpSpPr>
          <p:sp>
            <p:nvSpPr>
              <p:cNvPr id="213" name="Google Shape;213;p35"/>
              <p:cNvSpPr/>
              <p:nvPr/>
            </p:nvSpPr>
            <p:spPr>
              <a:xfrm>
                <a:off x="4193490" y="3350084"/>
                <a:ext cx="246364" cy="150110"/>
              </a:xfrm>
              <a:custGeom>
                <a:avLst/>
                <a:gdLst/>
                <a:ahLst/>
                <a:cxnLst/>
                <a:rect l="l" t="t" r="r" b="b"/>
                <a:pathLst>
                  <a:path w="7740" h="4716" extrusionOk="0">
                    <a:moveTo>
                      <a:pt x="4382" y="298"/>
                    </a:moveTo>
                    <a:lnTo>
                      <a:pt x="4299" y="1048"/>
                    </a:lnTo>
                    <a:lnTo>
                      <a:pt x="3668" y="1048"/>
                    </a:lnTo>
                    <a:lnTo>
                      <a:pt x="3620" y="524"/>
                    </a:lnTo>
                    <a:lnTo>
                      <a:pt x="3584" y="298"/>
                    </a:lnTo>
                    <a:close/>
                    <a:moveTo>
                      <a:pt x="6013" y="929"/>
                    </a:moveTo>
                    <a:lnTo>
                      <a:pt x="7204" y="2120"/>
                    </a:lnTo>
                    <a:lnTo>
                      <a:pt x="6025" y="2096"/>
                    </a:lnTo>
                    <a:lnTo>
                      <a:pt x="6013" y="929"/>
                    </a:lnTo>
                    <a:close/>
                    <a:moveTo>
                      <a:pt x="3406" y="0"/>
                    </a:moveTo>
                    <a:cubicBezTo>
                      <a:pt x="3358" y="0"/>
                      <a:pt x="3322" y="12"/>
                      <a:pt x="3287" y="48"/>
                    </a:cubicBezTo>
                    <a:cubicBezTo>
                      <a:pt x="3263" y="72"/>
                      <a:pt x="3239" y="119"/>
                      <a:pt x="3239" y="167"/>
                    </a:cubicBezTo>
                    <a:lnTo>
                      <a:pt x="3275" y="393"/>
                    </a:lnTo>
                    <a:lnTo>
                      <a:pt x="143" y="393"/>
                    </a:lnTo>
                    <a:cubicBezTo>
                      <a:pt x="60" y="393"/>
                      <a:pt x="1" y="465"/>
                      <a:pt x="1" y="536"/>
                    </a:cubicBezTo>
                    <a:lnTo>
                      <a:pt x="1" y="1191"/>
                    </a:lnTo>
                    <a:cubicBezTo>
                      <a:pt x="1" y="1286"/>
                      <a:pt x="72" y="1346"/>
                      <a:pt x="143" y="1346"/>
                    </a:cubicBezTo>
                    <a:cubicBezTo>
                      <a:pt x="239" y="1346"/>
                      <a:pt x="298" y="1262"/>
                      <a:pt x="298" y="1191"/>
                    </a:cubicBezTo>
                    <a:lnTo>
                      <a:pt x="298" y="691"/>
                    </a:lnTo>
                    <a:lnTo>
                      <a:pt x="3299" y="691"/>
                    </a:lnTo>
                    <a:lnTo>
                      <a:pt x="3358" y="1203"/>
                    </a:lnTo>
                    <a:cubicBezTo>
                      <a:pt x="3382" y="1286"/>
                      <a:pt x="3441" y="1346"/>
                      <a:pt x="3513" y="1346"/>
                    </a:cubicBezTo>
                    <a:lnTo>
                      <a:pt x="4418" y="1346"/>
                    </a:lnTo>
                    <a:cubicBezTo>
                      <a:pt x="4489" y="1346"/>
                      <a:pt x="4573" y="1286"/>
                      <a:pt x="4573" y="1203"/>
                    </a:cubicBezTo>
                    <a:lnTo>
                      <a:pt x="4632" y="691"/>
                    </a:lnTo>
                    <a:lnTo>
                      <a:pt x="5680" y="691"/>
                    </a:lnTo>
                    <a:lnTo>
                      <a:pt x="5704" y="2239"/>
                    </a:lnTo>
                    <a:cubicBezTo>
                      <a:pt x="5704" y="2322"/>
                      <a:pt x="5775" y="2382"/>
                      <a:pt x="5847" y="2382"/>
                    </a:cubicBezTo>
                    <a:lnTo>
                      <a:pt x="7394" y="2394"/>
                    </a:lnTo>
                    <a:lnTo>
                      <a:pt x="7394" y="4572"/>
                    </a:lnTo>
                    <a:cubicBezTo>
                      <a:pt x="7394" y="4656"/>
                      <a:pt x="7466" y="4715"/>
                      <a:pt x="7549" y="4715"/>
                    </a:cubicBezTo>
                    <a:cubicBezTo>
                      <a:pt x="7632" y="4715"/>
                      <a:pt x="7692" y="4644"/>
                      <a:pt x="7692" y="4572"/>
                    </a:cubicBezTo>
                    <a:lnTo>
                      <a:pt x="7692" y="2251"/>
                    </a:lnTo>
                    <a:cubicBezTo>
                      <a:pt x="7740" y="2215"/>
                      <a:pt x="7728" y="2191"/>
                      <a:pt x="7692" y="2155"/>
                    </a:cubicBezTo>
                    <a:lnTo>
                      <a:pt x="5966" y="429"/>
                    </a:lnTo>
                    <a:cubicBezTo>
                      <a:pt x="5942" y="405"/>
                      <a:pt x="5894" y="393"/>
                      <a:pt x="5858" y="393"/>
                    </a:cubicBezTo>
                    <a:lnTo>
                      <a:pt x="4692" y="393"/>
                    </a:lnTo>
                    <a:lnTo>
                      <a:pt x="4715" y="167"/>
                    </a:lnTo>
                    <a:cubicBezTo>
                      <a:pt x="4715" y="119"/>
                      <a:pt x="4704" y="72"/>
                      <a:pt x="4668" y="48"/>
                    </a:cubicBezTo>
                    <a:cubicBezTo>
                      <a:pt x="4644" y="12"/>
                      <a:pt x="4596" y="0"/>
                      <a:pt x="45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214" name="Google Shape;214;p35"/>
              <p:cNvSpPr/>
              <p:nvPr/>
            </p:nvSpPr>
            <p:spPr>
              <a:xfrm>
                <a:off x="4193872" y="3405023"/>
                <a:ext cx="9517" cy="44753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406" extrusionOk="0">
                    <a:moveTo>
                      <a:pt x="155" y="1"/>
                    </a:moveTo>
                    <a:cubicBezTo>
                      <a:pt x="60" y="1"/>
                      <a:pt x="0" y="72"/>
                      <a:pt x="0" y="156"/>
                    </a:cubicBezTo>
                    <a:lnTo>
                      <a:pt x="0" y="1251"/>
                    </a:lnTo>
                    <a:cubicBezTo>
                      <a:pt x="0" y="1346"/>
                      <a:pt x="72" y="1406"/>
                      <a:pt x="155" y="1406"/>
                    </a:cubicBezTo>
                    <a:cubicBezTo>
                      <a:pt x="239" y="1406"/>
                      <a:pt x="298" y="1322"/>
                      <a:pt x="298" y="1251"/>
                    </a:cubicBezTo>
                    <a:lnTo>
                      <a:pt x="298" y="156"/>
                    </a:lnTo>
                    <a:cubicBezTo>
                      <a:pt x="298" y="72"/>
                      <a:pt x="227" y="1"/>
                      <a:pt x="1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215" name="Google Shape;215;p35"/>
              <p:cNvSpPr/>
              <p:nvPr/>
            </p:nvSpPr>
            <p:spPr>
              <a:xfrm>
                <a:off x="4275356" y="3444460"/>
                <a:ext cx="128116" cy="9485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98" extrusionOk="0">
                    <a:moveTo>
                      <a:pt x="155" y="0"/>
                    </a:moveTo>
                    <a:cubicBezTo>
                      <a:pt x="60" y="0"/>
                      <a:pt x="0" y="71"/>
                      <a:pt x="0" y="143"/>
                    </a:cubicBezTo>
                    <a:cubicBezTo>
                      <a:pt x="0" y="226"/>
                      <a:pt x="72" y="298"/>
                      <a:pt x="155" y="298"/>
                    </a:cubicBezTo>
                    <a:lnTo>
                      <a:pt x="3870" y="298"/>
                    </a:lnTo>
                    <a:cubicBezTo>
                      <a:pt x="3965" y="298"/>
                      <a:pt x="4025" y="226"/>
                      <a:pt x="4025" y="143"/>
                    </a:cubicBezTo>
                    <a:cubicBezTo>
                      <a:pt x="4025" y="71"/>
                      <a:pt x="3965" y="0"/>
                      <a:pt x="38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216" name="Google Shape;216;p35"/>
              <p:cNvSpPr/>
              <p:nvPr/>
            </p:nvSpPr>
            <p:spPr>
              <a:xfrm>
                <a:off x="4275356" y="3463781"/>
                <a:ext cx="128116" cy="9485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98" extrusionOk="0">
                    <a:moveTo>
                      <a:pt x="155" y="0"/>
                    </a:moveTo>
                    <a:cubicBezTo>
                      <a:pt x="60" y="0"/>
                      <a:pt x="0" y="72"/>
                      <a:pt x="0" y="155"/>
                    </a:cubicBezTo>
                    <a:cubicBezTo>
                      <a:pt x="0" y="226"/>
                      <a:pt x="72" y="298"/>
                      <a:pt x="155" y="298"/>
                    </a:cubicBezTo>
                    <a:lnTo>
                      <a:pt x="3870" y="298"/>
                    </a:lnTo>
                    <a:cubicBezTo>
                      <a:pt x="3965" y="298"/>
                      <a:pt x="4025" y="226"/>
                      <a:pt x="4025" y="155"/>
                    </a:cubicBezTo>
                    <a:cubicBezTo>
                      <a:pt x="4025" y="72"/>
                      <a:pt x="3965" y="0"/>
                      <a:pt x="38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217" name="Google Shape;217;p35"/>
              <p:cNvSpPr/>
              <p:nvPr/>
            </p:nvSpPr>
            <p:spPr>
              <a:xfrm>
                <a:off x="4223442" y="3439527"/>
                <a:ext cx="38673" cy="38673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1215" extrusionOk="0">
                    <a:moveTo>
                      <a:pt x="905" y="322"/>
                    </a:moveTo>
                    <a:lnTo>
                      <a:pt x="905" y="917"/>
                    </a:lnTo>
                    <a:lnTo>
                      <a:pt x="310" y="917"/>
                    </a:lnTo>
                    <a:lnTo>
                      <a:pt x="310" y="322"/>
                    </a:lnTo>
                    <a:close/>
                    <a:moveTo>
                      <a:pt x="143" y="0"/>
                    </a:moveTo>
                    <a:cubicBezTo>
                      <a:pt x="48" y="0"/>
                      <a:pt x="0" y="72"/>
                      <a:pt x="0" y="155"/>
                    </a:cubicBezTo>
                    <a:lnTo>
                      <a:pt x="0" y="1060"/>
                    </a:lnTo>
                    <a:cubicBezTo>
                      <a:pt x="0" y="1155"/>
                      <a:pt x="72" y="1215"/>
                      <a:pt x="143" y="1215"/>
                    </a:cubicBezTo>
                    <a:lnTo>
                      <a:pt x="1048" y="1215"/>
                    </a:lnTo>
                    <a:cubicBezTo>
                      <a:pt x="1143" y="1215"/>
                      <a:pt x="1203" y="1131"/>
                      <a:pt x="1203" y="1060"/>
                    </a:cubicBezTo>
                    <a:lnTo>
                      <a:pt x="1203" y="155"/>
                    </a:lnTo>
                    <a:cubicBezTo>
                      <a:pt x="1215" y="72"/>
                      <a:pt x="1143" y="0"/>
                      <a:pt x="10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218" name="Google Shape;218;p35"/>
              <p:cNvSpPr/>
              <p:nvPr/>
            </p:nvSpPr>
            <p:spPr>
              <a:xfrm>
                <a:off x="4275356" y="3525913"/>
                <a:ext cx="128116" cy="9517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99" extrusionOk="0">
                    <a:moveTo>
                      <a:pt x="155" y="1"/>
                    </a:moveTo>
                    <a:cubicBezTo>
                      <a:pt x="60" y="1"/>
                      <a:pt x="0" y="72"/>
                      <a:pt x="0" y="144"/>
                    </a:cubicBezTo>
                    <a:cubicBezTo>
                      <a:pt x="0" y="227"/>
                      <a:pt x="72" y="299"/>
                      <a:pt x="155" y="299"/>
                    </a:cubicBezTo>
                    <a:lnTo>
                      <a:pt x="3870" y="299"/>
                    </a:lnTo>
                    <a:cubicBezTo>
                      <a:pt x="3965" y="299"/>
                      <a:pt x="4025" y="227"/>
                      <a:pt x="4025" y="144"/>
                    </a:cubicBezTo>
                    <a:cubicBezTo>
                      <a:pt x="4025" y="72"/>
                      <a:pt x="3965" y="1"/>
                      <a:pt x="38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219" name="Google Shape;219;p35"/>
              <p:cNvSpPr/>
              <p:nvPr/>
            </p:nvSpPr>
            <p:spPr>
              <a:xfrm>
                <a:off x="4275356" y="3544884"/>
                <a:ext cx="128116" cy="9485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298" extrusionOk="0">
                    <a:moveTo>
                      <a:pt x="155" y="0"/>
                    </a:moveTo>
                    <a:cubicBezTo>
                      <a:pt x="60" y="0"/>
                      <a:pt x="0" y="72"/>
                      <a:pt x="0" y="143"/>
                    </a:cubicBezTo>
                    <a:cubicBezTo>
                      <a:pt x="0" y="226"/>
                      <a:pt x="72" y="298"/>
                      <a:pt x="155" y="298"/>
                    </a:cubicBezTo>
                    <a:lnTo>
                      <a:pt x="3870" y="298"/>
                    </a:lnTo>
                    <a:cubicBezTo>
                      <a:pt x="3965" y="298"/>
                      <a:pt x="4025" y="226"/>
                      <a:pt x="4025" y="143"/>
                    </a:cubicBezTo>
                    <a:cubicBezTo>
                      <a:pt x="4025" y="72"/>
                      <a:pt x="3965" y="0"/>
                      <a:pt x="38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220" name="Google Shape;220;p35"/>
              <p:cNvSpPr/>
              <p:nvPr/>
            </p:nvSpPr>
            <p:spPr>
              <a:xfrm>
                <a:off x="4223442" y="3521011"/>
                <a:ext cx="38673" cy="38673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1215" extrusionOk="0">
                    <a:moveTo>
                      <a:pt x="905" y="298"/>
                    </a:moveTo>
                    <a:lnTo>
                      <a:pt x="905" y="893"/>
                    </a:lnTo>
                    <a:lnTo>
                      <a:pt x="310" y="893"/>
                    </a:lnTo>
                    <a:lnTo>
                      <a:pt x="310" y="298"/>
                    </a:lnTo>
                    <a:close/>
                    <a:moveTo>
                      <a:pt x="143" y="0"/>
                    </a:moveTo>
                    <a:cubicBezTo>
                      <a:pt x="48" y="0"/>
                      <a:pt x="0" y="83"/>
                      <a:pt x="0" y="155"/>
                    </a:cubicBezTo>
                    <a:lnTo>
                      <a:pt x="0" y="1060"/>
                    </a:lnTo>
                    <a:cubicBezTo>
                      <a:pt x="0" y="1155"/>
                      <a:pt x="72" y="1215"/>
                      <a:pt x="143" y="1215"/>
                    </a:cubicBezTo>
                    <a:lnTo>
                      <a:pt x="1048" y="1215"/>
                    </a:lnTo>
                    <a:cubicBezTo>
                      <a:pt x="1143" y="1215"/>
                      <a:pt x="1203" y="1131"/>
                      <a:pt x="1203" y="1060"/>
                    </a:cubicBezTo>
                    <a:lnTo>
                      <a:pt x="1203" y="155"/>
                    </a:lnTo>
                    <a:cubicBezTo>
                      <a:pt x="1215" y="83"/>
                      <a:pt x="1143" y="0"/>
                      <a:pt x="10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221" name="Google Shape;221;p35"/>
              <p:cNvSpPr/>
              <p:nvPr/>
            </p:nvSpPr>
            <p:spPr>
              <a:xfrm>
                <a:off x="4223442" y="3602464"/>
                <a:ext cx="38673" cy="38705"/>
              </a:xfrm>
              <a:custGeom>
                <a:avLst/>
                <a:gdLst/>
                <a:ahLst/>
                <a:cxnLst/>
                <a:rect l="l" t="t" r="r" b="b"/>
                <a:pathLst>
                  <a:path w="1215" h="1216" extrusionOk="0">
                    <a:moveTo>
                      <a:pt x="905" y="299"/>
                    </a:moveTo>
                    <a:lnTo>
                      <a:pt x="905" y="894"/>
                    </a:lnTo>
                    <a:lnTo>
                      <a:pt x="310" y="894"/>
                    </a:lnTo>
                    <a:lnTo>
                      <a:pt x="310" y="299"/>
                    </a:lnTo>
                    <a:close/>
                    <a:moveTo>
                      <a:pt x="143" y="1"/>
                    </a:moveTo>
                    <a:cubicBezTo>
                      <a:pt x="48" y="1"/>
                      <a:pt x="0" y="84"/>
                      <a:pt x="0" y="156"/>
                    </a:cubicBezTo>
                    <a:lnTo>
                      <a:pt x="0" y="1061"/>
                    </a:lnTo>
                    <a:cubicBezTo>
                      <a:pt x="0" y="1156"/>
                      <a:pt x="72" y="1215"/>
                      <a:pt x="143" y="1215"/>
                    </a:cubicBezTo>
                    <a:lnTo>
                      <a:pt x="1048" y="1215"/>
                    </a:lnTo>
                    <a:cubicBezTo>
                      <a:pt x="1143" y="1215"/>
                      <a:pt x="1203" y="1132"/>
                      <a:pt x="1203" y="1061"/>
                    </a:cubicBezTo>
                    <a:lnTo>
                      <a:pt x="1203" y="156"/>
                    </a:lnTo>
                    <a:cubicBezTo>
                      <a:pt x="1215" y="60"/>
                      <a:pt x="1143" y="1"/>
                      <a:pt x="10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222" name="Google Shape;222;p35"/>
              <p:cNvSpPr/>
              <p:nvPr/>
            </p:nvSpPr>
            <p:spPr>
              <a:xfrm>
                <a:off x="4193872" y="3460375"/>
                <a:ext cx="289558" cy="224370"/>
              </a:xfrm>
              <a:custGeom>
                <a:avLst/>
                <a:gdLst/>
                <a:ahLst/>
                <a:cxnLst/>
                <a:rect l="l" t="t" r="r" b="b"/>
                <a:pathLst>
                  <a:path w="9097" h="7049" extrusionOk="0">
                    <a:moveTo>
                      <a:pt x="6108" y="3751"/>
                    </a:moveTo>
                    <a:lnTo>
                      <a:pt x="8502" y="4620"/>
                    </a:lnTo>
                    <a:lnTo>
                      <a:pt x="7894" y="4894"/>
                    </a:lnTo>
                    <a:cubicBezTo>
                      <a:pt x="7847" y="4917"/>
                      <a:pt x="7811" y="4953"/>
                      <a:pt x="7799" y="5013"/>
                    </a:cubicBezTo>
                    <a:cubicBezTo>
                      <a:pt x="7787" y="5060"/>
                      <a:pt x="7799" y="5120"/>
                      <a:pt x="7847" y="5155"/>
                    </a:cubicBezTo>
                    <a:lnTo>
                      <a:pt x="8752" y="6060"/>
                    </a:lnTo>
                    <a:lnTo>
                      <a:pt x="8406" y="6406"/>
                    </a:lnTo>
                    <a:lnTo>
                      <a:pt x="7501" y="5489"/>
                    </a:lnTo>
                    <a:cubicBezTo>
                      <a:pt x="7478" y="5465"/>
                      <a:pt x="7430" y="5453"/>
                      <a:pt x="7394" y="5453"/>
                    </a:cubicBezTo>
                    <a:lnTo>
                      <a:pt x="7370" y="5453"/>
                    </a:lnTo>
                    <a:cubicBezTo>
                      <a:pt x="7323" y="5465"/>
                      <a:pt x="7275" y="5489"/>
                      <a:pt x="7251" y="5536"/>
                    </a:cubicBezTo>
                    <a:lnTo>
                      <a:pt x="6966" y="6156"/>
                    </a:lnTo>
                    <a:lnTo>
                      <a:pt x="6108" y="3751"/>
                    </a:lnTo>
                    <a:close/>
                    <a:moveTo>
                      <a:pt x="155" y="0"/>
                    </a:moveTo>
                    <a:cubicBezTo>
                      <a:pt x="60" y="0"/>
                      <a:pt x="0" y="83"/>
                      <a:pt x="0" y="155"/>
                    </a:cubicBezTo>
                    <a:lnTo>
                      <a:pt x="0" y="6894"/>
                    </a:lnTo>
                    <a:cubicBezTo>
                      <a:pt x="0" y="6989"/>
                      <a:pt x="72" y="7049"/>
                      <a:pt x="155" y="7049"/>
                    </a:cubicBezTo>
                    <a:lnTo>
                      <a:pt x="7573" y="7049"/>
                    </a:lnTo>
                    <a:cubicBezTo>
                      <a:pt x="7668" y="7049"/>
                      <a:pt x="7728" y="6965"/>
                      <a:pt x="7728" y="6894"/>
                    </a:cubicBezTo>
                    <a:lnTo>
                      <a:pt x="7728" y="6156"/>
                    </a:lnTo>
                    <a:lnTo>
                      <a:pt x="8204" y="6632"/>
                    </a:lnTo>
                    <a:cubicBezTo>
                      <a:pt x="8263" y="6691"/>
                      <a:pt x="8335" y="6715"/>
                      <a:pt x="8430" y="6715"/>
                    </a:cubicBezTo>
                    <a:cubicBezTo>
                      <a:pt x="8513" y="6715"/>
                      <a:pt x="8585" y="6691"/>
                      <a:pt x="8644" y="6632"/>
                    </a:cubicBezTo>
                    <a:lnTo>
                      <a:pt x="8990" y="6287"/>
                    </a:lnTo>
                    <a:cubicBezTo>
                      <a:pt x="9097" y="6156"/>
                      <a:pt x="9097" y="5953"/>
                      <a:pt x="8978" y="5822"/>
                    </a:cubicBezTo>
                    <a:lnTo>
                      <a:pt x="8228" y="5084"/>
                    </a:lnTo>
                    <a:lnTo>
                      <a:pt x="8644" y="4882"/>
                    </a:lnTo>
                    <a:cubicBezTo>
                      <a:pt x="8763" y="4822"/>
                      <a:pt x="8835" y="4703"/>
                      <a:pt x="8823" y="4584"/>
                    </a:cubicBezTo>
                    <a:cubicBezTo>
                      <a:pt x="8811" y="4465"/>
                      <a:pt x="8740" y="4346"/>
                      <a:pt x="8621" y="4310"/>
                    </a:cubicBezTo>
                    <a:lnTo>
                      <a:pt x="7728" y="3989"/>
                    </a:lnTo>
                    <a:lnTo>
                      <a:pt x="7728" y="1762"/>
                    </a:lnTo>
                    <a:cubicBezTo>
                      <a:pt x="7728" y="1667"/>
                      <a:pt x="7656" y="1607"/>
                      <a:pt x="7573" y="1607"/>
                    </a:cubicBezTo>
                    <a:cubicBezTo>
                      <a:pt x="7489" y="1607"/>
                      <a:pt x="7430" y="1691"/>
                      <a:pt x="7430" y="1762"/>
                    </a:cubicBezTo>
                    <a:lnTo>
                      <a:pt x="7430" y="3893"/>
                    </a:lnTo>
                    <a:lnTo>
                      <a:pt x="6227" y="3453"/>
                    </a:lnTo>
                    <a:cubicBezTo>
                      <a:pt x="6193" y="3442"/>
                      <a:pt x="6158" y="3437"/>
                      <a:pt x="6124" y="3437"/>
                    </a:cubicBezTo>
                    <a:cubicBezTo>
                      <a:pt x="6041" y="3437"/>
                      <a:pt x="5962" y="3469"/>
                      <a:pt x="5894" y="3536"/>
                    </a:cubicBezTo>
                    <a:cubicBezTo>
                      <a:pt x="5799" y="3620"/>
                      <a:pt x="5775" y="3739"/>
                      <a:pt x="5823" y="3858"/>
                    </a:cubicBezTo>
                    <a:lnTo>
                      <a:pt x="6085" y="4620"/>
                    </a:lnTo>
                    <a:lnTo>
                      <a:pt x="2727" y="4620"/>
                    </a:lnTo>
                    <a:cubicBezTo>
                      <a:pt x="2632" y="4620"/>
                      <a:pt x="2572" y="4691"/>
                      <a:pt x="2572" y="4763"/>
                    </a:cubicBezTo>
                    <a:cubicBezTo>
                      <a:pt x="2572" y="4858"/>
                      <a:pt x="2644" y="4917"/>
                      <a:pt x="2727" y="4917"/>
                    </a:cubicBezTo>
                    <a:lnTo>
                      <a:pt x="6204" y="4917"/>
                    </a:lnTo>
                    <a:lnTo>
                      <a:pt x="6311" y="5215"/>
                    </a:lnTo>
                    <a:lnTo>
                      <a:pt x="2727" y="5215"/>
                    </a:lnTo>
                    <a:cubicBezTo>
                      <a:pt x="2632" y="5215"/>
                      <a:pt x="2572" y="5286"/>
                      <a:pt x="2572" y="5358"/>
                    </a:cubicBezTo>
                    <a:cubicBezTo>
                      <a:pt x="2572" y="5453"/>
                      <a:pt x="2644" y="5513"/>
                      <a:pt x="2727" y="5513"/>
                    </a:cubicBezTo>
                    <a:lnTo>
                      <a:pt x="6418" y="5513"/>
                    </a:lnTo>
                    <a:lnTo>
                      <a:pt x="6668" y="6239"/>
                    </a:lnTo>
                    <a:cubicBezTo>
                      <a:pt x="6716" y="6358"/>
                      <a:pt x="6811" y="6453"/>
                      <a:pt x="6954" y="6453"/>
                    </a:cubicBezTo>
                    <a:cubicBezTo>
                      <a:pt x="7085" y="6453"/>
                      <a:pt x="7204" y="6394"/>
                      <a:pt x="7251" y="6275"/>
                    </a:cubicBezTo>
                    <a:lnTo>
                      <a:pt x="7406" y="5929"/>
                    </a:lnTo>
                    <a:lnTo>
                      <a:pt x="7406" y="6727"/>
                    </a:lnTo>
                    <a:lnTo>
                      <a:pt x="298" y="6727"/>
                    </a:lnTo>
                    <a:lnTo>
                      <a:pt x="298" y="155"/>
                    </a:lnTo>
                    <a:cubicBezTo>
                      <a:pt x="298" y="60"/>
                      <a:pt x="227" y="0"/>
                      <a:pt x="15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</p:grp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9" name="Google Shape;779;p53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Resúmen</a:t>
            </a:r>
          </a:p>
        </p:txBody>
      </p:sp>
      <p:sp>
        <p:nvSpPr>
          <p:cNvPr id="780" name="Google Shape;780;p53"/>
          <p:cNvSpPr txBox="1">
            <a:spLocks noGrp="1"/>
          </p:cNvSpPr>
          <p:nvPr>
            <p:ph type="subTitle" idx="6"/>
          </p:nvPr>
        </p:nvSpPr>
        <p:spPr>
          <a:xfrm>
            <a:off x="1623300" y="3511776"/>
            <a:ext cx="2469015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ES_tradnl" dirty="0"/>
              <a:t>Descripción de la conclusión del ítem 1</a:t>
            </a:r>
          </a:p>
        </p:txBody>
      </p:sp>
      <p:sp>
        <p:nvSpPr>
          <p:cNvPr id="781" name="Google Shape;781;p53"/>
          <p:cNvSpPr txBox="1">
            <a:spLocks noGrp="1"/>
          </p:cNvSpPr>
          <p:nvPr>
            <p:ph type="title" idx="2"/>
          </p:nvPr>
        </p:nvSpPr>
        <p:spPr>
          <a:xfrm>
            <a:off x="1623300" y="1530626"/>
            <a:ext cx="26787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Ítem 1</a:t>
            </a:r>
          </a:p>
        </p:txBody>
      </p:sp>
      <p:sp>
        <p:nvSpPr>
          <p:cNvPr id="782" name="Google Shape;782;p53"/>
          <p:cNvSpPr txBox="1">
            <a:spLocks noGrp="1"/>
          </p:cNvSpPr>
          <p:nvPr>
            <p:ph type="subTitle" idx="1"/>
          </p:nvPr>
        </p:nvSpPr>
        <p:spPr>
          <a:xfrm>
            <a:off x="1623300" y="1849226"/>
            <a:ext cx="2469015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dirty="0"/>
              <a:t>Descripción de la conclusión del ítem 1</a:t>
            </a:r>
          </a:p>
        </p:txBody>
      </p:sp>
      <p:sp>
        <p:nvSpPr>
          <p:cNvPr id="783" name="Google Shape;783;p53"/>
          <p:cNvSpPr txBox="1">
            <a:spLocks noGrp="1"/>
          </p:cNvSpPr>
          <p:nvPr>
            <p:ph type="title" idx="3"/>
          </p:nvPr>
        </p:nvSpPr>
        <p:spPr>
          <a:xfrm>
            <a:off x="5748760" y="1530630"/>
            <a:ext cx="26787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s-ES_tradnl"/>
              <a:t>Ítem 2</a:t>
            </a:r>
          </a:p>
        </p:txBody>
      </p:sp>
      <p:sp>
        <p:nvSpPr>
          <p:cNvPr id="784" name="Google Shape;784;p53"/>
          <p:cNvSpPr txBox="1">
            <a:spLocks noGrp="1"/>
          </p:cNvSpPr>
          <p:nvPr>
            <p:ph type="subTitle" idx="4"/>
          </p:nvPr>
        </p:nvSpPr>
        <p:spPr>
          <a:xfrm>
            <a:off x="5748750" y="1849230"/>
            <a:ext cx="2425117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ES_tradnl" dirty="0"/>
              <a:t>Descripción de la conclusión del ítem 1</a:t>
            </a:r>
          </a:p>
        </p:txBody>
      </p:sp>
      <p:sp>
        <p:nvSpPr>
          <p:cNvPr id="785" name="Google Shape;785;p53"/>
          <p:cNvSpPr txBox="1">
            <a:spLocks noGrp="1"/>
          </p:cNvSpPr>
          <p:nvPr>
            <p:ph type="title" idx="5"/>
          </p:nvPr>
        </p:nvSpPr>
        <p:spPr>
          <a:xfrm>
            <a:off x="1623300" y="3193176"/>
            <a:ext cx="26787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s-ES_tradnl"/>
              <a:t>Ítem 3</a:t>
            </a:r>
          </a:p>
        </p:txBody>
      </p:sp>
      <p:sp>
        <p:nvSpPr>
          <p:cNvPr id="786" name="Google Shape;786;p53"/>
          <p:cNvSpPr txBox="1">
            <a:spLocks noGrp="1"/>
          </p:cNvSpPr>
          <p:nvPr>
            <p:ph type="title" idx="7"/>
          </p:nvPr>
        </p:nvSpPr>
        <p:spPr>
          <a:xfrm>
            <a:off x="5748760" y="3193180"/>
            <a:ext cx="26787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lvl="0"/>
            <a:r>
              <a:rPr lang="es-ES_tradnl"/>
              <a:t>Ítem 4</a:t>
            </a:r>
          </a:p>
        </p:txBody>
      </p:sp>
      <p:sp>
        <p:nvSpPr>
          <p:cNvPr id="787" name="Google Shape;787;p53"/>
          <p:cNvSpPr txBox="1">
            <a:spLocks noGrp="1"/>
          </p:cNvSpPr>
          <p:nvPr>
            <p:ph type="subTitle" idx="8"/>
          </p:nvPr>
        </p:nvSpPr>
        <p:spPr>
          <a:xfrm>
            <a:off x="5748750" y="3511780"/>
            <a:ext cx="250217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ES_tradnl" dirty="0"/>
              <a:t>Descripción de la conclusión del ítem 1</a:t>
            </a:r>
          </a:p>
        </p:txBody>
      </p:sp>
      <p:sp>
        <p:nvSpPr>
          <p:cNvPr id="788" name="Google Shape;788;p53"/>
          <p:cNvSpPr/>
          <p:nvPr/>
        </p:nvSpPr>
        <p:spPr>
          <a:xfrm>
            <a:off x="716550" y="1530623"/>
            <a:ext cx="906600" cy="906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89" name="Google Shape;789;p53"/>
          <p:cNvSpPr/>
          <p:nvPr/>
        </p:nvSpPr>
        <p:spPr>
          <a:xfrm>
            <a:off x="716550" y="3193173"/>
            <a:ext cx="906600" cy="906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90" name="Google Shape;790;p53"/>
          <p:cNvSpPr/>
          <p:nvPr/>
        </p:nvSpPr>
        <p:spPr>
          <a:xfrm>
            <a:off x="4825625" y="1530623"/>
            <a:ext cx="906600" cy="906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791" name="Google Shape;791;p53"/>
          <p:cNvSpPr/>
          <p:nvPr/>
        </p:nvSpPr>
        <p:spPr>
          <a:xfrm>
            <a:off x="4825625" y="3193173"/>
            <a:ext cx="906600" cy="906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grpSp>
        <p:nvGrpSpPr>
          <p:cNvPr id="792" name="Google Shape;792;p53"/>
          <p:cNvGrpSpPr/>
          <p:nvPr/>
        </p:nvGrpSpPr>
        <p:grpSpPr>
          <a:xfrm>
            <a:off x="5035734" y="3403038"/>
            <a:ext cx="486398" cy="486869"/>
            <a:chOff x="2153410" y="2614771"/>
            <a:chExt cx="486398" cy="486869"/>
          </a:xfrm>
        </p:grpSpPr>
        <p:sp>
          <p:nvSpPr>
            <p:cNvPr id="793" name="Google Shape;793;p53"/>
            <p:cNvSpPr/>
            <p:nvPr/>
          </p:nvSpPr>
          <p:spPr>
            <a:xfrm>
              <a:off x="2356740" y="2614771"/>
              <a:ext cx="283068" cy="486869"/>
            </a:xfrm>
            <a:custGeom>
              <a:avLst/>
              <a:gdLst/>
              <a:ahLst/>
              <a:cxnLst/>
              <a:rect l="l" t="t" r="r" b="b"/>
              <a:pathLst>
                <a:path w="12606" h="21682" extrusionOk="0">
                  <a:moveTo>
                    <a:pt x="330" y="1"/>
                  </a:moveTo>
                  <a:cubicBezTo>
                    <a:pt x="143" y="1"/>
                    <a:pt x="0" y="152"/>
                    <a:pt x="0" y="340"/>
                  </a:cubicBezTo>
                  <a:lnTo>
                    <a:pt x="0" y="1749"/>
                  </a:lnTo>
                  <a:cubicBezTo>
                    <a:pt x="0" y="1794"/>
                    <a:pt x="18" y="1830"/>
                    <a:pt x="45" y="1856"/>
                  </a:cubicBezTo>
                  <a:cubicBezTo>
                    <a:pt x="134" y="1939"/>
                    <a:pt x="228" y="1974"/>
                    <a:pt x="315" y="1974"/>
                  </a:cubicBezTo>
                  <a:cubicBezTo>
                    <a:pt x="490" y="1974"/>
                    <a:pt x="634" y="1833"/>
                    <a:pt x="634" y="1660"/>
                  </a:cubicBezTo>
                  <a:lnTo>
                    <a:pt x="634" y="750"/>
                  </a:lnTo>
                  <a:cubicBezTo>
                    <a:pt x="634" y="688"/>
                    <a:pt x="678" y="643"/>
                    <a:pt x="741" y="643"/>
                  </a:cubicBezTo>
                  <a:lnTo>
                    <a:pt x="11865" y="643"/>
                  </a:lnTo>
                  <a:cubicBezTo>
                    <a:pt x="11919" y="643"/>
                    <a:pt x="11972" y="688"/>
                    <a:pt x="11972" y="750"/>
                  </a:cubicBezTo>
                  <a:lnTo>
                    <a:pt x="11972" y="15291"/>
                  </a:lnTo>
                  <a:cubicBezTo>
                    <a:pt x="11972" y="15354"/>
                    <a:pt x="11919" y="15407"/>
                    <a:pt x="11865" y="15407"/>
                  </a:cubicBezTo>
                  <a:lnTo>
                    <a:pt x="678" y="15407"/>
                  </a:lnTo>
                  <a:cubicBezTo>
                    <a:pt x="652" y="15407"/>
                    <a:pt x="634" y="15381"/>
                    <a:pt x="634" y="15354"/>
                  </a:cubicBezTo>
                  <a:lnTo>
                    <a:pt x="634" y="3061"/>
                  </a:lnTo>
                  <a:cubicBezTo>
                    <a:pt x="634" y="3025"/>
                    <a:pt x="616" y="2980"/>
                    <a:pt x="589" y="2954"/>
                  </a:cubicBezTo>
                  <a:cubicBezTo>
                    <a:pt x="498" y="2871"/>
                    <a:pt x="403" y="2836"/>
                    <a:pt x="316" y="2836"/>
                  </a:cubicBezTo>
                  <a:cubicBezTo>
                    <a:pt x="140" y="2836"/>
                    <a:pt x="0" y="2979"/>
                    <a:pt x="0" y="3159"/>
                  </a:cubicBezTo>
                  <a:lnTo>
                    <a:pt x="0" y="15711"/>
                  </a:lnTo>
                  <a:cubicBezTo>
                    <a:pt x="0" y="15889"/>
                    <a:pt x="143" y="16041"/>
                    <a:pt x="330" y="16041"/>
                  </a:cubicBezTo>
                  <a:lnTo>
                    <a:pt x="5290" y="16041"/>
                  </a:lnTo>
                  <a:lnTo>
                    <a:pt x="5290" y="21349"/>
                  </a:lnTo>
                  <a:cubicBezTo>
                    <a:pt x="5290" y="21509"/>
                    <a:pt x="5406" y="21661"/>
                    <a:pt x="5567" y="21679"/>
                  </a:cubicBezTo>
                  <a:cubicBezTo>
                    <a:pt x="5582" y="21681"/>
                    <a:pt x="5596" y="21682"/>
                    <a:pt x="5610" y="21682"/>
                  </a:cubicBezTo>
                  <a:cubicBezTo>
                    <a:pt x="5780" y="21682"/>
                    <a:pt x="5924" y="21539"/>
                    <a:pt x="5924" y="21367"/>
                  </a:cubicBezTo>
                  <a:lnTo>
                    <a:pt x="5924" y="16041"/>
                  </a:lnTo>
                  <a:lnTo>
                    <a:pt x="6682" y="16041"/>
                  </a:lnTo>
                  <a:lnTo>
                    <a:pt x="6682" y="21349"/>
                  </a:lnTo>
                  <a:cubicBezTo>
                    <a:pt x="6682" y="21509"/>
                    <a:pt x="6798" y="21661"/>
                    <a:pt x="6959" y="21679"/>
                  </a:cubicBezTo>
                  <a:cubicBezTo>
                    <a:pt x="6974" y="21681"/>
                    <a:pt x="6989" y="21682"/>
                    <a:pt x="7004" y="21682"/>
                  </a:cubicBezTo>
                  <a:cubicBezTo>
                    <a:pt x="7179" y="21682"/>
                    <a:pt x="7316" y="21539"/>
                    <a:pt x="7316" y="21367"/>
                  </a:cubicBezTo>
                  <a:lnTo>
                    <a:pt x="7316" y="16041"/>
                  </a:lnTo>
                  <a:lnTo>
                    <a:pt x="11865" y="16041"/>
                  </a:lnTo>
                  <a:cubicBezTo>
                    <a:pt x="12276" y="16041"/>
                    <a:pt x="12606" y="15702"/>
                    <a:pt x="12606" y="15291"/>
                  </a:cubicBezTo>
                  <a:lnTo>
                    <a:pt x="12606" y="750"/>
                  </a:lnTo>
                  <a:cubicBezTo>
                    <a:pt x="12606" y="340"/>
                    <a:pt x="12276" y="1"/>
                    <a:pt x="118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794" name="Google Shape;794;p53"/>
            <p:cNvSpPr/>
            <p:nvPr/>
          </p:nvSpPr>
          <p:spPr>
            <a:xfrm>
              <a:off x="2425856" y="2676679"/>
              <a:ext cx="144835" cy="144857"/>
            </a:xfrm>
            <a:custGeom>
              <a:avLst/>
              <a:gdLst/>
              <a:ahLst/>
              <a:cxnLst/>
              <a:rect l="l" t="t" r="r" b="b"/>
              <a:pathLst>
                <a:path w="6450" h="6451" extrusionOk="0">
                  <a:moveTo>
                    <a:pt x="3560" y="669"/>
                  </a:moveTo>
                  <a:cubicBezTo>
                    <a:pt x="4737" y="812"/>
                    <a:pt x="5674" y="1740"/>
                    <a:pt x="5817" y="2917"/>
                  </a:cubicBezTo>
                  <a:lnTo>
                    <a:pt x="3560" y="2917"/>
                  </a:lnTo>
                  <a:lnTo>
                    <a:pt x="3560" y="669"/>
                  </a:lnTo>
                  <a:close/>
                  <a:moveTo>
                    <a:pt x="5799" y="3551"/>
                  </a:moveTo>
                  <a:cubicBezTo>
                    <a:pt x="5736" y="4015"/>
                    <a:pt x="5558" y="4461"/>
                    <a:pt x="5272" y="4827"/>
                  </a:cubicBezTo>
                  <a:lnTo>
                    <a:pt x="3997" y="3551"/>
                  </a:lnTo>
                  <a:close/>
                  <a:moveTo>
                    <a:pt x="2926" y="652"/>
                  </a:moveTo>
                  <a:lnTo>
                    <a:pt x="2926" y="3221"/>
                  </a:lnTo>
                  <a:cubicBezTo>
                    <a:pt x="2926" y="3292"/>
                    <a:pt x="2953" y="3381"/>
                    <a:pt x="3024" y="3453"/>
                  </a:cubicBezTo>
                  <a:lnTo>
                    <a:pt x="4835" y="5264"/>
                  </a:lnTo>
                  <a:cubicBezTo>
                    <a:pt x="4380" y="5621"/>
                    <a:pt x="3827" y="5817"/>
                    <a:pt x="3247" y="5817"/>
                  </a:cubicBezTo>
                  <a:cubicBezTo>
                    <a:pt x="1820" y="5817"/>
                    <a:pt x="660" y="4648"/>
                    <a:pt x="660" y="3221"/>
                  </a:cubicBezTo>
                  <a:cubicBezTo>
                    <a:pt x="660" y="1900"/>
                    <a:pt x="1650" y="812"/>
                    <a:pt x="2926" y="652"/>
                  </a:cubicBezTo>
                  <a:close/>
                  <a:moveTo>
                    <a:pt x="3229" y="0"/>
                  </a:moveTo>
                  <a:cubicBezTo>
                    <a:pt x="1454" y="0"/>
                    <a:pt x="0" y="1446"/>
                    <a:pt x="0" y="3221"/>
                  </a:cubicBezTo>
                  <a:cubicBezTo>
                    <a:pt x="0" y="5005"/>
                    <a:pt x="1454" y="6450"/>
                    <a:pt x="3229" y="6450"/>
                  </a:cubicBezTo>
                  <a:cubicBezTo>
                    <a:pt x="4086" y="6450"/>
                    <a:pt x="4898" y="6111"/>
                    <a:pt x="5504" y="5505"/>
                  </a:cubicBezTo>
                  <a:cubicBezTo>
                    <a:pt x="6120" y="4898"/>
                    <a:pt x="6450" y="4086"/>
                    <a:pt x="6450" y="3221"/>
                  </a:cubicBezTo>
                  <a:cubicBezTo>
                    <a:pt x="6450" y="1446"/>
                    <a:pt x="5005" y="0"/>
                    <a:pt x="3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795" name="Google Shape;795;p53"/>
            <p:cNvSpPr/>
            <p:nvPr/>
          </p:nvSpPr>
          <p:spPr>
            <a:xfrm>
              <a:off x="2387974" y="2646230"/>
              <a:ext cx="221384" cy="298292"/>
            </a:xfrm>
            <a:custGeom>
              <a:avLst/>
              <a:gdLst/>
              <a:ahLst/>
              <a:cxnLst/>
              <a:rect l="l" t="t" r="r" b="b"/>
              <a:pathLst>
                <a:path w="9859" h="13284" extrusionOk="0">
                  <a:moveTo>
                    <a:pt x="322" y="0"/>
                  </a:moveTo>
                  <a:cubicBezTo>
                    <a:pt x="144" y="0"/>
                    <a:pt x="1" y="143"/>
                    <a:pt x="1" y="313"/>
                  </a:cubicBezTo>
                  <a:lnTo>
                    <a:pt x="1" y="12971"/>
                  </a:lnTo>
                  <a:cubicBezTo>
                    <a:pt x="1" y="13141"/>
                    <a:pt x="144" y="13284"/>
                    <a:pt x="322" y="13284"/>
                  </a:cubicBezTo>
                  <a:lnTo>
                    <a:pt x="9546" y="13284"/>
                  </a:lnTo>
                  <a:cubicBezTo>
                    <a:pt x="9716" y="13284"/>
                    <a:pt x="9859" y="13141"/>
                    <a:pt x="9859" y="12971"/>
                  </a:cubicBezTo>
                  <a:lnTo>
                    <a:pt x="9859" y="9796"/>
                  </a:lnTo>
                  <a:cubicBezTo>
                    <a:pt x="9859" y="9635"/>
                    <a:pt x="9743" y="9483"/>
                    <a:pt x="9582" y="9465"/>
                  </a:cubicBezTo>
                  <a:cubicBezTo>
                    <a:pt x="9568" y="9463"/>
                    <a:pt x="9553" y="9462"/>
                    <a:pt x="9539" y="9462"/>
                  </a:cubicBezTo>
                  <a:cubicBezTo>
                    <a:pt x="9370" y="9462"/>
                    <a:pt x="9225" y="9605"/>
                    <a:pt x="9225" y="9778"/>
                  </a:cubicBezTo>
                  <a:lnTo>
                    <a:pt x="9225" y="12650"/>
                  </a:lnTo>
                  <a:lnTo>
                    <a:pt x="634" y="12650"/>
                  </a:lnTo>
                  <a:lnTo>
                    <a:pt x="634" y="634"/>
                  </a:lnTo>
                  <a:lnTo>
                    <a:pt x="9225" y="634"/>
                  </a:lnTo>
                  <a:lnTo>
                    <a:pt x="9225" y="8297"/>
                  </a:lnTo>
                  <a:cubicBezTo>
                    <a:pt x="9225" y="8475"/>
                    <a:pt x="9368" y="8618"/>
                    <a:pt x="9546" y="8618"/>
                  </a:cubicBezTo>
                  <a:cubicBezTo>
                    <a:pt x="9716" y="8618"/>
                    <a:pt x="9859" y="8475"/>
                    <a:pt x="9859" y="8297"/>
                  </a:cubicBezTo>
                  <a:lnTo>
                    <a:pt x="9859" y="313"/>
                  </a:lnTo>
                  <a:cubicBezTo>
                    <a:pt x="9859" y="143"/>
                    <a:pt x="9716" y="0"/>
                    <a:pt x="9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796" name="Google Shape;796;p53"/>
            <p:cNvSpPr/>
            <p:nvPr/>
          </p:nvSpPr>
          <p:spPr>
            <a:xfrm>
              <a:off x="2153410" y="2784036"/>
              <a:ext cx="250822" cy="317334"/>
            </a:xfrm>
            <a:custGeom>
              <a:avLst/>
              <a:gdLst/>
              <a:ahLst/>
              <a:cxnLst/>
              <a:rect l="l" t="t" r="r" b="b"/>
              <a:pathLst>
                <a:path w="11170" h="14132" extrusionOk="0">
                  <a:moveTo>
                    <a:pt x="5683" y="634"/>
                  </a:moveTo>
                  <a:cubicBezTo>
                    <a:pt x="5933" y="634"/>
                    <a:pt x="6138" y="831"/>
                    <a:pt x="6138" y="1080"/>
                  </a:cubicBezTo>
                  <a:lnTo>
                    <a:pt x="6138" y="2847"/>
                  </a:lnTo>
                  <a:cubicBezTo>
                    <a:pt x="6138" y="3141"/>
                    <a:pt x="5897" y="3382"/>
                    <a:pt x="5594" y="3382"/>
                  </a:cubicBezTo>
                  <a:lnTo>
                    <a:pt x="3426" y="3382"/>
                  </a:lnTo>
                  <a:lnTo>
                    <a:pt x="3426" y="2026"/>
                  </a:lnTo>
                  <a:cubicBezTo>
                    <a:pt x="3426" y="1259"/>
                    <a:pt x="4051" y="634"/>
                    <a:pt x="4818" y="634"/>
                  </a:cubicBezTo>
                  <a:close/>
                  <a:moveTo>
                    <a:pt x="7119" y="1393"/>
                  </a:moveTo>
                  <a:cubicBezTo>
                    <a:pt x="7458" y="1393"/>
                    <a:pt x="7744" y="1669"/>
                    <a:pt x="7744" y="2017"/>
                  </a:cubicBezTo>
                  <a:lnTo>
                    <a:pt x="7744" y="3382"/>
                  </a:lnTo>
                  <a:lnTo>
                    <a:pt x="7307" y="3382"/>
                  </a:lnTo>
                  <a:cubicBezTo>
                    <a:pt x="7012" y="3382"/>
                    <a:pt x="6771" y="3141"/>
                    <a:pt x="6771" y="2847"/>
                  </a:cubicBezTo>
                  <a:lnTo>
                    <a:pt x="6771" y="1393"/>
                  </a:lnTo>
                  <a:close/>
                  <a:moveTo>
                    <a:pt x="6441" y="3641"/>
                  </a:moveTo>
                  <a:cubicBezTo>
                    <a:pt x="6647" y="3873"/>
                    <a:pt x="6950" y="4015"/>
                    <a:pt x="7289" y="4015"/>
                  </a:cubicBezTo>
                  <a:lnTo>
                    <a:pt x="7744" y="4015"/>
                  </a:lnTo>
                  <a:lnTo>
                    <a:pt x="7744" y="5327"/>
                  </a:lnTo>
                  <a:cubicBezTo>
                    <a:pt x="7744" y="6520"/>
                    <a:pt x="6771" y="7486"/>
                    <a:pt x="5573" y="7486"/>
                  </a:cubicBezTo>
                  <a:cubicBezTo>
                    <a:pt x="5562" y="7486"/>
                    <a:pt x="5551" y="7486"/>
                    <a:pt x="5540" y="7486"/>
                  </a:cubicBezTo>
                  <a:cubicBezTo>
                    <a:pt x="4363" y="7459"/>
                    <a:pt x="3426" y="6469"/>
                    <a:pt x="3426" y="5291"/>
                  </a:cubicBezTo>
                  <a:lnTo>
                    <a:pt x="3426" y="4015"/>
                  </a:lnTo>
                  <a:lnTo>
                    <a:pt x="5585" y="4015"/>
                  </a:lnTo>
                  <a:cubicBezTo>
                    <a:pt x="5924" y="4015"/>
                    <a:pt x="6227" y="3873"/>
                    <a:pt x="6441" y="3641"/>
                  </a:cubicBezTo>
                  <a:close/>
                  <a:moveTo>
                    <a:pt x="6388" y="7976"/>
                  </a:moveTo>
                  <a:lnTo>
                    <a:pt x="6388" y="8851"/>
                  </a:lnTo>
                  <a:cubicBezTo>
                    <a:pt x="6388" y="9216"/>
                    <a:pt x="6147" y="9546"/>
                    <a:pt x="5799" y="9636"/>
                  </a:cubicBezTo>
                  <a:cubicBezTo>
                    <a:pt x="5728" y="9653"/>
                    <a:pt x="5659" y="9662"/>
                    <a:pt x="5591" y="9662"/>
                  </a:cubicBezTo>
                  <a:cubicBezTo>
                    <a:pt x="5145" y="9662"/>
                    <a:pt x="4782" y="9301"/>
                    <a:pt x="4782" y="8860"/>
                  </a:cubicBezTo>
                  <a:lnTo>
                    <a:pt x="4782" y="7976"/>
                  </a:lnTo>
                  <a:cubicBezTo>
                    <a:pt x="5032" y="8057"/>
                    <a:pt x="5308" y="8092"/>
                    <a:pt x="5585" y="8092"/>
                  </a:cubicBezTo>
                  <a:cubicBezTo>
                    <a:pt x="5862" y="8092"/>
                    <a:pt x="6129" y="8057"/>
                    <a:pt x="6388" y="7976"/>
                  </a:cubicBezTo>
                  <a:close/>
                  <a:moveTo>
                    <a:pt x="4202" y="9252"/>
                  </a:moveTo>
                  <a:cubicBezTo>
                    <a:pt x="4309" y="9618"/>
                    <a:pt x="4550" y="9921"/>
                    <a:pt x="4871" y="10100"/>
                  </a:cubicBezTo>
                  <a:lnTo>
                    <a:pt x="3952" y="10804"/>
                  </a:lnTo>
                  <a:lnTo>
                    <a:pt x="3551" y="9430"/>
                  </a:lnTo>
                  <a:lnTo>
                    <a:pt x="4202" y="9252"/>
                  </a:lnTo>
                  <a:close/>
                  <a:moveTo>
                    <a:pt x="6941" y="9252"/>
                  </a:moveTo>
                  <a:lnTo>
                    <a:pt x="7601" y="9430"/>
                  </a:lnTo>
                  <a:lnTo>
                    <a:pt x="7191" y="10804"/>
                  </a:lnTo>
                  <a:lnTo>
                    <a:pt x="6272" y="10100"/>
                  </a:lnTo>
                  <a:cubicBezTo>
                    <a:pt x="6593" y="9921"/>
                    <a:pt x="6843" y="9618"/>
                    <a:pt x="6941" y="9252"/>
                  </a:cubicBezTo>
                  <a:close/>
                  <a:moveTo>
                    <a:pt x="4818" y="1"/>
                  </a:moveTo>
                  <a:cubicBezTo>
                    <a:pt x="3703" y="1"/>
                    <a:pt x="2793" y="902"/>
                    <a:pt x="2793" y="2026"/>
                  </a:cubicBezTo>
                  <a:lnTo>
                    <a:pt x="2793" y="5264"/>
                  </a:lnTo>
                  <a:cubicBezTo>
                    <a:pt x="2793" y="6272"/>
                    <a:pt x="3337" y="7156"/>
                    <a:pt x="4149" y="7637"/>
                  </a:cubicBezTo>
                  <a:lnTo>
                    <a:pt x="4149" y="8610"/>
                  </a:lnTo>
                  <a:lnTo>
                    <a:pt x="1820" y="9234"/>
                  </a:lnTo>
                  <a:cubicBezTo>
                    <a:pt x="750" y="9520"/>
                    <a:pt x="0" y="10501"/>
                    <a:pt x="0" y="11607"/>
                  </a:cubicBezTo>
                  <a:lnTo>
                    <a:pt x="0" y="11848"/>
                  </a:lnTo>
                  <a:cubicBezTo>
                    <a:pt x="0" y="12009"/>
                    <a:pt x="116" y="12151"/>
                    <a:pt x="277" y="12178"/>
                  </a:cubicBezTo>
                  <a:cubicBezTo>
                    <a:pt x="288" y="12179"/>
                    <a:pt x="298" y="12180"/>
                    <a:pt x="308" y="12180"/>
                  </a:cubicBezTo>
                  <a:cubicBezTo>
                    <a:pt x="490" y="12180"/>
                    <a:pt x="634" y="12034"/>
                    <a:pt x="634" y="11857"/>
                  </a:cubicBezTo>
                  <a:lnTo>
                    <a:pt x="634" y="11589"/>
                  </a:lnTo>
                  <a:cubicBezTo>
                    <a:pt x="634" y="10769"/>
                    <a:pt x="1187" y="10046"/>
                    <a:pt x="1981" y="9832"/>
                  </a:cubicBezTo>
                  <a:lnTo>
                    <a:pt x="2944" y="9573"/>
                  </a:lnTo>
                  <a:lnTo>
                    <a:pt x="3480" y="11402"/>
                  </a:lnTo>
                  <a:cubicBezTo>
                    <a:pt x="3506" y="11509"/>
                    <a:pt x="3587" y="11589"/>
                    <a:pt x="3685" y="11616"/>
                  </a:cubicBezTo>
                  <a:cubicBezTo>
                    <a:pt x="3720" y="11625"/>
                    <a:pt x="3756" y="11634"/>
                    <a:pt x="3783" y="11634"/>
                  </a:cubicBezTo>
                  <a:cubicBezTo>
                    <a:pt x="3854" y="11634"/>
                    <a:pt x="3926" y="11607"/>
                    <a:pt x="3979" y="11571"/>
                  </a:cubicBezTo>
                  <a:lnTo>
                    <a:pt x="5585" y="10349"/>
                  </a:lnTo>
                  <a:lnTo>
                    <a:pt x="7191" y="11571"/>
                  </a:lnTo>
                  <a:cubicBezTo>
                    <a:pt x="7244" y="11607"/>
                    <a:pt x="7316" y="11634"/>
                    <a:pt x="7387" y="11634"/>
                  </a:cubicBezTo>
                  <a:cubicBezTo>
                    <a:pt x="7414" y="11634"/>
                    <a:pt x="7449" y="11625"/>
                    <a:pt x="7485" y="11616"/>
                  </a:cubicBezTo>
                  <a:cubicBezTo>
                    <a:pt x="7583" y="11589"/>
                    <a:pt x="7655" y="11509"/>
                    <a:pt x="7690" y="11402"/>
                  </a:cubicBezTo>
                  <a:lnTo>
                    <a:pt x="8226" y="9573"/>
                  </a:lnTo>
                  <a:lnTo>
                    <a:pt x="9180" y="9832"/>
                  </a:lnTo>
                  <a:cubicBezTo>
                    <a:pt x="9983" y="10046"/>
                    <a:pt x="10536" y="10769"/>
                    <a:pt x="10536" y="11589"/>
                  </a:cubicBezTo>
                  <a:lnTo>
                    <a:pt x="10536" y="13490"/>
                  </a:lnTo>
                  <a:lnTo>
                    <a:pt x="8886" y="13490"/>
                  </a:lnTo>
                  <a:lnTo>
                    <a:pt x="8886" y="12972"/>
                  </a:lnTo>
                  <a:cubicBezTo>
                    <a:pt x="8886" y="12803"/>
                    <a:pt x="8770" y="12660"/>
                    <a:pt x="8609" y="12642"/>
                  </a:cubicBezTo>
                  <a:cubicBezTo>
                    <a:pt x="8594" y="12640"/>
                    <a:pt x="8579" y="12639"/>
                    <a:pt x="8564" y="12639"/>
                  </a:cubicBezTo>
                  <a:cubicBezTo>
                    <a:pt x="8389" y="12639"/>
                    <a:pt x="8252" y="12781"/>
                    <a:pt x="8252" y="12954"/>
                  </a:cubicBezTo>
                  <a:lnTo>
                    <a:pt x="8252" y="13490"/>
                  </a:lnTo>
                  <a:lnTo>
                    <a:pt x="2918" y="13490"/>
                  </a:lnTo>
                  <a:lnTo>
                    <a:pt x="2918" y="12972"/>
                  </a:lnTo>
                  <a:cubicBezTo>
                    <a:pt x="2918" y="12803"/>
                    <a:pt x="2802" y="12660"/>
                    <a:pt x="2641" y="12642"/>
                  </a:cubicBezTo>
                  <a:cubicBezTo>
                    <a:pt x="2626" y="12640"/>
                    <a:pt x="2611" y="12639"/>
                    <a:pt x="2596" y="12639"/>
                  </a:cubicBezTo>
                  <a:cubicBezTo>
                    <a:pt x="2421" y="12639"/>
                    <a:pt x="2284" y="12781"/>
                    <a:pt x="2284" y="12954"/>
                  </a:cubicBezTo>
                  <a:lnTo>
                    <a:pt x="2284" y="13490"/>
                  </a:lnTo>
                  <a:lnTo>
                    <a:pt x="634" y="13490"/>
                  </a:lnTo>
                  <a:lnTo>
                    <a:pt x="634" y="13266"/>
                  </a:lnTo>
                  <a:cubicBezTo>
                    <a:pt x="634" y="13195"/>
                    <a:pt x="598" y="13133"/>
                    <a:pt x="545" y="13088"/>
                  </a:cubicBezTo>
                  <a:cubicBezTo>
                    <a:pt x="470" y="13034"/>
                    <a:pt x="392" y="13010"/>
                    <a:pt x="320" y="13010"/>
                  </a:cubicBezTo>
                  <a:cubicBezTo>
                    <a:pt x="144" y="13010"/>
                    <a:pt x="0" y="13152"/>
                    <a:pt x="0" y="13329"/>
                  </a:cubicBezTo>
                  <a:lnTo>
                    <a:pt x="0" y="13918"/>
                  </a:lnTo>
                  <a:cubicBezTo>
                    <a:pt x="0" y="14034"/>
                    <a:pt x="99" y="14132"/>
                    <a:pt x="215" y="14132"/>
                  </a:cubicBezTo>
                  <a:lnTo>
                    <a:pt x="10848" y="14132"/>
                  </a:lnTo>
                  <a:cubicBezTo>
                    <a:pt x="11027" y="14132"/>
                    <a:pt x="11170" y="13989"/>
                    <a:pt x="11170" y="13811"/>
                  </a:cubicBezTo>
                  <a:lnTo>
                    <a:pt x="11170" y="11589"/>
                  </a:lnTo>
                  <a:cubicBezTo>
                    <a:pt x="11170" y="10483"/>
                    <a:pt x="10420" y="9502"/>
                    <a:pt x="9350" y="9216"/>
                  </a:cubicBezTo>
                  <a:lnTo>
                    <a:pt x="7021" y="8592"/>
                  </a:lnTo>
                  <a:lnTo>
                    <a:pt x="7021" y="7709"/>
                  </a:lnTo>
                  <a:cubicBezTo>
                    <a:pt x="7833" y="7218"/>
                    <a:pt x="8377" y="6326"/>
                    <a:pt x="8377" y="5309"/>
                  </a:cubicBezTo>
                  <a:lnTo>
                    <a:pt x="8377" y="2017"/>
                  </a:lnTo>
                  <a:cubicBezTo>
                    <a:pt x="8377" y="1321"/>
                    <a:pt x="7815" y="759"/>
                    <a:pt x="7119" y="759"/>
                  </a:cubicBezTo>
                  <a:lnTo>
                    <a:pt x="6673" y="759"/>
                  </a:lnTo>
                  <a:cubicBezTo>
                    <a:pt x="6540" y="322"/>
                    <a:pt x="6129" y="1"/>
                    <a:pt x="5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797" name="Google Shape;797;p53"/>
            <p:cNvSpPr/>
            <p:nvPr/>
          </p:nvSpPr>
          <p:spPr>
            <a:xfrm>
              <a:off x="2417840" y="2838130"/>
              <a:ext cx="112006" cy="14259"/>
            </a:xfrm>
            <a:custGeom>
              <a:avLst/>
              <a:gdLst/>
              <a:ahLst/>
              <a:cxnLst/>
              <a:rect l="l" t="t" r="r" b="b"/>
              <a:pathLst>
                <a:path w="4988" h="635" extrusionOk="0">
                  <a:moveTo>
                    <a:pt x="339" y="1"/>
                  </a:moveTo>
                  <a:cubicBezTo>
                    <a:pt x="152" y="1"/>
                    <a:pt x="0" y="161"/>
                    <a:pt x="18" y="357"/>
                  </a:cubicBezTo>
                  <a:cubicBezTo>
                    <a:pt x="45" y="518"/>
                    <a:pt x="188" y="634"/>
                    <a:pt x="348" y="634"/>
                  </a:cubicBezTo>
                  <a:lnTo>
                    <a:pt x="4639" y="634"/>
                  </a:lnTo>
                  <a:cubicBezTo>
                    <a:pt x="4800" y="634"/>
                    <a:pt x="4951" y="518"/>
                    <a:pt x="4969" y="357"/>
                  </a:cubicBezTo>
                  <a:cubicBezTo>
                    <a:pt x="4987" y="161"/>
                    <a:pt x="4844" y="1"/>
                    <a:pt x="46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798" name="Google Shape;798;p53"/>
            <p:cNvSpPr/>
            <p:nvPr/>
          </p:nvSpPr>
          <p:spPr>
            <a:xfrm>
              <a:off x="2545429" y="2838130"/>
              <a:ext cx="33480" cy="14259"/>
            </a:xfrm>
            <a:custGeom>
              <a:avLst/>
              <a:gdLst/>
              <a:ahLst/>
              <a:cxnLst/>
              <a:rect l="l" t="t" r="r" b="b"/>
              <a:pathLst>
                <a:path w="1491" h="635" extrusionOk="0">
                  <a:moveTo>
                    <a:pt x="349" y="1"/>
                  </a:moveTo>
                  <a:cubicBezTo>
                    <a:pt x="188" y="1"/>
                    <a:pt x="46" y="117"/>
                    <a:pt x="28" y="277"/>
                  </a:cubicBezTo>
                  <a:cubicBezTo>
                    <a:pt x="1" y="473"/>
                    <a:pt x="153" y="634"/>
                    <a:pt x="340" y="634"/>
                  </a:cubicBezTo>
                  <a:lnTo>
                    <a:pt x="1143" y="634"/>
                  </a:lnTo>
                  <a:cubicBezTo>
                    <a:pt x="1303" y="634"/>
                    <a:pt x="1446" y="518"/>
                    <a:pt x="1464" y="357"/>
                  </a:cubicBezTo>
                  <a:cubicBezTo>
                    <a:pt x="1491" y="161"/>
                    <a:pt x="1339" y="1"/>
                    <a:pt x="1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799" name="Google Shape;799;p53"/>
            <p:cNvSpPr/>
            <p:nvPr/>
          </p:nvSpPr>
          <p:spPr>
            <a:xfrm>
              <a:off x="2508984" y="2868579"/>
              <a:ext cx="69925" cy="14259"/>
            </a:xfrm>
            <a:custGeom>
              <a:avLst/>
              <a:gdLst/>
              <a:ahLst/>
              <a:cxnLst/>
              <a:rect l="l" t="t" r="r" b="b"/>
              <a:pathLst>
                <a:path w="3114" h="635" extrusionOk="0">
                  <a:moveTo>
                    <a:pt x="348" y="1"/>
                  </a:moveTo>
                  <a:cubicBezTo>
                    <a:pt x="188" y="1"/>
                    <a:pt x="45" y="117"/>
                    <a:pt x="18" y="277"/>
                  </a:cubicBezTo>
                  <a:cubicBezTo>
                    <a:pt x="0" y="465"/>
                    <a:pt x="152" y="634"/>
                    <a:pt x="339" y="634"/>
                  </a:cubicBezTo>
                  <a:lnTo>
                    <a:pt x="2775" y="634"/>
                  </a:lnTo>
                  <a:cubicBezTo>
                    <a:pt x="2962" y="634"/>
                    <a:pt x="3114" y="465"/>
                    <a:pt x="3087" y="277"/>
                  </a:cubicBezTo>
                  <a:cubicBezTo>
                    <a:pt x="3069" y="117"/>
                    <a:pt x="2926" y="1"/>
                    <a:pt x="27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00" name="Google Shape;800;p53"/>
            <p:cNvSpPr/>
            <p:nvPr/>
          </p:nvSpPr>
          <p:spPr>
            <a:xfrm>
              <a:off x="2417840" y="2868579"/>
              <a:ext cx="75539" cy="14259"/>
            </a:xfrm>
            <a:custGeom>
              <a:avLst/>
              <a:gdLst/>
              <a:ahLst/>
              <a:cxnLst/>
              <a:rect l="l" t="t" r="r" b="b"/>
              <a:pathLst>
                <a:path w="3364" h="635" extrusionOk="0">
                  <a:moveTo>
                    <a:pt x="348" y="1"/>
                  </a:moveTo>
                  <a:cubicBezTo>
                    <a:pt x="188" y="1"/>
                    <a:pt x="45" y="117"/>
                    <a:pt x="18" y="277"/>
                  </a:cubicBezTo>
                  <a:cubicBezTo>
                    <a:pt x="0" y="465"/>
                    <a:pt x="152" y="634"/>
                    <a:pt x="339" y="634"/>
                  </a:cubicBezTo>
                  <a:lnTo>
                    <a:pt x="3016" y="634"/>
                  </a:lnTo>
                  <a:cubicBezTo>
                    <a:pt x="3176" y="634"/>
                    <a:pt x="3328" y="518"/>
                    <a:pt x="3346" y="357"/>
                  </a:cubicBezTo>
                  <a:cubicBezTo>
                    <a:pt x="3363" y="161"/>
                    <a:pt x="3221" y="1"/>
                    <a:pt x="30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01" name="Google Shape;801;p53"/>
            <p:cNvSpPr/>
            <p:nvPr/>
          </p:nvSpPr>
          <p:spPr>
            <a:xfrm>
              <a:off x="2417840" y="2898826"/>
              <a:ext cx="121616" cy="14439"/>
            </a:xfrm>
            <a:custGeom>
              <a:avLst/>
              <a:gdLst/>
              <a:ahLst/>
              <a:cxnLst/>
              <a:rect l="l" t="t" r="r" b="b"/>
              <a:pathLst>
                <a:path w="5416" h="643" extrusionOk="0">
                  <a:moveTo>
                    <a:pt x="348" y="1"/>
                  </a:moveTo>
                  <a:cubicBezTo>
                    <a:pt x="188" y="1"/>
                    <a:pt x="45" y="117"/>
                    <a:pt x="18" y="286"/>
                  </a:cubicBezTo>
                  <a:cubicBezTo>
                    <a:pt x="0" y="474"/>
                    <a:pt x="152" y="643"/>
                    <a:pt x="339" y="643"/>
                  </a:cubicBezTo>
                  <a:lnTo>
                    <a:pt x="5067" y="643"/>
                  </a:lnTo>
                  <a:cubicBezTo>
                    <a:pt x="5228" y="643"/>
                    <a:pt x="5380" y="527"/>
                    <a:pt x="5397" y="358"/>
                  </a:cubicBezTo>
                  <a:cubicBezTo>
                    <a:pt x="5415" y="170"/>
                    <a:pt x="5273" y="1"/>
                    <a:pt x="50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sp>
        <p:nvSpPr>
          <p:cNvPr id="802" name="Google Shape;802;p53"/>
          <p:cNvSpPr/>
          <p:nvPr/>
        </p:nvSpPr>
        <p:spPr>
          <a:xfrm>
            <a:off x="926153" y="3403277"/>
            <a:ext cx="487408" cy="486398"/>
          </a:xfrm>
          <a:custGeom>
            <a:avLst/>
            <a:gdLst/>
            <a:ahLst/>
            <a:cxnLst/>
            <a:rect l="l" t="t" r="r" b="b"/>
            <a:pathLst>
              <a:path w="21706" h="21661" extrusionOk="0">
                <a:moveTo>
                  <a:pt x="10858" y="5353"/>
                </a:moveTo>
                <a:cubicBezTo>
                  <a:pt x="11313" y="5353"/>
                  <a:pt x="11687" y="5719"/>
                  <a:pt x="11687" y="6174"/>
                </a:cubicBezTo>
                <a:cubicBezTo>
                  <a:pt x="11687" y="6629"/>
                  <a:pt x="11313" y="7004"/>
                  <a:pt x="10858" y="7004"/>
                </a:cubicBezTo>
                <a:cubicBezTo>
                  <a:pt x="10403" y="7004"/>
                  <a:pt x="10037" y="6629"/>
                  <a:pt x="10037" y="6174"/>
                </a:cubicBezTo>
                <a:cubicBezTo>
                  <a:pt x="10037" y="5719"/>
                  <a:pt x="10403" y="5353"/>
                  <a:pt x="10858" y="5353"/>
                </a:cubicBezTo>
                <a:close/>
                <a:moveTo>
                  <a:pt x="10858" y="3837"/>
                </a:moveTo>
                <a:cubicBezTo>
                  <a:pt x="12151" y="3837"/>
                  <a:pt x="13204" y="4889"/>
                  <a:pt x="13204" y="6183"/>
                </a:cubicBezTo>
                <a:cubicBezTo>
                  <a:pt x="13204" y="6781"/>
                  <a:pt x="12972" y="7360"/>
                  <a:pt x="12561" y="7798"/>
                </a:cubicBezTo>
                <a:cubicBezTo>
                  <a:pt x="12508" y="7789"/>
                  <a:pt x="12454" y="7789"/>
                  <a:pt x="12401" y="7789"/>
                </a:cubicBezTo>
                <a:lnTo>
                  <a:pt x="11982" y="7789"/>
                </a:lnTo>
                <a:cubicBezTo>
                  <a:pt x="11937" y="7619"/>
                  <a:pt x="11848" y="7476"/>
                  <a:pt x="11732" y="7352"/>
                </a:cubicBezTo>
                <a:cubicBezTo>
                  <a:pt x="12115" y="7066"/>
                  <a:pt x="12347" y="6602"/>
                  <a:pt x="12312" y="6076"/>
                </a:cubicBezTo>
                <a:cubicBezTo>
                  <a:pt x="12267" y="5335"/>
                  <a:pt x="11643" y="4747"/>
                  <a:pt x="10902" y="4720"/>
                </a:cubicBezTo>
                <a:cubicBezTo>
                  <a:pt x="10891" y="4720"/>
                  <a:pt x="10880" y="4719"/>
                  <a:pt x="10870" y="4719"/>
                </a:cubicBezTo>
                <a:cubicBezTo>
                  <a:pt x="10064" y="4719"/>
                  <a:pt x="9403" y="5373"/>
                  <a:pt x="9403" y="6183"/>
                </a:cubicBezTo>
                <a:cubicBezTo>
                  <a:pt x="9403" y="6513"/>
                  <a:pt x="9510" y="6816"/>
                  <a:pt x="9689" y="7057"/>
                </a:cubicBezTo>
                <a:cubicBezTo>
                  <a:pt x="9386" y="7120"/>
                  <a:pt x="9109" y="7244"/>
                  <a:pt x="8868" y="7423"/>
                </a:cubicBezTo>
                <a:cubicBezTo>
                  <a:pt x="8636" y="7057"/>
                  <a:pt x="8511" y="6620"/>
                  <a:pt x="8511" y="6183"/>
                </a:cubicBezTo>
                <a:cubicBezTo>
                  <a:pt x="8511" y="4889"/>
                  <a:pt x="9564" y="3837"/>
                  <a:pt x="10858" y="3837"/>
                </a:cubicBezTo>
                <a:close/>
                <a:moveTo>
                  <a:pt x="10929" y="7664"/>
                </a:moveTo>
                <a:cubicBezTo>
                  <a:pt x="11179" y="7664"/>
                  <a:pt x="11384" y="7860"/>
                  <a:pt x="11384" y="8110"/>
                </a:cubicBezTo>
                <a:lnTo>
                  <a:pt x="11384" y="9876"/>
                </a:lnTo>
                <a:cubicBezTo>
                  <a:pt x="11384" y="10171"/>
                  <a:pt x="11143" y="10411"/>
                  <a:pt x="10849" y="10411"/>
                </a:cubicBezTo>
                <a:lnTo>
                  <a:pt x="8681" y="10411"/>
                </a:lnTo>
                <a:lnTo>
                  <a:pt x="8681" y="9055"/>
                </a:lnTo>
                <a:lnTo>
                  <a:pt x="8672" y="9055"/>
                </a:lnTo>
                <a:cubicBezTo>
                  <a:pt x="8672" y="8288"/>
                  <a:pt x="9305" y="7664"/>
                  <a:pt x="10073" y="7664"/>
                </a:cubicBezTo>
                <a:close/>
                <a:moveTo>
                  <a:pt x="12365" y="8422"/>
                </a:moveTo>
                <a:cubicBezTo>
                  <a:pt x="12713" y="8422"/>
                  <a:pt x="12990" y="8699"/>
                  <a:pt x="12990" y="9047"/>
                </a:cubicBezTo>
                <a:lnTo>
                  <a:pt x="12990" y="10411"/>
                </a:lnTo>
                <a:lnTo>
                  <a:pt x="12553" y="10411"/>
                </a:lnTo>
                <a:cubicBezTo>
                  <a:pt x="12258" y="10411"/>
                  <a:pt x="12017" y="10171"/>
                  <a:pt x="12017" y="9876"/>
                </a:cubicBezTo>
                <a:lnTo>
                  <a:pt x="12017" y="8422"/>
                </a:lnTo>
                <a:close/>
                <a:moveTo>
                  <a:pt x="11500" y="634"/>
                </a:moveTo>
                <a:lnTo>
                  <a:pt x="11741" y="2106"/>
                </a:lnTo>
                <a:cubicBezTo>
                  <a:pt x="11759" y="2231"/>
                  <a:pt x="11848" y="2329"/>
                  <a:pt x="11973" y="2365"/>
                </a:cubicBezTo>
                <a:cubicBezTo>
                  <a:pt x="12249" y="2445"/>
                  <a:pt x="12526" y="2561"/>
                  <a:pt x="12785" y="2704"/>
                </a:cubicBezTo>
                <a:cubicBezTo>
                  <a:pt x="12834" y="2729"/>
                  <a:pt x="12890" y="2742"/>
                  <a:pt x="12945" y="2742"/>
                </a:cubicBezTo>
                <a:cubicBezTo>
                  <a:pt x="13008" y="2742"/>
                  <a:pt x="13071" y="2724"/>
                  <a:pt x="13124" y="2686"/>
                </a:cubicBezTo>
                <a:lnTo>
                  <a:pt x="14346" y="1812"/>
                </a:lnTo>
                <a:lnTo>
                  <a:pt x="15238" y="2713"/>
                </a:lnTo>
                <a:lnTo>
                  <a:pt x="14364" y="3926"/>
                </a:lnTo>
                <a:cubicBezTo>
                  <a:pt x="14292" y="4024"/>
                  <a:pt x="14292" y="4158"/>
                  <a:pt x="14346" y="4265"/>
                </a:cubicBezTo>
                <a:cubicBezTo>
                  <a:pt x="14488" y="4524"/>
                  <a:pt x="14604" y="4791"/>
                  <a:pt x="14685" y="5077"/>
                </a:cubicBezTo>
                <a:cubicBezTo>
                  <a:pt x="14720" y="5193"/>
                  <a:pt x="14819" y="5282"/>
                  <a:pt x="14943" y="5300"/>
                </a:cubicBezTo>
                <a:lnTo>
                  <a:pt x="16415" y="5541"/>
                </a:lnTo>
                <a:lnTo>
                  <a:pt x="16415" y="6807"/>
                </a:lnTo>
                <a:lnTo>
                  <a:pt x="14943" y="7048"/>
                </a:lnTo>
                <a:cubicBezTo>
                  <a:pt x="14819" y="7075"/>
                  <a:pt x="14720" y="7164"/>
                  <a:pt x="14685" y="7280"/>
                </a:cubicBezTo>
                <a:cubicBezTo>
                  <a:pt x="14604" y="7557"/>
                  <a:pt x="14488" y="7833"/>
                  <a:pt x="14346" y="8092"/>
                </a:cubicBezTo>
                <a:cubicBezTo>
                  <a:pt x="14292" y="8199"/>
                  <a:pt x="14292" y="8333"/>
                  <a:pt x="14364" y="8431"/>
                </a:cubicBezTo>
                <a:lnTo>
                  <a:pt x="15104" y="9457"/>
                </a:lnTo>
                <a:cubicBezTo>
                  <a:pt x="14997" y="9635"/>
                  <a:pt x="14908" y="9832"/>
                  <a:pt x="14845" y="10037"/>
                </a:cubicBezTo>
                <a:lnTo>
                  <a:pt x="14346" y="10536"/>
                </a:lnTo>
                <a:lnTo>
                  <a:pt x="13668" y="10055"/>
                </a:lnTo>
                <a:lnTo>
                  <a:pt x="13668" y="9038"/>
                </a:lnTo>
                <a:cubicBezTo>
                  <a:pt x="13668" y="8636"/>
                  <a:pt x="13480" y="8279"/>
                  <a:pt x="13186" y="8047"/>
                </a:cubicBezTo>
                <a:cubicBezTo>
                  <a:pt x="13614" y="7521"/>
                  <a:pt x="13855" y="6861"/>
                  <a:pt x="13855" y="6174"/>
                </a:cubicBezTo>
                <a:cubicBezTo>
                  <a:pt x="13855" y="4533"/>
                  <a:pt x="12517" y="3194"/>
                  <a:pt x="10875" y="3194"/>
                </a:cubicBezTo>
                <a:cubicBezTo>
                  <a:pt x="9234" y="3194"/>
                  <a:pt x="7896" y="4533"/>
                  <a:pt x="7896" y="6174"/>
                </a:cubicBezTo>
                <a:cubicBezTo>
                  <a:pt x="7896" y="6790"/>
                  <a:pt x="8092" y="7387"/>
                  <a:pt x="8440" y="7887"/>
                </a:cubicBezTo>
                <a:cubicBezTo>
                  <a:pt x="8217" y="8217"/>
                  <a:pt x="8083" y="8609"/>
                  <a:pt x="8083" y="9038"/>
                </a:cubicBezTo>
                <a:lnTo>
                  <a:pt x="8083" y="10055"/>
                </a:lnTo>
                <a:lnTo>
                  <a:pt x="7414" y="10536"/>
                </a:lnTo>
                <a:lnTo>
                  <a:pt x="6906" y="10037"/>
                </a:lnTo>
                <a:cubicBezTo>
                  <a:pt x="6852" y="9832"/>
                  <a:pt x="6763" y="9635"/>
                  <a:pt x="6647" y="9457"/>
                </a:cubicBezTo>
                <a:lnTo>
                  <a:pt x="7387" y="8431"/>
                </a:lnTo>
                <a:cubicBezTo>
                  <a:pt x="7459" y="8333"/>
                  <a:pt x="7468" y="8199"/>
                  <a:pt x="7405" y="8092"/>
                </a:cubicBezTo>
                <a:cubicBezTo>
                  <a:pt x="7262" y="7833"/>
                  <a:pt x="7146" y="7557"/>
                  <a:pt x="7066" y="7280"/>
                </a:cubicBezTo>
                <a:cubicBezTo>
                  <a:pt x="7030" y="7164"/>
                  <a:pt x="6932" y="7075"/>
                  <a:pt x="6816" y="7048"/>
                </a:cubicBezTo>
                <a:lnTo>
                  <a:pt x="5335" y="6807"/>
                </a:lnTo>
                <a:lnTo>
                  <a:pt x="5335" y="5541"/>
                </a:lnTo>
                <a:lnTo>
                  <a:pt x="6816" y="5300"/>
                </a:lnTo>
                <a:cubicBezTo>
                  <a:pt x="6932" y="5282"/>
                  <a:pt x="7030" y="5193"/>
                  <a:pt x="7066" y="5068"/>
                </a:cubicBezTo>
                <a:cubicBezTo>
                  <a:pt x="7146" y="4791"/>
                  <a:pt x="7262" y="4524"/>
                  <a:pt x="7405" y="4265"/>
                </a:cubicBezTo>
                <a:cubicBezTo>
                  <a:pt x="7468" y="4158"/>
                  <a:pt x="7459" y="4024"/>
                  <a:pt x="7387" y="3926"/>
                </a:cubicBezTo>
                <a:lnTo>
                  <a:pt x="6513" y="2713"/>
                </a:lnTo>
                <a:lnTo>
                  <a:pt x="7414" y="1812"/>
                </a:lnTo>
                <a:lnTo>
                  <a:pt x="8627" y="2686"/>
                </a:lnTo>
                <a:cubicBezTo>
                  <a:pt x="8680" y="2724"/>
                  <a:pt x="8743" y="2742"/>
                  <a:pt x="8806" y="2742"/>
                </a:cubicBezTo>
                <a:cubicBezTo>
                  <a:pt x="8861" y="2742"/>
                  <a:pt x="8917" y="2729"/>
                  <a:pt x="8966" y="2704"/>
                </a:cubicBezTo>
                <a:cubicBezTo>
                  <a:pt x="9225" y="2561"/>
                  <a:pt x="9502" y="2445"/>
                  <a:pt x="9787" y="2365"/>
                </a:cubicBezTo>
                <a:cubicBezTo>
                  <a:pt x="9903" y="2329"/>
                  <a:pt x="9992" y="2231"/>
                  <a:pt x="10010" y="2106"/>
                </a:cubicBezTo>
                <a:lnTo>
                  <a:pt x="10251" y="634"/>
                </a:lnTo>
                <a:close/>
                <a:moveTo>
                  <a:pt x="4618" y="8975"/>
                </a:moveTo>
                <a:cubicBezTo>
                  <a:pt x="5571" y="8975"/>
                  <a:pt x="6352" y="9749"/>
                  <a:pt x="6352" y="10706"/>
                </a:cubicBezTo>
                <a:lnTo>
                  <a:pt x="6352" y="12044"/>
                </a:lnTo>
                <a:cubicBezTo>
                  <a:pt x="6352" y="12936"/>
                  <a:pt x="5683" y="13703"/>
                  <a:pt x="4800" y="13801"/>
                </a:cubicBezTo>
                <a:cubicBezTo>
                  <a:pt x="4739" y="13808"/>
                  <a:pt x="4677" y="13811"/>
                  <a:pt x="4617" y="13811"/>
                </a:cubicBezTo>
                <a:cubicBezTo>
                  <a:pt x="3656" y="13811"/>
                  <a:pt x="2882" y="13028"/>
                  <a:pt x="2882" y="12071"/>
                </a:cubicBezTo>
                <a:lnTo>
                  <a:pt x="2882" y="10733"/>
                </a:lnTo>
                <a:cubicBezTo>
                  <a:pt x="2882" y="9840"/>
                  <a:pt x="3542" y="9073"/>
                  <a:pt x="4434" y="8984"/>
                </a:cubicBezTo>
                <a:cubicBezTo>
                  <a:pt x="4496" y="8978"/>
                  <a:pt x="4557" y="8975"/>
                  <a:pt x="4618" y="8975"/>
                </a:cubicBezTo>
                <a:close/>
                <a:moveTo>
                  <a:pt x="17093" y="8966"/>
                </a:moveTo>
                <a:cubicBezTo>
                  <a:pt x="18048" y="8966"/>
                  <a:pt x="18833" y="9751"/>
                  <a:pt x="18833" y="10706"/>
                </a:cubicBezTo>
                <a:lnTo>
                  <a:pt x="18833" y="12044"/>
                </a:lnTo>
                <a:cubicBezTo>
                  <a:pt x="18833" y="12936"/>
                  <a:pt x="18164" y="13703"/>
                  <a:pt x="17281" y="13801"/>
                </a:cubicBezTo>
                <a:cubicBezTo>
                  <a:pt x="17219" y="13808"/>
                  <a:pt x="17158" y="13811"/>
                  <a:pt x="17098" y="13811"/>
                </a:cubicBezTo>
                <a:cubicBezTo>
                  <a:pt x="16137" y="13811"/>
                  <a:pt x="15363" y="13028"/>
                  <a:pt x="15363" y="12071"/>
                </a:cubicBezTo>
                <a:lnTo>
                  <a:pt x="15363" y="10706"/>
                </a:lnTo>
                <a:cubicBezTo>
                  <a:pt x="15363" y="9751"/>
                  <a:pt x="16139" y="8966"/>
                  <a:pt x="17093" y="8966"/>
                </a:cubicBezTo>
                <a:close/>
                <a:moveTo>
                  <a:pt x="11732" y="10634"/>
                </a:moveTo>
                <a:cubicBezTo>
                  <a:pt x="11946" y="10857"/>
                  <a:pt x="12249" y="11000"/>
                  <a:pt x="12579" y="11000"/>
                </a:cubicBezTo>
                <a:lnTo>
                  <a:pt x="13034" y="11000"/>
                </a:lnTo>
                <a:lnTo>
                  <a:pt x="13034" y="12312"/>
                </a:lnTo>
                <a:cubicBezTo>
                  <a:pt x="13034" y="13498"/>
                  <a:pt x="12062" y="14470"/>
                  <a:pt x="10875" y="14470"/>
                </a:cubicBezTo>
                <a:cubicBezTo>
                  <a:pt x="9689" y="14470"/>
                  <a:pt x="8717" y="13498"/>
                  <a:pt x="8717" y="12312"/>
                </a:cubicBezTo>
                <a:lnTo>
                  <a:pt x="8717" y="11000"/>
                </a:lnTo>
                <a:lnTo>
                  <a:pt x="10875" y="11000"/>
                </a:lnTo>
                <a:cubicBezTo>
                  <a:pt x="11214" y="11000"/>
                  <a:pt x="11518" y="10857"/>
                  <a:pt x="11732" y="10634"/>
                </a:cubicBezTo>
                <a:close/>
                <a:moveTo>
                  <a:pt x="5211" y="14381"/>
                </a:moveTo>
                <a:lnTo>
                  <a:pt x="5211" y="15024"/>
                </a:lnTo>
                <a:cubicBezTo>
                  <a:pt x="5211" y="15339"/>
                  <a:pt x="4943" y="15595"/>
                  <a:pt x="4629" y="15595"/>
                </a:cubicBezTo>
                <a:cubicBezTo>
                  <a:pt x="4624" y="15595"/>
                  <a:pt x="4618" y="15595"/>
                  <a:pt x="4613" y="15595"/>
                </a:cubicBezTo>
                <a:cubicBezTo>
                  <a:pt x="4301" y="15577"/>
                  <a:pt x="4069" y="15309"/>
                  <a:pt x="4069" y="15006"/>
                </a:cubicBezTo>
                <a:lnTo>
                  <a:pt x="4069" y="14381"/>
                </a:lnTo>
                <a:cubicBezTo>
                  <a:pt x="4247" y="14426"/>
                  <a:pt x="4443" y="14453"/>
                  <a:pt x="4640" y="14453"/>
                </a:cubicBezTo>
                <a:cubicBezTo>
                  <a:pt x="4836" y="14453"/>
                  <a:pt x="5023" y="14426"/>
                  <a:pt x="5211" y="14381"/>
                </a:cubicBezTo>
                <a:close/>
                <a:moveTo>
                  <a:pt x="17691" y="14381"/>
                </a:moveTo>
                <a:lnTo>
                  <a:pt x="17691" y="15024"/>
                </a:lnTo>
                <a:cubicBezTo>
                  <a:pt x="17691" y="15339"/>
                  <a:pt x="17424" y="15595"/>
                  <a:pt x="17110" y="15595"/>
                </a:cubicBezTo>
                <a:cubicBezTo>
                  <a:pt x="17104" y="15595"/>
                  <a:pt x="17099" y="15595"/>
                  <a:pt x="17093" y="15595"/>
                </a:cubicBezTo>
                <a:cubicBezTo>
                  <a:pt x="16781" y="15577"/>
                  <a:pt x="16549" y="15309"/>
                  <a:pt x="16549" y="15006"/>
                </a:cubicBezTo>
                <a:lnTo>
                  <a:pt x="16549" y="14381"/>
                </a:lnTo>
                <a:cubicBezTo>
                  <a:pt x="16728" y="14426"/>
                  <a:pt x="16924" y="14453"/>
                  <a:pt x="17120" y="14453"/>
                </a:cubicBezTo>
                <a:cubicBezTo>
                  <a:pt x="17316" y="14453"/>
                  <a:pt x="17504" y="14426"/>
                  <a:pt x="17691" y="14381"/>
                </a:cubicBezTo>
                <a:close/>
                <a:moveTo>
                  <a:pt x="13668" y="10840"/>
                </a:moveTo>
                <a:lnTo>
                  <a:pt x="14176" y="11214"/>
                </a:lnTo>
                <a:cubicBezTo>
                  <a:pt x="14239" y="11250"/>
                  <a:pt x="14301" y="11268"/>
                  <a:pt x="14364" y="11268"/>
                </a:cubicBezTo>
                <a:cubicBezTo>
                  <a:pt x="14444" y="11268"/>
                  <a:pt x="14524" y="11241"/>
                  <a:pt x="14587" y="11179"/>
                </a:cubicBezTo>
                <a:lnTo>
                  <a:pt x="14729" y="11036"/>
                </a:lnTo>
                <a:lnTo>
                  <a:pt x="14729" y="12080"/>
                </a:lnTo>
                <a:cubicBezTo>
                  <a:pt x="14729" y="12936"/>
                  <a:pt x="15184" y="13685"/>
                  <a:pt x="15871" y="14096"/>
                </a:cubicBezTo>
                <a:lnTo>
                  <a:pt x="15871" y="14801"/>
                </a:lnTo>
                <a:lnTo>
                  <a:pt x="13909" y="15443"/>
                </a:lnTo>
                <a:cubicBezTo>
                  <a:pt x="13641" y="15532"/>
                  <a:pt x="13400" y="15675"/>
                  <a:pt x="13186" y="15862"/>
                </a:cubicBezTo>
                <a:lnTo>
                  <a:pt x="12312" y="15630"/>
                </a:lnTo>
                <a:lnTo>
                  <a:pt x="12312" y="14720"/>
                </a:lnTo>
                <a:cubicBezTo>
                  <a:pt x="13124" y="14239"/>
                  <a:pt x="13668" y="13355"/>
                  <a:pt x="13668" y="12338"/>
                </a:cubicBezTo>
                <a:lnTo>
                  <a:pt x="13668" y="10840"/>
                </a:lnTo>
                <a:close/>
                <a:moveTo>
                  <a:pt x="8083" y="10831"/>
                </a:moveTo>
                <a:lnTo>
                  <a:pt x="8083" y="12338"/>
                </a:lnTo>
                <a:cubicBezTo>
                  <a:pt x="8083" y="13355"/>
                  <a:pt x="8627" y="14239"/>
                  <a:pt x="9439" y="14720"/>
                </a:cubicBezTo>
                <a:lnTo>
                  <a:pt x="9439" y="15630"/>
                </a:lnTo>
                <a:lnTo>
                  <a:pt x="8556" y="15871"/>
                </a:lnTo>
                <a:cubicBezTo>
                  <a:pt x="8342" y="15684"/>
                  <a:pt x="8092" y="15532"/>
                  <a:pt x="7824" y="15443"/>
                </a:cubicBezTo>
                <a:lnTo>
                  <a:pt x="5844" y="14792"/>
                </a:lnTo>
                <a:lnTo>
                  <a:pt x="5844" y="14096"/>
                </a:lnTo>
                <a:cubicBezTo>
                  <a:pt x="6522" y="13685"/>
                  <a:pt x="6986" y="12936"/>
                  <a:pt x="6986" y="12080"/>
                </a:cubicBezTo>
                <a:lnTo>
                  <a:pt x="6986" y="11036"/>
                </a:lnTo>
                <a:lnTo>
                  <a:pt x="7137" y="11179"/>
                </a:lnTo>
                <a:cubicBezTo>
                  <a:pt x="7200" y="11241"/>
                  <a:pt x="7280" y="11277"/>
                  <a:pt x="7361" y="11277"/>
                </a:cubicBezTo>
                <a:cubicBezTo>
                  <a:pt x="7432" y="11277"/>
                  <a:pt x="7494" y="11259"/>
                  <a:pt x="7557" y="11214"/>
                </a:cubicBezTo>
                <a:lnTo>
                  <a:pt x="8083" y="10831"/>
                </a:lnTo>
                <a:close/>
                <a:moveTo>
                  <a:pt x="11678" y="14997"/>
                </a:moveTo>
                <a:lnTo>
                  <a:pt x="11678" y="15880"/>
                </a:lnTo>
                <a:cubicBezTo>
                  <a:pt x="11678" y="16321"/>
                  <a:pt x="11315" y="16682"/>
                  <a:pt x="10869" y="16682"/>
                </a:cubicBezTo>
                <a:cubicBezTo>
                  <a:pt x="10802" y="16682"/>
                  <a:pt x="10732" y="16674"/>
                  <a:pt x="10661" y="16656"/>
                </a:cubicBezTo>
                <a:cubicBezTo>
                  <a:pt x="10313" y="16567"/>
                  <a:pt x="10073" y="16237"/>
                  <a:pt x="10073" y="15871"/>
                </a:cubicBezTo>
                <a:lnTo>
                  <a:pt x="10073" y="14997"/>
                </a:lnTo>
                <a:cubicBezTo>
                  <a:pt x="10331" y="15077"/>
                  <a:pt x="10599" y="15113"/>
                  <a:pt x="10875" y="15113"/>
                </a:cubicBezTo>
                <a:cubicBezTo>
                  <a:pt x="11152" y="15113"/>
                  <a:pt x="11429" y="15077"/>
                  <a:pt x="11678" y="14997"/>
                </a:cubicBezTo>
                <a:close/>
                <a:moveTo>
                  <a:pt x="9484" y="16273"/>
                </a:moveTo>
                <a:cubicBezTo>
                  <a:pt x="9600" y="16647"/>
                  <a:pt x="9849" y="16959"/>
                  <a:pt x="10188" y="17138"/>
                </a:cubicBezTo>
                <a:lnTo>
                  <a:pt x="9609" y="17611"/>
                </a:lnTo>
                <a:lnTo>
                  <a:pt x="9243" y="17923"/>
                </a:lnTo>
                <a:lnTo>
                  <a:pt x="8832" y="16451"/>
                </a:lnTo>
                <a:lnTo>
                  <a:pt x="9484" y="16273"/>
                </a:lnTo>
                <a:close/>
                <a:moveTo>
                  <a:pt x="12231" y="16273"/>
                </a:moveTo>
                <a:lnTo>
                  <a:pt x="12892" y="16451"/>
                </a:lnTo>
                <a:lnTo>
                  <a:pt x="12481" y="17923"/>
                </a:lnTo>
                <a:lnTo>
                  <a:pt x="12107" y="17611"/>
                </a:lnTo>
                <a:lnTo>
                  <a:pt x="11536" y="17138"/>
                </a:lnTo>
                <a:cubicBezTo>
                  <a:pt x="11866" y="16959"/>
                  <a:pt x="12124" y="16647"/>
                  <a:pt x="12231" y="16273"/>
                </a:cubicBezTo>
                <a:close/>
                <a:moveTo>
                  <a:pt x="10858" y="17379"/>
                </a:moveTo>
                <a:lnTo>
                  <a:pt x="11500" y="17914"/>
                </a:lnTo>
                <a:lnTo>
                  <a:pt x="11098" y="18663"/>
                </a:lnTo>
                <a:lnTo>
                  <a:pt x="10617" y="18663"/>
                </a:lnTo>
                <a:lnTo>
                  <a:pt x="10215" y="17914"/>
                </a:lnTo>
                <a:lnTo>
                  <a:pt x="10858" y="17379"/>
                </a:lnTo>
                <a:close/>
                <a:moveTo>
                  <a:pt x="8253" y="16612"/>
                </a:moveTo>
                <a:lnTo>
                  <a:pt x="8797" y="18565"/>
                </a:lnTo>
                <a:cubicBezTo>
                  <a:pt x="8815" y="18628"/>
                  <a:pt x="8850" y="18681"/>
                  <a:pt x="8895" y="18726"/>
                </a:cubicBezTo>
                <a:cubicBezTo>
                  <a:pt x="8957" y="18779"/>
                  <a:pt x="9038" y="18797"/>
                  <a:pt x="9109" y="18797"/>
                </a:cubicBezTo>
                <a:cubicBezTo>
                  <a:pt x="9180" y="18797"/>
                  <a:pt x="9252" y="18779"/>
                  <a:pt x="9314" y="18726"/>
                </a:cubicBezTo>
                <a:lnTo>
                  <a:pt x="9769" y="18351"/>
                </a:lnTo>
                <a:lnTo>
                  <a:pt x="10144" y="19029"/>
                </a:lnTo>
                <a:lnTo>
                  <a:pt x="9448" y="21027"/>
                </a:lnTo>
                <a:lnTo>
                  <a:pt x="8172" y="21027"/>
                </a:lnTo>
                <a:lnTo>
                  <a:pt x="8172" y="20483"/>
                </a:lnTo>
                <a:cubicBezTo>
                  <a:pt x="8172" y="20341"/>
                  <a:pt x="8074" y="20216"/>
                  <a:pt x="7940" y="20180"/>
                </a:cubicBezTo>
                <a:cubicBezTo>
                  <a:pt x="7918" y="20175"/>
                  <a:pt x="7896" y="20172"/>
                  <a:pt x="7874" y="20172"/>
                </a:cubicBezTo>
                <a:cubicBezTo>
                  <a:pt x="7708" y="20172"/>
                  <a:pt x="7575" y="20318"/>
                  <a:pt x="7575" y="20492"/>
                </a:cubicBezTo>
                <a:lnTo>
                  <a:pt x="7575" y="21027"/>
                </a:lnTo>
                <a:lnTo>
                  <a:pt x="5924" y="21027"/>
                </a:lnTo>
                <a:lnTo>
                  <a:pt x="5924" y="18628"/>
                </a:lnTo>
                <a:cubicBezTo>
                  <a:pt x="5924" y="17807"/>
                  <a:pt x="6486" y="17084"/>
                  <a:pt x="7280" y="16870"/>
                </a:cubicBezTo>
                <a:lnTo>
                  <a:pt x="8253" y="16612"/>
                </a:lnTo>
                <a:close/>
                <a:moveTo>
                  <a:pt x="11063" y="19297"/>
                </a:moveTo>
                <a:lnTo>
                  <a:pt x="11696" y="21027"/>
                </a:lnTo>
                <a:lnTo>
                  <a:pt x="10064" y="21027"/>
                </a:lnTo>
                <a:lnTo>
                  <a:pt x="10652" y="19297"/>
                </a:lnTo>
                <a:close/>
                <a:moveTo>
                  <a:pt x="13507" y="16612"/>
                </a:moveTo>
                <a:lnTo>
                  <a:pt x="14471" y="16870"/>
                </a:lnTo>
                <a:cubicBezTo>
                  <a:pt x="15265" y="17084"/>
                  <a:pt x="15827" y="17807"/>
                  <a:pt x="15827" y="18628"/>
                </a:cubicBezTo>
                <a:lnTo>
                  <a:pt x="15827" y="21027"/>
                </a:lnTo>
                <a:lnTo>
                  <a:pt x="14176" y="21027"/>
                </a:lnTo>
                <a:lnTo>
                  <a:pt x="14176" y="20501"/>
                </a:lnTo>
                <a:cubicBezTo>
                  <a:pt x="14176" y="20341"/>
                  <a:pt x="14060" y="20198"/>
                  <a:pt x="13900" y="20180"/>
                </a:cubicBezTo>
                <a:cubicBezTo>
                  <a:pt x="13884" y="20178"/>
                  <a:pt x="13869" y="20177"/>
                  <a:pt x="13855" y="20177"/>
                </a:cubicBezTo>
                <a:cubicBezTo>
                  <a:pt x="13679" y="20177"/>
                  <a:pt x="13543" y="20319"/>
                  <a:pt x="13543" y="20492"/>
                </a:cubicBezTo>
                <a:lnTo>
                  <a:pt x="13543" y="21027"/>
                </a:lnTo>
                <a:lnTo>
                  <a:pt x="12365" y="21027"/>
                </a:lnTo>
                <a:lnTo>
                  <a:pt x="11625" y="19020"/>
                </a:lnTo>
                <a:lnTo>
                  <a:pt x="11991" y="18351"/>
                </a:lnTo>
                <a:lnTo>
                  <a:pt x="12454" y="18726"/>
                </a:lnTo>
                <a:cubicBezTo>
                  <a:pt x="12508" y="18779"/>
                  <a:pt x="12579" y="18797"/>
                  <a:pt x="12651" y="18797"/>
                </a:cubicBezTo>
                <a:cubicBezTo>
                  <a:pt x="12686" y="18797"/>
                  <a:pt x="12722" y="18797"/>
                  <a:pt x="12749" y="18788"/>
                </a:cubicBezTo>
                <a:cubicBezTo>
                  <a:pt x="12856" y="18753"/>
                  <a:pt x="12936" y="18672"/>
                  <a:pt x="12963" y="18565"/>
                </a:cubicBezTo>
                <a:lnTo>
                  <a:pt x="13507" y="16612"/>
                </a:lnTo>
                <a:close/>
                <a:moveTo>
                  <a:pt x="10001" y="1"/>
                </a:moveTo>
                <a:cubicBezTo>
                  <a:pt x="9849" y="1"/>
                  <a:pt x="9716" y="117"/>
                  <a:pt x="9689" y="268"/>
                </a:cubicBezTo>
                <a:lnTo>
                  <a:pt x="9430" y="1812"/>
                </a:lnTo>
                <a:cubicBezTo>
                  <a:pt x="9234" y="1883"/>
                  <a:pt x="9047" y="1963"/>
                  <a:pt x="8859" y="2052"/>
                </a:cubicBezTo>
                <a:lnTo>
                  <a:pt x="7575" y="1134"/>
                </a:lnTo>
                <a:cubicBezTo>
                  <a:pt x="7521" y="1095"/>
                  <a:pt x="7457" y="1076"/>
                  <a:pt x="7393" y="1076"/>
                </a:cubicBezTo>
                <a:cubicBezTo>
                  <a:pt x="7309" y="1076"/>
                  <a:pt x="7225" y="1109"/>
                  <a:pt x="7164" y="1169"/>
                </a:cubicBezTo>
                <a:lnTo>
                  <a:pt x="5880" y="2454"/>
                </a:lnTo>
                <a:cubicBezTo>
                  <a:pt x="5764" y="2561"/>
                  <a:pt x="5755" y="2730"/>
                  <a:pt x="5844" y="2855"/>
                </a:cubicBezTo>
                <a:lnTo>
                  <a:pt x="6763" y="4131"/>
                </a:lnTo>
                <a:cubicBezTo>
                  <a:pt x="6674" y="4318"/>
                  <a:pt x="6593" y="4506"/>
                  <a:pt x="6522" y="4702"/>
                </a:cubicBezTo>
                <a:lnTo>
                  <a:pt x="4970" y="4961"/>
                </a:lnTo>
                <a:cubicBezTo>
                  <a:pt x="4809" y="4979"/>
                  <a:pt x="4702" y="5112"/>
                  <a:pt x="4702" y="5273"/>
                </a:cubicBezTo>
                <a:lnTo>
                  <a:pt x="4702" y="7084"/>
                </a:lnTo>
                <a:cubicBezTo>
                  <a:pt x="4702" y="7236"/>
                  <a:pt x="4809" y="7369"/>
                  <a:pt x="4970" y="7396"/>
                </a:cubicBezTo>
                <a:lnTo>
                  <a:pt x="6522" y="7646"/>
                </a:lnTo>
                <a:cubicBezTo>
                  <a:pt x="6593" y="7842"/>
                  <a:pt x="6674" y="8030"/>
                  <a:pt x="6763" y="8217"/>
                </a:cubicBezTo>
                <a:lnTo>
                  <a:pt x="6236" y="8948"/>
                </a:lnTo>
                <a:cubicBezTo>
                  <a:pt x="5811" y="8569"/>
                  <a:pt x="5257" y="8338"/>
                  <a:pt x="4651" y="8338"/>
                </a:cubicBezTo>
                <a:cubicBezTo>
                  <a:pt x="4544" y="8338"/>
                  <a:pt x="4436" y="8345"/>
                  <a:pt x="4327" y="8360"/>
                </a:cubicBezTo>
                <a:cubicBezTo>
                  <a:pt x="3132" y="8502"/>
                  <a:pt x="2249" y="9537"/>
                  <a:pt x="2249" y="10742"/>
                </a:cubicBezTo>
                <a:lnTo>
                  <a:pt x="2249" y="12080"/>
                </a:lnTo>
                <a:cubicBezTo>
                  <a:pt x="2249" y="12936"/>
                  <a:pt x="2704" y="13685"/>
                  <a:pt x="3391" y="14096"/>
                </a:cubicBezTo>
                <a:lnTo>
                  <a:pt x="3391" y="14809"/>
                </a:lnTo>
                <a:lnTo>
                  <a:pt x="1401" y="15461"/>
                </a:lnTo>
                <a:cubicBezTo>
                  <a:pt x="563" y="15737"/>
                  <a:pt x="1" y="16513"/>
                  <a:pt x="1" y="17388"/>
                </a:cubicBezTo>
                <a:lnTo>
                  <a:pt x="1" y="19778"/>
                </a:lnTo>
                <a:cubicBezTo>
                  <a:pt x="1" y="19957"/>
                  <a:pt x="143" y="20100"/>
                  <a:pt x="322" y="20100"/>
                </a:cubicBezTo>
                <a:lnTo>
                  <a:pt x="1696" y="20100"/>
                </a:lnTo>
                <a:cubicBezTo>
                  <a:pt x="1856" y="20100"/>
                  <a:pt x="1999" y="19984"/>
                  <a:pt x="2017" y="19823"/>
                </a:cubicBezTo>
                <a:cubicBezTo>
                  <a:pt x="2044" y="19627"/>
                  <a:pt x="1892" y="19466"/>
                  <a:pt x="1705" y="19466"/>
                </a:cubicBezTo>
                <a:lnTo>
                  <a:pt x="679" y="19466"/>
                </a:lnTo>
                <a:lnTo>
                  <a:pt x="679" y="17388"/>
                </a:lnTo>
                <a:cubicBezTo>
                  <a:pt x="679" y="16781"/>
                  <a:pt x="1062" y="16255"/>
                  <a:pt x="1633" y="16067"/>
                </a:cubicBezTo>
                <a:lnTo>
                  <a:pt x="3489" y="15452"/>
                </a:lnTo>
                <a:cubicBezTo>
                  <a:pt x="3658" y="15916"/>
                  <a:pt x="4104" y="16255"/>
                  <a:pt x="4631" y="16255"/>
                </a:cubicBezTo>
                <a:cubicBezTo>
                  <a:pt x="5148" y="16255"/>
                  <a:pt x="5594" y="15916"/>
                  <a:pt x="5764" y="15452"/>
                </a:cubicBezTo>
                <a:lnTo>
                  <a:pt x="7619" y="16067"/>
                </a:lnTo>
                <a:cubicBezTo>
                  <a:pt x="7655" y="16076"/>
                  <a:pt x="7691" y="16094"/>
                  <a:pt x="7726" y="16103"/>
                </a:cubicBezTo>
                <a:lnTo>
                  <a:pt x="7111" y="16273"/>
                </a:lnTo>
                <a:cubicBezTo>
                  <a:pt x="6040" y="16558"/>
                  <a:pt x="5291" y="17530"/>
                  <a:pt x="5291" y="18646"/>
                </a:cubicBezTo>
                <a:lnTo>
                  <a:pt x="5291" y="19466"/>
                </a:lnTo>
                <a:lnTo>
                  <a:pt x="3194" y="19466"/>
                </a:lnTo>
                <a:cubicBezTo>
                  <a:pt x="3034" y="19466"/>
                  <a:pt x="2891" y="19582"/>
                  <a:pt x="2873" y="19743"/>
                </a:cubicBezTo>
                <a:cubicBezTo>
                  <a:pt x="2846" y="19939"/>
                  <a:pt x="2998" y="20100"/>
                  <a:pt x="3185" y="20100"/>
                </a:cubicBezTo>
                <a:lnTo>
                  <a:pt x="5291" y="20100"/>
                </a:lnTo>
                <a:lnTo>
                  <a:pt x="5291" y="21349"/>
                </a:lnTo>
                <a:cubicBezTo>
                  <a:pt x="5291" y="21518"/>
                  <a:pt x="5434" y="21661"/>
                  <a:pt x="5612" y="21661"/>
                </a:cubicBezTo>
                <a:lnTo>
                  <a:pt x="16103" y="21661"/>
                </a:lnTo>
                <a:cubicBezTo>
                  <a:pt x="16273" y="21661"/>
                  <a:pt x="16415" y="21518"/>
                  <a:pt x="16415" y="21349"/>
                </a:cubicBezTo>
                <a:lnTo>
                  <a:pt x="16415" y="20100"/>
                </a:lnTo>
                <a:lnTo>
                  <a:pt x="18512" y="20100"/>
                </a:lnTo>
                <a:cubicBezTo>
                  <a:pt x="18672" y="20100"/>
                  <a:pt x="18824" y="19984"/>
                  <a:pt x="18842" y="19823"/>
                </a:cubicBezTo>
                <a:cubicBezTo>
                  <a:pt x="18860" y="19627"/>
                  <a:pt x="18717" y="19466"/>
                  <a:pt x="18530" y="19466"/>
                </a:cubicBezTo>
                <a:lnTo>
                  <a:pt x="16415" y="19466"/>
                </a:lnTo>
                <a:lnTo>
                  <a:pt x="16415" y="18646"/>
                </a:lnTo>
                <a:cubicBezTo>
                  <a:pt x="16415" y="17530"/>
                  <a:pt x="15675" y="16558"/>
                  <a:pt x="14604" y="16273"/>
                </a:cubicBezTo>
                <a:lnTo>
                  <a:pt x="13980" y="16103"/>
                </a:lnTo>
                <a:cubicBezTo>
                  <a:pt x="14016" y="16094"/>
                  <a:pt x="14051" y="16076"/>
                  <a:pt x="14087" y="16067"/>
                </a:cubicBezTo>
                <a:lnTo>
                  <a:pt x="15943" y="15452"/>
                </a:lnTo>
                <a:cubicBezTo>
                  <a:pt x="16112" y="15916"/>
                  <a:pt x="16558" y="16255"/>
                  <a:pt x="17084" y="16255"/>
                </a:cubicBezTo>
                <a:cubicBezTo>
                  <a:pt x="17602" y="16255"/>
                  <a:pt x="18057" y="15916"/>
                  <a:pt x="18226" y="15452"/>
                </a:cubicBezTo>
                <a:lnTo>
                  <a:pt x="20073" y="16067"/>
                </a:lnTo>
                <a:cubicBezTo>
                  <a:pt x="20644" y="16255"/>
                  <a:pt x="21028" y="16781"/>
                  <a:pt x="21028" y="17388"/>
                </a:cubicBezTo>
                <a:lnTo>
                  <a:pt x="21028" y="19466"/>
                </a:lnTo>
                <a:lnTo>
                  <a:pt x="20055" y="19466"/>
                </a:lnTo>
                <a:cubicBezTo>
                  <a:pt x="19904" y="19466"/>
                  <a:pt x="19761" y="19564"/>
                  <a:pt x="19734" y="19716"/>
                </a:cubicBezTo>
                <a:cubicBezTo>
                  <a:pt x="19689" y="19921"/>
                  <a:pt x="19841" y="20100"/>
                  <a:pt x="20037" y="20100"/>
                </a:cubicBezTo>
                <a:lnTo>
                  <a:pt x="21393" y="20100"/>
                </a:lnTo>
                <a:cubicBezTo>
                  <a:pt x="21563" y="20100"/>
                  <a:pt x="21706" y="19957"/>
                  <a:pt x="21706" y="19778"/>
                </a:cubicBezTo>
                <a:lnTo>
                  <a:pt x="21706" y="17388"/>
                </a:lnTo>
                <a:cubicBezTo>
                  <a:pt x="21706" y="16504"/>
                  <a:pt x="21144" y="15737"/>
                  <a:pt x="20314" y="15461"/>
                </a:cubicBezTo>
                <a:lnTo>
                  <a:pt x="18324" y="14809"/>
                </a:lnTo>
                <a:lnTo>
                  <a:pt x="18324" y="14096"/>
                </a:lnTo>
                <a:cubicBezTo>
                  <a:pt x="19002" y="13685"/>
                  <a:pt x="19466" y="12936"/>
                  <a:pt x="19466" y="12080"/>
                </a:cubicBezTo>
                <a:lnTo>
                  <a:pt x="19466" y="10742"/>
                </a:lnTo>
                <a:cubicBezTo>
                  <a:pt x="19466" y="9537"/>
                  <a:pt x="18583" y="8502"/>
                  <a:pt x="17388" y="8360"/>
                </a:cubicBezTo>
                <a:cubicBezTo>
                  <a:pt x="17279" y="8345"/>
                  <a:pt x="17171" y="8338"/>
                  <a:pt x="17064" y="8338"/>
                </a:cubicBezTo>
                <a:cubicBezTo>
                  <a:pt x="16456" y="8338"/>
                  <a:pt x="15896" y="8569"/>
                  <a:pt x="15479" y="8948"/>
                </a:cubicBezTo>
                <a:lnTo>
                  <a:pt x="14943" y="8217"/>
                </a:lnTo>
                <a:cubicBezTo>
                  <a:pt x="15042" y="8030"/>
                  <a:pt x="15122" y="7842"/>
                  <a:pt x="15184" y="7646"/>
                </a:cubicBezTo>
                <a:lnTo>
                  <a:pt x="16745" y="7396"/>
                </a:lnTo>
                <a:cubicBezTo>
                  <a:pt x="16897" y="7369"/>
                  <a:pt x="17013" y="7236"/>
                  <a:pt x="17013" y="7084"/>
                </a:cubicBezTo>
                <a:lnTo>
                  <a:pt x="17013" y="5273"/>
                </a:lnTo>
                <a:cubicBezTo>
                  <a:pt x="17013" y="5112"/>
                  <a:pt x="16897" y="4979"/>
                  <a:pt x="16745" y="4961"/>
                </a:cubicBezTo>
                <a:lnTo>
                  <a:pt x="15184" y="4702"/>
                </a:lnTo>
                <a:cubicBezTo>
                  <a:pt x="15122" y="4506"/>
                  <a:pt x="15042" y="4318"/>
                  <a:pt x="14943" y="4131"/>
                </a:cubicBezTo>
                <a:lnTo>
                  <a:pt x="15871" y="2855"/>
                </a:lnTo>
                <a:cubicBezTo>
                  <a:pt x="15960" y="2730"/>
                  <a:pt x="15943" y="2561"/>
                  <a:pt x="15836" y="2454"/>
                </a:cubicBezTo>
                <a:lnTo>
                  <a:pt x="14542" y="1169"/>
                </a:lnTo>
                <a:cubicBezTo>
                  <a:pt x="14481" y="1109"/>
                  <a:pt x="14397" y="1076"/>
                  <a:pt x="14313" y="1076"/>
                </a:cubicBezTo>
                <a:cubicBezTo>
                  <a:pt x="14250" y="1076"/>
                  <a:pt x="14186" y="1095"/>
                  <a:pt x="14132" y="1134"/>
                </a:cubicBezTo>
                <a:lnTo>
                  <a:pt x="12847" y="2052"/>
                </a:lnTo>
                <a:cubicBezTo>
                  <a:pt x="12669" y="1963"/>
                  <a:pt x="12472" y="1883"/>
                  <a:pt x="12276" y="1812"/>
                </a:cubicBezTo>
                <a:lnTo>
                  <a:pt x="12017" y="268"/>
                </a:lnTo>
                <a:cubicBezTo>
                  <a:pt x="11999" y="117"/>
                  <a:pt x="11866" y="1"/>
                  <a:pt x="11705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grpSp>
        <p:nvGrpSpPr>
          <p:cNvPr id="803" name="Google Shape;803;p53"/>
          <p:cNvGrpSpPr/>
          <p:nvPr/>
        </p:nvGrpSpPr>
        <p:grpSpPr>
          <a:xfrm>
            <a:off x="926660" y="1740626"/>
            <a:ext cx="486398" cy="486600"/>
            <a:chOff x="1531810" y="2030447"/>
            <a:chExt cx="486398" cy="486600"/>
          </a:xfrm>
        </p:grpSpPr>
        <p:sp>
          <p:nvSpPr>
            <p:cNvPr id="804" name="Google Shape;804;p53"/>
            <p:cNvSpPr/>
            <p:nvPr/>
          </p:nvSpPr>
          <p:spPr>
            <a:xfrm>
              <a:off x="1531810" y="2030447"/>
              <a:ext cx="486398" cy="388898"/>
            </a:xfrm>
            <a:custGeom>
              <a:avLst/>
              <a:gdLst/>
              <a:ahLst/>
              <a:cxnLst/>
              <a:rect l="l" t="t" r="r" b="b"/>
              <a:pathLst>
                <a:path w="21661" h="17319" extrusionOk="0">
                  <a:moveTo>
                    <a:pt x="330" y="0"/>
                  </a:moveTo>
                  <a:cubicBezTo>
                    <a:pt x="152" y="0"/>
                    <a:pt x="0" y="152"/>
                    <a:pt x="0" y="339"/>
                  </a:cubicBezTo>
                  <a:lnTo>
                    <a:pt x="0" y="2721"/>
                  </a:lnTo>
                  <a:cubicBezTo>
                    <a:pt x="0" y="2739"/>
                    <a:pt x="9" y="2766"/>
                    <a:pt x="27" y="2784"/>
                  </a:cubicBezTo>
                  <a:cubicBezTo>
                    <a:pt x="123" y="2880"/>
                    <a:pt x="226" y="2920"/>
                    <a:pt x="319" y="2920"/>
                  </a:cubicBezTo>
                  <a:cubicBezTo>
                    <a:pt x="494" y="2920"/>
                    <a:pt x="634" y="2780"/>
                    <a:pt x="634" y="2605"/>
                  </a:cubicBezTo>
                  <a:lnTo>
                    <a:pt x="634" y="794"/>
                  </a:lnTo>
                  <a:cubicBezTo>
                    <a:pt x="634" y="705"/>
                    <a:pt x="705" y="642"/>
                    <a:pt x="785" y="642"/>
                  </a:cubicBezTo>
                  <a:lnTo>
                    <a:pt x="10536" y="642"/>
                  </a:lnTo>
                  <a:lnTo>
                    <a:pt x="10536" y="5665"/>
                  </a:lnTo>
                  <a:cubicBezTo>
                    <a:pt x="10536" y="5826"/>
                    <a:pt x="10652" y="5968"/>
                    <a:pt x="10813" y="5986"/>
                  </a:cubicBezTo>
                  <a:cubicBezTo>
                    <a:pt x="10828" y="5988"/>
                    <a:pt x="10843" y="5989"/>
                    <a:pt x="10858" y="5989"/>
                  </a:cubicBezTo>
                  <a:cubicBezTo>
                    <a:pt x="11033" y="5989"/>
                    <a:pt x="11170" y="5847"/>
                    <a:pt x="11170" y="5674"/>
                  </a:cubicBezTo>
                  <a:lnTo>
                    <a:pt x="11170" y="642"/>
                  </a:lnTo>
                  <a:lnTo>
                    <a:pt x="20876" y="642"/>
                  </a:lnTo>
                  <a:cubicBezTo>
                    <a:pt x="20956" y="642"/>
                    <a:pt x="21027" y="705"/>
                    <a:pt x="21027" y="794"/>
                  </a:cubicBezTo>
                  <a:lnTo>
                    <a:pt x="21027" y="17120"/>
                  </a:lnTo>
                  <a:cubicBezTo>
                    <a:pt x="21027" y="17137"/>
                    <a:pt x="21036" y="17164"/>
                    <a:pt x="21054" y="17182"/>
                  </a:cubicBezTo>
                  <a:cubicBezTo>
                    <a:pt x="21150" y="17278"/>
                    <a:pt x="21253" y="17318"/>
                    <a:pt x="21346" y="17318"/>
                  </a:cubicBezTo>
                  <a:cubicBezTo>
                    <a:pt x="21520" y="17318"/>
                    <a:pt x="21661" y="17178"/>
                    <a:pt x="21661" y="17004"/>
                  </a:cubicBezTo>
                  <a:lnTo>
                    <a:pt x="21661" y="339"/>
                  </a:lnTo>
                  <a:cubicBezTo>
                    <a:pt x="21661" y="152"/>
                    <a:pt x="21518" y="0"/>
                    <a:pt x="21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05" name="Google Shape;805;p53"/>
            <p:cNvSpPr/>
            <p:nvPr/>
          </p:nvSpPr>
          <p:spPr>
            <a:xfrm>
              <a:off x="1531810" y="2115035"/>
              <a:ext cx="486398" cy="402012"/>
            </a:xfrm>
            <a:custGeom>
              <a:avLst/>
              <a:gdLst/>
              <a:ahLst/>
              <a:cxnLst/>
              <a:rect l="l" t="t" r="r" b="b"/>
              <a:pathLst>
                <a:path w="21661" h="17903" extrusionOk="0">
                  <a:moveTo>
                    <a:pt x="11517" y="7830"/>
                  </a:moveTo>
                  <a:cubicBezTo>
                    <a:pt x="11517" y="7830"/>
                    <a:pt x="11518" y="7831"/>
                    <a:pt x="11518" y="7831"/>
                  </a:cubicBezTo>
                  <a:lnTo>
                    <a:pt x="11518" y="7831"/>
                  </a:lnTo>
                  <a:cubicBezTo>
                    <a:pt x="11524" y="7831"/>
                    <a:pt x="11530" y="7830"/>
                    <a:pt x="11535" y="7830"/>
                  </a:cubicBezTo>
                  <a:close/>
                  <a:moveTo>
                    <a:pt x="315" y="0"/>
                  </a:moveTo>
                  <a:cubicBezTo>
                    <a:pt x="141" y="0"/>
                    <a:pt x="0" y="144"/>
                    <a:pt x="0" y="319"/>
                  </a:cubicBezTo>
                  <a:lnTo>
                    <a:pt x="0" y="17563"/>
                  </a:lnTo>
                  <a:cubicBezTo>
                    <a:pt x="0" y="17751"/>
                    <a:pt x="152" y="17902"/>
                    <a:pt x="330" y="17902"/>
                  </a:cubicBezTo>
                  <a:lnTo>
                    <a:pt x="20492" y="17902"/>
                  </a:lnTo>
                  <a:cubicBezTo>
                    <a:pt x="21134" y="17902"/>
                    <a:pt x="21661" y="17376"/>
                    <a:pt x="21661" y="16725"/>
                  </a:cubicBezTo>
                  <a:lnTo>
                    <a:pt x="21661" y="14717"/>
                  </a:lnTo>
                  <a:cubicBezTo>
                    <a:pt x="21661" y="14539"/>
                    <a:pt x="21518" y="14405"/>
                    <a:pt x="21348" y="14405"/>
                  </a:cubicBezTo>
                  <a:cubicBezTo>
                    <a:pt x="21170" y="14405"/>
                    <a:pt x="21027" y="14539"/>
                    <a:pt x="21027" y="14717"/>
                  </a:cubicBezTo>
                  <a:lnTo>
                    <a:pt x="21027" y="16725"/>
                  </a:lnTo>
                  <a:cubicBezTo>
                    <a:pt x="21027" y="17028"/>
                    <a:pt x="20786" y="17260"/>
                    <a:pt x="20492" y="17260"/>
                  </a:cubicBezTo>
                  <a:lnTo>
                    <a:pt x="11125" y="17260"/>
                  </a:lnTo>
                  <a:lnTo>
                    <a:pt x="11125" y="8830"/>
                  </a:lnTo>
                  <a:cubicBezTo>
                    <a:pt x="11125" y="8624"/>
                    <a:pt x="11294" y="8464"/>
                    <a:pt x="11491" y="8464"/>
                  </a:cubicBezTo>
                  <a:cubicBezTo>
                    <a:pt x="11589" y="8464"/>
                    <a:pt x="11687" y="8508"/>
                    <a:pt x="11758" y="8589"/>
                  </a:cubicBezTo>
                  <a:cubicBezTo>
                    <a:pt x="12164" y="9002"/>
                    <a:pt x="12697" y="9224"/>
                    <a:pt x="13267" y="9224"/>
                  </a:cubicBezTo>
                  <a:cubicBezTo>
                    <a:pt x="13299" y="9224"/>
                    <a:pt x="13332" y="9224"/>
                    <a:pt x="13364" y="9222"/>
                  </a:cubicBezTo>
                  <a:cubicBezTo>
                    <a:pt x="13864" y="9204"/>
                    <a:pt x="14345" y="8999"/>
                    <a:pt x="14711" y="8660"/>
                  </a:cubicBezTo>
                  <a:cubicBezTo>
                    <a:pt x="15157" y="8232"/>
                    <a:pt x="15389" y="7661"/>
                    <a:pt x="15371" y="7045"/>
                  </a:cubicBezTo>
                  <a:cubicBezTo>
                    <a:pt x="15327" y="5984"/>
                    <a:pt x="14461" y="5101"/>
                    <a:pt x="13391" y="5038"/>
                  </a:cubicBezTo>
                  <a:cubicBezTo>
                    <a:pt x="13350" y="5036"/>
                    <a:pt x="13308" y="5035"/>
                    <a:pt x="13267" y="5035"/>
                  </a:cubicBezTo>
                  <a:cubicBezTo>
                    <a:pt x="12697" y="5035"/>
                    <a:pt x="12158" y="5264"/>
                    <a:pt x="11758" y="5681"/>
                  </a:cubicBezTo>
                  <a:cubicBezTo>
                    <a:pt x="11687" y="5761"/>
                    <a:pt x="11589" y="5796"/>
                    <a:pt x="11491" y="5796"/>
                  </a:cubicBezTo>
                  <a:cubicBezTo>
                    <a:pt x="11294" y="5796"/>
                    <a:pt x="11125" y="5636"/>
                    <a:pt x="11125" y="5440"/>
                  </a:cubicBezTo>
                  <a:lnTo>
                    <a:pt x="11125" y="3388"/>
                  </a:lnTo>
                  <a:cubicBezTo>
                    <a:pt x="11125" y="3388"/>
                    <a:pt x="11009" y="3067"/>
                    <a:pt x="10831" y="3067"/>
                  </a:cubicBezTo>
                  <a:cubicBezTo>
                    <a:pt x="10661" y="3067"/>
                    <a:pt x="10518" y="3209"/>
                    <a:pt x="10536" y="3388"/>
                  </a:cubicBezTo>
                  <a:lnTo>
                    <a:pt x="10536" y="5449"/>
                  </a:lnTo>
                  <a:cubicBezTo>
                    <a:pt x="10519" y="5987"/>
                    <a:pt x="10956" y="6430"/>
                    <a:pt x="11501" y="6430"/>
                  </a:cubicBezTo>
                  <a:cubicBezTo>
                    <a:pt x="11507" y="6430"/>
                    <a:pt x="11512" y="6430"/>
                    <a:pt x="11517" y="6430"/>
                  </a:cubicBezTo>
                  <a:cubicBezTo>
                    <a:pt x="11528" y="6430"/>
                    <a:pt x="11539" y="6430"/>
                    <a:pt x="11549" y="6430"/>
                  </a:cubicBezTo>
                  <a:cubicBezTo>
                    <a:pt x="11814" y="6430"/>
                    <a:pt x="12060" y="6324"/>
                    <a:pt x="12249" y="6127"/>
                  </a:cubicBezTo>
                  <a:cubicBezTo>
                    <a:pt x="12529" y="5830"/>
                    <a:pt x="12921" y="5670"/>
                    <a:pt x="13334" y="5670"/>
                  </a:cubicBezTo>
                  <a:cubicBezTo>
                    <a:pt x="13356" y="5670"/>
                    <a:pt x="13378" y="5671"/>
                    <a:pt x="13400" y="5672"/>
                  </a:cubicBezTo>
                  <a:cubicBezTo>
                    <a:pt x="14149" y="5716"/>
                    <a:pt x="14756" y="6341"/>
                    <a:pt x="14792" y="7090"/>
                  </a:cubicBezTo>
                  <a:cubicBezTo>
                    <a:pt x="14809" y="7500"/>
                    <a:pt x="14658" y="7884"/>
                    <a:pt x="14381" y="8178"/>
                  </a:cubicBezTo>
                  <a:cubicBezTo>
                    <a:pt x="14096" y="8464"/>
                    <a:pt x="13721" y="8624"/>
                    <a:pt x="13311" y="8624"/>
                  </a:cubicBezTo>
                  <a:cubicBezTo>
                    <a:pt x="12909" y="8624"/>
                    <a:pt x="12526" y="8464"/>
                    <a:pt x="12249" y="8178"/>
                  </a:cubicBezTo>
                  <a:cubicBezTo>
                    <a:pt x="12056" y="7977"/>
                    <a:pt x="11537" y="7836"/>
                    <a:pt x="11518" y="7831"/>
                  </a:cubicBezTo>
                  <a:lnTo>
                    <a:pt x="11518" y="7831"/>
                  </a:lnTo>
                  <a:cubicBezTo>
                    <a:pt x="10973" y="7840"/>
                    <a:pt x="10536" y="8282"/>
                    <a:pt x="10536" y="8830"/>
                  </a:cubicBezTo>
                  <a:lnTo>
                    <a:pt x="10536" y="17260"/>
                  </a:lnTo>
                  <a:lnTo>
                    <a:pt x="785" y="17260"/>
                  </a:lnTo>
                  <a:cubicBezTo>
                    <a:pt x="705" y="17260"/>
                    <a:pt x="634" y="17198"/>
                    <a:pt x="634" y="17108"/>
                  </a:cubicBezTo>
                  <a:lnTo>
                    <a:pt x="634" y="203"/>
                  </a:lnTo>
                  <a:cubicBezTo>
                    <a:pt x="634" y="176"/>
                    <a:pt x="625" y="158"/>
                    <a:pt x="607" y="141"/>
                  </a:cubicBezTo>
                  <a:cubicBezTo>
                    <a:pt x="511" y="41"/>
                    <a:pt x="408" y="0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06" name="Google Shape;806;p53"/>
            <p:cNvSpPr/>
            <p:nvPr/>
          </p:nvSpPr>
          <p:spPr>
            <a:xfrm>
              <a:off x="1809264" y="2068508"/>
              <a:ext cx="168076" cy="44685"/>
            </a:xfrm>
            <a:custGeom>
              <a:avLst/>
              <a:gdLst/>
              <a:ahLst/>
              <a:cxnLst/>
              <a:rect l="l" t="t" r="r" b="b"/>
              <a:pathLst>
                <a:path w="7485" h="1990" extrusionOk="0">
                  <a:moveTo>
                    <a:pt x="6851" y="634"/>
                  </a:moveTo>
                  <a:lnTo>
                    <a:pt x="6851" y="1356"/>
                  </a:lnTo>
                  <a:lnTo>
                    <a:pt x="633" y="1356"/>
                  </a:lnTo>
                  <a:lnTo>
                    <a:pt x="633" y="634"/>
                  </a:lnTo>
                  <a:close/>
                  <a:moveTo>
                    <a:pt x="312" y="0"/>
                  </a:moveTo>
                  <a:cubicBezTo>
                    <a:pt x="143" y="0"/>
                    <a:pt x="0" y="143"/>
                    <a:pt x="0" y="321"/>
                  </a:cubicBezTo>
                  <a:lnTo>
                    <a:pt x="0" y="1677"/>
                  </a:lnTo>
                  <a:cubicBezTo>
                    <a:pt x="0" y="1847"/>
                    <a:pt x="143" y="1990"/>
                    <a:pt x="312" y="1990"/>
                  </a:cubicBezTo>
                  <a:lnTo>
                    <a:pt x="7173" y="1990"/>
                  </a:lnTo>
                  <a:cubicBezTo>
                    <a:pt x="7342" y="1990"/>
                    <a:pt x="7485" y="1847"/>
                    <a:pt x="7485" y="1677"/>
                  </a:cubicBezTo>
                  <a:lnTo>
                    <a:pt x="7485" y="321"/>
                  </a:lnTo>
                  <a:cubicBezTo>
                    <a:pt x="7485" y="143"/>
                    <a:pt x="7342" y="0"/>
                    <a:pt x="7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07" name="Google Shape;807;p53"/>
            <p:cNvSpPr/>
            <p:nvPr/>
          </p:nvSpPr>
          <p:spPr>
            <a:xfrm>
              <a:off x="1808658" y="2127385"/>
              <a:ext cx="120022" cy="14259"/>
            </a:xfrm>
            <a:custGeom>
              <a:avLst/>
              <a:gdLst/>
              <a:ahLst/>
              <a:cxnLst/>
              <a:rect l="l" t="t" r="r" b="b"/>
              <a:pathLst>
                <a:path w="5345" h="635" extrusionOk="0">
                  <a:moveTo>
                    <a:pt x="357" y="1"/>
                  </a:moveTo>
                  <a:cubicBezTo>
                    <a:pt x="197" y="1"/>
                    <a:pt x="45" y="117"/>
                    <a:pt x="27" y="277"/>
                  </a:cubicBezTo>
                  <a:cubicBezTo>
                    <a:pt x="0" y="474"/>
                    <a:pt x="152" y="634"/>
                    <a:pt x="339" y="634"/>
                  </a:cubicBezTo>
                  <a:lnTo>
                    <a:pt x="4987" y="634"/>
                  </a:lnTo>
                  <a:cubicBezTo>
                    <a:pt x="5148" y="634"/>
                    <a:pt x="5299" y="518"/>
                    <a:pt x="5317" y="358"/>
                  </a:cubicBezTo>
                  <a:cubicBezTo>
                    <a:pt x="5344" y="170"/>
                    <a:pt x="5192" y="1"/>
                    <a:pt x="50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08" name="Google Shape;808;p53"/>
            <p:cNvSpPr/>
            <p:nvPr/>
          </p:nvSpPr>
          <p:spPr>
            <a:xfrm>
              <a:off x="1944062" y="2127385"/>
              <a:ext cx="33480" cy="14259"/>
            </a:xfrm>
            <a:custGeom>
              <a:avLst/>
              <a:gdLst/>
              <a:ahLst/>
              <a:cxnLst/>
              <a:rect l="l" t="t" r="r" b="b"/>
              <a:pathLst>
                <a:path w="1491" h="635" extrusionOk="0">
                  <a:moveTo>
                    <a:pt x="349" y="1"/>
                  </a:moveTo>
                  <a:cubicBezTo>
                    <a:pt x="188" y="1"/>
                    <a:pt x="46" y="117"/>
                    <a:pt x="28" y="277"/>
                  </a:cubicBezTo>
                  <a:cubicBezTo>
                    <a:pt x="1" y="474"/>
                    <a:pt x="153" y="634"/>
                    <a:pt x="340" y="634"/>
                  </a:cubicBezTo>
                  <a:lnTo>
                    <a:pt x="1143" y="634"/>
                  </a:lnTo>
                  <a:cubicBezTo>
                    <a:pt x="1303" y="634"/>
                    <a:pt x="1446" y="518"/>
                    <a:pt x="1464" y="358"/>
                  </a:cubicBezTo>
                  <a:cubicBezTo>
                    <a:pt x="1491" y="170"/>
                    <a:pt x="1339" y="1"/>
                    <a:pt x="1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09" name="Google Shape;809;p53"/>
            <p:cNvSpPr/>
            <p:nvPr/>
          </p:nvSpPr>
          <p:spPr>
            <a:xfrm>
              <a:off x="1891180" y="2157834"/>
              <a:ext cx="86362" cy="14259"/>
            </a:xfrm>
            <a:custGeom>
              <a:avLst/>
              <a:gdLst/>
              <a:ahLst/>
              <a:cxnLst/>
              <a:rect l="l" t="t" r="r" b="b"/>
              <a:pathLst>
                <a:path w="3846" h="635" extrusionOk="0">
                  <a:moveTo>
                    <a:pt x="358" y="1"/>
                  </a:moveTo>
                  <a:cubicBezTo>
                    <a:pt x="197" y="1"/>
                    <a:pt x="45" y="117"/>
                    <a:pt x="28" y="277"/>
                  </a:cubicBezTo>
                  <a:cubicBezTo>
                    <a:pt x="1" y="474"/>
                    <a:pt x="152" y="634"/>
                    <a:pt x="340" y="634"/>
                  </a:cubicBezTo>
                  <a:lnTo>
                    <a:pt x="3498" y="634"/>
                  </a:lnTo>
                  <a:cubicBezTo>
                    <a:pt x="3658" y="634"/>
                    <a:pt x="3801" y="518"/>
                    <a:pt x="3819" y="358"/>
                  </a:cubicBezTo>
                  <a:cubicBezTo>
                    <a:pt x="3846" y="162"/>
                    <a:pt x="3694" y="1"/>
                    <a:pt x="35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10" name="Google Shape;810;p53"/>
            <p:cNvSpPr/>
            <p:nvPr/>
          </p:nvSpPr>
          <p:spPr>
            <a:xfrm>
              <a:off x="1808658" y="2157834"/>
              <a:ext cx="67118" cy="14259"/>
            </a:xfrm>
            <a:custGeom>
              <a:avLst/>
              <a:gdLst/>
              <a:ahLst/>
              <a:cxnLst/>
              <a:rect l="l" t="t" r="r" b="b"/>
              <a:pathLst>
                <a:path w="2989" h="635" extrusionOk="0">
                  <a:moveTo>
                    <a:pt x="357" y="1"/>
                  </a:moveTo>
                  <a:cubicBezTo>
                    <a:pt x="197" y="1"/>
                    <a:pt x="45" y="117"/>
                    <a:pt x="27" y="277"/>
                  </a:cubicBezTo>
                  <a:cubicBezTo>
                    <a:pt x="0" y="474"/>
                    <a:pt x="152" y="634"/>
                    <a:pt x="339" y="634"/>
                  </a:cubicBezTo>
                  <a:lnTo>
                    <a:pt x="2641" y="634"/>
                  </a:lnTo>
                  <a:cubicBezTo>
                    <a:pt x="2802" y="634"/>
                    <a:pt x="2944" y="518"/>
                    <a:pt x="2962" y="358"/>
                  </a:cubicBezTo>
                  <a:cubicBezTo>
                    <a:pt x="2989" y="162"/>
                    <a:pt x="2837" y="1"/>
                    <a:pt x="2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11" name="Google Shape;811;p53"/>
            <p:cNvSpPr/>
            <p:nvPr/>
          </p:nvSpPr>
          <p:spPr>
            <a:xfrm>
              <a:off x="1808658" y="2189091"/>
              <a:ext cx="129431" cy="14439"/>
            </a:xfrm>
            <a:custGeom>
              <a:avLst/>
              <a:gdLst/>
              <a:ahLst/>
              <a:cxnLst/>
              <a:rect l="l" t="t" r="r" b="b"/>
              <a:pathLst>
                <a:path w="5764" h="643" extrusionOk="0">
                  <a:moveTo>
                    <a:pt x="357" y="1"/>
                  </a:moveTo>
                  <a:cubicBezTo>
                    <a:pt x="197" y="1"/>
                    <a:pt x="45" y="125"/>
                    <a:pt x="27" y="286"/>
                  </a:cubicBezTo>
                  <a:cubicBezTo>
                    <a:pt x="0" y="473"/>
                    <a:pt x="152" y="643"/>
                    <a:pt x="339" y="643"/>
                  </a:cubicBezTo>
                  <a:lnTo>
                    <a:pt x="5415" y="643"/>
                  </a:lnTo>
                  <a:cubicBezTo>
                    <a:pt x="5576" y="643"/>
                    <a:pt x="5728" y="527"/>
                    <a:pt x="5745" y="357"/>
                  </a:cubicBezTo>
                  <a:cubicBezTo>
                    <a:pt x="5763" y="170"/>
                    <a:pt x="5621" y="1"/>
                    <a:pt x="54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12" name="Google Shape;812;p53"/>
            <p:cNvSpPr/>
            <p:nvPr/>
          </p:nvSpPr>
          <p:spPr>
            <a:xfrm>
              <a:off x="1809264" y="2344143"/>
              <a:ext cx="168076" cy="44483"/>
            </a:xfrm>
            <a:custGeom>
              <a:avLst/>
              <a:gdLst/>
              <a:ahLst/>
              <a:cxnLst/>
              <a:rect l="l" t="t" r="r" b="b"/>
              <a:pathLst>
                <a:path w="7485" h="1981" extrusionOk="0">
                  <a:moveTo>
                    <a:pt x="6851" y="634"/>
                  </a:moveTo>
                  <a:lnTo>
                    <a:pt x="6851" y="1348"/>
                  </a:lnTo>
                  <a:lnTo>
                    <a:pt x="633" y="1348"/>
                  </a:lnTo>
                  <a:lnTo>
                    <a:pt x="633" y="634"/>
                  </a:lnTo>
                  <a:close/>
                  <a:moveTo>
                    <a:pt x="312" y="0"/>
                  </a:moveTo>
                  <a:cubicBezTo>
                    <a:pt x="143" y="0"/>
                    <a:pt x="0" y="134"/>
                    <a:pt x="0" y="313"/>
                  </a:cubicBezTo>
                  <a:lnTo>
                    <a:pt x="0" y="1669"/>
                  </a:lnTo>
                  <a:cubicBezTo>
                    <a:pt x="0" y="1838"/>
                    <a:pt x="143" y="1981"/>
                    <a:pt x="312" y="1981"/>
                  </a:cubicBezTo>
                  <a:lnTo>
                    <a:pt x="7173" y="1981"/>
                  </a:lnTo>
                  <a:cubicBezTo>
                    <a:pt x="7342" y="1981"/>
                    <a:pt x="7485" y="1838"/>
                    <a:pt x="7485" y="1669"/>
                  </a:cubicBezTo>
                  <a:lnTo>
                    <a:pt x="7485" y="313"/>
                  </a:lnTo>
                  <a:cubicBezTo>
                    <a:pt x="7485" y="134"/>
                    <a:pt x="7342" y="0"/>
                    <a:pt x="7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13" name="Google Shape;813;p53"/>
            <p:cNvSpPr/>
            <p:nvPr/>
          </p:nvSpPr>
          <p:spPr>
            <a:xfrm>
              <a:off x="1808658" y="2403042"/>
              <a:ext cx="120022" cy="14236"/>
            </a:xfrm>
            <a:custGeom>
              <a:avLst/>
              <a:gdLst/>
              <a:ahLst/>
              <a:cxnLst/>
              <a:rect l="l" t="t" r="r" b="b"/>
              <a:pathLst>
                <a:path w="5345" h="634" extrusionOk="0">
                  <a:moveTo>
                    <a:pt x="357" y="0"/>
                  </a:moveTo>
                  <a:cubicBezTo>
                    <a:pt x="197" y="0"/>
                    <a:pt x="45" y="116"/>
                    <a:pt x="27" y="277"/>
                  </a:cubicBezTo>
                  <a:cubicBezTo>
                    <a:pt x="0" y="464"/>
                    <a:pt x="152" y="634"/>
                    <a:pt x="339" y="634"/>
                  </a:cubicBezTo>
                  <a:lnTo>
                    <a:pt x="4987" y="634"/>
                  </a:lnTo>
                  <a:cubicBezTo>
                    <a:pt x="5148" y="634"/>
                    <a:pt x="5299" y="518"/>
                    <a:pt x="5317" y="357"/>
                  </a:cubicBezTo>
                  <a:cubicBezTo>
                    <a:pt x="5344" y="161"/>
                    <a:pt x="5192" y="0"/>
                    <a:pt x="5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14" name="Google Shape;814;p53"/>
            <p:cNvSpPr/>
            <p:nvPr/>
          </p:nvSpPr>
          <p:spPr>
            <a:xfrm>
              <a:off x="1944062" y="2403042"/>
              <a:ext cx="33480" cy="14236"/>
            </a:xfrm>
            <a:custGeom>
              <a:avLst/>
              <a:gdLst/>
              <a:ahLst/>
              <a:cxnLst/>
              <a:rect l="l" t="t" r="r" b="b"/>
              <a:pathLst>
                <a:path w="1491" h="634" extrusionOk="0">
                  <a:moveTo>
                    <a:pt x="349" y="0"/>
                  </a:moveTo>
                  <a:cubicBezTo>
                    <a:pt x="188" y="0"/>
                    <a:pt x="46" y="116"/>
                    <a:pt x="28" y="277"/>
                  </a:cubicBezTo>
                  <a:cubicBezTo>
                    <a:pt x="1" y="464"/>
                    <a:pt x="153" y="634"/>
                    <a:pt x="340" y="634"/>
                  </a:cubicBezTo>
                  <a:lnTo>
                    <a:pt x="1143" y="634"/>
                  </a:lnTo>
                  <a:cubicBezTo>
                    <a:pt x="1303" y="634"/>
                    <a:pt x="1446" y="518"/>
                    <a:pt x="1464" y="357"/>
                  </a:cubicBezTo>
                  <a:cubicBezTo>
                    <a:pt x="1491" y="161"/>
                    <a:pt x="1339" y="0"/>
                    <a:pt x="1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15" name="Google Shape;815;p53"/>
            <p:cNvSpPr/>
            <p:nvPr/>
          </p:nvSpPr>
          <p:spPr>
            <a:xfrm>
              <a:off x="1891180" y="2433289"/>
              <a:ext cx="86362" cy="14236"/>
            </a:xfrm>
            <a:custGeom>
              <a:avLst/>
              <a:gdLst/>
              <a:ahLst/>
              <a:cxnLst/>
              <a:rect l="l" t="t" r="r" b="b"/>
              <a:pathLst>
                <a:path w="3846" h="634" extrusionOk="0">
                  <a:moveTo>
                    <a:pt x="358" y="0"/>
                  </a:moveTo>
                  <a:cubicBezTo>
                    <a:pt x="197" y="0"/>
                    <a:pt x="45" y="116"/>
                    <a:pt x="28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3507" y="634"/>
                  </a:lnTo>
                  <a:cubicBezTo>
                    <a:pt x="3694" y="634"/>
                    <a:pt x="3846" y="473"/>
                    <a:pt x="3819" y="277"/>
                  </a:cubicBezTo>
                  <a:cubicBezTo>
                    <a:pt x="3801" y="116"/>
                    <a:pt x="3658" y="0"/>
                    <a:pt x="3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16" name="Google Shape;816;p53"/>
            <p:cNvSpPr/>
            <p:nvPr/>
          </p:nvSpPr>
          <p:spPr>
            <a:xfrm>
              <a:off x="1808658" y="2433289"/>
              <a:ext cx="67118" cy="14236"/>
            </a:xfrm>
            <a:custGeom>
              <a:avLst/>
              <a:gdLst/>
              <a:ahLst/>
              <a:cxnLst/>
              <a:rect l="l" t="t" r="r" b="b"/>
              <a:pathLst>
                <a:path w="2989" h="634" extrusionOk="0">
                  <a:moveTo>
                    <a:pt x="357" y="0"/>
                  </a:moveTo>
                  <a:cubicBezTo>
                    <a:pt x="197" y="0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2641" y="634"/>
                  </a:lnTo>
                  <a:cubicBezTo>
                    <a:pt x="2802" y="634"/>
                    <a:pt x="2944" y="518"/>
                    <a:pt x="2962" y="357"/>
                  </a:cubicBezTo>
                  <a:cubicBezTo>
                    <a:pt x="2989" y="170"/>
                    <a:pt x="2837" y="0"/>
                    <a:pt x="2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17" name="Google Shape;817;p53"/>
            <p:cNvSpPr/>
            <p:nvPr/>
          </p:nvSpPr>
          <p:spPr>
            <a:xfrm>
              <a:off x="1808658" y="2464726"/>
              <a:ext cx="129431" cy="14259"/>
            </a:xfrm>
            <a:custGeom>
              <a:avLst/>
              <a:gdLst/>
              <a:ahLst/>
              <a:cxnLst/>
              <a:rect l="l" t="t" r="r" b="b"/>
              <a:pathLst>
                <a:path w="5764" h="635" extrusionOk="0">
                  <a:moveTo>
                    <a:pt x="357" y="1"/>
                  </a:moveTo>
                  <a:cubicBezTo>
                    <a:pt x="197" y="1"/>
                    <a:pt x="45" y="117"/>
                    <a:pt x="27" y="277"/>
                  </a:cubicBezTo>
                  <a:cubicBezTo>
                    <a:pt x="0" y="474"/>
                    <a:pt x="152" y="634"/>
                    <a:pt x="339" y="634"/>
                  </a:cubicBezTo>
                  <a:lnTo>
                    <a:pt x="5415" y="634"/>
                  </a:lnTo>
                  <a:cubicBezTo>
                    <a:pt x="5576" y="634"/>
                    <a:pt x="5728" y="518"/>
                    <a:pt x="5745" y="358"/>
                  </a:cubicBezTo>
                  <a:cubicBezTo>
                    <a:pt x="5763" y="161"/>
                    <a:pt x="5621" y="1"/>
                    <a:pt x="54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18" name="Google Shape;818;p53"/>
            <p:cNvSpPr/>
            <p:nvPr/>
          </p:nvSpPr>
          <p:spPr>
            <a:xfrm>
              <a:off x="1575283" y="2144810"/>
              <a:ext cx="163877" cy="194415"/>
            </a:xfrm>
            <a:custGeom>
              <a:avLst/>
              <a:gdLst/>
              <a:ahLst/>
              <a:cxnLst/>
              <a:rect l="l" t="t" r="r" b="b"/>
              <a:pathLst>
                <a:path w="7298" h="8658" extrusionOk="0">
                  <a:moveTo>
                    <a:pt x="3640" y="607"/>
                  </a:moveTo>
                  <a:cubicBezTo>
                    <a:pt x="3658" y="607"/>
                    <a:pt x="3676" y="607"/>
                    <a:pt x="3694" y="608"/>
                  </a:cubicBezTo>
                  <a:cubicBezTo>
                    <a:pt x="5228" y="643"/>
                    <a:pt x="6504" y="1892"/>
                    <a:pt x="6584" y="3462"/>
                  </a:cubicBezTo>
                  <a:cubicBezTo>
                    <a:pt x="6629" y="4292"/>
                    <a:pt x="6334" y="5086"/>
                    <a:pt x="5772" y="5693"/>
                  </a:cubicBezTo>
                  <a:cubicBezTo>
                    <a:pt x="5371" y="6130"/>
                    <a:pt x="4853" y="6424"/>
                    <a:pt x="4273" y="6558"/>
                  </a:cubicBezTo>
                  <a:cubicBezTo>
                    <a:pt x="4140" y="6558"/>
                    <a:pt x="4033" y="6665"/>
                    <a:pt x="4033" y="6799"/>
                  </a:cubicBezTo>
                  <a:lnTo>
                    <a:pt x="4033" y="7637"/>
                  </a:lnTo>
                  <a:cubicBezTo>
                    <a:pt x="4033" y="7825"/>
                    <a:pt x="3908" y="7994"/>
                    <a:pt x="3720" y="8039"/>
                  </a:cubicBezTo>
                  <a:cubicBezTo>
                    <a:pt x="3689" y="8047"/>
                    <a:pt x="3657" y="8050"/>
                    <a:pt x="3627" y="8050"/>
                  </a:cubicBezTo>
                  <a:cubicBezTo>
                    <a:pt x="3408" y="8050"/>
                    <a:pt x="3230" y="7864"/>
                    <a:pt x="3230" y="7637"/>
                  </a:cubicBezTo>
                  <a:lnTo>
                    <a:pt x="3230" y="6219"/>
                  </a:lnTo>
                  <a:cubicBezTo>
                    <a:pt x="3230" y="5996"/>
                    <a:pt x="3399" y="5818"/>
                    <a:pt x="3622" y="5818"/>
                  </a:cubicBezTo>
                  <a:cubicBezTo>
                    <a:pt x="4220" y="5818"/>
                    <a:pt x="4782" y="5577"/>
                    <a:pt x="5192" y="5131"/>
                  </a:cubicBezTo>
                  <a:cubicBezTo>
                    <a:pt x="5603" y="4694"/>
                    <a:pt x="5808" y="4114"/>
                    <a:pt x="5781" y="3507"/>
                  </a:cubicBezTo>
                  <a:cubicBezTo>
                    <a:pt x="5719" y="2365"/>
                    <a:pt x="4800" y="1446"/>
                    <a:pt x="3676" y="1428"/>
                  </a:cubicBezTo>
                  <a:lnTo>
                    <a:pt x="3631" y="1428"/>
                  </a:lnTo>
                  <a:cubicBezTo>
                    <a:pt x="2561" y="1428"/>
                    <a:pt x="1642" y="2231"/>
                    <a:pt x="1499" y="3311"/>
                  </a:cubicBezTo>
                  <a:cubicBezTo>
                    <a:pt x="1481" y="3418"/>
                    <a:pt x="1472" y="3516"/>
                    <a:pt x="1472" y="3623"/>
                  </a:cubicBezTo>
                  <a:cubicBezTo>
                    <a:pt x="1472" y="3801"/>
                    <a:pt x="1347" y="3971"/>
                    <a:pt x="1169" y="4016"/>
                  </a:cubicBezTo>
                  <a:cubicBezTo>
                    <a:pt x="1136" y="4023"/>
                    <a:pt x="1104" y="4027"/>
                    <a:pt x="1072" y="4027"/>
                  </a:cubicBezTo>
                  <a:cubicBezTo>
                    <a:pt x="853" y="4027"/>
                    <a:pt x="669" y="3849"/>
                    <a:pt x="669" y="3623"/>
                  </a:cubicBezTo>
                  <a:cubicBezTo>
                    <a:pt x="669" y="3480"/>
                    <a:pt x="678" y="3338"/>
                    <a:pt x="696" y="3204"/>
                  </a:cubicBezTo>
                  <a:cubicBezTo>
                    <a:pt x="899" y="1705"/>
                    <a:pt x="2164" y="607"/>
                    <a:pt x="3640" y="607"/>
                  </a:cubicBezTo>
                  <a:close/>
                  <a:moveTo>
                    <a:pt x="3631" y="0"/>
                  </a:moveTo>
                  <a:cubicBezTo>
                    <a:pt x="1824" y="0"/>
                    <a:pt x="291" y="1327"/>
                    <a:pt x="45" y="3123"/>
                  </a:cubicBezTo>
                  <a:cubicBezTo>
                    <a:pt x="18" y="3275"/>
                    <a:pt x="9" y="3436"/>
                    <a:pt x="9" y="3587"/>
                  </a:cubicBezTo>
                  <a:cubicBezTo>
                    <a:pt x="1" y="4185"/>
                    <a:pt x="461" y="4663"/>
                    <a:pt x="1037" y="4663"/>
                  </a:cubicBezTo>
                  <a:cubicBezTo>
                    <a:pt x="1072" y="4663"/>
                    <a:pt x="1107" y="4661"/>
                    <a:pt x="1142" y="4658"/>
                  </a:cubicBezTo>
                  <a:cubicBezTo>
                    <a:pt x="1669" y="4604"/>
                    <a:pt x="2079" y="4167"/>
                    <a:pt x="2079" y="3623"/>
                  </a:cubicBezTo>
                  <a:cubicBezTo>
                    <a:pt x="2079" y="3552"/>
                    <a:pt x="2088" y="3480"/>
                    <a:pt x="2097" y="3409"/>
                  </a:cubicBezTo>
                  <a:cubicBezTo>
                    <a:pt x="2202" y="2645"/>
                    <a:pt x="2853" y="2079"/>
                    <a:pt x="3622" y="2079"/>
                  </a:cubicBezTo>
                  <a:cubicBezTo>
                    <a:pt x="3634" y="2079"/>
                    <a:pt x="3646" y="2079"/>
                    <a:pt x="3658" y="2080"/>
                  </a:cubicBezTo>
                  <a:cubicBezTo>
                    <a:pt x="4470" y="2089"/>
                    <a:pt x="5130" y="2740"/>
                    <a:pt x="5174" y="3543"/>
                  </a:cubicBezTo>
                  <a:cubicBezTo>
                    <a:pt x="5201" y="3971"/>
                    <a:pt x="5050" y="4381"/>
                    <a:pt x="4755" y="4694"/>
                  </a:cubicBezTo>
                  <a:cubicBezTo>
                    <a:pt x="4461" y="4997"/>
                    <a:pt x="4059" y="5175"/>
                    <a:pt x="3631" y="5175"/>
                  </a:cubicBezTo>
                  <a:cubicBezTo>
                    <a:pt x="3060" y="5175"/>
                    <a:pt x="2596" y="5630"/>
                    <a:pt x="2596" y="6201"/>
                  </a:cubicBezTo>
                  <a:lnTo>
                    <a:pt x="2596" y="7593"/>
                  </a:lnTo>
                  <a:cubicBezTo>
                    <a:pt x="2596" y="8174"/>
                    <a:pt x="3055" y="8657"/>
                    <a:pt x="3627" y="8657"/>
                  </a:cubicBezTo>
                  <a:cubicBezTo>
                    <a:pt x="3652" y="8657"/>
                    <a:pt x="3677" y="8656"/>
                    <a:pt x="3703" y="8654"/>
                  </a:cubicBezTo>
                  <a:cubicBezTo>
                    <a:pt x="4238" y="8610"/>
                    <a:pt x="4666" y="8164"/>
                    <a:pt x="4666" y="7620"/>
                  </a:cubicBezTo>
                  <a:lnTo>
                    <a:pt x="4666" y="7093"/>
                  </a:lnTo>
                  <a:cubicBezTo>
                    <a:pt x="5273" y="6915"/>
                    <a:pt x="5817" y="6576"/>
                    <a:pt x="6254" y="6121"/>
                  </a:cubicBezTo>
                  <a:cubicBezTo>
                    <a:pt x="6950" y="5389"/>
                    <a:pt x="7298" y="4435"/>
                    <a:pt x="7244" y="3436"/>
                  </a:cubicBezTo>
                  <a:cubicBezTo>
                    <a:pt x="7146" y="1544"/>
                    <a:pt x="5594" y="46"/>
                    <a:pt x="3703" y="1"/>
                  </a:cubicBezTo>
                  <a:cubicBezTo>
                    <a:pt x="3679" y="1"/>
                    <a:pt x="3655" y="0"/>
                    <a:pt x="3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19" name="Google Shape;819;p53"/>
            <p:cNvSpPr/>
            <p:nvPr/>
          </p:nvSpPr>
          <p:spPr>
            <a:xfrm>
              <a:off x="1633576" y="2356358"/>
              <a:ext cx="46886" cy="46908"/>
            </a:xfrm>
            <a:custGeom>
              <a:avLst/>
              <a:gdLst/>
              <a:ahLst/>
              <a:cxnLst/>
              <a:rect l="l" t="t" r="r" b="b"/>
              <a:pathLst>
                <a:path w="2088" h="2089" extrusionOk="0">
                  <a:moveTo>
                    <a:pt x="1044" y="634"/>
                  </a:moveTo>
                  <a:cubicBezTo>
                    <a:pt x="1267" y="634"/>
                    <a:pt x="1454" y="812"/>
                    <a:pt x="1454" y="1044"/>
                  </a:cubicBezTo>
                  <a:cubicBezTo>
                    <a:pt x="1454" y="1267"/>
                    <a:pt x="1267" y="1446"/>
                    <a:pt x="1044" y="1446"/>
                  </a:cubicBezTo>
                  <a:cubicBezTo>
                    <a:pt x="821" y="1446"/>
                    <a:pt x="634" y="1267"/>
                    <a:pt x="634" y="1044"/>
                  </a:cubicBezTo>
                  <a:cubicBezTo>
                    <a:pt x="634" y="812"/>
                    <a:pt x="821" y="634"/>
                    <a:pt x="1044" y="634"/>
                  </a:cubicBezTo>
                  <a:close/>
                  <a:moveTo>
                    <a:pt x="1044" y="1"/>
                  </a:moveTo>
                  <a:cubicBezTo>
                    <a:pt x="473" y="1"/>
                    <a:pt x="0" y="465"/>
                    <a:pt x="0" y="1044"/>
                  </a:cubicBezTo>
                  <a:cubicBezTo>
                    <a:pt x="0" y="1615"/>
                    <a:pt x="473" y="2088"/>
                    <a:pt x="1044" y="2088"/>
                  </a:cubicBezTo>
                  <a:cubicBezTo>
                    <a:pt x="1624" y="2088"/>
                    <a:pt x="2088" y="1615"/>
                    <a:pt x="2088" y="1044"/>
                  </a:cubicBezTo>
                  <a:cubicBezTo>
                    <a:pt x="2088" y="465"/>
                    <a:pt x="1624" y="1"/>
                    <a:pt x="1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820" name="Google Shape;820;p53"/>
          <p:cNvGrpSpPr/>
          <p:nvPr/>
        </p:nvGrpSpPr>
        <p:grpSpPr>
          <a:xfrm>
            <a:off x="5035734" y="1740626"/>
            <a:ext cx="486398" cy="486600"/>
            <a:chOff x="2153410" y="2030447"/>
            <a:chExt cx="486398" cy="486600"/>
          </a:xfrm>
        </p:grpSpPr>
        <p:sp>
          <p:nvSpPr>
            <p:cNvPr id="821" name="Google Shape;821;p53"/>
            <p:cNvSpPr/>
            <p:nvPr/>
          </p:nvSpPr>
          <p:spPr>
            <a:xfrm>
              <a:off x="2153410" y="2155049"/>
              <a:ext cx="486398" cy="361997"/>
            </a:xfrm>
            <a:custGeom>
              <a:avLst/>
              <a:gdLst/>
              <a:ahLst/>
              <a:cxnLst/>
              <a:rect l="l" t="t" r="r" b="b"/>
              <a:pathLst>
                <a:path w="21661" h="16121" extrusionOk="0">
                  <a:moveTo>
                    <a:pt x="16174" y="633"/>
                  </a:moveTo>
                  <a:cubicBezTo>
                    <a:pt x="16424" y="633"/>
                    <a:pt x="16629" y="839"/>
                    <a:pt x="16629" y="1088"/>
                  </a:cubicBezTo>
                  <a:lnTo>
                    <a:pt x="16629" y="2846"/>
                  </a:lnTo>
                  <a:cubicBezTo>
                    <a:pt x="16629" y="3140"/>
                    <a:pt x="16388" y="3381"/>
                    <a:pt x="16085" y="3381"/>
                  </a:cubicBezTo>
                  <a:lnTo>
                    <a:pt x="13917" y="3381"/>
                  </a:lnTo>
                  <a:lnTo>
                    <a:pt x="13917" y="2025"/>
                  </a:lnTo>
                  <a:cubicBezTo>
                    <a:pt x="13917" y="1258"/>
                    <a:pt x="14542" y="633"/>
                    <a:pt x="15318" y="633"/>
                  </a:cubicBezTo>
                  <a:close/>
                  <a:moveTo>
                    <a:pt x="17619" y="1392"/>
                  </a:moveTo>
                  <a:cubicBezTo>
                    <a:pt x="17958" y="1392"/>
                    <a:pt x="18235" y="1677"/>
                    <a:pt x="18235" y="2025"/>
                  </a:cubicBezTo>
                  <a:lnTo>
                    <a:pt x="18235" y="3381"/>
                  </a:lnTo>
                  <a:lnTo>
                    <a:pt x="17798" y="3381"/>
                  </a:lnTo>
                  <a:cubicBezTo>
                    <a:pt x="17504" y="3381"/>
                    <a:pt x="17263" y="3140"/>
                    <a:pt x="17263" y="2846"/>
                  </a:cubicBezTo>
                  <a:lnTo>
                    <a:pt x="17263" y="1392"/>
                  </a:lnTo>
                  <a:close/>
                  <a:moveTo>
                    <a:pt x="5737" y="2114"/>
                  </a:moveTo>
                  <a:cubicBezTo>
                    <a:pt x="5933" y="2114"/>
                    <a:pt x="6093" y="2275"/>
                    <a:pt x="6093" y="2471"/>
                  </a:cubicBezTo>
                  <a:lnTo>
                    <a:pt x="6093" y="3881"/>
                  </a:lnTo>
                  <a:cubicBezTo>
                    <a:pt x="6093" y="3970"/>
                    <a:pt x="6129" y="4050"/>
                    <a:pt x="6209" y="4095"/>
                  </a:cubicBezTo>
                  <a:cubicBezTo>
                    <a:pt x="6283" y="4144"/>
                    <a:pt x="6360" y="4165"/>
                    <a:pt x="6431" y="4165"/>
                  </a:cubicBezTo>
                  <a:cubicBezTo>
                    <a:pt x="6617" y="4165"/>
                    <a:pt x="6771" y="4019"/>
                    <a:pt x="6771" y="3845"/>
                  </a:cubicBezTo>
                  <a:lnTo>
                    <a:pt x="6771" y="2873"/>
                  </a:lnTo>
                  <a:lnTo>
                    <a:pt x="7458" y="2873"/>
                  </a:lnTo>
                  <a:cubicBezTo>
                    <a:pt x="7619" y="2873"/>
                    <a:pt x="7744" y="2997"/>
                    <a:pt x="7744" y="3158"/>
                  </a:cubicBezTo>
                  <a:lnTo>
                    <a:pt x="7744" y="6013"/>
                  </a:lnTo>
                  <a:cubicBezTo>
                    <a:pt x="7744" y="6780"/>
                    <a:pt x="7119" y="7404"/>
                    <a:pt x="6352" y="7404"/>
                  </a:cubicBezTo>
                  <a:lnTo>
                    <a:pt x="4818" y="7404"/>
                  </a:lnTo>
                  <a:cubicBezTo>
                    <a:pt x="4051" y="7404"/>
                    <a:pt x="3426" y="6780"/>
                    <a:pt x="3426" y="6013"/>
                  </a:cubicBezTo>
                  <a:lnTo>
                    <a:pt x="3426" y="3497"/>
                  </a:lnTo>
                  <a:cubicBezTo>
                    <a:pt x="3426" y="2739"/>
                    <a:pt x="4051" y="2114"/>
                    <a:pt x="4818" y="2114"/>
                  </a:cubicBezTo>
                  <a:close/>
                  <a:moveTo>
                    <a:pt x="16933" y="3649"/>
                  </a:moveTo>
                  <a:cubicBezTo>
                    <a:pt x="17147" y="3872"/>
                    <a:pt x="17450" y="4014"/>
                    <a:pt x="17780" y="4014"/>
                  </a:cubicBezTo>
                  <a:lnTo>
                    <a:pt x="18235" y="4014"/>
                  </a:lnTo>
                  <a:lnTo>
                    <a:pt x="18235" y="5290"/>
                  </a:lnTo>
                  <a:cubicBezTo>
                    <a:pt x="18235" y="6468"/>
                    <a:pt x="17298" y="7467"/>
                    <a:pt x="16112" y="7485"/>
                  </a:cubicBezTo>
                  <a:cubicBezTo>
                    <a:pt x="16101" y="7485"/>
                    <a:pt x="16090" y="7485"/>
                    <a:pt x="16079" y="7485"/>
                  </a:cubicBezTo>
                  <a:cubicBezTo>
                    <a:pt x="14890" y="7485"/>
                    <a:pt x="13917" y="6519"/>
                    <a:pt x="13917" y="5326"/>
                  </a:cubicBezTo>
                  <a:lnTo>
                    <a:pt x="13917" y="4014"/>
                  </a:lnTo>
                  <a:lnTo>
                    <a:pt x="16076" y="4014"/>
                  </a:lnTo>
                  <a:cubicBezTo>
                    <a:pt x="16415" y="4014"/>
                    <a:pt x="16718" y="3872"/>
                    <a:pt x="16933" y="3649"/>
                  </a:cubicBezTo>
                  <a:close/>
                  <a:moveTo>
                    <a:pt x="3587" y="7627"/>
                  </a:moveTo>
                  <a:lnTo>
                    <a:pt x="3587" y="7627"/>
                  </a:lnTo>
                  <a:cubicBezTo>
                    <a:pt x="3926" y="7886"/>
                    <a:pt x="4345" y="8038"/>
                    <a:pt x="4800" y="8038"/>
                  </a:cubicBezTo>
                  <a:lnTo>
                    <a:pt x="6343" y="8038"/>
                  </a:lnTo>
                  <a:cubicBezTo>
                    <a:pt x="6798" y="8038"/>
                    <a:pt x="7218" y="7886"/>
                    <a:pt x="7557" y="7627"/>
                  </a:cubicBezTo>
                  <a:lnTo>
                    <a:pt x="7557" y="7627"/>
                  </a:lnTo>
                  <a:cubicBezTo>
                    <a:pt x="7226" y="8395"/>
                    <a:pt x="6468" y="8939"/>
                    <a:pt x="5576" y="8939"/>
                  </a:cubicBezTo>
                  <a:cubicBezTo>
                    <a:pt x="4684" y="8939"/>
                    <a:pt x="3917" y="8395"/>
                    <a:pt x="3587" y="7627"/>
                  </a:cubicBezTo>
                  <a:close/>
                  <a:moveTo>
                    <a:pt x="16879" y="7993"/>
                  </a:moveTo>
                  <a:lnTo>
                    <a:pt x="16879" y="8868"/>
                  </a:lnTo>
                  <a:cubicBezTo>
                    <a:pt x="16879" y="9224"/>
                    <a:pt x="16638" y="9554"/>
                    <a:pt x="16290" y="9644"/>
                  </a:cubicBezTo>
                  <a:cubicBezTo>
                    <a:pt x="16216" y="9663"/>
                    <a:pt x="16143" y="9673"/>
                    <a:pt x="16072" y="9673"/>
                  </a:cubicBezTo>
                  <a:cubicBezTo>
                    <a:pt x="15631" y="9673"/>
                    <a:pt x="15273" y="9313"/>
                    <a:pt x="15273" y="8868"/>
                  </a:cubicBezTo>
                  <a:lnTo>
                    <a:pt x="15273" y="7993"/>
                  </a:lnTo>
                  <a:cubicBezTo>
                    <a:pt x="15523" y="8074"/>
                    <a:pt x="15800" y="8109"/>
                    <a:pt x="16076" y="8109"/>
                  </a:cubicBezTo>
                  <a:cubicBezTo>
                    <a:pt x="16353" y="8109"/>
                    <a:pt x="16629" y="8074"/>
                    <a:pt x="16879" y="7993"/>
                  </a:cubicBezTo>
                  <a:close/>
                  <a:moveTo>
                    <a:pt x="6388" y="9447"/>
                  </a:moveTo>
                  <a:lnTo>
                    <a:pt x="6388" y="10447"/>
                  </a:lnTo>
                  <a:lnTo>
                    <a:pt x="4782" y="10447"/>
                  </a:lnTo>
                  <a:lnTo>
                    <a:pt x="4782" y="9447"/>
                  </a:lnTo>
                  <a:cubicBezTo>
                    <a:pt x="5032" y="9519"/>
                    <a:pt x="5308" y="9563"/>
                    <a:pt x="5585" y="9563"/>
                  </a:cubicBezTo>
                  <a:cubicBezTo>
                    <a:pt x="5862" y="9563"/>
                    <a:pt x="6129" y="9519"/>
                    <a:pt x="6388" y="9447"/>
                  </a:cubicBezTo>
                  <a:close/>
                  <a:moveTo>
                    <a:pt x="14711" y="9269"/>
                  </a:moveTo>
                  <a:cubicBezTo>
                    <a:pt x="14827" y="9644"/>
                    <a:pt x="15077" y="9947"/>
                    <a:pt x="15416" y="10134"/>
                  </a:cubicBezTo>
                  <a:lnTo>
                    <a:pt x="14836" y="10607"/>
                  </a:lnTo>
                  <a:lnTo>
                    <a:pt x="14470" y="10919"/>
                  </a:lnTo>
                  <a:lnTo>
                    <a:pt x="14060" y="9447"/>
                  </a:lnTo>
                  <a:lnTo>
                    <a:pt x="14711" y="9269"/>
                  </a:lnTo>
                  <a:close/>
                  <a:moveTo>
                    <a:pt x="17459" y="9269"/>
                  </a:moveTo>
                  <a:lnTo>
                    <a:pt x="18119" y="9447"/>
                  </a:lnTo>
                  <a:lnTo>
                    <a:pt x="17709" y="10919"/>
                  </a:lnTo>
                  <a:lnTo>
                    <a:pt x="17334" y="10607"/>
                  </a:lnTo>
                  <a:lnTo>
                    <a:pt x="16763" y="10134"/>
                  </a:lnTo>
                  <a:cubicBezTo>
                    <a:pt x="17093" y="9947"/>
                    <a:pt x="17352" y="9644"/>
                    <a:pt x="17459" y="9269"/>
                  </a:cubicBezTo>
                  <a:close/>
                  <a:moveTo>
                    <a:pt x="16085" y="10393"/>
                  </a:moveTo>
                  <a:lnTo>
                    <a:pt x="16727" y="10928"/>
                  </a:lnTo>
                  <a:lnTo>
                    <a:pt x="16326" y="11678"/>
                  </a:lnTo>
                  <a:lnTo>
                    <a:pt x="15853" y="11678"/>
                  </a:lnTo>
                  <a:lnTo>
                    <a:pt x="15443" y="10928"/>
                  </a:lnTo>
                  <a:lnTo>
                    <a:pt x="16085" y="10393"/>
                  </a:lnTo>
                  <a:close/>
                  <a:moveTo>
                    <a:pt x="13453" y="9626"/>
                  </a:moveTo>
                  <a:lnTo>
                    <a:pt x="13998" y="11579"/>
                  </a:lnTo>
                  <a:cubicBezTo>
                    <a:pt x="14015" y="11642"/>
                    <a:pt x="14051" y="11695"/>
                    <a:pt x="14096" y="11740"/>
                  </a:cubicBezTo>
                  <a:cubicBezTo>
                    <a:pt x="14158" y="11794"/>
                    <a:pt x="14238" y="11811"/>
                    <a:pt x="14310" y="11811"/>
                  </a:cubicBezTo>
                  <a:cubicBezTo>
                    <a:pt x="14381" y="11811"/>
                    <a:pt x="14453" y="11794"/>
                    <a:pt x="14515" y="11740"/>
                  </a:cubicBezTo>
                  <a:lnTo>
                    <a:pt x="14970" y="11365"/>
                  </a:lnTo>
                  <a:lnTo>
                    <a:pt x="15345" y="12043"/>
                  </a:lnTo>
                  <a:lnTo>
                    <a:pt x="14649" y="14042"/>
                  </a:lnTo>
                  <a:lnTo>
                    <a:pt x="13409" y="14042"/>
                  </a:lnTo>
                  <a:lnTo>
                    <a:pt x="13409" y="13515"/>
                  </a:lnTo>
                  <a:cubicBezTo>
                    <a:pt x="13409" y="13355"/>
                    <a:pt x="13293" y="13212"/>
                    <a:pt x="13132" y="13194"/>
                  </a:cubicBezTo>
                  <a:cubicBezTo>
                    <a:pt x="13117" y="13192"/>
                    <a:pt x="13102" y="13191"/>
                    <a:pt x="13087" y="13191"/>
                  </a:cubicBezTo>
                  <a:cubicBezTo>
                    <a:pt x="12912" y="13191"/>
                    <a:pt x="12775" y="13334"/>
                    <a:pt x="12775" y="13506"/>
                  </a:cubicBezTo>
                  <a:lnTo>
                    <a:pt x="12775" y="14042"/>
                  </a:lnTo>
                  <a:lnTo>
                    <a:pt x="11125" y="14042"/>
                  </a:lnTo>
                  <a:lnTo>
                    <a:pt x="11125" y="11642"/>
                  </a:lnTo>
                  <a:cubicBezTo>
                    <a:pt x="11125" y="10821"/>
                    <a:pt x="11687" y="10099"/>
                    <a:pt x="12490" y="9884"/>
                  </a:cubicBezTo>
                  <a:lnTo>
                    <a:pt x="13453" y="9626"/>
                  </a:lnTo>
                  <a:close/>
                  <a:moveTo>
                    <a:pt x="16290" y="12311"/>
                  </a:moveTo>
                  <a:lnTo>
                    <a:pt x="16924" y="14042"/>
                  </a:lnTo>
                  <a:lnTo>
                    <a:pt x="15291" y="14042"/>
                  </a:lnTo>
                  <a:lnTo>
                    <a:pt x="15880" y="12311"/>
                  </a:lnTo>
                  <a:close/>
                  <a:moveTo>
                    <a:pt x="18708" y="9626"/>
                  </a:moveTo>
                  <a:lnTo>
                    <a:pt x="19662" y="9884"/>
                  </a:lnTo>
                  <a:cubicBezTo>
                    <a:pt x="20465" y="10099"/>
                    <a:pt x="21027" y="10821"/>
                    <a:pt x="21027" y="11642"/>
                  </a:cubicBezTo>
                  <a:lnTo>
                    <a:pt x="21027" y="14042"/>
                  </a:lnTo>
                  <a:lnTo>
                    <a:pt x="19377" y="14042"/>
                  </a:lnTo>
                  <a:lnTo>
                    <a:pt x="19377" y="13515"/>
                  </a:lnTo>
                  <a:cubicBezTo>
                    <a:pt x="19377" y="13355"/>
                    <a:pt x="19261" y="13212"/>
                    <a:pt x="19100" y="13194"/>
                  </a:cubicBezTo>
                  <a:cubicBezTo>
                    <a:pt x="19085" y="13192"/>
                    <a:pt x="19070" y="13191"/>
                    <a:pt x="19056" y="13191"/>
                  </a:cubicBezTo>
                  <a:cubicBezTo>
                    <a:pt x="18880" y="13191"/>
                    <a:pt x="18744" y="13334"/>
                    <a:pt x="18744" y="13506"/>
                  </a:cubicBezTo>
                  <a:lnTo>
                    <a:pt x="18744" y="14042"/>
                  </a:lnTo>
                  <a:lnTo>
                    <a:pt x="17566" y="14042"/>
                  </a:lnTo>
                  <a:lnTo>
                    <a:pt x="16826" y="12034"/>
                  </a:lnTo>
                  <a:lnTo>
                    <a:pt x="17191" y="11365"/>
                  </a:lnTo>
                  <a:lnTo>
                    <a:pt x="17646" y="11740"/>
                  </a:lnTo>
                  <a:cubicBezTo>
                    <a:pt x="17709" y="11794"/>
                    <a:pt x="17780" y="11811"/>
                    <a:pt x="17851" y="11811"/>
                  </a:cubicBezTo>
                  <a:cubicBezTo>
                    <a:pt x="17932" y="11811"/>
                    <a:pt x="18003" y="11794"/>
                    <a:pt x="18066" y="11740"/>
                  </a:cubicBezTo>
                  <a:cubicBezTo>
                    <a:pt x="18110" y="11695"/>
                    <a:pt x="18146" y="11642"/>
                    <a:pt x="18164" y="11579"/>
                  </a:cubicBezTo>
                  <a:lnTo>
                    <a:pt x="18708" y="9626"/>
                  </a:lnTo>
                  <a:close/>
                  <a:moveTo>
                    <a:pt x="6656" y="11080"/>
                  </a:moveTo>
                  <a:lnTo>
                    <a:pt x="9180" y="11758"/>
                  </a:lnTo>
                  <a:cubicBezTo>
                    <a:pt x="9974" y="11972"/>
                    <a:pt x="10536" y="12704"/>
                    <a:pt x="10536" y="13524"/>
                  </a:cubicBezTo>
                  <a:lnTo>
                    <a:pt x="10536" y="15487"/>
                  </a:lnTo>
                  <a:lnTo>
                    <a:pt x="8886" y="15487"/>
                  </a:lnTo>
                  <a:lnTo>
                    <a:pt x="8886" y="14961"/>
                  </a:lnTo>
                  <a:cubicBezTo>
                    <a:pt x="8886" y="14791"/>
                    <a:pt x="8770" y="14648"/>
                    <a:pt x="8609" y="14630"/>
                  </a:cubicBezTo>
                  <a:cubicBezTo>
                    <a:pt x="8594" y="14628"/>
                    <a:pt x="8579" y="14627"/>
                    <a:pt x="8564" y="14627"/>
                  </a:cubicBezTo>
                  <a:cubicBezTo>
                    <a:pt x="8389" y="14627"/>
                    <a:pt x="8252" y="14770"/>
                    <a:pt x="8252" y="14943"/>
                  </a:cubicBezTo>
                  <a:lnTo>
                    <a:pt x="8252" y="15487"/>
                  </a:lnTo>
                  <a:lnTo>
                    <a:pt x="2918" y="15487"/>
                  </a:lnTo>
                  <a:lnTo>
                    <a:pt x="2918" y="14961"/>
                  </a:lnTo>
                  <a:cubicBezTo>
                    <a:pt x="2918" y="14791"/>
                    <a:pt x="2802" y="14648"/>
                    <a:pt x="2641" y="14630"/>
                  </a:cubicBezTo>
                  <a:cubicBezTo>
                    <a:pt x="2626" y="14628"/>
                    <a:pt x="2611" y="14627"/>
                    <a:pt x="2596" y="14627"/>
                  </a:cubicBezTo>
                  <a:cubicBezTo>
                    <a:pt x="2421" y="14627"/>
                    <a:pt x="2284" y="14770"/>
                    <a:pt x="2284" y="14943"/>
                  </a:cubicBezTo>
                  <a:lnTo>
                    <a:pt x="2284" y="15487"/>
                  </a:lnTo>
                  <a:lnTo>
                    <a:pt x="634" y="15487"/>
                  </a:lnTo>
                  <a:lnTo>
                    <a:pt x="634" y="13524"/>
                  </a:lnTo>
                  <a:cubicBezTo>
                    <a:pt x="634" y="12704"/>
                    <a:pt x="1187" y="11972"/>
                    <a:pt x="1981" y="11758"/>
                  </a:cubicBezTo>
                  <a:lnTo>
                    <a:pt x="4514" y="11080"/>
                  </a:lnTo>
                  <a:close/>
                  <a:moveTo>
                    <a:pt x="15309" y="0"/>
                  </a:moveTo>
                  <a:cubicBezTo>
                    <a:pt x="14194" y="0"/>
                    <a:pt x="13284" y="901"/>
                    <a:pt x="13284" y="2025"/>
                  </a:cubicBezTo>
                  <a:lnTo>
                    <a:pt x="13284" y="5263"/>
                  </a:lnTo>
                  <a:cubicBezTo>
                    <a:pt x="13284" y="6271"/>
                    <a:pt x="13828" y="7155"/>
                    <a:pt x="14640" y="7636"/>
                  </a:cubicBezTo>
                  <a:lnTo>
                    <a:pt x="14640" y="8627"/>
                  </a:lnTo>
                  <a:lnTo>
                    <a:pt x="12311" y="9251"/>
                  </a:lnTo>
                  <a:cubicBezTo>
                    <a:pt x="11241" y="9537"/>
                    <a:pt x="10492" y="10509"/>
                    <a:pt x="10492" y="11624"/>
                  </a:cubicBezTo>
                  <a:lnTo>
                    <a:pt x="10492" y="11874"/>
                  </a:lnTo>
                  <a:cubicBezTo>
                    <a:pt x="10188" y="11535"/>
                    <a:pt x="9787" y="11285"/>
                    <a:pt x="9323" y="11160"/>
                  </a:cubicBezTo>
                  <a:lnTo>
                    <a:pt x="7021" y="10545"/>
                  </a:lnTo>
                  <a:lnTo>
                    <a:pt x="7021" y="9189"/>
                  </a:lnTo>
                  <a:cubicBezTo>
                    <a:pt x="7833" y="8707"/>
                    <a:pt x="8377" y="7806"/>
                    <a:pt x="8377" y="6789"/>
                  </a:cubicBezTo>
                  <a:lnTo>
                    <a:pt x="8377" y="3158"/>
                  </a:lnTo>
                  <a:cubicBezTo>
                    <a:pt x="8377" y="2650"/>
                    <a:pt x="7967" y="2239"/>
                    <a:pt x="7458" y="2239"/>
                  </a:cubicBezTo>
                  <a:lnTo>
                    <a:pt x="6673" y="2239"/>
                  </a:lnTo>
                  <a:cubicBezTo>
                    <a:pt x="6540" y="1802"/>
                    <a:pt x="6129" y="1481"/>
                    <a:pt x="5647" y="1481"/>
                  </a:cubicBezTo>
                  <a:lnTo>
                    <a:pt x="4818" y="1481"/>
                  </a:lnTo>
                  <a:cubicBezTo>
                    <a:pt x="3703" y="1481"/>
                    <a:pt x="2793" y="2382"/>
                    <a:pt x="2793" y="3506"/>
                  </a:cubicBezTo>
                  <a:lnTo>
                    <a:pt x="2793" y="6744"/>
                  </a:lnTo>
                  <a:cubicBezTo>
                    <a:pt x="2793" y="7752"/>
                    <a:pt x="3337" y="8636"/>
                    <a:pt x="4149" y="9117"/>
                  </a:cubicBezTo>
                  <a:lnTo>
                    <a:pt x="4149" y="10545"/>
                  </a:lnTo>
                  <a:lnTo>
                    <a:pt x="1820" y="11160"/>
                  </a:lnTo>
                  <a:cubicBezTo>
                    <a:pt x="750" y="11455"/>
                    <a:pt x="0" y="12427"/>
                    <a:pt x="0" y="13533"/>
                  </a:cubicBezTo>
                  <a:lnTo>
                    <a:pt x="0" y="15799"/>
                  </a:lnTo>
                  <a:cubicBezTo>
                    <a:pt x="0" y="15978"/>
                    <a:pt x="143" y="16120"/>
                    <a:pt x="313" y="16120"/>
                  </a:cubicBezTo>
                  <a:lnTo>
                    <a:pt x="18521" y="16120"/>
                  </a:lnTo>
                  <a:cubicBezTo>
                    <a:pt x="18681" y="16120"/>
                    <a:pt x="18833" y="16004"/>
                    <a:pt x="18851" y="15844"/>
                  </a:cubicBezTo>
                  <a:cubicBezTo>
                    <a:pt x="18877" y="15647"/>
                    <a:pt x="18726" y="15487"/>
                    <a:pt x="18538" y="15487"/>
                  </a:cubicBezTo>
                  <a:lnTo>
                    <a:pt x="11125" y="15487"/>
                  </a:lnTo>
                  <a:lnTo>
                    <a:pt x="11125" y="14675"/>
                  </a:lnTo>
                  <a:lnTo>
                    <a:pt x="21027" y="14675"/>
                  </a:lnTo>
                  <a:lnTo>
                    <a:pt x="21027" y="15487"/>
                  </a:lnTo>
                  <a:lnTo>
                    <a:pt x="20028" y="15487"/>
                  </a:lnTo>
                  <a:cubicBezTo>
                    <a:pt x="19868" y="15487"/>
                    <a:pt x="19716" y="15603"/>
                    <a:pt x="19698" y="15763"/>
                  </a:cubicBezTo>
                  <a:cubicBezTo>
                    <a:pt x="19671" y="15951"/>
                    <a:pt x="19823" y="16120"/>
                    <a:pt x="20010" y="16120"/>
                  </a:cubicBezTo>
                  <a:lnTo>
                    <a:pt x="21340" y="16120"/>
                  </a:lnTo>
                  <a:cubicBezTo>
                    <a:pt x="21518" y="16120"/>
                    <a:pt x="21661" y="15978"/>
                    <a:pt x="21661" y="15799"/>
                  </a:cubicBezTo>
                  <a:lnTo>
                    <a:pt x="21661" y="11624"/>
                  </a:lnTo>
                  <a:cubicBezTo>
                    <a:pt x="21661" y="10518"/>
                    <a:pt x="20911" y="9545"/>
                    <a:pt x="19841" y="9260"/>
                  </a:cubicBezTo>
                  <a:lnTo>
                    <a:pt x="17512" y="8636"/>
                  </a:lnTo>
                  <a:lnTo>
                    <a:pt x="17512" y="7708"/>
                  </a:lnTo>
                  <a:cubicBezTo>
                    <a:pt x="18324" y="7226"/>
                    <a:pt x="18868" y="6325"/>
                    <a:pt x="18868" y="5308"/>
                  </a:cubicBezTo>
                  <a:lnTo>
                    <a:pt x="18868" y="2016"/>
                  </a:lnTo>
                  <a:cubicBezTo>
                    <a:pt x="18868" y="1320"/>
                    <a:pt x="18306" y="758"/>
                    <a:pt x="17611" y="758"/>
                  </a:cubicBezTo>
                  <a:lnTo>
                    <a:pt x="17165" y="758"/>
                  </a:lnTo>
                  <a:cubicBezTo>
                    <a:pt x="17031" y="321"/>
                    <a:pt x="16620" y="0"/>
                    <a:pt x="16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22" name="Google Shape;822;p53"/>
            <p:cNvSpPr/>
            <p:nvPr/>
          </p:nvSpPr>
          <p:spPr>
            <a:xfrm>
              <a:off x="2153410" y="2030447"/>
              <a:ext cx="486398" cy="172095"/>
            </a:xfrm>
            <a:custGeom>
              <a:avLst/>
              <a:gdLst/>
              <a:ahLst/>
              <a:cxnLst/>
              <a:rect l="l" t="t" r="r" b="b"/>
              <a:pathLst>
                <a:path w="21661" h="7664" extrusionOk="0">
                  <a:moveTo>
                    <a:pt x="11660" y="0"/>
                  </a:moveTo>
                  <a:cubicBezTo>
                    <a:pt x="11018" y="0"/>
                    <a:pt x="10492" y="527"/>
                    <a:pt x="10492" y="1178"/>
                  </a:cubicBezTo>
                  <a:lnTo>
                    <a:pt x="10492" y="1535"/>
                  </a:lnTo>
                  <a:cubicBezTo>
                    <a:pt x="10331" y="1445"/>
                    <a:pt x="10144" y="1401"/>
                    <a:pt x="9956" y="1401"/>
                  </a:cubicBezTo>
                  <a:lnTo>
                    <a:pt x="3364" y="1401"/>
                  </a:lnTo>
                  <a:cubicBezTo>
                    <a:pt x="3203" y="1401"/>
                    <a:pt x="3060" y="1517"/>
                    <a:pt x="3042" y="1677"/>
                  </a:cubicBezTo>
                  <a:cubicBezTo>
                    <a:pt x="3016" y="1874"/>
                    <a:pt x="3167" y="2034"/>
                    <a:pt x="3355" y="2034"/>
                  </a:cubicBezTo>
                  <a:lnTo>
                    <a:pt x="10001" y="2034"/>
                  </a:lnTo>
                  <a:cubicBezTo>
                    <a:pt x="10295" y="2034"/>
                    <a:pt x="10536" y="2275"/>
                    <a:pt x="10536" y="2569"/>
                  </a:cubicBezTo>
                  <a:lnTo>
                    <a:pt x="10536" y="5049"/>
                  </a:lnTo>
                  <a:cubicBezTo>
                    <a:pt x="10536" y="5353"/>
                    <a:pt x="10295" y="5585"/>
                    <a:pt x="10001" y="5585"/>
                  </a:cubicBezTo>
                  <a:lnTo>
                    <a:pt x="9501" y="5585"/>
                  </a:lnTo>
                  <a:cubicBezTo>
                    <a:pt x="9323" y="5585"/>
                    <a:pt x="9180" y="5727"/>
                    <a:pt x="9180" y="5906"/>
                  </a:cubicBezTo>
                  <a:lnTo>
                    <a:pt x="9180" y="6789"/>
                  </a:lnTo>
                  <a:lnTo>
                    <a:pt x="7316" y="5638"/>
                  </a:lnTo>
                  <a:cubicBezTo>
                    <a:pt x="7262" y="5603"/>
                    <a:pt x="7209" y="5585"/>
                    <a:pt x="7146" y="5585"/>
                  </a:cubicBezTo>
                  <a:lnTo>
                    <a:pt x="1169" y="5585"/>
                  </a:lnTo>
                  <a:cubicBezTo>
                    <a:pt x="875" y="5585"/>
                    <a:pt x="634" y="5353"/>
                    <a:pt x="634" y="5049"/>
                  </a:cubicBezTo>
                  <a:lnTo>
                    <a:pt x="634" y="2364"/>
                  </a:lnTo>
                  <a:cubicBezTo>
                    <a:pt x="634" y="2186"/>
                    <a:pt x="785" y="2034"/>
                    <a:pt x="964" y="2034"/>
                  </a:cubicBezTo>
                  <a:lnTo>
                    <a:pt x="1954" y="2034"/>
                  </a:lnTo>
                  <a:cubicBezTo>
                    <a:pt x="2017" y="2034"/>
                    <a:pt x="2079" y="2007"/>
                    <a:pt x="2115" y="1963"/>
                  </a:cubicBezTo>
                  <a:cubicBezTo>
                    <a:pt x="2329" y="1695"/>
                    <a:pt x="2141" y="1401"/>
                    <a:pt x="1892" y="1401"/>
                  </a:cubicBezTo>
                  <a:lnTo>
                    <a:pt x="1169" y="1401"/>
                  </a:lnTo>
                  <a:cubicBezTo>
                    <a:pt x="527" y="1401"/>
                    <a:pt x="0" y="1927"/>
                    <a:pt x="0" y="2569"/>
                  </a:cubicBezTo>
                  <a:lnTo>
                    <a:pt x="0" y="5049"/>
                  </a:lnTo>
                  <a:cubicBezTo>
                    <a:pt x="0" y="5701"/>
                    <a:pt x="527" y="6227"/>
                    <a:pt x="1169" y="6227"/>
                  </a:cubicBezTo>
                  <a:lnTo>
                    <a:pt x="7084" y="6227"/>
                  </a:lnTo>
                  <a:lnTo>
                    <a:pt x="9332" y="7619"/>
                  </a:lnTo>
                  <a:cubicBezTo>
                    <a:pt x="9385" y="7645"/>
                    <a:pt x="9439" y="7663"/>
                    <a:pt x="9501" y="7663"/>
                  </a:cubicBezTo>
                  <a:cubicBezTo>
                    <a:pt x="9582" y="7663"/>
                    <a:pt x="9662" y="7628"/>
                    <a:pt x="9724" y="7565"/>
                  </a:cubicBezTo>
                  <a:cubicBezTo>
                    <a:pt x="9787" y="7503"/>
                    <a:pt x="9814" y="7422"/>
                    <a:pt x="9814" y="7342"/>
                  </a:cubicBezTo>
                  <a:lnTo>
                    <a:pt x="9814" y="6227"/>
                  </a:lnTo>
                  <a:lnTo>
                    <a:pt x="9956" y="6227"/>
                  </a:lnTo>
                  <a:cubicBezTo>
                    <a:pt x="10599" y="6227"/>
                    <a:pt x="11125" y="5701"/>
                    <a:pt x="11125" y="5049"/>
                  </a:cubicBezTo>
                  <a:lnTo>
                    <a:pt x="11125" y="4702"/>
                  </a:lnTo>
                  <a:cubicBezTo>
                    <a:pt x="11286" y="4782"/>
                    <a:pt x="11464" y="4826"/>
                    <a:pt x="11660" y="4826"/>
                  </a:cubicBezTo>
                  <a:lnTo>
                    <a:pt x="11848" y="4826"/>
                  </a:lnTo>
                  <a:lnTo>
                    <a:pt x="11848" y="5950"/>
                  </a:lnTo>
                  <a:cubicBezTo>
                    <a:pt x="11848" y="6040"/>
                    <a:pt x="11874" y="6120"/>
                    <a:pt x="11937" y="6182"/>
                  </a:cubicBezTo>
                  <a:cubicBezTo>
                    <a:pt x="11999" y="6245"/>
                    <a:pt x="12080" y="6281"/>
                    <a:pt x="12160" y="6281"/>
                  </a:cubicBezTo>
                  <a:cubicBezTo>
                    <a:pt x="12222" y="6281"/>
                    <a:pt x="12276" y="6263"/>
                    <a:pt x="12329" y="6236"/>
                  </a:cubicBezTo>
                  <a:lnTo>
                    <a:pt x="14604" y="4826"/>
                  </a:lnTo>
                  <a:lnTo>
                    <a:pt x="18066" y="4826"/>
                  </a:lnTo>
                  <a:cubicBezTo>
                    <a:pt x="18226" y="4826"/>
                    <a:pt x="18378" y="4710"/>
                    <a:pt x="18396" y="4550"/>
                  </a:cubicBezTo>
                  <a:cubicBezTo>
                    <a:pt x="18413" y="4354"/>
                    <a:pt x="18271" y="4193"/>
                    <a:pt x="18083" y="4193"/>
                  </a:cubicBezTo>
                  <a:lnTo>
                    <a:pt x="14515" y="4193"/>
                  </a:lnTo>
                  <a:cubicBezTo>
                    <a:pt x="14453" y="4193"/>
                    <a:pt x="14399" y="4211"/>
                    <a:pt x="14345" y="4238"/>
                  </a:cubicBezTo>
                  <a:lnTo>
                    <a:pt x="12481" y="5397"/>
                  </a:lnTo>
                  <a:lnTo>
                    <a:pt x="12481" y="4514"/>
                  </a:lnTo>
                  <a:cubicBezTo>
                    <a:pt x="12481" y="4336"/>
                    <a:pt x="12338" y="4193"/>
                    <a:pt x="12160" y="4193"/>
                  </a:cubicBezTo>
                  <a:lnTo>
                    <a:pt x="11660" y="4193"/>
                  </a:lnTo>
                  <a:cubicBezTo>
                    <a:pt x="11366" y="4193"/>
                    <a:pt x="11125" y="3952"/>
                    <a:pt x="11125" y="3658"/>
                  </a:cubicBezTo>
                  <a:lnTo>
                    <a:pt x="11125" y="1178"/>
                  </a:lnTo>
                  <a:cubicBezTo>
                    <a:pt x="11125" y="883"/>
                    <a:pt x="11366" y="642"/>
                    <a:pt x="11660" y="642"/>
                  </a:cubicBezTo>
                  <a:lnTo>
                    <a:pt x="20492" y="642"/>
                  </a:lnTo>
                  <a:cubicBezTo>
                    <a:pt x="20786" y="642"/>
                    <a:pt x="21027" y="883"/>
                    <a:pt x="21027" y="1178"/>
                  </a:cubicBezTo>
                  <a:lnTo>
                    <a:pt x="21027" y="3863"/>
                  </a:lnTo>
                  <a:cubicBezTo>
                    <a:pt x="21027" y="4041"/>
                    <a:pt x="20876" y="4193"/>
                    <a:pt x="20697" y="4193"/>
                  </a:cubicBezTo>
                  <a:lnTo>
                    <a:pt x="19484" y="4193"/>
                  </a:lnTo>
                  <a:cubicBezTo>
                    <a:pt x="19430" y="4193"/>
                    <a:pt x="19368" y="4220"/>
                    <a:pt x="19332" y="4264"/>
                  </a:cubicBezTo>
                  <a:cubicBezTo>
                    <a:pt x="19118" y="4532"/>
                    <a:pt x="19297" y="4826"/>
                    <a:pt x="19555" y="4826"/>
                  </a:cubicBezTo>
                  <a:lnTo>
                    <a:pt x="20492" y="4826"/>
                  </a:lnTo>
                  <a:cubicBezTo>
                    <a:pt x="21134" y="4826"/>
                    <a:pt x="21661" y="4300"/>
                    <a:pt x="21661" y="3658"/>
                  </a:cubicBezTo>
                  <a:lnTo>
                    <a:pt x="21661" y="1178"/>
                  </a:lnTo>
                  <a:cubicBezTo>
                    <a:pt x="21661" y="527"/>
                    <a:pt x="21134" y="0"/>
                    <a:pt x="20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823" name="Google Shape;823;p53"/>
          <p:cNvGrpSpPr/>
          <p:nvPr/>
        </p:nvGrpSpPr>
        <p:grpSpPr>
          <a:xfrm>
            <a:off x="7955104" y="539404"/>
            <a:ext cx="475800" cy="475800"/>
            <a:chOff x="8424004" y="539404"/>
            <a:chExt cx="475800" cy="475800"/>
          </a:xfrm>
        </p:grpSpPr>
        <p:sp>
          <p:nvSpPr>
            <p:cNvPr id="824" name="Google Shape;824;p53"/>
            <p:cNvSpPr/>
            <p:nvPr/>
          </p:nvSpPr>
          <p:spPr>
            <a:xfrm>
              <a:off x="8424004" y="539404"/>
              <a:ext cx="475800" cy="475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grpSp>
          <p:nvGrpSpPr>
            <p:cNvPr id="825" name="Google Shape;825;p53"/>
            <p:cNvGrpSpPr/>
            <p:nvPr/>
          </p:nvGrpSpPr>
          <p:grpSpPr>
            <a:xfrm>
              <a:off x="8538235" y="653228"/>
              <a:ext cx="247334" cy="248152"/>
              <a:chOff x="3214972" y="3359188"/>
              <a:chExt cx="346406" cy="347552"/>
            </a:xfrm>
          </p:grpSpPr>
          <p:sp>
            <p:nvSpPr>
              <p:cNvPr id="826" name="Google Shape;826;p53"/>
              <p:cNvSpPr/>
              <p:nvPr/>
            </p:nvSpPr>
            <p:spPr>
              <a:xfrm>
                <a:off x="3301772" y="3386084"/>
                <a:ext cx="71649" cy="1139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58" extrusionOk="0">
                    <a:moveTo>
                      <a:pt x="179" y="0"/>
                    </a:moveTo>
                    <a:cubicBezTo>
                      <a:pt x="95" y="0"/>
                      <a:pt x="0" y="72"/>
                      <a:pt x="0" y="179"/>
                    </a:cubicBezTo>
                    <a:cubicBezTo>
                      <a:pt x="24" y="286"/>
                      <a:pt x="95" y="358"/>
                      <a:pt x="179" y="358"/>
                    </a:cubicBezTo>
                    <a:lnTo>
                      <a:pt x="2072" y="358"/>
                    </a:lnTo>
                    <a:cubicBezTo>
                      <a:pt x="2167" y="358"/>
                      <a:pt x="2250" y="286"/>
                      <a:pt x="2250" y="179"/>
                    </a:cubicBezTo>
                    <a:cubicBezTo>
                      <a:pt x="2250" y="84"/>
                      <a:pt x="2179" y="0"/>
                      <a:pt x="20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827" name="Google Shape;827;p53"/>
              <p:cNvSpPr/>
              <p:nvPr/>
            </p:nvSpPr>
            <p:spPr>
              <a:xfrm>
                <a:off x="3301772" y="3410339"/>
                <a:ext cx="131904" cy="11395"/>
              </a:xfrm>
              <a:custGeom>
                <a:avLst/>
                <a:gdLst/>
                <a:ahLst/>
                <a:cxnLst/>
                <a:rect l="l" t="t" r="r" b="b"/>
                <a:pathLst>
                  <a:path w="4144" h="358" extrusionOk="0">
                    <a:moveTo>
                      <a:pt x="179" y="0"/>
                    </a:moveTo>
                    <a:cubicBezTo>
                      <a:pt x="95" y="0"/>
                      <a:pt x="0" y="72"/>
                      <a:pt x="0" y="179"/>
                    </a:cubicBezTo>
                    <a:cubicBezTo>
                      <a:pt x="0" y="286"/>
                      <a:pt x="95" y="358"/>
                      <a:pt x="179" y="358"/>
                    </a:cubicBezTo>
                    <a:lnTo>
                      <a:pt x="3965" y="358"/>
                    </a:lnTo>
                    <a:cubicBezTo>
                      <a:pt x="4048" y="358"/>
                      <a:pt x="4144" y="286"/>
                      <a:pt x="4144" y="179"/>
                    </a:cubicBezTo>
                    <a:cubicBezTo>
                      <a:pt x="4144" y="72"/>
                      <a:pt x="4072" y="0"/>
                      <a:pt x="39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828" name="Google Shape;828;p53"/>
              <p:cNvSpPr/>
              <p:nvPr/>
            </p:nvSpPr>
            <p:spPr>
              <a:xfrm>
                <a:off x="3301772" y="3484980"/>
                <a:ext cx="71649" cy="1142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59" extrusionOk="0">
                    <a:moveTo>
                      <a:pt x="179" y="1"/>
                    </a:moveTo>
                    <a:cubicBezTo>
                      <a:pt x="95" y="1"/>
                      <a:pt x="0" y="72"/>
                      <a:pt x="0" y="180"/>
                    </a:cubicBezTo>
                    <a:cubicBezTo>
                      <a:pt x="24" y="287"/>
                      <a:pt x="95" y="358"/>
                      <a:pt x="179" y="358"/>
                    </a:cubicBezTo>
                    <a:lnTo>
                      <a:pt x="2072" y="358"/>
                    </a:lnTo>
                    <a:cubicBezTo>
                      <a:pt x="2167" y="358"/>
                      <a:pt x="2250" y="287"/>
                      <a:pt x="2250" y="180"/>
                    </a:cubicBezTo>
                    <a:cubicBezTo>
                      <a:pt x="2250" y="96"/>
                      <a:pt x="2179" y="1"/>
                      <a:pt x="20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829" name="Google Shape;829;p53"/>
              <p:cNvSpPr/>
              <p:nvPr/>
            </p:nvSpPr>
            <p:spPr>
              <a:xfrm>
                <a:off x="3301772" y="3509234"/>
                <a:ext cx="130758" cy="11427"/>
              </a:xfrm>
              <a:custGeom>
                <a:avLst/>
                <a:gdLst/>
                <a:ahLst/>
                <a:cxnLst/>
                <a:rect l="l" t="t" r="r" b="b"/>
                <a:pathLst>
                  <a:path w="4108" h="359" extrusionOk="0">
                    <a:moveTo>
                      <a:pt x="179" y="1"/>
                    </a:moveTo>
                    <a:cubicBezTo>
                      <a:pt x="95" y="1"/>
                      <a:pt x="0" y="72"/>
                      <a:pt x="0" y="180"/>
                    </a:cubicBezTo>
                    <a:cubicBezTo>
                      <a:pt x="24" y="287"/>
                      <a:pt x="95" y="358"/>
                      <a:pt x="179" y="358"/>
                    </a:cubicBezTo>
                    <a:lnTo>
                      <a:pt x="3929" y="358"/>
                    </a:lnTo>
                    <a:cubicBezTo>
                      <a:pt x="4024" y="358"/>
                      <a:pt x="4108" y="287"/>
                      <a:pt x="4108" y="180"/>
                    </a:cubicBezTo>
                    <a:cubicBezTo>
                      <a:pt x="4108" y="84"/>
                      <a:pt x="4036" y="1"/>
                      <a:pt x="39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830" name="Google Shape;830;p53"/>
              <p:cNvSpPr/>
              <p:nvPr/>
            </p:nvSpPr>
            <p:spPr>
              <a:xfrm>
                <a:off x="3301772" y="3584671"/>
                <a:ext cx="71649" cy="1139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58" extrusionOk="0">
                    <a:moveTo>
                      <a:pt x="179" y="0"/>
                    </a:moveTo>
                    <a:cubicBezTo>
                      <a:pt x="95" y="0"/>
                      <a:pt x="0" y="72"/>
                      <a:pt x="0" y="179"/>
                    </a:cubicBezTo>
                    <a:cubicBezTo>
                      <a:pt x="24" y="286"/>
                      <a:pt x="95" y="358"/>
                      <a:pt x="179" y="358"/>
                    </a:cubicBezTo>
                    <a:lnTo>
                      <a:pt x="2072" y="358"/>
                    </a:lnTo>
                    <a:cubicBezTo>
                      <a:pt x="2167" y="358"/>
                      <a:pt x="2250" y="286"/>
                      <a:pt x="2250" y="179"/>
                    </a:cubicBezTo>
                    <a:cubicBezTo>
                      <a:pt x="2250" y="84"/>
                      <a:pt x="2179" y="0"/>
                      <a:pt x="20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831" name="Google Shape;831;p53"/>
              <p:cNvSpPr/>
              <p:nvPr/>
            </p:nvSpPr>
            <p:spPr>
              <a:xfrm>
                <a:off x="3301772" y="3609308"/>
                <a:ext cx="129994" cy="11395"/>
              </a:xfrm>
              <a:custGeom>
                <a:avLst/>
                <a:gdLst/>
                <a:ahLst/>
                <a:cxnLst/>
                <a:rect l="l" t="t" r="r" b="b"/>
                <a:pathLst>
                  <a:path w="4084" h="358" extrusionOk="0">
                    <a:moveTo>
                      <a:pt x="179" y="0"/>
                    </a:moveTo>
                    <a:cubicBezTo>
                      <a:pt x="95" y="0"/>
                      <a:pt x="0" y="72"/>
                      <a:pt x="0" y="179"/>
                    </a:cubicBezTo>
                    <a:cubicBezTo>
                      <a:pt x="0" y="262"/>
                      <a:pt x="83" y="357"/>
                      <a:pt x="179" y="357"/>
                    </a:cubicBezTo>
                    <a:lnTo>
                      <a:pt x="3905" y="357"/>
                    </a:lnTo>
                    <a:cubicBezTo>
                      <a:pt x="3989" y="357"/>
                      <a:pt x="4084" y="286"/>
                      <a:pt x="4084" y="179"/>
                    </a:cubicBezTo>
                    <a:cubicBezTo>
                      <a:pt x="4084" y="72"/>
                      <a:pt x="3989" y="0"/>
                      <a:pt x="390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832" name="Google Shape;832;p53"/>
              <p:cNvSpPr/>
              <p:nvPr/>
            </p:nvSpPr>
            <p:spPr>
              <a:xfrm>
                <a:off x="3214972" y="3458466"/>
                <a:ext cx="346406" cy="248274"/>
              </a:xfrm>
              <a:custGeom>
                <a:avLst/>
                <a:gdLst/>
                <a:ahLst/>
                <a:cxnLst/>
                <a:rect l="l" t="t" r="r" b="b"/>
                <a:pathLst>
                  <a:path w="10883" h="7800" extrusionOk="0">
                    <a:moveTo>
                      <a:pt x="8466" y="1417"/>
                    </a:moveTo>
                    <a:cubicBezTo>
                      <a:pt x="9109" y="1417"/>
                      <a:pt x="9657" y="1953"/>
                      <a:pt x="9657" y="2608"/>
                    </a:cubicBezTo>
                    <a:lnTo>
                      <a:pt x="9657" y="2894"/>
                    </a:lnTo>
                    <a:lnTo>
                      <a:pt x="9585" y="2894"/>
                    </a:lnTo>
                    <a:cubicBezTo>
                      <a:pt x="9216" y="2799"/>
                      <a:pt x="9097" y="2322"/>
                      <a:pt x="9097" y="2322"/>
                    </a:cubicBezTo>
                    <a:cubicBezTo>
                      <a:pt x="9085" y="2263"/>
                      <a:pt x="9037" y="2203"/>
                      <a:pt x="8966" y="2191"/>
                    </a:cubicBezTo>
                    <a:cubicBezTo>
                      <a:pt x="8956" y="2189"/>
                      <a:pt x="8946" y="2188"/>
                      <a:pt x="8935" y="2188"/>
                    </a:cubicBezTo>
                    <a:cubicBezTo>
                      <a:pt x="8883" y="2188"/>
                      <a:pt x="8827" y="2213"/>
                      <a:pt x="8787" y="2263"/>
                    </a:cubicBezTo>
                    <a:cubicBezTo>
                      <a:pt x="8335" y="2894"/>
                      <a:pt x="7347" y="2894"/>
                      <a:pt x="7323" y="2894"/>
                    </a:cubicBezTo>
                    <a:lnTo>
                      <a:pt x="7204" y="2894"/>
                    </a:lnTo>
                    <a:lnTo>
                      <a:pt x="7156" y="2608"/>
                    </a:lnTo>
                    <a:cubicBezTo>
                      <a:pt x="7156" y="1953"/>
                      <a:pt x="7692" y="1417"/>
                      <a:pt x="8347" y="1417"/>
                    </a:cubicBezTo>
                    <a:close/>
                    <a:moveTo>
                      <a:pt x="9692" y="3299"/>
                    </a:moveTo>
                    <a:cubicBezTo>
                      <a:pt x="9811" y="3322"/>
                      <a:pt x="9919" y="3430"/>
                      <a:pt x="9919" y="3549"/>
                    </a:cubicBezTo>
                    <a:cubicBezTo>
                      <a:pt x="9919" y="3680"/>
                      <a:pt x="9835" y="3787"/>
                      <a:pt x="9692" y="3799"/>
                    </a:cubicBezTo>
                    <a:lnTo>
                      <a:pt x="9692" y="3299"/>
                    </a:lnTo>
                    <a:close/>
                    <a:moveTo>
                      <a:pt x="7132" y="3299"/>
                    </a:moveTo>
                    <a:lnTo>
                      <a:pt x="7132" y="3811"/>
                    </a:lnTo>
                    <a:cubicBezTo>
                      <a:pt x="7001" y="3799"/>
                      <a:pt x="6918" y="3680"/>
                      <a:pt x="6918" y="3561"/>
                    </a:cubicBezTo>
                    <a:cubicBezTo>
                      <a:pt x="6894" y="3418"/>
                      <a:pt x="7001" y="3310"/>
                      <a:pt x="7132" y="3299"/>
                    </a:cubicBezTo>
                    <a:close/>
                    <a:moveTo>
                      <a:pt x="8835" y="2608"/>
                    </a:moveTo>
                    <a:cubicBezTo>
                      <a:pt x="8918" y="2787"/>
                      <a:pt x="9085" y="3013"/>
                      <a:pt x="9335" y="3120"/>
                    </a:cubicBezTo>
                    <a:lnTo>
                      <a:pt x="9335" y="3846"/>
                    </a:lnTo>
                    <a:cubicBezTo>
                      <a:pt x="9359" y="4287"/>
                      <a:pt x="8978" y="4668"/>
                      <a:pt x="8525" y="4668"/>
                    </a:cubicBezTo>
                    <a:lnTo>
                      <a:pt x="8299" y="4668"/>
                    </a:lnTo>
                    <a:cubicBezTo>
                      <a:pt x="7835" y="4668"/>
                      <a:pt x="7466" y="4287"/>
                      <a:pt x="7466" y="3834"/>
                    </a:cubicBezTo>
                    <a:lnTo>
                      <a:pt x="7466" y="3144"/>
                    </a:lnTo>
                    <a:cubicBezTo>
                      <a:pt x="7763" y="3120"/>
                      <a:pt x="8383" y="3013"/>
                      <a:pt x="8835" y="2608"/>
                    </a:cubicBezTo>
                    <a:close/>
                    <a:moveTo>
                      <a:pt x="8728" y="4989"/>
                    </a:moveTo>
                    <a:lnTo>
                      <a:pt x="8728" y="5215"/>
                    </a:lnTo>
                    <a:lnTo>
                      <a:pt x="8728" y="5227"/>
                    </a:lnTo>
                    <a:lnTo>
                      <a:pt x="8406" y="5573"/>
                    </a:lnTo>
                    <a:lnTo>
                      <a:pt x="8085" y="5251"/>
                    </a:lnTo>
                    <a:lnTo>
                      <a:pt x="8085" y="4989"/>
                    </a:lnTo>
                    <a:cubicBezTo>
                      <a:pt x="8168" y="5001"/>
                      <a:pt x="8240" y="5001"/>
                      <a:pt x="8299" y="5001"/>
                    </a:cubicBezTo>
                    <a:lnTo>
                      <a:pt x="8514" y="5001"/>
                    </a:lnTo>
                    <a:cubicBezTo>
                      <a:pt x="8597" y="5001"/>
                      <a:pt x="8668" y="5001"/>
                      <a:pt x="8728" y="4989"/>
                    </a:cubicBezTo>
                    <a:close/>
                    <a:moveTo>
                      <a:pt x="6573" y="3477"/>
                    </a:moveTo>
                    <a:lnTo>
                      <a:pt x="6573" y="3549"/>
                    </a:lnTo>
                    <a:cubicBezTo>
                      <a:pt x="6573" y="3870"/>
                      <a:pt x="6835" y="4156"/>
                      <a:pt x="7180" y="4156"/>
                    </a:cubicBezTo>
                    <a:cubicBezTo>
                      <a:pt x="7275" y="4465"/>
                      <a:pt x="7478" y="4727"/>
                      <a:pt x="7752" y="4870"/>
                    </a:cubicBezTo>
                    <a:lnTo>
                      <a:pt x="7752" y="5096"/>
                    </a:lnTo>
                    <a:lnTo>
                      <a:pt x="6716" y="5501"/>
                    </a:lnTo>
                    <a:cubicBezTo>
                      <a:pt x="6656" y="5513"/>
                      <a:pt x="6597" y="5537"/>
                      <a:pt x="6525" y="5585"/>
                    </a:cubicBezTo>
                    <a:lnTo>
                      <a:pt x="370" y="5585"/>
                    </a:lnTo>
                    <a:lnTo>
                      <a:pt x="370" y="3477"/>
                    </a:lnTo>
                    <a:close/>
                    <a:moveTo>
                      <a:pt x="179" y="1"/>
                    </a:moveTo>
                    <a:cubicBezTo>
                      <a:pt x="96" y="1"/>
                      <a:pt x="1" y="84"/>
                      <a:pt x="1" y="179"/>
                    </a:cubicBezTo>
                    <a:lnTo>
                      <a:pt x="1" y="2644"/>
                    </a:lnTo>
                    <a:cubicBezTo>
                      <a:pt x="1" y="2727"/>
                      <a:pt x="84" y="2822"/>
                      <a:pt x="179" y="2822"/>
                    </a:cubicBezTo>
                    <a:lnTo>
                      <a:pt x="6811" y="2822"/>
                    </a:lnTo>
                    <a:lnTo>
                      <a:pt x="6811" y="3072"/>
                    </a:lnTo>
                    <a:cubicBezTo>
                      <a:pt x="6775" y="3084"/>
                      <a:pt x="6751" y="3120"/>
                      <a:pt x="6728" y="3144"/>
                    </a:cubicBezTo>
                    <a:lnTo>
                      <a:pt x="179" y="3144"/>
                    </a:lnTo>
                    <a:cubicBezTo>
                      <a:pt x="96" y="3144"/>
                      <a:pt x="1" y="3215"/>
                      <a:pt x="1" y="3322"/>
                    </a:cubicBezTo>
                    <a:lnTo>
                      <a:pt x="1" y="5775"/>
                    </a:lnTo>
                    <a:cubicBezTo>
                      <a:pt x="1" y="5870"/>
                      <a:pt x="84" y="5954"/>
                      <a:pt x="179" y="5954"/>
                    </a:cubicBezTo>
                    <a:lnTo>
                      <a:pt x="6156" y="5954"/>
                    </a:lnTo>
                    <a:cubicBezTo>
                      <a:pt x="6001" y="6156"/>
                      <a:pt x="5894" y="6418"/>
                      <a:pt x="5894" y="6775"/>
                    </a:cubicBezTo>
                    <a:lnTo>
                      <a:pt x="5894" y="7621"/>
                    </a:lnTo>
                    <a:cubicBezTo>
                      <a:pt x="5894" y="7716"/>
                      <a:pt x="5978" y="7799"/>
                      <a:pt x="6085" y="7799"/>
                    </a:cubicBezTo>
                    <a:lnTo>
                      <a:pt x="6728" y="7799"/>
                    </a:lnTo>
                    <a:cubicBezTo>
                      <a:pt x="6823" y="7799"/>
                      <a:pt x="6918" y="7728"/>
                      <a:pt x="6918" y="7621"/>
                    </a:cubicBezTo>
                    <a:cubicBezTo>
                      <a:pt x="6918" y="7537"/>
                      <a:pt x="6835" y="7442"/>
                      <a:pt x="6728" y="7442"/>
                    </a:cubicBezTo>
                    <a:lnTo>
                      <a:pt x="6251" y="7442"/>
                    </a:lnTo>
                    <a:lnTo>
                      <a:pt x="6251" y="6763"/>
                    </a:lnTo>
                    <a:cubicBezTo>
                      <a:pt x="6251" y="6049"/>
                      <a:pt x="6823" y="5835"/>
                      <a:pt x="6835" y="5835"/>
                    </a:cubicBezTo>
                    <a:lnTo>
                      <a:pt x="6847" y="5835"/>
                    </a:lnTo>
                    <a:lnTo>
                      <a:pt x="7787" y="5466"/>
                    </a:lnTo>
                    <a:lnTo>
                      <a:pt x="7799" y="5477"/>
                    </a:lnTo>
                    <a:lnTo>
                      <a:pt x="8299" y="5954"/>
                    </a:lnTo>
                    <a:cubicBezTo>
                      <a:pt x="8323" y="5989"/>
                      <a:pt x="8371" y="6001"/>
                      <a:pt x="8418" y="6001"/>
                    </a:cubicBezTo>
                    <a:cubicBezTo>
                      <a:pt x="8454" y="6001"/>
                      <a:pt x="8502" y="5989"/>
                      <a:pt x="8537" y="5942"/>
                    </a:cubicBezTo>
                    <a:lnTo>
                      <a:pt x="9014" y="5442"/>
                    </a:lnTo>
                    <a:lnTo>
                      <a:pt x="9942" y="5811"/>
                    </a:lnTo>
                    <a:lnTo>
                      <a:pt x="9966" y="5811"/>
                    </a:lnTo>
                    <a:cubicBezTo>
                      <a:pt x="9990" y="5823"/>
                      <a:pt x="10538" y="6013"/>
                      <a:pt x="10538" y="6728"/>
                    </a:cubicBezTo>
                    <a:lnTo>
                      <a:pt x="10538" y="7418"/>
                    </a:lnTo>
                    <a:lnTo>
                      <a:pt x="7263" y="7418"/>
                    </a:lnTo>
                    <a:cubicBezTo>
                      <a:pt x="7180" y="7418"/>
                      <a:pt x="7085" y="7490"/>
                      <a:pt x="7085" y="7597"/>
                    </a:cubicBezTo>
                    <a:cubicBezTo>
                      <a:pt x="7085" y="7680"/>
                      <a:pt x="7168" y="7775"/>
                      <a:pt x="7263" y="7775"/>
                    </a:cubicBezTo>
                    <a:lnTo>
                      <a:pt x="10704" y="7775"/>
                    </a:lnTo>
                    <a:cubicBezTo>
                      <a:pt x="10800" y="7775"/>
                      <a:pt x="10883" y="7704"/>
                      <a:pt x="10883" y="7597"/>
                    </a:cubicBezTo>
                    <a:lnTo>
                      <a:pt x="10883" y="6751"/>
                    </a:lnTo>
                    <a:cubicBezTo>
                      <a:pt x="10883" y="5977"/>
                      <a:pt x="10371" y="5585"/>
                      <a:pt x="10073" y="5477"/>
                    </a:cubicBezTo>
                    <a:lnTo>
                      <a:pt x="9073" y="5085"/>
                    </a:lnTo>
                    <a:lnTo>
                      <a:pt x="9073" y="4870"/>
                    </a:lnTo>
                    <a:cubicBezTo>
                      <a:pt x="9335" y="4727"/>
                      <a:pt x="9549" y="4465"/>
                      <a:pt x="9633" y="4156"/>
                    </a:cubicBezTo>
                    <a:cubicBezTo>
                      <a:pt x="9966" y="4156"/>
                      <a:pt x="10252" y="3894"/>
                      <a:pt x="10252" y="3549"/>
                    </a:cubicBezTo>
                    <a:cubicBezTo>
                      <a:pt x="10252" y="3358"/>
                      <a:pt x="10145" y="3180"/>
                      <a:pt x="9990" y="3060"/>
                    </a:cubicBezTo>
                    <a:lnTo>
                      <a:pt x="9990" y="2596"/>
                    </a:lnTo>
                    <a:cubicBezTo>
                      <a:pt x="9990" y="1751"/>
                      <a:pt x="9311" y="1060"/>
                      <a:pt x="8466" y="1060"/>
                    </a:cubicBezTo>
                    <a:lnTo>
                      <a:pt x="8347" y="1060"/>
                    </a:lnTo>
                    <a:cubicBezTo>
                      <a:pt x="8204" y="1060"/>
                      <a:pt x="8085" y="1072"/>
                      <a:pt x="7966" y="1108"/>
                    </a:cubicBezTo>
                    <a:lnTo>
                      <a:pt x="7966" y="179"/>
                    </a:lnTo>
                    <a:cubicBezTo>
                      <a:pt x="7966" y="96"/>
                      <a:pt x="7894" y="1"/>
                      <a:pt x="7787" y="1"/>
                    </a:cubicBezTo>
                    <a:lnTo>
                      <a:pt x="7287" y="1"/>
                    </a:lnTo>
                    <a:cubicBezTo>
                      <a:pt x="7192" y="1"/>
                      <a:pt x="7109" y="84"/>
                      <a:pt x="7109" y="179"/>
                    </a:cubicBezTo>
                    <a:cubicBezTo>
                      <a:pt x="7109" y="286"/>
                      <a:pt x="7180" y="358"/>
                      <a:pt x="7287" y="358"/>
                    </a:cubicBezTo>
                    <a:lnTo>
                      <a:pt x="7621" y="358"/>
                    </a:lnTo>
                    <a:lnTo>
                      <a:pt x="7621" y="1251"/>
                    </a:lnTo>
                    <a:cubicBezTo>
                      <a:pt x="7180" y="1489"/>
                      <a:pt x="6847" y="1941"/>
                      <a:pt x="6811" y="2477"/>
                    </a:cubicBezTo>
                    <a:lnTo>
                      <a:pt x="346" y="2477"/>
                    </a:lnTo>
                    <a:lnTo>
                      <a:pt x="346" y="358"/>
                    </a:lnTo>
                    <a:lnTo>
                      <a:pt x="6716" y="358"/>
                    </a:lnTo>
                    <a:cubicBezTo>
                      <a:pt x="6811" y="358"/>
                      <a:pt x="6894" y="286"/>
                      <a:pt x="6894" y="179"/>
                    </a:cubicBezTo>
                    <a:cubicBezTo>
                      <a:pt x="6894" y="96"/>
                      <a:pt x="6823" y="1"/>
                      <a:pt x="67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833" name="Google Shape;833;p53"/>
              <p:cNvSpPr/>
              <p:nvPr/>
            </p:nvSpPr>
            <p:spPr>
              <a:xfrm>
                <a:off x="3238462" y="3380005"/>
                <a:ext cx="49305" cy="4742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490" extrusionOk="0">
                    <a:moveTo>
                      <a:pt x="179" y="1"/>
                    </a:moveTo>
                    <a:cubicBezTo>
                      <a:pt x="84" y="1"/>
                      <a:pt x="1" y="72"/>
                      <a:pt x="1" y="180"/>
                    </a:cubicBezTo>
                    <a:lnTo>
                      <a:pt x="1" y="1311"/>
                    </a:lnTo>
                    <a:cubicBezTo>
                      <a:pt x="1" y="1394"/>
                      <a:pt x="72" y="1489"/>
                      <a:pt x="179" y="1489"/>
                    </a:cubicBezTo>
                    <a:lnTo>
                      <a:pt x="1370" y="1489"/>
                    </a:lnTo>
                    <a:cubicBezTo>
                      <a:pt x="1453" y="1489"/>
                      <a:pt x="1549" y="1418"/>
                      <a:pt x="1549" y="1311"/>
                    </a:cubicBezTo>
                    <a:lnTo>
                      <a:pt x="1549" y="1001"/>
                    </a:lnTo>
                    <a:cubicBezTo>
                      <a:pt x="1549" y="906"/>
                      <a:pt x="1477" y="811"/>
                      <a:pt x="1370" y="811"/>
                    </a:cubicBezTo>
                    <a:cubicBezTo>
                      <a:pt x="1275" y="811"/>
                      <a:pt x="1191" y="894"/>
                      <a:pt x="1191" y="1001"/>
                    </a:cubicBezTo>
                    <a:lnTo>
                      <a:pt x="1191" y="1132"/>
                    </a:lnTo>
                    <a:lnTo>
                      <a:pt x="334" y="1132"/>
                    </a:lnTo>
                    <a:lnTo>
                      <a:pt x="334" y="346"/>
                    </a:lnTo>
                    <a:lnTo>
                      <a:pt x="1037" y="346"/>
                    </a:lnTo>
                    <a:lnTo>
                      <a:pt x="1037" y="358"/>
                    </a:lnTo>
                    <a:cubicBezTo>
                      <a:pt x="1132" y="358"/>
                      <a:pt x="1215" y="287"/>
                      <a:pt x="1215" y="180"/>
                    </a:cubicBezTo>
                    <a:cubicBezTo>
                      <a:pt x="1215" y="84"/>
                      <a:pt x="1144" y="1"/>
                      <a:pt x="10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834" name="Google Shape;834;p53"/>
              <p:cNvSpPr/>
              <p:nvPr/>
            </p:nvSpPr>
            <p:spPr>
              <a:xfrm>
                <a:off x="3251353" y="3380482"/>
                <a:ext cx="43607" cy="34058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070" extrusionOk="0">
                    <a:moveTo>
                      <a:pt x="1163" y="1"/>
                    </a:moveTo>
                    <a:cubicBezTo>
                      <a:pt x="1120" y="1"/>
                      <a:pt x="1078" y="16"/>
                      <a:pt x="1048" y="45"/>
                    </a:cubicBezTo>
                    <a:lnTo>
                      <a:pt x="489" y="653"/>
                    </a:lnTo>
                    <a:lnTo>
                      <a:pt x="310" y="462"/>
                    </a:lnTo>
                    <a:cubicBezTo>
                      <a:pt x="279" y="425"/>
                      <a:pt x="232" y="407"/>
                      <a:pt x="185" y="407"/>
                    </a:cubicBezTo>
                    <a:cubicBezTo>
                      <a:pt x="142" y="407"/>
                      <a:pt x="100" y="422"/>
                      <a:pt x="72" y="450"/>
                    </a:cubicBezTo>
                    <a:cubicBezTo>
                      <a:pt x="1" y="510"/>
                      <a:pt x="1" y="629"/>
                      <a:pt x="60" y="688"/>
                    </a:cubicBezTo>
                    <a:lnTo>
                      <a:pt x="358" y="1010"/>
                    </a:lnTo>
                    <a:cubicBezTo>
                      <a:pt x="382" y="1046"/>
                      <a:pt x="429" y="1069"/>
                      <a:pt x="477" y="1069"/>
                    </a:cubicBezTo>
                    <a:cubicBezTo>
                      <a:pt x="513" y="1069"/>
                      <a:pt x="560" y="1058"/>
                      <a:pt x="584" y="1010"/>
                    </a:cubicBezTo>
                    <a:lnTo>
                      <a:pt x="1286" y="272"/>
                    </a:lnTo>
                    <a:cubicBezTo>
                      <a:pt x="1370" y="224"/>
                      <a:pt x="1370" y="117"/>
                      <a:pt x="1286" y="45"/>
                    </a:cubicBezTo>
                    <a:cubicBezTo>
                      <a:pt x="1251" y="16"/>
                      <a:pt x="1206" y="1"/>
                      <a:pt x="1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835" name="Google Shape;835;p53"/>
              <p:cNvSpPr/>
              <p:nvPr/>
            </p:nvSpPr>
            <p:spPr>
              <a:xfrm>
                <a:off x="3238462" y="3479314"/>
                <a:ext cx="49305" cy="47395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489" extrusionOk="0">
                    <a:moveTo>
                      <a:pt x="179" y="0"/>
                    </a:moveTo>
                    <a:cubicBezTo>
                      <a:pt x="84" y="0"/>
                      <a:pt x="1" y="84"/>
                      <a:pt x="1" y="179"/>
                    </a:cubicBezTo>
                    <a:lnTo>
                      <a:pt x="1" y="1310"/>
                    </a:lnTo>
                    <a:cubicBezTo>
                      <a:pt x="1" y="1405"/>
                      <a:pt x="72" y="1489"/>
                      <a:pt x="179" y="1489"/>
                    </a:cubicBezTo>
                    <a:lnTo>
                      <a:pt x="1370" y="1489"/>
                    </a:lnTo>
                    <a:cubicBezTo>
                      <a:pt x="1453" y="1489"/>
                      <a:pt x="1549" y="1417"/>
                      <a:pt x="1549" y="1310"/>
                    </a:cubicBezTo>
                    <a:lnTo>
                      <a:pt x="1549" y="1001"/>
                    </a:lnTo>
                    <a:cubicBezTo>
                      <a:pt x="1549" y="917"/>
                      <a:pt x="1477" y="822"/>
                      <a:pt x="1370" y="822"/>
                    </a:cubicBezTo>
                    <a:cubicBezTo>
                      <a:pt x="1275" y="822"/>
                      <a:pt x="1191" y="893"/>
                      <a:pt x="1191" y="1001"/>
                    </a:cubicBezTo>
                    <a:lnTo>
                      <a:pt x="1191" y="1131"/>
                    </a:lnTo>
                    <a:lnTo>
                      <a:pt x="334" y="1131"/>
                    </a:lnTo>
                    <a:lnTo>
                      <a:pt x="334" y="346"/>
                    </a:lnTo>
                    <a:lnTo>
                      <a:pt x="1037" y="358"/>
                    </a:lnTo>
                    <a:cubicBezTo>
                      <a:pt x="1132" y="358"/>
                      <a:pt x="1215" y="286"/>
                      <a:pt x="1215" y="179"/>
                    </a:cubicBezTo>
                    <a:cubicBezTo>
                      <a:pt x="1215" y="96"/>
                      <a:pt x="1144" y="0"/>
                      <a:pt x="10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836" name="Google Shape;836;p53"/>
              <p:cNvSpPr/>
              <p:nvPr/>
            </p:nvSpPr>
            <p:spPr>
              <a:xfrm>
                <a:off x="3251353" y="3479792"/>
                <a:ext cx="43607" cy="34408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081" extrusionOk="0">
                    <a:moveTo>
                      <a:pt x="1163" y="0"/>
                    </a:moveTo>
                    <a:cubicBezTo>
                      <a:pt x="1120" y="0"/>
                      <a:pt x="1078" y="15"/>
                      <a:pt x="1048" y="45"/>
                    </a:cubicBezTo>
                    <a:lnTo>
                      <a:pt x="489" y="664"/>
                    </a:lnTo>
                    <a:lnTo>
                      <a:pt x="310" y="462"/>
                    </a:lnTo>
                    <a:cubicBezTo>
                      <a:pt x="279" y="424"/>
                      <a:pt x="232" y="406"/>
                      <a:pt x="185" y="406"/>
                    </a:cubicBezTo>
                    <a:cubicBezTo>
                      <a:pt x="142" y="406"/>
                      <a:pt x="100" y="421"/>
                      <a:pt x="72" y="450"/>
                    </a:cubicBezTo>
                    <a:cubicBezTo>
                      <a:pt x="1" y="509"/>
                      <a:pt x="1" y="628"/>
                      <a:pt x="60" y="688"/>
                    </a:cubicBezTo>
                    <a:lnTo>
                      <a:pt x="358" y="1021"/>
                    </a:lnTo>
                    <a:cubicBezTo>
                      <a:pt x="382" y="1045"/>
                      <a:pt x="429" y="1081"/>
                      <a:pt x="477" y="1081"/>
                    </a:cubicBezTo>
                    <a:cubicBezTo>
                      <a:pt x="513" y="1081"/>
                      <a:pt x="560" y="1057"/>
                      <a:pt x="584" y="1021"/>
                    </a:cubicBezTo>
                    <a:lnTo>
                      <a:pt x="1286" y="271"/>
                    </a:lnTo>
                    <a:cubicBezTo>
                      <a:pt x="1370" y="212"/>
                      <a:pt x="1370" y="104"/>
                      <a:pt x="1286" y="45"/>
                    </a:cubicBezTo>
                    <a:cubicBezTo>
                      <a:pt x="1251" y="15"/>
                      <a:pt x="1206" y="0"/>
                      <a:pt x="11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837" name="Google Shape;837;p53"/>
              <p:cNvSpPr/>
              <p:nvPr/>
            </p:nvSpPr>
            <p:spPr>
              <a:xfrm>
                <a:off x="3238462" y="3578210"/>
                <a:ext cx="49305" cy="47809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502" extrusionOk="0">
                    <a:moveTo>
                      <a:pt x="179" y="1"/>
                    </a:moveTo>
                    <a:cubicBezTo>
                      <a:pt x="84" y="1"/>
                      <a:pt x="1" y="84"/>
                      <a:pt x="1" y="191"/>
                    </a:cubicBezTo>
                    <a:lnTo>
                      <a:pt x="1" y="1323"/>
                    </a:lnTo>
                    <a:cubicBezTo>
                      <a:pt x="1" y="1406"/>
                      <a:pt x="72" y="1501"/>
                      <a:pt x="179" y="1501"/>
                    </a:cubicBezTo>
                    <a:lnTo>
                      <a:pt x="1370" y="1501"/>
                    </a:lnTo>
                    <a:cubicBezTo>
                      <a:pt x="1453" y="1501"/>
                      <a:pt x="1549" y="1418"/>
                      <a:pt x="1549" y="1323"/>
                    </a:cubicBezTo>
                    <a:lnTo>
                      <a:pt x="1549" y="1001"/>
                    </a:lnTo>
                    <a:cubicBezTo>
                      <a:pt x="1537" y="930"/>
                      <a:pt x="1453" y="858"/>
                      <a:pt x="1370" y="858"/>
                    </a:cubicBezTo>
                    <a:cubicBezTo>
                      <a:pt x="1275" y="858"/>
                      <a:pt x="1191" y="930"/>
                      <a:pt x="1191" y="1037"/>
                    </a:cubicBezTo>
                    <a:lnTo>
                      <a:pt x="1191" y="1168"/>
                    </a:lnTo>
                    <a:lnTo>
                      <a:pt x="334" y="1168"/>
                    </a:lnTo>
                    <a:lnTo>
                      <a:pt x="334" y="370"/>
                    </a:lnTo>
                    <a:lnTo>
                      <a:pt x="1037" y="370"/>
                    </a:lnTo>
                    <a:cubicBezTo>
                      <a:pt x="1132" y="370"/>
                      <a:pt x="1215" y="287"/>
                      <a:pt x="1215" y="191"/>
                    </a:cubicBezTo>
                    <a:cubicBezTo>
                      <a:pt x="1215" y="96"/>
                      <a:pt x="1144" y="1"/>
                      <a:pt x="10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838" name="Google Shape;838;p53"/>
              <p:cNvSpPr/>
              <p:nvPr/>
            </p:nvSpPr>
            <p:spPr>
              <a:xfrm>
                <a:off x="3251353" y="3579133"/>
                <a:ext cx="42843" cy="34376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1080" extrusionOk="0">
                    <a:moveTo>
                      <a:pt x="1169" y="0"/>
                    </a:moveTo>
                    <a:cubicBezTo>
                      <a:pt x="1124" y="0"/>
                      <a:pt x="1079" y="18"/>
                      <a:pt x="1048" y="55"/>
                    </a:cubicBezTo>
                    <a:lnTo>
                      <a:pt x="489" y="662"/>
                    </a:lnTo>
                    <a:lnTo>
                      <a:pt x="310" y="472"/>
                    </a:lnTo>
                    <a:cubicBezTo>
                      <a:pt x="279" y="435"/>
                      <a:pt x="232" y="417"/>
                      <a:pt x="185" y="417"/>
                    </a:cubicBezTo>
                    <a:cubicBezTo>
                      <a:pt x="142" y="417"/>
                      <a:pt x="100" y="432"/>
                      <a:pt x="72" y="460"/>
                    </a:cubicBezTo>
                    <a:cubicBezTo>
                      <a:pt x="1" y="520"/>
                      <a:pt x="1" y="639"/>
                      <a:pt x="60" y="698"/>
                    </a:cubicBezTo>
                    <a:lnTo>
                      <a:pt x="358" y="1020"/>
                    </a:lnTo>
                    <a:cubicBezTo>
                      <a:pt x="382" y="1055"/>
                      <a:pt x="429" y="1079"/>
                      <a:pt x="477" y="1079"/>
                    </a:cubicBezTo>
                    <a:cubicBezTo>
                      <a:pt x="513" y="1079"/>
                      <a:pt x="560" y="1067"/>
                      <a:pt x="584" y="1020"/>
                    </a:cubicBezTo>
                    <a:lnTo>
                      <a:pt x="1286" y="281"/>
                    </a:lnTo>
                    <a:cubicBezTo>
                      <a:pt x="1346" y="198"/>
                      <a:pt x="1346" y="103"/>
                      <a:pt x="1286" y="43"/>
                    </a:cubicBezTo>
                    <a:cubicBezTo>
                      <a:pt x="1252" y="15"/>
                      <a:pt x="1210" y="0"/>
                      <a:pt x="116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839" name="Google Shape;839;p53"/>
              <p:cNvSpPr/>
              <p:nvPr/>
            </p:nvSpPr>
            <p:spPr>
              <a:xfrm>
                <a:off x="3215736" y="3359188"/>
                <a:ext cx="253558" cy="89442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2810" extrusionOk="0">
                    <a:moveTo>
                      <a:pt x="179" y="0"/>
                    </a:moveTo>
                    <a:cubicBezTo>
                      <a:pt x="84" y="0"/>
                      <a:pt x="0" y="72"/>
                      <a:pt x="0" y="179"/>
                    </a:cubicBezTo>
                    <a:lnTo>
                      <a:pt x="0" y="2631"/>
                    </a:lnTo>
                    <a:cubicBezTo>
                      <a:pt x="0" y="2739"/>
                      <a:pt x="72" y="2810"/>
                      <a:pt x="167" y="2810"/>
                    </a:cubicBezTo>
                    <a:lnTo>
                      <a:pt x="7787" y="2810"/>
                    </a:lnTo>
                    <a:cubicBezTo>
                      <a:pt x="7870" y="2810"/>
                      <a:pt x="7966" y="2739"/>
                      <a:pt x="7966" y="2631"/>
                    </a:cubicBezTo>
                    <a:lnTo>
                      <a:pt x="7966" y="179"/>
                    </a:lnTo>
                    <a:cubicBezTo>
                      <a:pt x="7966" y="83"/>
                      <a:pt x="7882" y="0"/>
                      <a:pt x="7787" y="0"/>
                    </a:cubicBezTo>
                    <a:lnTo>
                      <a:pt x="7275" y="0"/>
                    </a:lnTo>
                    <a:cubicBezTo>
                      <a:pt x="7192" y="0"/>
                      <a:pt x="7097" y="72"/>
                      <a:pt x="7097" y="179"/>
                    </a:cubicBezTo>
                    <a:cubicBezTo>
                      <a:pt x="7097" y="262"/>
                      <a:pt x="7168" y="357"/>
                      <a:pt x="7275" y="357"/>
                    </a:cubicBezTo>
                    <a:lnTo>
                      <a:pt x="7620" y="357"/>
                    </a:lnTo>
                    <a:lnTo>
                      <a:pt x="7620" y="2465"/>
                    </a:lnTo>
                    <a:lnTo>
                      <a:pt x="346" y="2465"/>
                    </a:lnTo>
                    <a:lnTo>
                      <a:pt x="346" y="357"/>
                    </a:lnTo>
                    <a:lnTo>
                      <a:pt x="6716" y="357"/>
                    </a:lnTo>
                    <a:cubicBezTo>
                      <a:pt x="6799" y="357"/>
                      <a:pt x="6894" y="286"/>
                      <a:pt x="6894" y="179"/>
                    </a:cubicBezTo>
                    <a:cubicBezTo>
                      <a:pt x="6894" y="83"/>
                      <a:pt x="6811" y="0"/>
                      <a:pt x="67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</p:grp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n 2">
            <a:extLst>
              <a:ext uri="{FF2B5EF4-FFF2-40B4-BE49-F238E27FC236}">
                <a16:creationId xmlns:a16="http://schemas.microsoft.com/office/drawing/2014/main" id="{E9B60480-57F8-C9D7-B8AD-C5E3BC69228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1712247"/>
            <a:ext cx="2487737" cy="3431253"/>
          </a:xfrm>
          <a:prstGeom prst="rect">
            <a:avLst/>
          </a:prstGeom>
        </p:spPr>
      </p:pic>
      <p:sp>
        <p:nvSpPr>
          <p:cNvPr id="844" name="Google Shape;844;p54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Situación Actual</a:t>
            </a:r>
          </a:p>
        </p:txBody>
      </p:sp>
      <p:sp>
        <p:nvSpPr>
          <p:cNvPr id="845" name="Google Shape;845;p54"/>
          <p:cNvSpPr/>
          <p:nvPr/>
        </p:nvSpPr>
        <p:spPr>
          <a:xfrm>
            <a:off x="2690167" y="1730997"/>
            <a:ext cx="906600" cy="906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846" name="Google Shape;846;p54"/>
          <p:cNvSpPr/>
          <p:nvPr/>
        </p:nvSpPr>
        <p:spPr>
          <a:xfrm>
            <a:off x="2690167" y="3164947"/>
            <a:ext cx="906600" cy="906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847" name="Google Shape;847;p54"/>
          <p:cNvSpPr txBox="1">
            <a:spLocks noGrp="1"/>
          </p:cNvSpPr>
          <p:nvPr>
            <p:ph type="title" idx="2"/>
          </p:nvPr>
        </p:nvSpPr>
        <p:spPr>
          <a:xfrm>
            <a:off x="3608473" y="1731000"/>
            <a:ext cx="51603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Dónde estamos</a:t>
            </a:r>
          </a:p>
        </p:txBody>
      </p:sp>
      <p:sp>
        <p:nvSpPr>
          <p:cNvPr id="848" name="Google Shape;848;p54"/>
          <p:cNvSpPr txBox="1">
            <a:spLocks noGrp="1"/>
          </p:cNvSpPr>
          <p:nvPr>
            <p:ph type="subTitle" idx="1"/>
          </p:nvPr>
        </p:nvSpPr>
        <p:spPr>
          <a:xfrm>
            <a:off x="3608473" y="2052025"/>
            <a:ext cx="5160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ES_tradnl"/>
              <a:t>Descripción de la situación actual del proyecto o de la entidad, derivada de la temática de la presentación.</a:t>
            </a:r>
          </a:p>
        </p:txBody>
      </p:sp>
      <p:sp>
        <p:nvSpPr>
          <p:cNvPr id="849" name="Google Shape;849;p54"/>
          <p:cNvSpPr txBox="1">
            <a:spLocks noGrp="1"/>
          </p:cNvSpPr>
          <p:nvPr>
            <p:ph type="title" idx="3"/>
          </p:nvPr>
        </p:nvSpPr>
        <p:spPr>
          <a:xfrm>
            <a:off x="3608473" y="3164942"/>
            <a:ext cx="51603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Dónde queremos estar</a:t>
            </a:r>
          </a:p>
        </p:txBody>
      </p:sp>
      <p:sp>
        <p:nvSpPr>
          <p:cNvPr id="850" name="Google Shape;850;p54"/>
          <p:cNvSpPr txBox="1">
            <a:spLocks noGrp="1"/>
          </p:cNvSpPr>
          <p:nvPr>
            <p:ph type="subTitle" idx="4"/>
          </p:nvPr>
        </p:nvSpPr>
        <p:spPr>
          <a:xfrm>
            <a:off x="3608473" y="3488425"/>
            <a:ext cx="51603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ES_tradnl"/>
              <a:t>Descripción de la situación deseable del proyecto o de la entidad, derivada de la temática de la presentación.</a:t>
            </a:r>
          </a:p>
        </p:txBody>
      </p:sp>
      <p:sp>
        <p:nvSpPr>
          <p:cNvPr id="852" name="Google Shape;852;p54"/>
          <p:cNvSpPr/>
          <p:nvPr/>
        </p:nvSpPr>
        <p:spPr>
          <a:xfrm>
            <a:off x="0" y="4621775"/>
            <a:ext cx="9144000" cy="5277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53" name="Google Shape;853;p54"/>
          <p:cNvGrpSpPr/>
          <p:nvPr/>
        </p:nvGrpSpPr>
        <p:grpSpPr>
          <a:xfrm>
            <a:off x="2900167" y="1940997"/>
            <a:ext cx="486600" cy="486600"/>
            <a:chOff x="3396406" y="2030447"/>
            <a:chExt cx="486600" cy="486600"/>
          </a:xfrm>
        </p:grpSpPr>
        <p:sp>
          <p:nvSpPr>
            <p:cNvPr id="854" name="Google Shape;854;p54"/>
            <p:cNvSpPr/>
            <p:nvPr/>
          </p:nvSpPr>
          <p:spPr>
            <a:xfrm>
              <a:off x="3396406" y="2030447"/>
              <a:ext cx="486600" cy="486600"/>
            </a:xfrm>
            <a:custGeom>
              <a:avLst/>
              <a:gdLst/>
              <a:ahLst/>
              <a:cxnLst/>
              <a:rect l="l" t="t" r="r" b="b"/>
              <a:pathLst>
                <a:path w="21670" h="21670" extrusionOk="0">
                  <a:moveTo>
                    <a:pt x="7039" y="1990"/>
                  </a:moveTo>
                  <a:cubicBezTo>
                    <a:pt x="7289" y="1990"/>
                    <a:pt x="7494" y="2195"/>
                    <a:pt x="7494" y="2445"/>
                  </a:cubicBezTo>
                  <a:lnTo>
                    <a:pt x="7494" y="4202"/>
                  </a:lnTo>
                  <a:cubicBezTo>
                    <a:pt x="7494" y="4505"/>
                    <a:pt x="7253" y="4746"/>
                    <a:pt x="6959" y="4746"/>
                  </a:cubicBezTo>
                  <a:lnTo>
                    <a:pt x="4782" y="4746"/>
                  </a:lnTo>
                  <a:lnTo>
                    <a:pt x="4782" y="3381"/>
                  </a:lnTo>
                  <a:cubicBezTo>
                    <a:pt x="4782" y="2614"/>
                    <a:pt x="5407" y="1990"/>
                    <a:pt x="6174" y="1990"/>
                  </a:cubicBezTo>
                  <a:close/>
                  <a:moveTo>
                    <a:pt x="8484" y="2757"/>
                  </a:moveTo>
                  <a:cubicBezTo>
                    <a:pt x="8823" y="2757"/>
                    <a:pt x="9100" y="3033"/>
                    <a:pt x="9100" y="3381"/>
                  </a:cubicBezTo>
                  <a:lnTo>
                    <a:pt x="9100" y="4746"/>
                  </a:lnTo>
                  <a:lnTo>
                    <a:pt x="8663" y="4746"/>
                  </a:lnTo>
                  <a:cubicBezTo>
                    <a:pt x="8368" y="4746"/>
                    <a:pt x="8128" y="4505"/>
                    <a:pt x="8128" y="4202"/>
                  </a:cubicBezTo>
                  <a:lnTo>
                    <a:pt x="8128" y="2757"/>
                  </a:lnTo>
                  <a:close/>
                  <a:moveTo>
                    <a:pt x="7798" y="5005"/>
                  </a:moveTo>
                  <a:cubicBezTo>
                    <a:pt x="8012" y="5237"/>
                    <a:pt x="8315" y="5380"/>
                    <a:pt x="8654" y="5380"/>
                  </a:cubicBezTo>
                  <a:lnTo>
                    <a:pt x="9100" y="5380"/>
                  </a:lnTo>
                  <a:lnTo>
                    <a:pt x="9100" y="6646"/>
                  </a:lnTo>
                  <a:cubicBezTo>
                    <a:pt x="9100" y="7833"/>
                    <a:pt x="8163" y="8823"/>
                    <a:pt x="6986" y="8850"/>
                  </a:cubicBezTo>
                  <a:cubicBezTo>
                    <a:pt x="6975" y="8850"/>
                    <a:pt x="6964" y="8850"/>
                    <a:pt x="6953" y="8850"/>
                  </a:cubicBezTo>
                  <a:cubicBezTo>
                    <a:pt x="5755" y="8850"/>
                    <a:pt x="4782" y="7876"/>
                    <a:pt x="4782" y="6682"/>
                  </a:cubicBezTo>
                  <a:lnTo>
                    <a:pt x="4782" y="5380"/>
                  </a:lnTo>
                  <a:lnTo>
                    <a:pt x="6941" y="5380"/>
                  </a:lnTo>
                  <a:cubicBezTo>
                    <a:pt x="7280" y="5380"/>
                    <a:pt x="7583" y="5237"/>
                    <a:pt x="7798" y="5005"/>
                  </a:cubicBezTo>
                  <a:close/>
                  <a:moveTo>
                    <a:pt x="7744" y="9349"/>
                  </a:moveTo>
                  <a:lnTo>
                    <a:pt x="7744" y="10224"/>
                  </a:lnTo>
                  <a:cubicBezTo>
                    <a:pt x="7744" y="10589"/>
                    <a:pt x="7503" y="10919"/>
                    <a:pt x="7155" y="11009"/>
                  </a:cubicBezTo>
                  <a:cubicBezTo>
                    <a:pt x="7085" y="11026"/>
                    <a:pt x="7015" y="11035"/>
                    <a:pt x="6947" y="11035"/>
                  </a:cubicBezTo>
                  <a:cubicBezTo>
                    <a:pt x="6501" y="11035"/>
                    <a:pt x="6138" y="10674"/>
                    <a:pt x="6138" y="10233"/>
                  </a:cubicBezTo>
                  <a:lnTo>
                    <a:pt x="6138" y="9349"/>
                  </a:lnTo>
                  <a:cubicBezTo>
                    <a:pt x="6397" y="9430"/>
                    <a:pt x="6665" y="9474"/>
                    <a:pt x="6941" y="9474"/>
                  </a:cubicBezTo>
                  <a:cubicBezTo>
                    <a:pt x="7227" y="9474"/>
                    <a:pt x="7494" y="9430"/>
                    <a:pt x="7744" y="9349"/>
                  </a:cubicBezTo>
                  <a:close/>
                  <a:moveTo>
                    <a:pt x="5576" y="10625"/>
                  </a:moveTo>
                  <a:cubicBezTo>
                    <a:pt x="5683" y="10991"/>
                    <a:pt x="5924" y="11294"/>
                    <a:pt x="6245" y="11473"/>
                  </a:cubicBezTo>
                  <a:lnTo>
                    <a:pt x="5326" y="12177"/>
                  </a:lnTo>
                  <a:lnTo>
                    <a:pt x="4925" y="10803"/>
                  </a:lnTo>
                  <a:lnTo>
                    <a:pt x="5576" y="10625"/>
                  </a:lnTo>
                  <a:close/>
                  <a:moveTo>
                    <a:pt x="8324" y="10625"/>
                  </a:moveTo>
                  <a:lnTo>
                    <a:pt x="8975" y="10803"/>
                  </a:lnTo>
                  <a:lnTo>
                    <a:pt x="8565" y="12177"/>
                  </a:lnTo>
                  <a:lnTo>
                    <a:pt x="7646" y="11473"/>
                  </a:lnTo>
                  <a:cubicBezTo>
                    <a:pt x="7967" y="11294"/>
                    <a:pt x="8217" y="10991"/>
                    <a:pt x="8324" y="10625"/>
                  </a:cubicBezTo>
                  <a:close/>
                  <a:moveTo>
                    <a:pt x="9582" y="10964"/>
                  </a:moveTo>
                  <a:lnTo>
                    <a:pt x="10545" y="11223"/>
                  </a:lnTo>
                  <a:cubicBezTo>
                    <a:pt x="11339" y="11437"/>
                    <a:pt x="11892" y="12151"/>
                    <a:pt x="11892" y="12980"/>
                  </a:cubicBezTo>
                  <a:lnTo>
                    <a:pt x="11892" y="13667"/>
                  </a:lnTo>
                  <a:lnTo>
                    <a:pt x="10242" y="13667"/>
                  </a:lnTo>
                  <a:lnTo>
                    <a:pt x="10242" y="13141"/>
                  </a:lnTo>
                  <a:cubicBezTo>
                    <a:pt x="10242" y="12980"/>
                    <a:pt x="10126" y="12837"/>
                    <a:pt x="9965" y="12820"/>
                  </a:cubicBezTo>
                  <a:cubicBezTo>
                    <a:pt x="9950" y="12818"/>
                    <a:pt x="9935" y="12817"/>
                    <a:pt x="9920" y="12817"/>
                  </a:cubicBezTo>
                  <a:cubicBezTo>
                    <a:pt x="9745" y="12817"/>
                    <a:pt x="9608" y="12959"/>
                    <a:pt x="9608" y="13132"/>
                  </a:cubicBezTo>
                  <a:lnTo>
                    <a:pt x="9608" y="13667"/>
                  </a:lnTo>
                  <a:lnTo>
                    <a:pt x="4274" y="13667"/>
                  </a:lnTo>
                  <a:lnTo>
                    <a:pt x="4274" y="13141"/>
                  </a:lnTo>
                  <a:cubicBezTo>
                    <a:pt x="4274" y="12980"/>
                    <a:pt x="4158" y="12837"/>
                    <a:pt x="3997" y="12820"/>
                  </a:cubicBezTo>
                  <a:cubicBezTo>
                    <a:pt x="3983" y="12818"/>
                    <a:pt x="3968" y="12817"/>
                    <a:pt x="3954" y="12817"/>
                  </a:cubicBezTo>
                  <a:cubicBezTo>
                    <a:pt x="3785" y="12817"/>
                    <a:pt x="3640" y="12959"/>
                    <a:pt x="3640" y="13132"/>
                  </a:cubicBezTo>
                  <a:lnTo>
                    <a:pt x="3640" y="13667"/>
                  </a:lnTo>
                  <a:lnTo>
                    <a:pt x="1990" y="13667"/>
                  </a:lnTo>
                  <a:lnTo>
                    <a:pt x="1990" y="12980"/>
                  </a:lnTo>
                  <a:cubicBezTo>
                    <a:pt x="1990" y="12151"/>
                    <a:pt x="2543" y="11437"/>
                    <a:pt x="3346" y="11223"/>
                  </a:cubicBezTo>
                  <a:lnTo>
                    <a:pt x="4300" y="10964"/>
                  </a:lnTo>
                  <a:lnTo>
                    <a:pt x="4836" y="12793"/>
                  </a:lnTo>
                  <a:cubicBezTo>
                    <a:pt x="4871" y="12891"/>
                    <a:pt x="4943" y="12971"/>
                    <a:pt x="5041" y="13007"/>
                  </a:cubicBezTo>
                  <a:cubicBezTo>
                    <a:pt x="5077" y="13016"/>
                    <a:pt x="5112" y="13025"/>
                    <a:pt x="5148" y="13025"/>
                  </a:cubicBezTo>
                  <a:cubicBezTo>
                    <a:pt x="5210" y="13025"/>
                    <a:pt x="5282" y="12998"/>
                    <a:pt x="5335" y="12953"/>
                  </a:cubicBezTo>
                  <a:lnTo>
                    <a:pt x="6941" y="11740"/>
                  </a:lnTo>
                  <a:lnTo>
                    <a:pt x="8547" y="12953"/>
                  </a:lnTo>
                  <a:cubicBezTo>
                    <a:pt x="8609" y="12998"/>
                    <a:pt x="8672" y="13025"/>
                    <a:pt x="8743" y="13025"/>
                  </a:cubicBezTo>
                  <a:cubicBezTo>
                    <a:pt x="8779" y="13025"/>
                    <a:pt x="8806" y="13016"/>
                    <a:pt x="8841" y="13007"/>
                  </a:cubicBezTo>
                  <a:cubicBezTo>
                    <a:pt x="8939" y="12971"/>
                    <a:pt x="9020" y="12891"/>
                    <a:pt x="9046" y="12793"/>
                  </a:cubicBezTo>
                  <a:lnTo>
                    <a:pt x="9582" y="10964"/>
                  </a:lnTo>
                  <a:close/>
                  <a:moveTo>
                    <a:pt x="12927" y="16888"/>
                  </a:moveTo>
                  <a:lnTo>
                    <a:pt x="13445" y="19680"/>
                  </a:lnTo>
                  <a:lnTo>
                    <a:pt x="10072" y="19680"/>
                  </a:lnTo>
                  <a:cubicBezTo>
                    <a:pt x="9912" y="19680"/>
                    <a:pt x="9760" y="19796"/>
                    <a:pt x="9742" y="19956"/>
                  </a:cubicBezTo>
                  <a:cubicBezTo>
                    <a:pt x="9724" y="20144"/>
                    <a:pt x="9867" y="20313"/>
                    <a:pt x="10055" y="20313"/>
                  </a:cubicBezTo>
                  <a:lnTo>
                    <a:pt x="14845" y="20313"/>
                  </a:lnTo>
                  <a:cubicBezTo>
                    <a:pt x="15032" y="20313"/>
                    <a:pt x="15202" y="20456"/>
                    <a:pt x="15220" y="20652"/>
                  </a:cubicBezTo>
                  <a:cubicBezTo>
                    <a:pt x="15229" y="20857"/>
                    <a:pt x="15068" y="21027"/>
                    <a:pt x="14854" y="21027"/>
                  </a:cubicBezTo>
                  <a:lnTo>
                    <a:pt x="6834" y="21027"/>
                  </a:lnTo>
                  <a:cubicBezTo>
                    <a:pt x="6638" y="21027"/>
                    <a:pt x="6468" y="20884"/>
                    <a:pt x="6459" y="20697"/>
                  </a:cubicBezTo>
                  <a:cubicBezTo>
                    <a:pt x="6442" y="20483"/>
                    <a:pt x="6611" y="20313"/>
                    <a:pt x="6816" y="20313"/>
                  </a:cubicBezTo>
                  <a:lnTo>
                    <a:pt x="8565" y="20313"/>
                  </a:lnTo>
                  <a:cubicBezTo>
                    <a:pt x="8725" y="20313"/>
                    <a:pt x="8868" y="20197"/>
                    <a:pt x="8886" y="20037"/>
                  </a:cubicBezTo>
                  <a:cubicBezTo>
                    <a:pt x="8913" y="19840"/>
                    <a:pt x="8761" y="19680"/>
                    <a:pt x="8574" y="19680"/>
                  </a:cubicBezTo>
                  <a:lnTo>
                    <a:pt x="8226" y="19680"/>
                  </a:lnTo>
                  <a:lnTo>
                    <a:pt x="8752" y="16888"/>
                  </a:lnTo>
                  <a:close/>
                  <a:moveTo>
                    <a:pt x="340" y="0"/>
                  </a:moveTo>
                  <a:cubicBezTo>
                    <a:pt x="152" y="0"/>
                    <a:pt x="1" y="152"/>
                    <a:pt x="1" y="339"/>
                  </a:cubicBezTo>
                  <a:lnTo>
                    <a:pt x="1" y="15282"/>
                  </a:lnTo>
                  <a:cubicBezTo>
                    <a:pt x="1" y="16165"/>
                    <a:pt x="723" y="16888"/>
                    <a:pt x="1606" y="16888"/>
                  </a:cubicBezTo>
                  <a:lnTo>
                    <a:pt x="8128" y="16888"/>
                  </a:lnTo>
                  <a:lnTo>
                    <a:pt x="7601" y="19680"/>
                  </a:lnTo>
                  <a:lnTo>
                    <a:pt x="6843" y="19680"/>
                  </a:lnTo>
                  <a:cubicBezTo>
                    <a:pt x="6254" y="19680"/>
                    <a:pt x="5781" y="20162"/>
                    <a:pt x="5826" y="20741"/>
                  </a:cubicBezTo>
                  <a:cubicBezTo>
                    <a:pt x="5862" y="21259"/>
                    <a:pt x="6290" y="21669"/>
                    <a:pt x="6816" y="21669"/>
                  </a:cubicBezTo>
                  <a:lnTo>
                    <a:pt x="14827" y="21669"/>
                  </a:lnTo>
                  <a:cubicBezTo>
                    <a:pt x="15416" y="21669"/>
                    <a:pt x="15889" y="21188"/>
                    <a:pt x="15853" y="20599"/>
                  </a:cubicBezTo>
                  <a:cubicBezTo>
                    <a:pt x="15809" y="20081"/>
                    <a:pt x="15380" y="19680"/>
                    <a:pt x="14854" y="19680"/>
                  </a:cubicBezTo>
                  <a:lnTo>
                    <a:pt x="14069" y="19680"/>
                  </a:lnTo>
                  <a:lnTo>
                    <a:pt x="13543" y="16888"/>
                  </a:lnTo>
                  <a:lnTo>
                    <a:pt x="20064" y="16888"/>
                  </a:lnTo>
                  <a:cubicBezTo>
                    <a:pt x="20947" y="16888"/>
                    <a:pt x="21670" y="16165"/>
                    <a:pt x="21670" y="15282"/>
                  </a:cubicBezTo>
                  <a:lnTo>
                    <a:pt x="21670" y="1606"/>
                  </a:lnTo>
                  <a:cubicBezTo>
                    <a:pt x="21670" y="723"/>
                    <a:pt x="20947" y="0"/>
                    <a:pt x="20064" y="0"/>
                  </a:cubicBezTo>
                  <a:lnTo>
                    <a:pt x="4300" y="0"/>
                  </a:lnTo>
                  <a:cubicBezTo>
                    <a:pt x="4140" y="0"/>
                    <a:pt x="3988" y="125"/>
                    <a:pt x="3970" y="286"/>
                  </a:cubicBezTo>
                  <a:cubicBezTo>
                    <a:pt x="3944" y="473"/>
                    <a:pt x="4095" y="642"/>
                    <a:pt x="4283" y="642"/>
                  </a:cubicBezTo>
                  <a:lnTo>
                    <a:pt x="20064" y="642"/>
                  </a:lnTo>
                  <a:cubicBezTo>
                    <a:pt x="20599" y="642"/>
                    <a:pt x="21027" y="1071"/>
                    <a:pt x="21027" y="1606"/>
                  </a:cubicBezTo>
                  <a:lnTo>
                    <a:pt x="21027" y="13667"/>
                  </a:lnTo>
                  <a:lnTo>
                    <a:pt x="19823" y="13667"/>
                  </a:lnTo>
                  <a:cubicBezTo>
                    <a:pt x="19662" y="13667"/>
                    <a:pt x="19511" y="13783"/>
                    <a:pt x="19493" y="13944"/>
                  </a:cubicBezTo>
                  <a:cubicBezTo>
                    <a:pt x="19475" y="14140"/>
                    <a:pt x="19618" y="14301"/>
                    <a:pt x="19814" y="14301"/>
                  </a:cubicBezTo>
                  <a:lnTo>
                    <a:pt x="21027" y="14301"/>
                  </a:lnTo>
                  <a:lnTo>
                    <a:pt x="21027" y="15282"/>
                  </a:lnTo>
                  <a:cubicBezTo>
                    <a:pt x="21027" y="15817"/>
                    <a:pt x="20599" y="16254"/>
                    <a:pt x="20064" y="16254"/>
                  </a:cubicBezTo>
                  <a:lnTo>
                    <a:pt x="1606" y="16254"/>
                  </a:lnTo>
                  <a:cubicBezTo>
                    <a:pt x="1071" y="16254"/>
                    <a:pt x="643" y="15817"/>
                    <a:pt x="643" y="15282"/>
                  </a:cubicBezTo>
                  <a:lnTo>
                    <a:pt x="643" y="14301"/>
                  </a:lnTo>
                  <a:lnTo>
                    <a:pt x="18324" y="14301"/>
                  </a:lnTo>
                  <a:cubicBezTo>
                    <a:pt x="18485" y="14301"/>
                    <a:pt x="18637" y="14185"/>
                    <a:pt x="18654" y="14024"/>
                  </a:cubicBezTo>
                  <a:cubicBezTo>
                    <a:pt x="18672" y="13837"/>
                    <a:pt x="18530" y="13667"/>
                    <a:pt x="18333" y="13667"/>
                  </a:cubicBezTo>
                  <a:lnTo>
                    <a:pt x="12526" y="13667"/>
                  </a:lnTo>
                  <a:lnTo>
                    <a:pt x="12526" y="12980"/>
                  </a:lnTo>
                  <a:cubicBezTo>
                    <a:pt x="12526" y="11865"/>
                    <a:pt x="11776" y="10893"/>
                    <a:pt x="10706" y="10607"/>
                  </a:cubicBezTo>
                  <a:lnTo>
                    <a:pt x="8377" y="9983"/>
                  </a:lnTo>
                  <a:lnTo>
                    <a:pt x="8377" y="9073"/>
                  </a:lnTo>
                  <a:cubicBezTo>
                    <a:pt x="9189" y="8582"/>
                    <a:pt x="9733" y="7690"/>
                    <a:pt x="9733" y="6664"/>
                  </a:cubicBezTo>
                  <a:lnTo>
                    <a:pt x="9733" y="3381"/>
                  </a:lnTo>
                  <a:cubicBezTo>
                    <a:pt x="9733" y="2685"/>
                    <a:pt x="9171" y="2123"/>
                    <a:pt x="8476" y="2123"/>
                  </a:cubicBezTo>
                  <a:lnTo>
                    <a:pt x="8029" y="2123"/>
                  </a:lnTo>
                  <a:cubicBezTo>
                    <a:pt x="7896" y="1677"/>
                    <a:pt x="7485" y="1356"/>
                    <a:pt x="7004" y="1356"/>
                  </a:cubicBezTo>
                  <a:lnTo>
                    <a:pt x="6174" y="1356"/>
                  </a:lnTo>
                  <a:cubicBezTo>
                    <a:pt x="5059" y="1356"/>
                    <a:pt x="4149" y="2266"/>
                    <a:pt x="4149" y="3381"/>
                  </a:cubicBezTo>
                  <a:lnTo>
                    <a:pt x="4149" y="6620"/>
                  </a:lnTo>
                  <a:cubicBezTo>
                    <a:pt x="4149" y="7637"/>
                    <a:pt x="4693" y="8520"/>
                    <a:pt x="5505" y="9001"/>
                  </a:cubicBezTo>
                  <a:lnTo>
                    <a:pt x="5505" y="9983"/>
                  </a:lnTo>
                  <a:lnTo>
                    <a:pt x="3176" y="10607"/>
                  </a:lnTo>
                  <a:cubicBezTo>
                    <a:pt x="2106" y="10893"/>
                    <a:pt x="1357" y="11874"/>
                    <a:pt x="1357" y="12980"/>
                  </a:cubicBezTo>
                  <a:lnTo>
                    <a:pt x="1357" y="13667"/>
                  </a:lnTo>
                  <a:lnTo>
                    <a:pt x="643" y="13667"/>
                  </a:lnTo>
                  <a:lnTo>
                    <a:pt x="643" y="839"/>
                  </a:lnTo>
                  <a:cubicBezTo>
                    <a:pt x="643" y="732"/>
                    <a:pt x="732" y="642"/>
                    <a:pt x="839" y="642"/>
                  </a:cubicBezTo>
                  <a:lnTo>
                    <a:pt x="2927" y="642"/>
                  </a:lnTo>
                  <a:cubicBezTo>
                    <a:pt x="2944" y="642"/>
                    <a:pt x="2962" y="634"/>
                    <a:pt x="2971" y="625"/>
                  </a:cubicBezTo>
                  <a:cubicBezTo>
                    <a:pt x="3266" y="348"/>
                    <a:pt x="3069" y="0"/>
                    <a:pt x="28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55" name="Google Shape;855;p54"/>
            <p:cNvSpPr/>
            <p:nvPr/>
          </p:nvSpPr>
          <p:spPr>
            <a:xfrm>
              <a:off x="3657827" y="2060896"/>
              <a:ext cx="192731" cy="226571"/>
            </a:xfrm>
            <a:custGeom>
              <a:avLst/>
              <a:gdLst/>
              <a:ahLst/>
              <a:cxnLst/>
              <a:rect l="l" t="t" r="r" b="b"/>
              <a:pathLst>
                <a:path w="8583" h="10090" extrusionOk="0">
                  <a:moveTo>
                    <a:pt x="7842" y="634"/>
                  </a:moveTo>
                  <a:cubicBezTo>
                    <a:pt x="7905" y="634"/>
                    <a:pt x="7949" y="687"/>
                    <a:pt x="7949" y="750"/>
                  </a:cubicBezTo>
                  <a:lnTo>
                    <a:pt x="7949" y="8404"/>
                  </a:lnTo>
                  <a:cubicBezTo>
                    <a:pt x="7949" y="8404"/>
                    <a:pt x="7892" y="8502"/>
                    <a:pt x="7832" y="8502"/>
                  </a:cubicBezTo>
                  <a:cubicBezTo>
                    <a:pt x="7829" y="8502"/>
                    <a:pt x="7827" y="8502"/>
                    <a:pt x="7824" y="8502"/>
                  </a:cubicBezTo>
                  <a:lnTo>
                    <a:pt x="3123" y="8502"/>
                  </a:lnTo>
                  <a:cubicBezTo>
                    <a:pt x="3069" y="8511"/>
                    <a:pt x="3007" y="8529"/>
                    <a:pt x="2962" y="8564"/>
                  </a:cubicBezTo>
                  <a:lnTo>
                    <a:pt x="1945" y="9198"/>
                  </a:lnTo>
                  <a:lnTo>
                    <a:pt x="1945" y="8832"/>
                  </a:lnTo>
                  <a:cubicBezTo>
                    <a:pt x="1945" y="8654"/>
                    <a:pt x="1633" y="8546"/>
                    <a:pt x="1633" y="8546"/>
                  </a:cubicBezTo>
                  <a:lnTo>
                    <a:pt x="759" y="8546"/>
                  </a:lnTo>
                  <a:lnTo>
                    <a:pt x="759" y="8511"/>
                  </a:lnTo>
                  <a:cubicBezTo>
                    <a:pt x="670" y="8511"/>
                    <a:pt x="634" y="8404"/>
                    <a:pt x="634" y="8404"/>
                  </a:cubicBezTo>
                  <a:lnTo>
                    <a:pt x="634" y="750"/>
                  </a:lnTo>
                  <a:cubicBezTo>
                    <a:pt x="634" y="687"/>
                    <a:pt x="678" y="634"/>
                    <a:pt x="741" y="634"/>
                  </a:cubicBezTo>
                  <a:close/>
                  <a:moveTo>
                    <a:pt x="741" y="0"/>
                  </a:moveTo>
                  <a:cubicBezTo>
                    <a:pt x="331" y="0"/>
                    <a:pt x="0" y="339"/>
                    <a:pt x="0" y="750"/>
                  </a:cubicBezTo>
                  <a:lnTo>
                    <a:pt x="0" y="8404"/>
                  </a:lnTo>
                  <a:cubicBezTo>
                    <a:pt x="0" y="8404"/>
                    <a:pt x="322" y="9144"/>
                    <a:pt x="732" y="9144"/>
                  </a:cubicBezTo>
                  <a:lnTo>
                    <a:pt x="1312" y="9144"/>
                  </a:lnTo>
                  <a:lnTo>
                    <a:pt x="1312" y="9769"/>
                  </a:lnTo>
                  <a:cubicBezTo>
                    <a:pt x="1312" y="9885"/>
                    <a:pt x="1374" y="9992"/>
                    <a:pt x="1481" y="10045"/>
                  </a:cubicBezTo>
                  <a:cubicBezTo>
                    <a:pt x="1526" y="10072"/>
                    <a:pt x="1579" y="10090"/>
                    <a:pt x="1633" y="10090"/>
                  </a:cubicBezTo>
                  <a:cubicBezTo>
                    <a:pt x="1687" y="10090"/>
                    <a:pt x="1749" y="10072"/>
                    <a:pt x="1803" y="10036"/>
                  </a:cubicBezTo>
                  <a:lnTo>
                    <a:pt x="3221" y="9180"/>
                  </a:lnTo>
                  <a:lnTo>
                    <a:pt x="7842" y="9180"/>
                  </a:lnTo>
                  <a:cubicBezTo>
                    <a:pt x="8252" y="9180"/>
                    <a:pt x="8583" y="8850"/>
                    <a:pt x="8583" y="8439"/>
                  </a:cubicBezTo>
                  <a:lnTo>
                    <a:pt x="8583" y="750"/>
                  </a:lnTo>
                  <a:cubicBezTo>
                    <a:pt x="8583" y="339"/>
                    <a:pt x="8252" y="0"/>
                    <a:pt x="78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56" name="Google Shape;856;p54"/>
            <p:cNvSpPr/>
            <p:nvPr/>
          </p:nvSpPr>
          <p:spPr>
            <a:xfrm>
              <a:off x="3689668" y="2094151"/>
              <a:ext cx="128443" cy="14236"/>
            </a:xfrm>
            <a:custGeom>
              <a:avLst/>
              <a:gdLst/>
              <a:ahLst/>
              <a:cxnLst/>
              <a:rect l="l" t="t" r="r" b="b"/>
              <a:pathLst>
                <a:path w="5720" h="634" extrusionOk="0">
                  <a:moveTo>
                    <a:pt x="358" y="0"/>
                  </a:moveTo>
                  <a:cubicBezTo>
                    <a:pt x="188" y="0"/>
                    <a:pt x="46" y="116"/>
                    <a:pt x="28" y="277"/>
                  </a:cubicBezTo>
                  <a:cubicBezTo>
                    <a:pt x="1" y="473"/>
                    <a:pt x="153" y="633"/>
                    <a:pt x="340" y="633"/>
                  </a:cubicBezTo>
                  <a:lnTo>
                    <a:pt x="5371" y="633"/>
                  </a:lnTo>
                  <a:cubicBezTo>
                    <a:pt x="5532" y="633"/>
                    <a:pt x="5684" y="517"/>
                    <a:pt x="5701" y="357"/>
                  </a:cubicBezTo>
                  <a:cubicBezTo>
                    <a:pt x="5719" y="170"/>
                    <a:pt x="5577" y="0"/>
                    <a:pt x="5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57" name="Google Shape;857;p54"/>
            <p:cNvSpPr/>
            <p:nvPr/>
          </p:nvSpPr>
          <p:spPr>
            <a:xfrm>
              <a:off x="3689668" y="2124600"/>
              <a:ext cx="128443" cy="14236"/>
            </a:xfrm>
            <a:custGeom>
              <a:avLst/>
              <a:gdLst/>
              <a:ahLst/>
              <a:cxnLst/>
              <a:rect l="l" t="t" r="r" b="b"/>
              <a:pathLst>
                <a:path w="5720" h="634" extrusionOk="0">
                  <a:moveTo>
                    <a:pt x="358" y="0"/>
                  </a:moveTo>
                  <a:cubicBezTo>
                    <a:pt x="188" y="0"/>
                    <a:pt x="46" y="116"/>
                    <a:pt x="28" y="277"/>
                  </a:cubicBezTo>
                  <a:cubicBezTo>
                    <a:pt x="1" y="473"/>
                    <a:pt x="153" y="633"/>
                    <a:pt x="340" y="633"/>
                  </a:cubicBezTo>
                  <a:lnTo>
                    <a:pt x="5371" y="633"/>
                  </a:lnTo>
                  <a:cubicBezTo>
                    <a:pt x="5532" y="633"/>
                    <a:pt x="5684" y="517"/>
                    <a:pt x="5701" y="357"/>
                  </a:cubicBezTo>
                  <a:cubicBezTo>
                    <a:pt x="5719" y="161"/>
                    <a:pt x="5577" y="0"/>
                    <a:pt x="53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58" name="Google Shape;858;p54"/>
            <p:cNvSpPr/>
            <p:nvPr/>
          </p:nvSpPr>
          <p:spPr>
            <a:xfrm>
              <a:off x="3689668" y="2152243"/>
              <a:ext cx="79558" cy="14236"/>
            </a:xfrm>
            <a:custGeom>
              <a:avLst/>
              <a:gdLst/>
              <a:ahLst/>
              <a:cxnLst/>
              <a:rect l="l" t="t" r="r" b="b"/>
              <a:pathLst>
                <a:path w="3543" h="634" extrusionOk="0">
                  <a:moveTo>
                    <a:pt x="358" y="0"/>
                  </a:moveTo>
                  <a:cubicBezTo>
                    <a:pt x="188" y="0"/>
                    <a:pt x="46" y="116"/>
                    <a:pt x="28" y="277"/>
                  </a:cubicBezTo>
                  <a:cubicBezTo>
                    <a:pt x="1" y="464"/>
                    <a:pt x="153" y="634"/>
                    <a:pt x="340" y="634"/>
                  </a:cubicBezTo>
                  <a:lnTo>
                    <a:pt x="3195" y="634"/>
                  </a:lnTo>
                  <a:cubicBezTo>
                    <a:pt x="3355" y="634"/>
                    <a:pt x="3498" y="518"/>
                    <a:pt x="3516" y="357"/>
                  </a:cubicBezTo>
                  <a:cubicBezTo>
                    <a:pt x="3543" y="161"/>
                    <a:pt x="3391" y="0"/>
                    <a:pt x="3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59" name="Google Shape;859;p54"/>
            <p:cNvSpPr/>
            <p:nvPr/>
          </p:nvSpPr>
          <p:spPr>
            <a:xfrm>
              <a:off x="3784833" y="2152243"/>
              <a:ext cx="33278" cy="14236"/>
            </a:xfrm>
            <a:custGeom>
              <a:avLst/>
              <a:gdLst/>
              <a:ahLst/>
              <a:cxnLst/>
              <a:rect l="l" t="t" r="r" b="b"/>
              <a:pathLst>
                <a:path w="1482" h="634" extrusionOk="0">
                  <a:moveTo>
                    <a:pt x="348" y="0"/>
                  </a:moveTo>
                  <a:cubicBezTo>
                    <a:pt x="188" y="0"/>
                    <a:pt x="36" y="116"/>
                    <a:pt x="18" y="277"/>
                  </a:cubicBezTo>
                  <a:cubicBezTo>
                    <a:pt x="0" y="464"/>
                    <a:pt x="143" y="634"/>
                    <a:pt x="330" y="634"/>
                  </a:cubicBezTo>
                  <a:lnTo>
                    <a:pt x="1133" y="634"/>
                  </a:lnTo>
                  <a:cubicBezTo>
                    <a:pt x="1294" y="634"/>
                    <a:pt x="1446" y="518"/>
                    <a:pt x="1463" y="357"/>
                  </a:cubicBezTo>
                  <a:cubicBezTo>
                    <a:pt x="1481" y="161"/>
                    <a:pt x="1339" y="0"/>
                    <a:pt x="1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60" name="Google Shape;860;p54"/>
            <p:cNvSpPr/>
            <p:nvPr/>
          </p:nvSpPr>
          <p:spPr>
            <a:xfrm>
              <a:off x="3751173" y="2182489"/>
              <a:ext cx="66938" cy="14236"/>
            </a:xfrm>
            <a:custGeom>
              <a:avLst/>
              <a:gdLst/>
              <a:ahLst/>
              <a:cxnLst/>
              <a:rect l="l" t="t" r="r" b="b"/>
              <a:pathLst>
                <a:path w="2981" h="634" extrusionOk="0">
                  <a:moveTo>
                    <a:pt x="349" y="0"/>
                  </a:moveTo>
                  <a:cubicBezTo>
                    <a:pt x="188" y="0"/>
                    <a:pt x="45" y="116"/>
                    <a:pt x="19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2632" y="634"/>
                  </a:lnTo>
                  <a:cubicBezTo>
                    <a:pt x="2793" y="634"/>
                    <a:pt x="2945" y="518"/>
                    <a:pt x="2962" y="357"/>
                  </a:cubicBezTo>
                  <a:cubicBezTo>
                    <a:pt x="2980" y="170"/>
                    <a:pt x="2838" y="0"/>
                    <a:pt x="26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61" name="Google Shape;861;p54"/>
            <p:cNvSpPr/>
            <p:nvPr/>
          </p:nvSpPr>
          <p:spPr>
            <a:xfrm>
              <a:off x="3689668" y="2182489"/>
              <a:ext cx="45898" cy="14236"/>
            </a:xfrm>
            <a:custGeom>
              <a:avLst/>
              <a:gdLst/>
              <a:ahLst/>
              <a:cxnLst/>
              <a:rect l="l" t="t" r="r" b="b"/>
              <a:pathLst>
                <a:path w="2044" h="634" extrusionOk="0">
                  <a:moveTo>
                    <a:pt x="358" y="0"/>
                  </a:moveTo>
                  <a:cubicBezTo>
                    <a:pt x="188" y="0"/>
                    <a:pt x="46" y="116"/>
                    <a:pt x="28" y="277"/>
                  </a:cubicBezTo>
                  <a:cubicBezTo>
                    <a:pt x="1" y="473"/>
                    <a:pt x="153" y="634"/>
                    <a:pt x="340" y="634"/>
                  </a:cubicBezTo>
                  <a:lnTo>
                    <a:pt x="1696" y="634"/>
                  </a:lnTo>
                  <a:cubicBezTo>
                    <a:pt x="1856" y="634"/>
                    <a:pt x="2008" y="518"/>
                    <a:pt x="2026" y="357"/>
                  </a:cubicBezTo>
                  <a:cubicBezTo>
                    <a:pt x="2044" y="170"/>
                    <a:pt x="1901" y="0"/>
                    <a:pt x="1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62" name="Google Shape;862;p54"/>
            <p:cNvSpPr/>
            <p:nvPr/>
          </p:nvSpPr>
          <p:spPr>
            <a:xfrm>
              <a:off x="3689668" y="2213926"/>
              <a:ext cx="89169" cy="14259"/>
            </a:xfrm>
            <a:custGeom>
              <a:avLst/>
              <a:gdLst/>
              <a:ahLst/>
              <a:cxnLst/>
              <a:rect l="l" t="t" r="r" b="b"/>
              <a:pathLst>
                <a:path w="3971" h="635" extrusionOk="0">
                  <a:moveTo>
                    <a:pt x="358" y="1"/>
                  </a:moveTo>
                  <a:cubicBezTo>
                    <a:pt x="188" y="1"/>
                    <a:pt x="46" y="117"/>
                    <a:pt x="28" y="277"/>
                  </a:cubicBezTo>
                  <a:cubicBezTo>
                    <a:pt x="1" y="474"/>
                    <a:pt x="153" y="634"/>
                    <a:pt x="340" y="634"/>
                  </a:cubicBezTo>
                  <a:lnTo>
                    <a:pt x="3632" y="634"/>
                  </a:lnTo>
                  <a:cubicBezTo>
                    <a:pt x="3819" y="634"/>
                    <a:pt x="3971" y="474"/>
                    <a:pt x="3944" y="277"/>
                  </a:cubicBezTo>
                  <a:cubicBezTo>
                    <a:pt x="3926" y="117"/>
                    <a:pt x="3783" y="1"/>
                    <a:pt x="36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863" name="Google Shape;863;p54"/>
          <p:cNvGrpSpPr/>
          <p:nvPr/>
        </p:nvGrpSpPr>
        <p:grpSpPr>
          <a:xfrm>
            <a:off x="2900268" y="3374947"/>
            <a:ext cx="486398" cy="486600"/>
            <a:chOff x="4018005" y="2030447"/>
            <a:chExt cx="486398" cy="486600"/>
          </a:xfrm>
        </p:grpSpPr>
        <p:sp>
          <p:nvSpPr>
            <p:cNvPr id="864" name="Google Shape;864;p54"/>
            <p:cNvSpPr/>
            <p:nvPr/>
          </p:nvSpPr>
          <p:spPr>
            <a:xfrm>
              <a:off x="4018005" y="2288050"/>
              <a:ext cx="486398" cy="228996"/>
            </a:xfrm>
            <a:custGeom>
              <a:avLst/>
              <a:gdLst/>
              <a:ahLst/>
              <a:cxnLst/>
              <a:rect l="l" t="t" r="r" b="b"/>
              <a:pathLst>
                <a:path w="21661" h="10198" extrusionOk="0">
                  <a:moveTo>
                    <a:pt x="2713" y="634"/>
                  </a:moveTo>
                  <a:cubicBezTo>
                    <a:pt x="2641" y="768"/>
                    <a:pt x="2597" y="919"/>
                    <a:pt x="2588" y="1089"/>
                  </a:cubicBezTo>
                  <a:lnTo>
                    <a:pt x="2507" y="2115"/>
                  </a:lnTo>
                  <a:lnTo>
                    <a:pt x="625" y="2115"/>
                  </a:lnTo>
                  <a:lnTo>
                    <a:pt x="705" y="1134"/>
                  </a:lnTo>
                  <a:cubicBezTo>
                    <a:pt x="723" y="857"/>
                    <a:pt x="964" y="634"/>
                    <a:pt x="1249" y="634"/>
                  </a:cubicBezTo>
                  <a:close/>
                  <a:moveTo>
                    <a:pt x="11928" y="679"/>
                  </a:moveTo>
                  <a:cubicBezTo>
                    <a:pt x="12205" y="679"/>
                    <a:pt x="12436" y="893"/>
                    <a:pt x="12454" y="1160"/>
                  </a:cubicBezTo>
                  <a:lnTo>
                    <a:pt x="12526" y="2115"/>
                  </a:lnTo>
                  <a:lnTo>
                    <a:pt x="9100" y="2115"/>
                  </a:lnTo>
                  <a:lnTo>
                    <a:pt x="9171" y="1160"/>
                  </a:lnTo>
                  <a:cubicBezTo>
                    <a:pt x="9189" y="893"/>
                    <a:pt x="9421" y="679"/>
                    <a:pt x="9698" y="679"/>
                  </a:cubicBezTo>
                  <a:close/>
                  <a:moveTo>
                    <a:pt x="20376" y="634"/>
                  </a:moveTo>
                  <a:cubicBezTo>
                    <a:pt x="20662" y="634"/>
                    <a:pt x="20903" y="857"/>
                    <a:pt x="20920" y="1134"/>
                  </a:cubicBezTo>
                  <a:lnTo>
                    <a:pt x="21001" y="2115"/>
                  </a:lnTo>
                  <a:lnTo>
                    <a:pt x="19118" y="2115"/>
                  </a:lnTo>
                  <a:lnTo>
                    <a:pt x="19038" y="1089"/>
                  </a:lnTo>
                  <a:cubicBezTo>
                    <a:pt x="19029" y="919"/>
                    <a:pt x="18984" y="768"/>
                    <a:pt x="18913" y="634"/>
                  </a:cubicBezTo>
                  <a:close/>
                  <a:moveTo>
                    <a:pt x="2436" y="2748"/>
                  </a:moveTo>
                  <a:lnTo>
                    <a:pt x="2374" y="3551"/>
                  </a:lnTo>
                  <a:lnTo>
                    <a:pt x="634" y="3551"/>
                  </a:lnTo>
                  <a:lnTo>
                    <a:pt x="634" y="2748"/>
                  </a:lnTo>
                  <a:close/>
                  <a:moveTo>
                    <a:pt x="21027" y="2748"/>
                  </a:moveTo>
                  <a:lnTo>
                    <a:pt x="21027" y="3551"/>
                  </a:lnTo>
                  <a:lnTo>
                    <a:pt x="19297" y="3551"/>
                  </a:lnTo>
                  <a:lnTo>
                    <a:pt x="19234" y="2748"/>
                  </a:lnTo>
                  <a:close/>
                  <a:moveTo>
                    <a:pt x="6004" y="679"/>
                  </a:moveTo>
                  <a:cubicBezTo>
                    <a:pt x="6281" y="679"/>
                    <a:pt x="6513" y="893"/>
                    <a:pt x="6531" y="1169"/>
                  </a:cubicBezTo>
                  <a:lnTo>
                    <a:pt x="6879" y="5585"/>
                  </a:lnTo>
                  <a:lnTo>
                    <a:pt x="2873" y="5585"/>
                  </a:lnTo>
                  <a:lnTo>
                    <a:pt x="3212" y="1169"/>
                  </a:lnTo>
                  <a:cubicBezTo>
                    <a:pt x="3230" y="893"/>
                    <a:pt x="3462" y="679"/>
                    <a:pt x="3747" y="679"/>
                  </a:cubicBezTo>
                  <a:close/>
                  <a:moveTo>
                    <a:pt x="17878" y="679"/>
                  </a:moveTo>
                  <a:cubicBezTo>
                    <a:pt x="18164" y="679"/>
                    <a:pt x="18396" y="893"/>
                    <a:pt x="18414" y="1169"/>
                  </a:cubicBezTo>
                  <a:lnTo>
                    <a:pt x="18753" y="5585"/>
                  </a:lnTo>
                  <a:lnTo>
                    <a:pt x="14747" y="5585"/>
                  </a:lnTo>
                  <a:lnTo>
                    <a:pt x="15086" y="1169"/>
                  </a:lnTo>
                  <a:cubicBezTo>
                    <a:pt x="15113" y="893"/>
                    <a:pt x="15345" y="679"/>
                    <a:pt x="15630" y="679"/>
                  </a:cubicBezTo>
                  <a:close/>
                  <a:moveTo>
                    <a:pt x="7209" y="6219"/>
                  </a:moveTo>
                  <a:cubicBezTo>
                    <a:pt x="7271" y="6219"/>
                    <a:pt x="7325" y="6263"/>
                    <a:pt x="7325" y="6326"/>
                  </a:cubicBezTo>
                  <a:lnTo>
                    <a:pt x="7325" y="6914"/>
                  </a:lnTo>
                  <a:cubicBezTo>
                    <a:pt x="7325" y="6968"/>
                    <a:pt x="7271" y="7021"/>
                    <a:pt x="7209" y="7021"/>
                  </a:cubicBezTo>
                  <a:lnTo>
                    <a:pt x="2525" y="7021"/>
                  </a:lnTo>
                  <a:cubicBezTo>
                    <a:pt x="2463" y="7021"/>
                    <a:pt x="2418" y="6968"/>
                    <a:pt x="2418" y="6914"/>
                  </a:cubicBezTo>
                  <a:lnTo>
                    <a:pt x="2418" y="6326"/>
                  </a:lnTo>
                  <a:cubicBezTo>
                    <a:pt x="2418" y="6263"/>
                    <a:pt x="2463" y="6219"/>
                    <a:pt x="2525" y="6219"/>
                  </a:cubicBezTo>
                  <a:close/>
                  <a:moveTo>
                    <a:pt x="19100" y="6219"/>
                  </a:moveTo>
                  <a:cubicBezTo>
                    <a:pt x="19163" y="6219"/>
                    <a:pt x="19208" y="6263"/>
                    <a:pt x="19208" y="6326"/>
                  </a:cubicBezTo>
                  <a:lnTo>
                    <a:pt x="19208" y="6914"/>
                  </a:lnTo>
                  <a:cubicBezTo>
                    <a:pt x="19208" y="6968"/>
                    <a:pt x="19163" y="7021"/>
                    <a:pt x="19100" y="7021"/>
                  </a:cubicBezTo>
                  <a:lnTo>
                    <a:pt x="14417" y="7021"/>
                  </a:lnTo>
                  <a:cubicBezTo>
                    <a:pt x="14354" y="7021"/>
                    <a:pt x="14301" y="6968"/>
                    <a:pt x="14301" y="6914"/>
                  </a:cubicBezTo>
                  <a:lnTo>
                    <a:pt x="14301" y="6326"/>
                  </a:lnTo>
                  <a:cubicBezTo>
                    <a:pt x="14301" y="6263"/>
                    <a:pt x="14354" y="6219"/>
                    <a:pt x="14417" y="6219"/>
                  </a:cubicBezTo>
                  <a:close/>
                  <a:moveTo>
                    <a:pt x="2329" y="4185"/>
                  </a:moveTo>
                  <a:lnTo>
                    <a:pt x="2222" y="5630"/>
                  </a:lnTo>
                  <a:cubicBezTo>
                    <a:pt x="1963" y="5746"/>
                    <a:pt x="1776" y="6004"/>
                    <a:pt x="1776" y="6308"/>
                  </a:cubicBezTo>
                  <a:lnTo>
                    <a:pt x="1776" y="6914"/>
                  </a:lnTo>
                  <a:cubicBezTo>
                    <a:pt x="1776" y="7325"/>
                    <a:pt x="2115" y="7655"/>
                    <a:pt x="2525" y="7655"/>
                  </a:cubicBezTo>
                  <a:lnTo>
                    <a:pt x="4568" y="7655"/>
                  </a:lnTo>
                  <a:lnTo>
                    <a:pt x="4568" y="9564"/>
                  </a:lnTo>
                  <a:lnTo>
                    <a:pt x="634" y="9564"/>
                  </a:lnTo>
                  <a:lnTo>
                    <a:pt x="634" y="4185"/>
                  </a:lnTo>
                  <a:close/>
                  <a:moveTo>
                    <a:pt x="14328" y="2748"/>
                  </a:moveTo>
                  <a:lnTo>
                    <a:pt x="14265" y="3551"/>
                  </a:lnTo>
                  <a:lnTo>
                    <a:pt x="12454" y="3551"/>
                  </a:lnTo>
                  <a:cubicBezTo>
                    <a:pt x="12454" y="3551"/>
                    <a:pt x="12133" y="3721"/>
                    <a:pt x="12133" y="3890"/>
                  </a:cubicBezTo>
                  <a:cubicBezTo>
                    <a:pt x="12133" y="4069"/>
                    <a:pt x="12276" y="4211"/>
                    <a:pt x="12454" y="4229"/>
                  </a:cubicBezTo>
                  <a:lnTo>
                    <a:pt x="14212" y="4229"/>
                  </a:lnTo>
                  <a:lnTo>
                    <a:pt x="14105" y="5648"/>
                  </a:lnTo>
                  <a:cubicBezTo>
                    <a:pt x="13846" y="5764"/>
                    <a:pt x="13668" y="6326"/>
                    <a:pt x="13668" y="6326"/>
                  </a:cubicBezTo>
                  <a:lnTo>
                    <a:pt x="13668" y="6914"/>
                  </a:lnTo>
                  <a:cubicBezTo>
                    <a:pt x="13668" y="7325"/>
                    <a:pt x="13998" y="7655"/>
                    <a:pt x="14417" y="7655"/>
                  </a:cubicBezTo>
                  <a:lnTo>
                    <a:pt x="16460" y="7655"/>
                  </a:lnTo>
                  <a:lnTo>
                    <a:pt x="16460" y="9564"/>
                  </a:lnTo>
                  <a:lnTo>
                    <a:pt x="5166" y="9564"/>
                  </a:lnTo>
                  <a:lnTo>
                    <a:pt x="5166" y="7655"/>
                  </a:lnTo>
                  <a:lnTo>
                    <a:pt x="7209" y="7655"/>
                  </a:lnTo>
                  <a:cubicBezTo>
                    <a:pt x="7619" y="7655"/>
                    <a:pt x="7958" y="7325"/>
                    <a:pt x="7958" y="6914"/>
                  </a:cubicBezTo>
                  <a:lnTo>
                    <a:pt x="7958" y="6326"/>
                  </a:lnTo>
                  <a:cubicBezTo>
                    <a:pt x="7958" y="6326"/>
                    <a:pt x="7780" y="5764"/>
                    <a:pt x="7521" y="5648"/>
                  </a:cubicBezTo>
                  <a:lnTo>
                    <a:pt x="7414" y="4229"/>
                  </a:lnTo>
                  <a:lnTo>
                    <a:pt x="10973" y="4229"/>
                  </a:lnTo>
                  <a:cubicBezTo>
                    <a:pt x="11143" y="4211"/>
                    <a:pt x="11286" y="4069"/>
                    <a:pt x="11286" y="3890"/>
                  </a:cubicBezTo>
                  <a:cubicBezTo>
                    <a:pt x="11286" y="3721"/>
                    <a:pt x="10973" y="3551"/>
                    <a:pt x="10973" y="3551"/>
                  </a:cubicBezTo>
                  <a:lnTo>
                    <a:pt x="7360" y="3551"/>
                  </a:lnTo>
                  <a:lnTo>
                    <a:pt x="7298" y="2748"/>
                  </a:lnTo>
                  <a:close/>
                  <a:moveTo>
                    <a:pt x="20992" y="4185"/>
                  </a:moveTo>
                  <a:lnTo>
                    <a:pt x="20992" y="9564"/>
                  </a:lnTo>
                  <a:lnTo>
                    <a:pt x="17049" y="9564"/>
                  </a:lnTo>
                  <a:lnTo>
                    <a:pt x="17049" y="7655"/>
                  </a:lnTo>
                  <a:lnTo>
                    <a:pt x="19100" y="7655"/>
                  </a:lnTo>
                  <a:cubicBezTo>
                    <a:pt x="19511" y="7655"/>
                    <a:pt x="19841" y="7325"/>
                    <a:pt x="19841" y="6914"/>
                  </a:cubicBezTo>
                  <a:lnTo>
                    <a:pt x="19841" y="6308"/>
                  </a:lnTo>
                  <a:cubicBezTo>
                    <a:pt x="19841" y="6004"/>
                    <a:pt x="19662" y="5746"/>
                    <a:pt x="19395" y="5630"/>
                  </a:cubicBezTo>
                  <a:lnTo>
                    <a:pt x="19288" y="4185"/>
                  </a:lnTo>
                  <a:close/>
                  <a:moveTo>
                    <a:pt x="15630" y="1"/>
                  </a:moveTo>
                  <a:cubicBezTo>
                    <a:pt x="15015" y="1"/>
                    <a:pt x="14497" y="482"/>
                    <a:pt x="14444" y="1089"/>
                  </a:cubicBezTo>
                  <a:lnTo>
                    <a:pt x="14372" y="2115"/>
                  </a:lnTo>
                  <a:lnTo>
                    <a:pt x="13213" y="2115"/>
                  </a:lnTo>
                  <a:lnTo>
                    <a:pt x="13132" y="1116"/>
                  </a:lnTo>
                  <a:cubicBezTo>
                    <a:pt x="13088" y="509"/>
                    <a:pt x="12570" y="36"/>
                    <a:pt x="11964" y="36"/>
                  </a:cubicBezTo>
                  <a:lnTo>
                    <a:pt x="9698" y="36"/>
                  </a:lnTo>
                  <a:cubicBezTo>
                    <a:pt x="9091" y="36"/>
                    <a:pt x="8583" y="509"/>
                    <a:pt x="8538" y="1116"/>
                  </a:cubicBezTo>
                  <a:lnTo>
                    <a:pt x="8458" y="2115"/>
                  </a:lnTo>
                  <a:lnTo>
                    <a:pt x="7271" y="2115"/>
                  </a:lnTo>
                  <a:lnTo>
                    <a:pt x="7191" y="1116"/>
                  </a:lnTo>
                  <a:cubicBezTo>
                    <a:pt x="7146" y="509"/>
                    <a:pt x="6638" y="36"/>
                    <a:pt x="6022" y="36"/>
                  </a:cubicBezTo>
                  <a:lnTo>
                    <a:pt x="1276" y="36"/>
                  </a:lnTo>
                  <a:cubicBezTo>
                    <a:pt x="661" y="36"/>
                    <a:pt x="152" y="509"/>
                    <a:pt x="108" y="1116"/>
                  </a:cubicBezTo>
                  <a:lnTo>
                    <a:pt x="1" y="2400"/>
                  </a:lnTo>
                  <a:cubicBezTo>
                    <a:pt x="1" y="2409"/>
                    <a:pt x="1" y="2418"/>
                    <a:pt x="1" y="2427"/>
                  </a:cubicBezTo>
                  <a:lnTo>
                    <a:pt x="1" y="3890"/>
                  </a:lnTo>
                  <a:lnTo>
                    <a:pt x="1" y="9876"/>
                  </a:lnTo>
                  <a:cubicBezTo>
                    <a:pt x="1" y="10055"/>
                    <a:pt x="143" y="10197"/>
                    <a:pt x="322" y="10197"/>
                  </a:cubicBezTo>
                  <a:lnTo>
                    <a:pt x="21349" y="10197"/>
                  </a:lnTo>
                  <a:cubicBezTo>
                    <a:pt x="21527" y="10197"/>
                    <a:pt x="21661" y="10055"/>
                    <a:pt x="21661" y="9876"/>
                  </a:cubicBezTo>
                  <a:lnTo>
                    <a:pt x="21661" y="3890"/>
                  </a:lnTo>
                  <a:lnTo>
                    <a:pt x="21661" y="2436"/>
                  </a:lnTo>
                  <a:cubicBezTo>
                    <a:pt x="21661" y="2427"/>
                    <a:pt x="21661" y="2418"/>
                    <a:pt x="21661" y="2409"/>
                  </a:cubicBezTo>
                  <a:lnTo>
                    <a:pt x="21652" y="2409"/>
                  </a:lnTo>
                  <a:lnTo>
                    <a:pt x="21545" y="1089"/>
                  </a:lnTo>
                  <a:cubicBezTo>
                    <a:pt x="21500" y="482"/>
                    <a:pt x="20983" y="1"/>
                    <a:pt x="203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65" name="Google Shape;865;p54"/>
            <p:cNvSpPr/>
            <p:nvPr/>
          </p:nvSpPr>
          <p:spPr>
            <a:xfrm>
              <a:off x="4272623" y="2096150"/>
              <a:ext cx="106392" cy="112006"/>
            </a:xfrm>
            <a:custGeom>
              <a:avLst/>
              <a:gdLst/>
              <a:ahLst/>
              <a:cxnLst/>
              <a:rect l="l" t="t" r="r" b="b"/>
              <a:pathLst>
                <a:path w="4738" h="4988" extrusionOk="0">
                  <a:moveTo>
                    <a:pt x="1356" y="3256"/>
                  </a:moveTo>
                  <a:lnTo>
                    <a:pt x="1356" y="4354"/>
                  </a:lnTo>
                  <a:lnTo>
                    <a:pt x="634" y="4354"/>
                  </a:lnTo>
                  <a:lnTo>
                    <a:pt x="634" y="3256"/>
                  </a:lnTo>
                  <a:close/>
                  <a:moveTo>
                    <a:pt x="2757" y="1517"/>
                  </a:moveTo>
                  <a:lnTo>
                    <a:pt x="2757" y="4354"/>
                  </a:lnTo>
                  <a:lnTo>
                    <a:pt x="2034" y="4354"/>
                  </a:lnTo>
                  <a:lnTo>
                    <a:pt x="2034" y="2917"/>
                  </a:lnTo>
                  <a:lnTo>
                    <a:pt x="2034" y="1517"/>
                  </a:lnTo>
                  <a:close/>
                  <a:moveTo>
                    <a:pt x="4104" y="634"/>
                  </a:moveTo>
                  <a:lnTo>
                    <a:pt x="4104" y="4354"/>
                  </a:lnTo>
                  <a:lnTo>
                    <a:pt x="3390" y="4354"/>
                  </a:lnTo>
                  <a:lnTo>
                    <a:pt x="3390" y="1214"/>
                  </a:lnTo>
                  <a:lnTo>
                    <a:pt x="3390" y="634"/>
                  </a:lnTo>
                  <a:close/>
                  <a:moveTo>
                    <a:pt x="3069" y="0"/>
                  </a:moveTo>
                  <a:cubicBezTo>
                    <a:pt x="2891" y="0"/>
                    <a:pt x="2757" y="143"/>
                    <a:pt x="2757" y="312"/>
                  </a:cubicBezTo>
                  <a:lnTo>
                    <a:pt x="2757" y="883"/>
                  </a:lnTo>
                  <a:lnTo>
                    <a:pt x="1713" y="883"/>
                  </a:lnTo>
                  <a:cubicBezTo>
                    <a:pt x="1544" y="883"/>
                    <a:pt x="1401" y="1026"/>
                    <a:pt x="1401" y="1205"/>
                  </a:cubicBezTo>
                  <a:lnTo>
                    <a:pt x="1401" y="2623"/>
                  </a:lnTo>
                  <a:lnTo>
                    <a:pt x="321" y="2623"/>
                  </a:lnTo>
                  <a:cubicBezTo>
                    <a:pt x="143" y="2623"/>
                    <a:pt x="0" y="2766"/>
                    <a:pt x="0" y="2935"/>
                  </a:cubicBezTo>
                  <a:lnTo>
                    <a:pt x="0" y="4675"/>
                  </a:lnTo>
                  <a:cubicBezTo>
                    <a:pt x="0" y="4844"/>
                    <a:pt x="143" y="4987"/>
                    <a:pt x="321" y="4987"/>
                  </a:cubicBezTo>
                  <a:lnTo>
                    <a:pt x="4425" y="4987"/>
                  </a:lnTo>
                  <a:cubicBezTo>
                    <a:pt x="4595" y="4987"/>
                    <a:pt x="4737" y="4844"/>
                    <a:pt x="4737" y="4675"/>
                  </a:cubicBezTo>
                  <a:lnTo>
                    <a:pt x="4737" y="312"/>
                  </a:lnTo>
                  <a:cubicBezTo>
                    <a:pt x="4737" y="143"/>
                    <a:pt x="4595" y="0"/>
                    <a:pt x="4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66" name="Google Shape;866;p54"/>
            <p:cNvSpPr/>
            <p:nvPr/>
          </p:nvSpPr>
          <p:spPr>
            <a:xfrm>
              <a:off x="4141800" y="2096150"/>
              <a:ext cx="73742" cy="14236"/>
            </a:xfrm>
            <a:custGeom>
              <a:avLst/>
              <a:gdLst/>
              <a:ahLst/>
              <a:cxnLst/>
              <a:rect l="l" t="t" r="r" b="b"/>
              <a:pathLst>
                <a:path w="3284" h="634" extrusionOk="0">
                  <a:moveTo>
                    <a:pt x="358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64"/>
                    <a:pt x="152" y="634"/>
                    <a:pt x="340" y="634"/>
                  </a:cubicBezTo>
                  <a:lnTo>
                    <a:pt x="2936" y="634"/>
                  </a:lnTo>
                  <a:cubicBezTo>
                    <a:pt x="3096" y="634"/>
                    <a:pt x="3248" y="518"/>
                    <a:pt x="3266" y="357"/>
                  </a:cubicBezTo>
                  <a:cubicBezTo>
                    <a:pt x="3284" y="161"/>
                    <a:pt x="3141" y="0"/>
                    <a:pt x="29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67" name="Google Shape;867;p54"/>
            <p:cNvSpPr/>
            <p:nvPr/>
          </p:nvSpPr>
          <p:spPr>
            <a:xfrm>
              <a:off x="4231148" y="2096150"/>
              <a:ext cx="33480" cy="14236"/>
            </a:xfrm>
            <a:custGeom>
              <a:avLst/>
              <a:gdLst/>
              <a:ahLst/>
              <a:cxnLst/>
              <a:rect l="l" t="t" r="r" b="b"/>
              <a:pathLst>
                <a:path w="1491" h="634" extrusionOk="0">
                  <a:moveTo>
                    <a:pt x="348" y="0"/>
                  </a:moveTo>
                  <a:cubicBezTo>
                    <a:pt x="188" y="0"/>
                    <a:pt x="45" y="116"/>
                    <a:pt x="18" y="277"/>
                  </a:cubicBezTo>
                  <a:cubicBezTo>
                    <a:pt x="1" y="464"/>
                    <a:pt x="152" y="634"/>
                    <a:pt x="340" y="634"/>
                  </a:cubicBezTo>
                  <a:lnTo>
                    <a:pt x="1133" y="634"/>
                  </a:lnTo>
                  <a:cubicBezTo>
                    <a:pt x="1303" y="634"/>
                    <a:pt x="1446" y="518"/>
                    <a:pt x="1464" y="357"/>
                  </a:cubicBezTo>
                  <a:cubicBezTo>
                    <a:pt x="1490" y="161"/>
                    <a:pt x="1339" y="0"/>
                    <a:pt x="1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68" name="Google Shape;868;p54"/>
            <p:cNvSpPr/>
            <p:nvPr/>
          </p:nvSpPr>
          <p:spPr>
            <a:xfrm>
              <a:off x="4191695" y="2126397"/>
              <a:ext cx="72934" cy="14439"/>
            </a:xfrm>
            <a:custGeom>
              <a:avLst/>
              <a:gdLst/>
              <a:ahLst/>
              <a:cxnLst/>
              <a:rect l="l" t="t" r="r" b="b"/>
              <a:pathLst>
                <a:path w="3248" h="643" extrusionOk="0">
                  <a:moveTo>
                    <a:pt x="357" y="0"/>
                  </a:moveTo>
                  <a:cubicBezTo>
                    <a:pt x="196" y="0"/>
                    <a:pt x="45" y="125"/>
                    <a:pt x="27" y="286"/>
                  </a:cubicBezTo>
                  <a:cubicBezTo>
                    <a:pt x="0" y="473"/>
                    <a:pt x="152" y="643"/>
                    <a:pt x="339" y="643"/>
                  </a:cubicBezTo>
                  <a:lnTo>
                    <a:pt x="2890" y="643"/>
                  </a:lnTo>
                  <a:cubicBezTo>
                    <a:pt x="3060" y="643"/>
                    <a:pt x="3203" y="527"/>
                    <a:pt x="3221" y="357"/>
                  </a:cubicBezTo>
                  <a:cubicBezTo>
                    <a:pt x="3247" y="170"/>
                    <a:pt x="3096" y="0"/>
                    <a:pt x="29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69" name="Google Shape;869;p54"/>
            <p:cNvSpPr/>
            <p:nvPr/>
          </p:nvSpPr>
          <p:spPr>
            <a:xfrm>
              <a:off x="4141800" y="2126397"/>
              <a:ext cx="34491" cy="14439"/>
            </a:xfrm>
            <a:custGeom>
              <a:avLst/>
              <a:gdLst/>
              <a:ahLst/>
              <a:cxnLst/>
              <a:rect l="l" t="t" r="r" b="b"/>
              <a:pathLst>
                <a:path w="1536" h="643" extrusionOk="0">
                  <a:moveTo>
                    <a:pt x="358" y="0"/>
                  </a:moveTo>
                  <a:cubicBezTo>
                    <a:pt x="188" y="0"/>
                    <a:pt x="45" y="125"/>
                    <a:pt x="27" y="286"/>
                  </a:cubicBezTo>
                  <a:cubicBezTo>
                    <a:pt x="1" y="473"/>
                    <a:pt x="152" y="643"/>
                    <a:pt x="340" y="643"/>
                  </a:cubicBezTo>
                  <a:lnTo>
                    <a:pt x="1187" y="643"/>
                  </a:lnTo>
                  <a:cubicBezTo>
                    <a:pt x="1348" y="643"/>
                    <a:pt x="1491" y="527"/>
                    <a:pt x="1508" y="357"/>
                  </a:cubicBezTo>
                  <a:cubicBezTo>
                    <a:pt x="1535" y="170"/>
                    <a:pt x="1383" y="0"/>
                    <a:pt x="1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70" name="Google Shape;870;p54"/>
            <p:cNvSpPr/>
            <p:nvPr/>
          </p:nvSpPr>
          <p:spPr>
            <a:xfrm>
              <a:off x="4141800" y="2156846"/>
              <a:ext cx="83353" cy="14236"/>
            </a:xfrm>
            <a:custGeom>
              <a:avLst/>
              <a:gdLst/>
              <a:ahLst/>
              <a:cxnLst/>
              <a:rect l="l" t="t" r="r" b="b"/>
              <a:pathLst>
                <a:path w="3712" h="634" extrusionOk="0">
                  <a:moveTo>
                    <a:pt x="358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3364" y="634"/>
                  </a:lnTo>
                  <a:cubicBezTo>
                    <a:pt x="3525" y="634"/>
                    <a:pt x="3667" y="518"/>
                    <a:pt x="3694" y="357"/>
                  </a:cubicBezTo>
                  <a:cubicBezTo>
                    <a:pt x="3712" y="170"/>
                    <a:pt x="3569" y="0"/>
                    <a:pt x="33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871" name="Google Shape;871;p54"/>
            <p:cNvSpPr/>
            <p:nvPr/>
          </p:nvSpPr>
          <p:spPr>
            <a:xfrm>
              <a:off x="4094936" y="2030447"/>
              <a:ext cx="331750" cy="242402"/>
            </a:xfrm>
            <a:custGeom>
              <a:avLst/>
              <a:gdLst/>
              <a:ahLst/>
              <a:cxnLst/>
              <a:rect l="l" t="t" r="r" b="b"/>
              <a:pathLst>
                <a:path w="14774" h="10795" extrusionOk="0">
                  <a:moveTo>
                    <a:pt x="14095" y="642"/>
                  </a:moveTo>
                  <a:lnTo>
                    <a:pt x="14095" y="1445"/>
                  </a:lnTo>
                  <a:lnTo>
                    <a:pt x="3506" y="1445"/>
                  </a:lnTo>
                  <a:cubicBezTo>
                    <a:pt x="3328" y="1454"/>
                    <a:pt x="3185" y="1597"/>
                    <a:pt x="3185" y="1775"/>
                  </a:cubicBezTo>
                  <a:cubicBezTo>
                    <a:pt x="3185" y="1944"/>
                    <a:pt x="3312" y="2080"/>
                    <a:pt x="3476" y="2080"/>
                  </a:cubicBezTo>
                  <a:cubicBezTo>
                    <a:pt x="3486" y="2080"/>
                    <a:pt x="3496" y="2080"/>
                    <a:pt x="3506" y="2079"/>
                  </a:cubicBezTo>
                  <a:lnTo>
                    <a:pt x="13498" y="2079"/>
                  </a:lnTo>
                  <a:lnTo>
                    <a:pt x="13498" y="8716"/>
                  </a:lnTo>
                  <a:lnTo>
                    <a:pt x="12659" y="8716"/>
                  </a:lnTo>
                  <a:cubicBezTo>
                    <a:pt x="12490" y="8716"/>
                    <a:pt x="12347" y="8832"/>
                    <a:pt x="12329" y="9001"/>
                  </a:cubicBezTo>
                  <a:cubicBezTo>
                    <a:pt x="12302" y="9189"/>
                    <a:pt x="12454" y="9358"/>
                    <a:pt x="12641" y="9358"/>
                  </a:cubicBezTo>
                  <a:lnTo>
                    <a:pt x="14095" y="9358"/>
                  </a:lnTo>
                  <a:lnTo>
                    <a:pt x="14095" y="10161"/>
                  </a:lnTo>
                  <a:lnTo>
                    <a:pt x="643" y="10161"/>
                  </a:lnTo>
                  <a:lnTo>
                    <a:pt x="643" y="9358"/>
                  </a:lnTo>
                  <a:lnTo>
                    <a:pt x="11107" y="9358"/>
                  </a:lnTo>
                  <a:cubicBezTo>
                    <a:pt x="11267" y="9358"/>
                    <a:pt x="11419" y="9242"/>
                    <a:pt x="11437" y="9073"/>
                  </a:cubicBezTo>
                  <a:cubicBezTo>
                    <a:pt x="11455" y="8885"/>
                    <a:pt x="11312" y="8716"/>
                    <a:pt x="11116" y="8716"/>
                  </a:cubicBezTo>
                  <a:lnTo>
                    <a:pt x="1276" y="8716"/>
                  </a:lnTo>
                  <a:lnTo>
                    <a:pt x="1276" y="2079"/>
                  </a:lnTo>
                  <a:lnTo>
                    <a:pt x="1990" y="2079"/>
                  </a:lnTo>
                  <a:cubicBezTo>
                    <a:pt x="2150" y="2079"/>
                    <a:pt x="2302" y="1963"/>
                    <a:pt x="2320" y="1802"/>
                  </a:cubicBezTo>
                  <a:cubicBezTo>
                    <a:pt x="2346" y="1606"/>
                    <a:pt x="2195" y="1445"/>
                    <a:pt x="2007" y="1445"/>
                  </a:cubicBezTo>
                  <a:lnTo>
                    <a:pt x="643" y="1445"/>
                  </a:lnTo>
                  <a:lnTo>
                    <a:pt x="643" y="642"/>
                  </a:lnTo>
                  <a:close/>
                  <a:moveTo>
                    <a:pt x="321" y="0"/>
                  </a:moveTo>
                  <a:cubicBezTo>
                    <a:pt x="143" y="0"/>
                    <a:pt x="0" y="143"/>
                    <a:pt x="0" y="321"/>
                  </a:cubicBezTo>
                  <a:lnTo>
                    <a:pt x="0" y="1758"/>
                  </a:lnTo>
                  <a:cubicBezTo>
                    <a:pt x="0" y="1936"/>
                    <a:pt x="143" y="2079"/>
                    <a:pt x="321" y="2079"/>
                  </a:cubicBezTo>
                  <a:lnTo>
                    <a:pt x="643" y="2079"/>
                  </a:lnTo>
                  <a:lnTo>
                    <a:pt x="643" y="8716"/>
                  </a:lnTo>
                  <a:lnTo>
                    <a:pt x="321" y="8716"/>
                  </a:lnTo>
                  <a:cubicBezTo>
                    <a:pt x="143" y="8716"/>
                    <a:pt x="0" y="8859"/>
                    <a:pt x="0" y="9037"/>
                  </a:cubicBezTo>
                  <a:lnTo>
                    <a:pt x="0" y="10482"/>
                  </a:lnTo>
                  <a:cubicBezTo>
                    <a:pt x="0" y="10652"/>
                    <a:pt x="143" y="10795"/>
                    <a:pt x="321" y="10795"/>
                  </a:cubicBezTo>
                  <a:lnTo>
                    <a:pt x="14452" y="10795"/>
                  </a:lnTo>
                  <a:cubicBezTo>
                    <a:pt x="14631" y="10795"/>
                    <a:pt x="14773" y="10652"/>
                    <a:pt x="14773" y="10473"/>
                  </a:cubicBezTo>
                  <a:lnTo>
                    <a:pt x="14773" y="9037"/>
                  </a:lnTo>
                  <a:cubicBezTo>
                    <a:pt x="14773" y="8859"/>
                    <a:pt x="14631" y="8716"/>
                    <a:pt x="14452" y="8716"/>
                  </a:cubicBezTo>
                  <a:lnTo>
                    <a:pt x="14131" y="8716"/>
                  </a:lnTo>
                  <a:lnTo>
                    <a:pt x="14131" y="2079"/>
                  </a:lnTo>
                  <a:lnTo>
                    <a:pt x="14452" y="2079"/>
                  </a:lnTo>
                  <a:cubicBezTo>
                    <a:pt x="14631" y="2079"/>
                    <a:pt x="14773" y="1936"/>
                    <a:pt x="14773" y="1758"/>
                  </a:cubicBezTo>
                  <a:lnTo>
                    <a:pt x="14773" y="321"/>
                  </a:lnTo>
                  <a:cubicBezTo>
                    <a:pt x="14773" y="143"/>
                    <a:pt x="14631" y="0"/>
                    <a:pt x="14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872" name="Google Shape;872;p54"/>
          <p:cNvGrpSpPr/>
          <p:nvPr/>
        </p:nvGrpSpPr>
        <p:grpSpPr>
          <a:xfrm>
            <a:off x="821104" y="1477482"/>
            <a:ext cx="475800" cy="475800"/>
            <a:chOff x="8424004" y="539404"/>
            <a:chExt cx="475800" cy="475800"/>
          </a:xfrm>
        </p:grpSpPr>
        <p:sp>
          <p:nvSpPr>
            <p:cNvPr id="873" name="Google Shape;873;p54"/>
            <p:cNvSpPr/>
            <p:nvPr/>
          </p:nvSpPr>
          <p:spPr>
            <a:xfrm>
              <a:off x="8424004" y="539404"/>
              <a:ext cx="475800" cy="475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grpSp>
          <p:nvGrpSpPr>
            <p:cNvPr id="874" name="Google Shape;874;p54"/>
            <p:cNvGrpSpPr/>
            <p:nvPr/>
          </p:nvGrpSpPr>
          <p:grpSpPr>
            <a:xfrm>
              <a:off x="8544061" y="667002"/>
              <a:ext cx="235692" cy="220582"/>
              <a:chOff x="2766264" y="3394042"/>
              <a:chExt cx="294873" cy="275934"/>
            </a:xfrm>
          </p:grpSpPr>
          <p:sp>
            <p:nvSpPr>
              <p:cNvPr id="875" name="Google Shape;875;p54"/>
              <p:cNvSpPr/>
              <p:nvPr/>
            </p:nvSpPr>
            <p:spPr>
              <a:xfrm>
                <a:off x="2766264" y="3394042"/>
                <a:ext cx="253176" cy="275934"/>
              </a:xfrm>
              <a:custGeom>
                <a:avLst/>
                <a:gdLst/>
                <a:ahLst/>
                <a:cxnLst/>
                <a:rect l="l" t="t" r="r" b="b"/>
                <a:pathLst>
                  <a:path w="7954" h="8669" extrusionOk="0">
                    <a:moveTo>
                      <a:pt x="6942" y="3489"/>
                    </a:moveTo>
                    <a:cubicBezTo>
                      <a:pt x="7371" y="3549"/>
                      <a:pt x="7692" y="3918"/>
                      <a:pt x="7692" y="4346"/>
                    </a:cubicBezTo>
                    <a:cubicBezTo>
                      <a:pt x="7692" y="4799"/>
                      <a:pt x="7382" y="5156"/>
                      <a:pt x="6942" y="5227"/>
                    </a:cubicBezTo>
                    <a:lnTo>
                      <a:pt x="6942" y="3489"/>
                    </a:lnTo>
                    <a:close/>
                    <a:moveTo>
                      <a:pt x="1013" y="3322"/>
                    </a:moveTo>
                    <a:lnTo>
                      <a:pt x="1013" y="5382"/>
                    </a:lnTo>
                    <a:lnTo>
                      <a:pt x="715" y="5382"/>
                    </a:lnTo>
                    <a:cubicBezTo>
                      <a:pt x="465" y="5382"/>
                      <a:pt x="263" y="5180"/>
                      <a:pt x="263" y="4930"/>
                    </a:cubicBezTo>
                    <a:lnTo>
                      <a:pt x="263" y="3775"/>
                    </a:lnTo>
                    <a:cubicBezTo>
                      <a:pt x="263" y="3537"/>
                      <a:pt x="453" y="3322"/>
                      <a:pt x="715" y="3322"/>
                    </a:cubicBezTo>
                    <a:close/>
                    <a:moveTo>
                      <a:pt x="2179" y="3322"/>
                    </a:moveTo>
                    <a:lnTo>
                      <a:pt x="2179" y="5382"/>
                    </a:lnTo>
                    <a:lnTo>
                      <a:pt x="1286" y="5382"/>
                    </a:lnTo>
                    <a:lnTo>
                      <a:pt x="1286" y="3322"/>
                    </a:lnTo>
                    <a:close/>
                    <a:moveTo>
                      <a:pt x="2322" y="6370"/>
                    </a:moveTo>
                    <a:lnTo>
                      <a:pt x="2322" y="6966"/>
                    </a:lnTo>
                    <a:lnTo>
                      <a:pt x="2060" y="6966"/>
                    </a:lnTo>
                    <a:lnTo>
                      <a:pt x="2227" y="6370"/>
                    </a:lnTo>
                    <a:close/>
                    <a:moveTo>
                      <a:pt x="2144" y="5644"/>
                    </a:moveTo>
                    <a:lnTo>
                      <a:pt x="1632" y="7549"/>
                    </a:lnTo>
                    <a:lnTo>
                      <a:pt x="1286" y="7549"/>
                    </a:lnTo>
                    <a:lnTo>
                      <a:pt x="1286" y="5644"/>
                    </a:lnTo>
                    <a:close/>
                    <a:moveTo>
                      <a:pt x="6680" y="274"/>
                    </a:moveTo>
                    <a:lnTo>
                      <a:pt x="6680" y="8430"/>
                    </a:lnTo>
                    <a:lnTo>
                      <a:pt x="6085" y="8430"/>
                    </a:lnTo>
                    <a:lnTo>
                      <a:pt x="6085" y="2703"/>
                    </a:lnTo>
                    <a:cubicBezTo>
                      <a:pt x="6085" y="2620"/>
                      <a:pt x="6025" y="2560"/>
                      <a:pt x="5954" y="2560"/>
                    </a:cubicBezTo>
                    <a:cubicBezTo>
                      <a:pt x="5870" y="2560"/>
                      <a:pt x="5811" y="2620"/>
                      <a:pt x="5811" y="2703"/>
                    </a:cubicBezTo>
                    <a:lnTo>
                      <a:pt x="5811" y="7549"/>
                    </a:lnTo>
                    <a:cubicBezTo>
                      <a:pt x="5632" y="7311"/>
                      <a:pt x="5382" y="6989"/>
                      <a:pt x="5037" y="6668"/>
                    </a:cubicBezTo>
                    <a:cubicBezTo>
                      <a:pt x="4668" y="6299"/>
                      <a:pt x="4263" y="6013"/>
                      <a:pt x="3870" y="5799"/>
                    </a:cubicBezTo>
                    <a:cubicBezTo>
                      <a:pt x="3406" y="5561"/>
                      <a:pt x="2930" y="5418"/>
                      <a:pt x="2453" y="5394"/>
                    </a:cubicBezTo>
                    <a:lnTo>
                      <a:pt x="2453" y="3322"/>
                    </a:lnTo>
                    <a:cubicBezTo>
                      <a:pt x="2930" y="3310"/>
                      <a:pt x="3406" y="3179"/>
                      <a:pt x="3870" y="2918"/>
                    </a:cubicBezTo>
                    <a:cubicBezTo>
                      <a:pt x="4263" y="2715"/>
                      <a:pt x="4668" y="2417"/>
                      <a:pt x="5037" y="2048"/>
                    </a:cubicBezTo>
                    <a:cubicBezTo>
                      <a:pt x="5370" y="1715"/>
                      <a:pt x="5632" y="1394"/>
                      <a:pt x="5811" y="1167"/>
                    </a:cubicBezTo>
                    <a:lnTo>
                      <a:pt x="5811" y="2025"/>
                    </a:lnTo>
                    <a:cubicBezTo>
                      <a:pt x="5811" y="2108"/>
                      <a:pt x="5870" y="2167"/>
                      <a:pt x="5954" y="2167"/>
                    </a:cubicBezTo>
                    <a:cubicBezTo>
                      <a:pt x="6025" y="2167"/>
                      <a:pt x="6085" y="2108"/>
                      <a:pt x="6085" y="2025"/>
                    </a:cubicBezTo>
                    <a:lnTo>
                      <a:pt x="6085" y="274"/>
                    </a:lnTo>
                    <a:close/>
                    <a:moveTo>
                      <a:pt x="5930" y="0"/>
                    </a:moveTo>
                    <a:cubicBezTo>
                      <a:pt x="5858" y="0"/>
                      <a:pt x="5799" y="60"/>
                      <a:pt x="5799" y="143"/>
                    </a:cubicBezTo>
                    <a:lnTo>
                      <a:pt x="5799" y="679"/>
                    </a:lnTo>
                    <a:cubicBezTo>
                      <a:pt x="5728" y="810"/>
                      <a:pt x="5370" y="1334"/>
                      <a:pt x="4835" y="1846"/>
                    </a:cubicBezTo>
                    <a:cubicBezTo>
                      <a:pt x="4263" y="2382"/>
                      <a:pt x="3370" y="3037"/>
                      <a:pt x="2299" y="3037"/>
                    </a:cubicBezTo>
                    <a:lnTo>
                      <a:pt x="715" y="3037"/>
                    </a:lnTo>
                    <a:cubicBezTo>
                      <a:pt x="310" y="3037"/>
                      <a:pt x="1" y="3370"/>
                      <a:pt x="1" y="3751"/>
                    </a:cubicBezTo>
                    <a:lnTo>
                      <a:pt x="1" y="4918"/>
                    </a:lnTo>
                    <a:cubicBezTo>
                      <a:pt x="1" y="5323"/>
                      <a:pt x="322" y="5632"/>
                      <a:pt x="715" y="5632"/>
                    </a:cubicBezTo>
                    <a:lnTo>
                      <a:pt x="1013" y="5632"/>
                    </a:lnTo>
                    <a:lnTo>
                      <a:pt x="1013" y="7668"/>
                    </a:lnTo>
                    <a:cubicBezTo>
                      <a:pt x="1013" y="7740"/>
                      <a:pt x="1072" y="7799"/>
                      <a:pt x="1144" y="7799"/>
                    </a:cubicBezTo>
                    <a:lnTo>
                      <a:pt x="1727" y="7799"/>
                    </a:lnTo>
                    <a:cubicBezTo>
                      <a:pt x="1787" y="7799"/>
                      <a:pt x="1846" y="7763"/>
                      <a:pt x="1858" y="7692"/>
                    </a:cubicBezTo>
                    <a:lnTo>
                      <a:pt x="1989" y="7216"/>
                    </a:lnTo>
                    <a:lnTo>
                      <a:pt x="2453" y="7216"/>
                    </a:lnTo>
                    <a:cubicBezTo>
                      <a:pt x="2525" y="7216"/>
                      <a:pt x="2584" y="7156"/>
                      <a:pt x="2584" y="7085"/>
                    </a:cubicBezTo>
                    <a:lnTo>
                      <a:pt x="2584" y="6204"/>
                    </a:lnTo>
                    <a:cubicBezTo>
                      <a:pt x="2584" y="6132"/>
                      <a:pt x="2525" y="6073"/>
                      <a:pt x="2453" y="6073"/>
                    </a:cubicBezTo>
                    <a:lnTo>
                      <a:pt x="2287" y="6073"/>
                    </a:lnTo>
                    <a:lnTo>
                      <a:pt x="2406" y="5632"/>
                    </a:lnTo>
                    <a:cubicBezTo>
                      <a:pt x="3430" y="5668"/>
                      <a:pt x="4299" y="6299"/>
                      <a:pt x="4835" y="6823"/>
                    </a:cubicBezTo>
                    <a:cubicBezTo>
                      <a:pt x="5370" y="7335"/>
                      <a:pt x="5704" y="7859"/>
                      <a:pt x="5799" y="7990"/>
                    </a:cubicBezTo>
                    <a:lnTo>
                      <a:pt x="5799" y="8525"/>
                    </a:lnTo>
                    <a:cubicBezTo>
                      <a:pt x="5799" y="8609"/>
                      <a:pt x="5858" y="8668"/>
                      <a:pt x="5930" y="8668"/>
                    </a:cubicBezTo>
                    <a:lnTo>
                      <a:pt x="6811" y="8668"/>
                    </a:lnTo>
                    <a:cubicBezTo>
                      <a:pt x="6882" y="8668"/>
                      <a:pt x="6942" y="8609"/>
                      <a:pt x="6942" y="8525"/>
                    </a:cubicBezTo>
                    <a:lnTo>
                      <a:pt x="6942" y="5465"/>
                    </a:lnTo>
                    <a:cubicBezTo>
                      <a:pt x="7525" y="5394"/>
                      <a:pt x="7954" y="4918"/>
                      <a:pt x="7954" y="4322"/>
                    </a:cubicBezTo>
                    <a:cubicBezTo>
                      <a:pt x="7954" y="3775"/>
                      <a:pt x="7525" y="3275"/>
                      <a:pt x="6942" y="3203"/>
                    </a:cubicBezTo>
                    <a:lnTo>
                      <a:pt x="6942" y="143"/>
                    </a:lnTo>
                    <a:cubicBezTo>
                      <a:pt x="6942" y="60"/>
                      <a:pt x="6882" y="0"/>
                      <a:pt x="681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876" name="Google Shape;876;p54"/>
              <p:cNvSpPr/>
              <p:nvPr/>
            </p:nvSpPr>
            <p:spPr>
              <a:xfrm>
                <a:off x="3039143" y="3528205"/>
                <a:ext cx="21995" cy="8753"/>
              </a:xfrm>
              <a:custGeom>
                <a:avLst/>
                <a:gdLst/>
                <a:ahLst/>
                <a:cxnLst/>
                <a:rect l="l" t="t" r="r" b="b"/>
                <a:pathLst>
                  <a:path w="691" h="275" extrusionOk="0">
                    <a:moveTo>
                      <a:pt x="131" y="0"/>
                    </a:moveTo>
                    <a:cubicBezTo>
                      <a:pt x="60" y="0"/>
                      <a:pt x="0" y="60"/>
                      <a:pt x="0" y="131"/>
                    </a:cubicBezTo>
                    <a:cubicBezTo>
                      <a:pt x="0" y="215"/>
                      <a:pt x="60" y="274"/>
                      <a:pt x="131" y="274"/>
                    </a:cubicBezTo>
                    <a:lnTo>
                      <a:pt x="560" y="274"/>
                    </a:lnTo>
                    <a:cubicBezTo>
                      <a:pt x="631" y="274"/>
                      <a:pt x="691" y="215"/>
                      <a:pt x="691" y="131"/>
                    </a:cubicBezTo>
                    <a:cubicBezTo>
                      <a:pt x="691" y="60"/>
                      <a:pt x="631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877" name="Google Shape;877;p54"/>
              <p:cNvSpPr/>
              <p:nvPr/>
            </p:nvSpPr>
            <p:spPr>
              <a:xfrm>
                <a:off x="3019408" y="3475622"/>
                <a:ext cx="20499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644" h="593" extrusionOk="0">
                    <a:moveTo>
                      <a:pt x="501" y="0"/>
                    </a:moveTo>
                    <a:cubicBezTo>
                      <a:pt x="468" y="0"/>
                      <a:pt x="436" y="15"/>
                      <a:pt x="406" y="45"/>
                    </a:cubicBezTo>
                    <a:lnTo>
                      <a:pt x="96" y="355"/>
                    </a:lnTo>
                    <a:cubicBezTo>
                      <a:pt x="1" y="450"/>
                      <a:pt x="61" y="593"/>
                      <a:pt x="180" y="593"/>
                    </a:cubicBezTo>
                    <a:cubicBezTo>
                      <a:pt x="215" y="593"/>
                      <a:pt x="263" y="581"/>
                      <a:pt x="275" y="557"/>
                    </a:cubicBezTo>
                    <a:lnTo>
                      <a:pt x="584" y="235"/>
                    </a:lnTo>
                    <a:cubicBezTo>
                      <a:pt x="644" y="200"/>
                      <a:pt x="644" y="104"/>
                      <a:pt x="596" y="45"/>
                    </a:cubicBezTo>
                    <a:cubicBezTo>
                      <a:pt x="567" y="15"/>
                      <a:pt x="534" y="0"/>
                      <a:pt x="50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878" name="Google Shape;878;p54"/>
              <p:cNvSpPr/>
              <p:nvPr/>
            </p:nvSpPr>
            <p:spPr>
              <a:xfrm>
                <a:off x="3020554" y="3570348"/>
                <a:ext cx="19353" cy="18621"/>
              </a:xfrm>
              <a:custGeom>
                <a:avLst/>
                <a:gdLst/>
                <a:ahLst/>
                <a:cxnLst/>
                <a:rect l="l" t="t" r="r" b="b"/>
                <a:pathLst>
                  <a:path w="608" h="585" extrusionOk="0">
                    <a:moveTo>
                      <a:pt x="155" y="1"/>
                    </a:moveTo>
                    <a:cubicBezTo>
                      <a:pt x="123" y="1"/>
                      <a:pt x="90" y="16"/>
                      <a:pt x="60" y="46"/>
                    </a:cubicBezTo>
                    <a:cubicBezTo>
                      <a:pt x="1" y="105"/>
                      <a:pt x="1" y="176"/>
                      <a:pt x="60" y="236"/>
                    </a:cubicBezTo>
                    <a:lnTo>
                      <a:pt x="370" y="546"/>
                    </a:lnTo>
                    <a:cubicBezTo>
                      <a:pt x="397" y="572"/>
                      <a:pt x="431" y="585"/>
                      <a:pt x="463" y="585"/>
                    </a:cubicBezTo>
                    <a:cubicBezTo>
                      <a:pt x="503" y="585"/>
                      <a:pt x="541" y="566"/>
                      <a:pt x="560" y="534"/>
                    </a:cubicBezTo>
                    <a:cubicBezTo>
                      <a:pt x="608" y="498"/>
                      <a:pt x="608" y="403"/>
                      <a:pt x="560" y="355"/>
                    </a:cubicBezTo>
                    <a:lnTo>
                      <a:pt x="251" y="46"/>
                    </a:lnTo>
                    <a:cubicBezTo>
                      <a:pt x="221" y="16"/>
                      <a:pt x="188" y="1"/>
                      <a:pt x="15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</p:grp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2" name="Google Shape;912;p56"/>
          <p:cNvPicPr preferRelativeResize="0"/>
          <p:nvPr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87725" y="0"/>
            <a:ext cx="3756274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913" name="Google Shape;913;p56"/>
          <p:cNvSpPr/>
          <p:nvPr/>
        </p:nvSpPr>
        <p:spPr>
          <a:xfrm>
            <a:off x="4490100" y="2588475"/>
            <a:ext cx="4653900" cy="25551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4" name="Google Shape;914;p56"/>
          <p:cNvSpPr txBox="1">
            <a:spLocks noGrp="1"/>
          </p:cNvSpPr>
          <p:nvPr>
            <p:ph type="title"/>
          </p:nvPr>
        </p:nvSpPr>
        <p:spPr>
          <a:xfrm>
            <a:off x="4758050" y="2936300"/>
            <a:ext cx="3594000" cy="572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1"/>
                </a:solidFill>
              </a:rPr>
              <a:t>Multimedia.</a:t>
            </a:r>
            <a:endParaRPr dirty="0">
              <a:solidFill>
                <a:schemeClr val="lt1"/>
              </a:solidFill>
            </a:endParaRPr>
          </a:p>
        </p:txBody>
      </p:sp>
      <p:sp>
        <p:nvSpPr>
          <p:cNvPr id="915" name="Google Shape;915;p56"/>
          <p:cNvSpPr txBox="1">
            <a:spLocks noGrp="1"/>
          </p:cNvSpPr>
          <p:nvPr>
            <p:ph type="subTitle" idx="1"/>
          </p:nvPr>
        </p:nvSpPr>
        <p:spPr>
          <a:xfrm>
            <a:off x="4758050" y="3432800"/>
            <a:ext cx="3594000" cy="82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CO" dirty="0">
                <a:solidFill>
                  <a:schemeClr val="lt1"/>
                </a:solidFill>
              </a:rPr>
              <a:t>Puede reemplazar la imagen en pantalla con su propio trabajo. Simplemente haciendo clic derecho sobre la imagen y seleccionando "Reemplazar imagen".</a:t>
            </a:r>
            <a:endParaRPr dirty="0">
              <a:solidFill>
                <a:schemeClr val="lt1"/>
              </a:solidFill>
            </a:endParaRPr>
          </a:p>
        </p:txBody>
      </p:sp>
      <p:grpSp>
        <p:nvGrpSpPr>
          <p:cNvPr id="916" name="Google Shape;916;p56"/>
          <p:cNvGrpSpPr/>
          <p:nvPr/>
        </p:nvGrpSpPr>
        <p:grpSpPr>
          <a:xfrm>
            <a:off x="883800" y="1181675"/>
            <a:ext cx="3410400" cy="2780149"/>
            <a:chOff x="935975" y="1184450"/>
            <a:chExt cx="3410400" cy="2780149"/>
          </a:xfrm>
        </p:grpSpPr>
        <p:sp>
          <p:nvSpPr>
            <p:cNvPr id="917" name="Google Shape;917;p56"/>
            <p:cNvSpPr/>
            <p:nvPr/>
          </p:nvSpPr>
          <p:spPr>
            <a:xfrm>
              <a:off x="2069451" y="3551457"/>
              <a:ext cx="1143193" cy="413142"/>
            </a:xfrm>
            <a:custGeom>
              <a:avLst/>
              <a:gdLst/>
              <a:ahLst/>
              <a:cxnLst/>
              <a:rect l="l" t="t" r="r" b="b"/>
              <a:pathLst>
                <a:path w="55441" h="20036" extrusionOk="0">
                  <a:moveTo>
                    <a:pt x="0" y="20035"/>
                  </a:moveTo>
                  <a:lnTo>
                    <a:pt x="0" y="17982"/>
                  </a:lnTo>
                  <a:lnTo>
                    <a:pt x="6526" y="17184"/>
                  </a:lnTo>
                  <a:lnTo>
                    <a:pt x="11030" y="1"/>
                  </a:lnTo>
                  <a:lnTo>
                    <a:pt x="44410" y="1"/>
                  </a:lnTo>
                  <a:lnTo>
                    <a:pt x="48911" y="17184"/>
                  </a:lnTo>
                  <a:lnTo>
                    <a:pt x="55441" y="17982"/>
                  </a:lnTo>
                  <a:lnTo>
                    <a:pt x="55441" y="20035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56"/>
            <p:cNvSpPr/>
            <p:nvPr/>
          </p:nvSpPr>
          <p:spPr>
            <a:xfrm>
              <a:off x="935975" y="1184450"/>
              <a:ext cx="3410400" cy="2372700"/>
            </a:xfrm>
            <a:prstGeom prst="roundRect">
              <a:avLst>
                <a:gd name="adj" fmla="val 4532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" name="Google Shape;920;p56"/>
          <p:cNvGrpSpPr/>
          <p:nvPr/>
        </p:nvGrpSpPr>
        <p:grpSpPr>
          <a:xfrm>
            <a:off x="8083653" y="2241788"/>
            <a:ext cx="694500" cy="694500"/>
            <a:chOff x="8083653" y="2241788"/>
            <a:chExt cx="694500" cy="694500"/>
          </a:xfrm>
        </p:grpSpPr>
        <p:sp>
          <p:nvSpPr>
            <p:cNvPr id="921" name="Google Shape;921;p56"/>
            <p:cNvSpPr/>
            <p:nvPr/>
          </p:nvSpPr>
          <p:spPr>
            <a:xfrm>
              <a:off x="8083653" y="2241788"/>
              <a:ext cx="694500" cy="6945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22" name="Google Shape;922;p56"/>
            <p:cNvGrpSpPr/>
            <p:nvPr/>
          </p:nvGrpSpPr>
          <p:grpSpPr>
            <a:xfrm>
              <a:off x="8243541" y="2357651"/>
              <a:ext cx="374711" cy="392244"/>
              <a:chOff x="6558300" y="1699635"/>
              <a:chExt cx="382788" cy="400699"/>
            </a:xfrm>
          </p:grpSpPr>
          <p:sp>
            <p:nvSpPr>
              <p:cNvPr id="923" name="Google Shape;923;p56"/>
              <p:cNvSpPr/>
              <p:nvPr/>
            </p:nvSpPr>
            <p:spPr>
              <a:xfrm>
                <a:off x="6558300" y="1771721"/>
                <a:ext cx="382788" cy="328613"/>
              </a:xfrm>
              <a:custGeom>
                <a:avLst/>
                <a:gdLst/>
                <a:ahLst/>
                <a:cxnLst/>
                <a:rect l="l" t="t" r="r" b="b"/>
                <a:pathLst>
                  <a:path w="12026" h="10324" extrusionOk="0">
                    <a:moveTo>
                      <a:pt x="6859" y="358"/>
                    </a:moveTo>
                    <a:cubicBezTo>
                      <a:pt x="7037" y="358"/>
                      <a:pt x="7204" y="477"/>
                      <a:pt x="7228" y="656"/>
                    </a:cubicBezTo>
                    <a:lnTo>
                      <a:pt x="7454" y="1691"/>
                    </a:lnTo>
                    <a:lnTo>
                      <a:pt x="4513" y="1691"/>
                    </a:lnTo>
                    <a:lnTo>
                      <a:pt x="4763" y="656"/>
                    </a:lnTo>
                    <a:cubicBezTo>
                      <a:pt x="4811" y="477"/>
                      <a:pt x="4954" y="358"/>
                      <a:pt x="5132" y="358"/>
                    </a:cubicBezTo>
                    <a:close/>
                    <a:moveTo>
                      <a:pt x="2822" y="2037"/>
                    </a:moveTo>
                    <a:lnTo>
                      <a:pt x="2822" y="5835"/>
                    </a:lnTo>
                    <a:lnTo>
                      <a:pt x="2429" y="5835"/>
                    </a:lnTo>
                    <a:lnTo>
                      <a:pt x="2429" y="2037"/>
                    </a:lnTo>
                    <a:close/>
                    <a:moveTo>
                      <a:pt x="9597" y="2037"/>
                    </a:moveTo>
                    <a:lnTo>
                      <a:pt x="9597" y="5835"/>
                    </a:lnTo>
                    <a:lnTo>
                      <a:pt x="9192" y="5835"/>
                    </a:lnTo>
                    <a:lnTo>
                      <a:pt x="9192" y="2037"/>
                    </a:lnTo>
                    <a:close/>
                    <a:moveTo>
                      <a:pt x="8835" y="2037"/>
                    </a:moveTo>
                    <a:lnTo>
                      <a:pt x="8835" y="5835"/>
                    </a:lnTo>
                    <a:lnTo>
                      <a:pt x="8823" y="5835"/>
                    </a:lnTo>
                    <a:cubicBezTo>
                      <a:pt x="8621" y="5835"/>
                      <a:pt x="8466" y="6001"/>
                      <a:pt x="8466" y="6192"/>
                    </a:cubicBezTo>
                    <a:lnTo>
                      <a:pt x="8466" y="6573"/>
                    </a:lnTo>
                    <a:lnTo>
                      <a:pt x="3561" y="6573"/>
                    </a:lnTo>
                    <a:lnTo>
                      <a:pt x="3561" y="6192"/>
                    </a:lnTo>
                    <a:cubicBezTo>
                      <a:pt x="3561" y="5978"/>
                      <a:pt x="3394" y="5835"/>
                      <a:pt x="3203" y="5835"/>
                    </a:cubicBezTo>
                    <a:lnTo>
                      <a:pt x="3180" y="5835"/>
                    </a:lnTo>
                    <a:lnTo>
                      <a:pt x="3180" y="2037"/>
                    </a:lnTo>
                    <a:close/>
                    <a:moveTo>
                      <a:pt x="2084" y="2037"/>
                    </a:moveTo>
                    <a:lnTo>
                      <a:pt x="2084" y="5835"/>
                    </a:lnTo>
                    <a:lnTo>
                      <a:pt x="2072" y="5835"/>
                    </a:lnTo>
                    <a:cubicBezTo>
                      <a:pt x="1858" y="5835"/>
                      <a:pt x="1715" y="6001"/>
                      <a:pt x="1715" y="6192"/>
                    </a:cubicBezTo>
                    <a:lnTo>
                      <a:pt x="1715" y="6573"/>
                    </a:lnTo>
                    <a:lnTo>
                      <a:pt x="1691" y="6573"/>
                    </a:lnTo>
                    <a:cubicBezTo>
                      <a:pt x="1677" y="6573"/>
                      <a:pt x="1663" y="6574"/>
                      <a:pt x="1648" y="6574"/>
                    </a:cubicBezTo>
                    <a:cubicBezTo>
                      <a:pt x="930" y="6574"/>
                      <a:pt x="358" y="5987"/>
                      <a:pt x="358" y="5251"/>
                    </a:cubicBezTo>
                    <a:lnTo>
                      <a:pt x="358" y="2620"/>
                    </a:lnTo>
                    <a:cubicBezTo>
                      <a:pt x="358" y="2299"/>
                      <a:pt x="608" y="2037"/>
                      <a:pt x="941" y="2037"/>
                    </a:cubicBezTo>
                    <a:close/>
                    <a:moveTo>
                      <a:pt x="11097" y="2049"/>
                    </a:moveTo>
                    <a:cubicBezTo>
                      <a:pt x="11419" y="2049"/>
                      <a:pt x="11681" y="2299"/>
                      <a:pt x="11681" y="2632"/>
                    </a:cubicBezTo>
                    <a:lnTo>
                      <a:pt x="11681" y="5263"/>
                    </a:lnTo>
                    <a:cubicBezTo>
                      <a:pt x="11669" y="6001"/>
                      <a:pt x="11073" y="6597"/>
                      <a:pt x="10347" y="6597"/>
                    </a:cubicBezTo>
                    <a:lnTo>
                      <a:pt x="10323" y="6204"/>
                    </a:lnTo>
                    <a:cubicBezTo>
                      <a:pt x="10323" y="6001"/>
                      <a:pt x="10168" y="5847"/>
                      <a:pt x="9966" y="5847"/>
                    </a:cubicBezTo>
                    <a:lnTo>
                      <a:pt x="9954" y="5847"/>
                    </a:lnTo>
                    <a:lnTo>
                      <a:pt x="9954" y="2049"/>
                    </a:lnTo>
                    <a:close/>
                    <a:moveTo>
                      <a:pt x="3180" y="6192"/>
                    </a:moveTo>
                    <a:cubicBezTo>
                      <a:pt x="3180" y="6192"/>
                      <a:pt x="3203" y="6192"/>
                      <a:pt x="3203" y="6204"/>
                    </a:cubicBezTo>
                    <a:lnTo>
                      <a:pt x="3203" y="7144"/>
                    </a:lnTo>
                    <a:cubicBezTo>
                      <a:pt x="3203" y="7144"/>
                      <a:pt x="3203" y="7156"/>
                      <a:pt x="3180" y="7156"/>
                    </a:cubicBezTo>
                    <a:lnTo>
                      <a:pt x="2048" y="7156"/>
                    </a:lnTo>
                    <a:cubicBezTo>
                      <a:pt x="2048" y="7156"/>
                      <a:pt x="2037" y="7156"/>
                      <a:pt x="2037" y="7144"/>
                    </a:cubicBezTo>
                    <a:lnTo>
                      <a:pt x="2037" y="6204"/>
                    </a:lnTo>
                    <a:cubicBezTo>
                      <a:pt x="2037" y="6204"/>
                      <a:pt x="2037" y="6192"/>
                      <a:pt x="2048" y="6192"/>
                    </a:cubicBezTo>
                    <a:lnTo>
                      <a:pt x="2441" y="6192"/>
                    </a:lnTo>
                    <a:lnTo>
                      <a:pt x="2441" y="6573"/>
                    </a:lnTo>
                    <a:cubicBezTo>
                      <a:pt x="2441" y="6668"/>
                      <a:pt x="2525" y="6752"/>
                      <a:pt x="2620" y="6752"/>
                    </a:cubicBezTo>
                    <a:cubicBezTo>
                      <a:pt x="2727" y="6752"/>
                      <a:pt x="2799" y="6680"/>
                      <a:pt x="2799" y="6573"/>
                    </a:cubicBezTo>
                    <a:lnTo>
                      <a:pt x="2799" y="6192"/>
                    </a:lnTo>
                    <a:close/>
                    <a:moveTo>
                      <a:pt x="9966" y="6192"/>
                    </a:moveTo>
                    <a:cubicBezTo>
                      <a:pt x="9966" y="6192"/>
                      <a:pt x="9978" y="6192"/>
                      <a:pt x="9978" y="6204"/>
                    </a:cubicBezTo>
                    <a:lnTo>
                      <a:pt x="9990" y="7144"/>
                    </a:lnTo>
                    <a:lnTo>
                      <a:pt x="8835" y="7156"/>
                    </a:lnTo>
                    <a:cubicBezTo>
                      <a:pt x="8835" y="7156"/>
                      <a:pt x="8823" y="7156"/>
                      <a:pt x="8823" y="7144"/>
                    </a:cubicBezTo>
                    <a:lnTo>
                      <a:pt x="8823" y="6204"/>
                    </a:lnTo>
                    <a:cubicBezTo>
                      <a:pt x="8823" y="6204"/>
                      <a:pt x="8823" y="6192"/>
                      <a:pt x="8835" y="6192"/>
                    </a:cubicBezTo>
                    <a:lnTo>
                      <a:pt x="9228" y="6192"/>
                    </a:lnTo>
                    <a:lnTo>
                      <a:pt x="9228" y="6573"/>
                    </a:lnTo>
                    <a:cubicBezTo>
                      <a:pt x="9228" y="6680"/>
                      <a:pt x="9299" y="6752"/>
                      <a:pt x="9406" y="6752"/>
                    </a:cubicBezTo>
                    <a:cubicBezTo>
                      <a:pt x="9514" y="6752"/>
                      <a:pt x="9585" y="6680"/>
                      <a:pt x="9585" y="6573"/>
                    </a:cubicBezTo>
                    <a:lnTo>
                      <a:pt x="9585" y="6192"/>
                    </a:lnTo>
                    <a:close/>
                    <a:moveTo>
                      <a:pt x="727" y="6632"/>
                    </a:moveTo>
                    <a:cubicBezTo>
                      <a:pt x="989" y="6823"/>
                      <a:pt x="1322" y="6930"/>
                      <a:pt x="1679" y="6930"/>
                    </a:cubicBezTo>
                    <a:lnTo>
                      <a:pt x="1691" y="6930"/>
                    </a:lnTo>
                    <a:lnTo>
                      <a:pt x="1691" y="7121"/>
                    </a:lnTo>
                    <a:cubicBezTo>
                      <a:pt x="1691" y="7335"/>
                      <a:pt x="1858" y="7478"/>
                      <a:pt x="2048" y="7478"/>
                    </a:cubicBezTo>
                    <a:lnTo>
                      <a:pt x="2810" y="7478"/>
                    </a:lnTo>
                    <a:lnTo>
                      <a:pt x="2810" y="9966"/>
                    </a:lnTo>
                    <a:lnTo>
                      <a:pt x="2429" y="9966"/>
                    </a:lnTo>
                    <a:lnTo>
                      <a:pt x="2429" y="8085"/>
                    </a:lnTo>
                    <a:cubicBezTo>
                      <a:pt x="2429" y="7978"/>
                      <a:pt x="2346" y="7906"/>
                      <a:pt x="2239" y="7906"/>
                    </a:cubicBezTo>
                    <a:cubicBezTo>
                      <a:pt x="2144" y="7906"/>
                      <a:pt x="2060" y="7978"/>
                      <a:pt x="2060" y="8085"/>
                    </a:cubicBezTo>
                    <a:lnTo>
                      <a:pt x="2060" y="9966"/>
                    </a:lnTo>
                    <a:lnTo>
                      <a:pt x="1108" y="9966"/>
                    </a:lnTo>
                    <a:cubicBezTo>
                      <a:pt x="905" y="9966"/>
                      <a:pt x="727" y="9788"/>
                      <a:pt x="727" y="9585"/>
                    </a:cubicBezTo>
                    <a:lnTo>
                      <a:pt x="727" y="6632"/>
                    </a:lnTo>
                    <a:close/>
                    <a:moveTo>
                      <a:pt x="8466" y="6942"/>
                    </a:moveTo>
                    <a:lnTo>
                      <a:pt x="8466" y="7144"/>
                    </a:lnTo>
                    <a:cubicBezTo>
                      <a:pt x="8466" y="7347"/>
                      <a:pt x="8633" y="7502"/>
                      <a:pt x="8823" y="7502"/>
                    </a:cubicBezTo>
                    <a:lnTo>
                      <a:pt x="9585" y="7502"/>
                    </a:lnTo>
                    <a:lnTo>
                      <a:pt x="9597" y="9966"/>
                    </a:lnTo>
                    <a:lnTo>
                      <a:pt x="9192" y="9966"/>
                    </a:lnTo>
                    <a:lnTo>
                      <a:pt x="9192" y="8085"/>
                    </a:lnTo>
                    <a:cubicBezTo>
                      <a:pt x="9192" y="7978"/>
                      <a:pt x="9121" y="7906"/>
                      <a:pt x="9014" y="7906"/>
                    </a:cubicBezTo>
                    <a:cubicBezTo>
                      <a:pt x="8906" y="7906"/>
                      <a:pt x="8835" y="7978"/>
                      <a:pt x="8835" y="8085"/>
                    </a:cubicBezTo>
                    <a:lnTo>
                      <a:pt x="8835" y="9966"/>
                    </a:lnTo>
                    <a:lnTo>
                      <a:pt x="3168" y="9966"/>
                    </a:lnTo>
                    <a:lnTo>
                      <a:pt x="3168" y="7502"/>
                    </a:lnTo>
                    <a:lnTo>
                      <a:pt x="3180" y="7502"/>
                    </a:lnTo>
                    <a:cubicBezTo>
                      <a:pt x="3394" y="7502"/>
                      <a:pt x="3537" y="7335"/>
                      <a:pt x="3537" y="7144"/>
                    </a:cubicBezTo>
                    <a:lnTo>
                      <a:pt x="3537" y="6942"/>
                    </a:lnTo>
                    <a:close/>
                    <a:moveTo>
                      <a:pt x="11300" y="6656"/>
                    </a:moveTo>
                    <a:lnTo>
                      <a:pt x="11300" y="9585"/>
                    </a:lnTo>
                    <a:cubicBezTo>
                      <a:pt x="11300" y="9788"/>
                      <a:pt x="11121" y="9966"/>
                      <a:pt x="10907" y="9966"/>
                    </a:cubicBezTo>
                    <a:lnTo>
                      <a:pt x="9954" y="9966"/>
                    </a:lnTo>
                    <a:lnTo>
                      <a:pt x="9954" y="7502"/>
                    </a:lnTo>
                    <a:lnTo>
                      <a:pt x="9966" y="7502"/>
                    </a:lnTo>
                    <a:cubicBezTo>
                      <a:pt x="10180" y="7502"/>
                      <a:pt x="10323" y="7335"/>
                      <a:pt x="10323" y="7144"/>
                    </a:cubicBezTo>
                    <a:lnTo>
                      <a:pt x="10323" y="6954"/>
                    </a:lnTo>
                    <a:lnTo>
                      <a:pt x="10347" y="6954"/>
                    </a:lnTo>
                    <a:cubicBezTo>
                      <a:pt x="10704" y="6954"/>
                      <a:pt x="11026" y="6847"/>
                      <a:pt x="11300" y="6656"/>
                    </a:cubicBezTo>
                    <a:close/>
                    <a:moveTo>
                      <a:pt x="5144" y="1"/>
                    </a:moveTo>
                    <a:cubicBezTo>
                      <a:pt x="4787" y="1"/>
                      <a:pt x="4489" y="239"/>
                      <a:pt x="4418" y="584"/>
                    </a:cubicBezTo>
                    <a:lnTo>
                      <a:pt x="4168" y="1691"/>
                    </a:lnTo>
                    <a:lnTo>
                      <a:pt x="917" y="1691"/>
                    </a:lnTo>
                    <a:cubicBezTo>
                      <a:pt x="417" y="1691"/>
                      <a:pt x="1" y="2108"/>
                      <a:pt x="1" y="2620"/>
                    </a:cubicBezTo>
                    <a:lnTo>
                      <a:pt x="1" y="5251"/>
                    </a:lnTo>
                    <a:cubicBezTo>
                      <a:pt x="1" y="5656"/>
                      <a:pt x="132" y="6025"/>
                      <a:pt x="370" y="6311"/>
                    </a:cubicBezTo>
                    <a:lnTo>
                      <a:pt x="370" y="9585"/>
                    </a:lnTo>
                    <a:cubicBezTo>
                      <a:pt x="370" y="9990"/>
                      <a:pt x="703" y="10323"/>
                      <a:pt x="1120" y="10323"/>
                    </a:cubicBezTo>
                    <a:lnTo>
                      <a:pt x="10907" y="10323"/>
                    </a:lnTo>
                    <a:cubicBezTo>
                      <a:pt x="11311" y="10323"/>
                      <a:pt x="11657" y="10002"/>
                      <a:pt x="11657" y="9585"/>
                    </a:cubicBezTo>
                    <a:lnTo>
                      <a:pt x="11657" y="6311"/>
                    </a:lnTo>
                    <a:cubicBezTo>
                      <a:pt x="11883" y="6025"/>
                      <a:pt x="12026" y="5656"/>
                      <a:pt x="12026" y="5251"/>
                    </a:cubicBezTo>
                    <a:lnTo>
                      <a:pt x="12026" y="2620"/>
                    </a:lnTo>
                    <a:cubicBezTo>
                      <a:pt x="12026" y="2108"/>
                      <a:pt x="11609" y="1691"/>
                      <a:pt x="11097" y="1691"/>
                    </a:cubicBezTo>
                    <a:lnTo>
                      <a:pt x="7859" y="1691"/>
                    </a:lnTo>
                    <a:lnTo>
                      <a:pt x="7609" y="584"/>
                    </a:lnTo>
                    <a:cubicBezTo>
                      <a:pt x="7525" y="239"/>
                      <a:pt x="7228" y="1"/>
                      <a:pt x="68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56"/>
              <p:cNvSpPr/>
              <p:nvPr/>
            </p:nvSpPr>
            <p:spPr>
              <a:xfrm>
                <a:off x="6714426" y="1699635"/>
                <a:ext cx="70917" cy="34536"/>
              </a:xfrm>
              <a:custGeom>
                <a:avLst/>
                <a:gdLst/>
                <a:ahLst/>
                <a:cxnLst/>
                <a:rect l="l" t="t" r="r" b="b"/>
                <a:pathLst>
                  <a:path w="2228" h="1085" extrusionOk="0">
                    <a:moveTo>
                      <a:pt x="358" y="1"/>
                    </a:moveTo>
                    <a:cubicBezTo>
                      <a:pt x="156" y="1"/>
                      <a:pt x="1" y="167"/>
                      <a:pt x="1" y="358"/>
                    </a:cubicBezTo>
                    <a:lnTo>
                      <a:pt x="1" y="727"/>
                    </a:lnTo>
                    <a:cubicBezTo>
                      <a:pt x="1" y="941"/>
                      <a:pt x="168" y="1084"/>
                      <a:pt x="358" y="1084"/>
                    </a:cubicBezTo>
                    <a:lnTo>
                      <a:pt x="1870" y="1084"/>
                    </a:lnTo>
                    <a:cubicBezTo>
                      <a:pt x="2073" y="1084"/>
                      <a:pt x="2227" y="918"/>
                      <a:pt x="2227" y="727"/>
                    </a:cubicBezTo>
                    <a:lnTo>
                      <a:pt x="2227" y="358"/>
                    </a:lnTo>
                    <a:cubicBezTo>
                      <a:pt x="2227" y="167"/>
                      <a:pt x="2061" y="1"/>
                      <a:pt x="1870" y="1"/>
                    </a:cubicBezTo>
                    <a:lnTo>
                      <a:pt x="1668" y="1"/>
                    </a:lnTo>
                    <a:cubicBezTo>
                      <a:pt x="1573" y="1"/>
                      <a:pt x="1489" y="72"/>
                      <a:pt x="1489" y="179"/>
                    </a:cubicBezTo>
                    <a:cubicBezTo>
                      <a:pt x="1489" y="287"/>
                      <a:pt x="1573" y="358"/>
                      <a:pt x="1668" y="358"/>
                    </a:cubicBezTo>
                    <a:lnTo>
                      <a:pt x="1870" y="358"/>
                    </a:lnTo>
                    <a:cubicBezTo>
                      <a:pt x="1870" y="358"/>
                      <a:pt x="1882" y="358"/>
                      <a:pt x="1882" y="370"/>
                    </a:cubicBezTo>
                    <a:lnTo>
                      <a:pt x="1882" y="751"/>
                    </a:lnTo>
                    <a:cubicBezTo>
                      <a:pt x="1882" y="751"/>
                      <a:pt x="1882" y="763"/>
                      <a:pt x="1870" y="763"/>
                    </a:cubicBezTo>
                    <a:lnTo>
                      <a:pt x="358" y="763"/>
                    </a:lnTo>
                    <a:cubicBezTo>
                      <a:pt x="358" y="763"/>
                      <a:pt x="346" y="763"/>
                      <a:pt x="346" y="751"/>
                    </a:cubicBezTo>
                    <a:lnTo>
                      <a:pt x="346" y="370"/>
                    </a:lnTo>
                    <a:cubicBezTo>
                      <a:pt x="346" y="370"/>
                      <a:pt x="346" y="358"/>
                      <a:pt x="358" y="358"/>
                    </a:cubicBezTo>
                    <a:lnTo>
                      <a:pt x="930" y="358"/>
                    </a:lnTo>
                    <a:cubicBezTo>
                      <a:pt x="1037" y="358"/>
                      <a:pt x="1108" y="287"/>
                      <a:pt x="1108" y="179"/>
                    </a:cubicBezTo>
                    <a:cubicBezTo>
                      <a:pt x="1108" y="72"/>
                      <a:pt x="1037" y="1"/>
                      <a:pt x="9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" name="Imagen 1">
            <a:extLst>
              <a:ext uri="{FF2B5EF4-FFF2-40B4-BE49-F238E27FC236}">
                <a16:creationId xmlns:a16="http://schemas.microsoft.com/office/drawing/2014/main" id="{A7D85C3E-935A-32EE-E588-F43DE4C33F83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9887" y="298619"/>
            <a:ext cx="882863" cy="481562"/>
          </a:xfrm>
          <a:prstGeom prst="rect">
            <a:avLst/>
          </a:prstGeom>
        </p:spPr>
      </p:pic>
      <p:pic>
        <p:nvPicPr>
          <p:cNvPr id="3" name="Imagen 2">
            <a:extLst>
              <a:ext uri="{FF2B5EF4-FFF2-40B4-BE49-F238E27FC236}">
                <a16:creationId xmlns:a16="http://schemas.microsoft.com/office/drawing/2014/main" id="{6F6B1E3B-38CE-3AE8-FAD6-CF0D0B12F95A}"/>
              </a:ext>
            </a:extLst>
          </p:cNvPr>
          <p:cNvPicPr>
            <a:picLocks noChangeAspect="1"/>
          </p:cNvPicPr>
          <p:nvPr/>
        </p:nvPicPr>
        <p:blipFill>
          <a:blip r:embed="rId5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6158" y="1375455"/>
            <a:ext cx="3108076" cy="1747656"/>
          </a:xfrm>
          <a:prstGeom prst="rect">
            <a:avLst/>
          </a:prstGeom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4" name="Google Shape;954;p58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Mapas o ubicaciones.</a:t>
            </a:r>
          </a:p>
        </p:txBody>
      </p:sp>
      <p:sp>
        <p:nvSpPr>
          <p:cNvPr id="955" name="Google Shape;955;p58"/>
          <p:cNvSpPr/>
          <p:nvPr/>
        </p:nvSpPr>
        <p:spPr>
          <a:xfrm>
            <a:off x="4619450" y="1392788"/>
            <a:ext cx="761700" cy="7617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956" name="Google Shape;956;p58"/>
          <p:cNvSpPr/>
          <p:nvPr/>
        </p:nvSpPr>
        <p:spPr>
          <a:xfrm>
            <a:off x="4619450" y="3251850"/>
            <a:ext cx="761700" cy="7617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grpSp>
        <p:nvGrpSpPr>
          <p:cNvPr id="957" name="Google Shape;957;p58"/>
          <p:cNvGrpSpPr/>
          <p:nvPr/>
        </p:nvGrpSpPr>
        <p:grpSpPr>
          <a:xfrm>
            <a:off x="713103" y="1797792"/>
            <a:ext cx="3752079" cy="1998869"/>
            <a:chOff x="233350" y="949250"/>
            <a:chExt cx="7137300" cy="3802300"/>
          </a:xfrm>
        </p:grpSpPr>
        <p:sp>
          <p:nvSpPr>
            <p:cNvPr id="958" name="Google Shape;958;p58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59" name="Google Shape;959;p58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60" name="Google Shape;960;p58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61" name="Google Shape;961;p58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62" name="Google Shape;962;p58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63" name="Google Shape;963;p58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64" name="Google Shape;964;p58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65" name="Google Shape;965;p58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66" name="Google Shape;966;p58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67" name="Google Shape;967;p58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68" name="Google Shape;968;p58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69" name="Google Shape;969;p58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70" name="Google Shape;970;p58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71" name="Google Shape;971;p58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72" name="Google Shape;972;p58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73" name="Google Shape;973;p58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74" name="Google Shape;974;p58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75" name="Google Shape;975;p58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76" name="Google Shape;976;p58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77" name="Google Shape;977;p58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78" name="Google Shape;978;p58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79" name="Google Shape;979;p58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80" name="Google Shape;980;p58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81" name="Google Shape;981;p58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82" name="Google Shape;982;p58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83" name="Google Shape;983;p58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84" name="Google Shape;984;p58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85" name="Google Shape;985;p58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86" name="Google Shape;986;p58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87" name="Google Shape;987;p58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88" name="Google Shape;988;p58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89" name="Google Shape;989;p58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90" name="Google Shape;990;p58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91" name="Google Shape;991;p58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92" name="Google Shape;992;p58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93" name="Google Shape;993;p58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94" name="Google Shape;994;p58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95" name="Google Shape;995;p58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96" name="Google Shape;996;p58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97" name="Google Shape;997;p58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98" name="Google Shape;998;p58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999" name="Google Shape;999;p58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00" name="Google Shape;1000;p58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01" name="Google Shape;1001;p58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02" name="Google Shape;1002;p58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03" name="Google Shape;1003;p58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04" name="Google Shape;1004;p58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05" name="Google Shape;1005;p58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06" name="Google Shape;1006;p58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07" name="Google Shape;1007;p58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08" name="Google Shape;1008;p58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001D75">
                <a:alpha val="804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sp>
        <p:nvSpPr>
          <p:cNvPr id="1009" name="Google Shape;1009;p58"/>
          <p:cNvSpPr txBox="1"/>
          <p:nvPr/>
        </p:nvSpPr>
        <p:spPr>
          <a:xfrm>
            <a:off x="5410500" y="3541349"/>
            <a:ext cx="3020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s-ES_tradnl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Descripción de lugares, países o locaciones importantes o relevantes</a:t>
            </a:r>
          </a:p>
        </p:txBody>
      </p:sp>
      <p:sp>
        <p:nvSpPr>
          <p:cNvPr id="1010" name="Google Shape;1010;p58"/>
          <p:cNvSpPr txBox="1"/>
          <p:nvPr/>
        </p:nvSpPr>
        <p:spPr>
          <a:xfrm>
            <a:off x="5410500" y="1363688"/>
            <a:ext cx="30204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sz="2000" b="1">
                <a:solidFill>
                  <a:schemeClr val="dk1"/>
                </a:solidFill>
                <a:latin typeface="Sora"/>
                <a:ea typeface="Sora"/>
                <a:cs typeface="Sora"/>
                <a:sym typeface="Sora"/>
              </a:rPr>
              <a:t>Colombia</a:t>
            </a:r>
          </a:p>
        </p:txBody>
      </p:sp>
      <p:sp>
        <p:nvSpPr>
          <p:cNvPr id="1011" name="Google Shape;1011;p58"/>
          <p:cNvSpPr txBox="1"/>
          <p:nvPr/>
        </p:nvSpPr>
        <p:spPr>
          <a:xfrm>
            <a:off x="5410500" y="1682275"/>
            <a:ext cx="3020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rPr>
              <a:t>Descripción de lugares, países o locaciones importantes o relevantes</a:t>
            </a:r>
          </a:p>
        </p:txBody>
      </p:sp>
      <p:sp>
        <p:nvSpPr>
          <p:cNvPr id="1012" name="Google Shape;1012;p58"/>
          <p:cNvSpPr txBox="1"/>
          <p:nvPr/>
        </p:nvSpPr>
        <p:spPr>
          <a:xfrm>
            <a:off x="5410500" y="3222761"/>
            <a:ext cx="3020400" cy="406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sz="2000" b="1">
                <a:solidFill>
                  <a:schemeClr val="dk1"/>
                </a:solidFill>
                <a:latin typeface="Sora"/>
                <a:ea typeface="Sora"/>
                <a:cs typeface="Sora"/>
                <a:sym typeface="Sora"/>
              </a:rPr>
              <a:t>Brasil</a:t>
            </a:r>
          </a:p>
        </p:txBody>
      </p:sp>
      <p:sp>
        <p:nvSpPr>
          <p:cNvPr id="1013" name="Google Shape;1013;p58"/>
          <p:cNvSpPr/>
          <p:nvPr/>
        </p:nvSpPr>
        <p:spPr>
          <a:xfrm>
            <a:off x="1801514" y="2999746"/>
            <a:ext cx="233100" cy="2331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cxnSp>
        <p:nvCxnSpPr>
          <p:cNvPr id="1014" name="Google Shape;1014;p58"/>
          <p:cNvCxnSpPr>
            <a:stCxn id="955" idx="2"/>
            <a:endCxn id="1015" idx="6"/>
          </p:cNvCxnSpPr>
          <p:nvPr/>
        </p:nvCxnSpPr>
        <p:spPr>
          <a:xfrm rot="10800000" flipV="1">
            <a:off x="1610044" y="1773637"/>
            <a:ext cx="3009406" cy="1088223"/>
          </a:xfrm>
          <a:prstGeom prst="bentConnector3">
            <a:avLst>
              <a:gd name="adj1" fmla="val 87109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016" name="Google Shape;1016;p58"/>
          <p:cNvCxnSpPr>
            <a:stCxn id="956" idx="2"/>
            <a:endCxn id="1013" idx="6"/>
          </p:cNvCxnSpPr>
          <p:nvPr/>
        </p:nvCxnSpPr>
        <p:spPr>
          <a:xfrm rot="10800000">
            <a:off x="2034614" y="3116296"/>
            <a:ext cx="2584836" cy="516404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15" name="Google Shape;1015;p58"/>
          <p:cNvSpPr/>
          <p:nvPr/>
        </p:nvSpPr>
        <p:spPr>
          <a:xfrm>
            <a:off x="1376944" y="2745311"/>
            <a:ext cx="233100" cy="233100"/>
          </a:xfrm>
          <a:prstGeom prst="ellipse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grpSp>
        <p:nvGrpSpPr>
          <p:cNvPr id="1017" name="Google Shape;1017;p58"/>
          <p:cNvGrpSpPr/>
          <p:nvPr/>
        </p:nvGrpSpPr>
        <p:grpSpPr>
          <a:xfrm>
            <a:off x="4793022" y="3425515"/>
            <a:ext cx="414557" cy="414385"/>
            <a:chOff x="5882803" y="2030649"/>
            <a:chExt cx="486398" cy="486196"/>
          </a:xfrm>
        </p:grpSpPr>
        <p:sp>
          <p:nvSpPr>
            <p:cNvPr id="1018" name="Google Shape;1018;p58"/>
            <p:cNvSpPr/>
            <p:nvPr/>
          </p:nvSpPr>
          <p:spPr>
            <a:xfrm>
              <a:off x="5882803" y="2030649"/>
              <a:ext cx="410477" cy="430530"/>
            </a:xfrm>
            <a:custGeom>
              <a:avLst/>
              <a:gdLst/>
              <a:ahLst/>
              <a:cxnLst/>
              <a:rect l="l" t="t" r="r" b="b"/>
              <a:pathLst>
                <a:path w="18280" h="19173" extrusionOk="0">
                  <a:moveTo>
                    <a:pt x="1169" y="0"/>
                  </a:moveTo>
                  <a:cubicBezTo>
                    <a:pt x="518" y="0"/>
                    <a:pt x="1" y="526"/>
                    <a:pt x="1" y="1178"/>
                  </a:cubicBezTo>
                  <a:lnTo>
                    <a:pt x="1" y="11437"/>
                  </a:lnTo>
                  <a:cubicBezTo>
                    <a:pt x="1" y="12088"/>
                    <a:pt x="518" y="12614"/>
                    <a:pt x="1169" y="12614"/>
                  </a:cubicBezTo>
                  <a:lnTo>
                    <a:pt x="2623" y="12614"/>
                  </a:lnTo>
                  <a:lnTo>
                    <a:pt x="2623" y="14764"/>
                  </a:lnTo>
                  <a:cubicBezTo>
                    <a:pt x="2623" y="14764"/>
                    <a:pt x="2721" y="15005"/>
                    <a:pt x="2837" y="15059"/>
                  </a:cubicBezTo>
                  <a:cubicBezTo>
                    <a:pt x="2873" y="15077"/>
                    <a:pt x="2918" y="15085"/>
                    <a:pt x="2962" y="15085"/>
                  </a:cubicBezTo>
                  <a:cubicBezTo>
                    <a:pt x="3043" y="15085"/>
                    <a:pt x="3114" y="15059"/>
                    <a:pt x="3176" y="15005"/>
                  </a:cubicBezTo>
                  <a:lnTo>
                    <a:pt x="4782" y="13542"/>
                  </a:lnTo>
                  <a:lnTo>
                    <a:pt x="4782" y="18012"/>
                  </a:lnTo>
                  <a:cubicBezTo>
                    <a:pt x="4782" y="18652"/>
                    <a:pt x="5291" y="19172"/>
                    <a:pt x="5919" y="19172"/>
                  </a:cubicBezTo>
                  <a:cubicBezTo>
                    <a:pt x="5930" y="19172"/>
                    <a:pt x="5940" y="19172"/>
                    <a:pt x="5951" y="19171"/>
                  </a:cubicBezTo>
                  <a:lnTo>
                    <a:pt x="9555" y="19171"/>
                  </a:lnTo>
                  <a:cubicBezTo>
                    <a:pt x="9565" y="19172"/>
                    <a:pt x="9575" y="19173"/>
                    <a:pt x="9585" y="19173"/>
                  </a:cubicBezTo>
                  <a:cubicBezTo>
                    <a:pt x="9749" y="19173"/>
                    <a:pt x="9876" y="19036"/>
                    <a:pt x="9876" y="18868"/>
                  </a:cubicBezTo>
                  <a:cubicBezTo>
                    <a:pt x="9876" y="18690"/>
                    <a:pt x="9733" y="18556"/>
                    <a:pt x="9555" y="18556"/>
                  </a:cubicBezTo>
                  <a:lnTo>
                    <a:pt x="9555" y="18574"/>
                  </a:lnTo>
                  <a:lnTo>
                    <a:pt x="5951" y="18574"/>
                  </a:lnTo>
                  <a:cubicBezTo>
                    <a:pt x="5656" y="18574"/>
                    <a:pt x="5416" y="18333"/>
                    <a:pt x="5416" y="18038"/>
                  </a:cubicBezTo>
                  <a:lnTo>
                    <a:pt x="5416" y="12980"/>
                  </a:lnTo>
                  <a:lnTo>
                    <a:pt x="5817" y="12614"/>
                  </a:lnTo>
                  <a:lnTo>
                    <a:pt x="15710" y="12614"/>
                  </a:lnTo>
                  <a:cubicBezTo>
                    <a:pt x="16353" y="12614"/>
                    <a:pt x="16879" y="12088"/>
                    <a:pt x="16879" y="11437"/>
                  </a:cubicBezTo>
                  <a:lnTo>
                    <a:pt x="16879" y="7235"/>
                  </a:lnTo>
                  <a:lnTo>
                    <a:pt x="17932" y="7235"/>
                  </a:lnTo>
                  <a:cubicBezTo>
                    <a:pt x="18092" y="7235"/>
                    <a:pt x="18244" y="7119"/>
                    <a:pt x="18262" y="6958"/>
                  </a:cubicBezTo>
                  <a:cubicBezTo>
                    <a:pt x="18280" y="6771"/>
                    <a:pt x="18137" y="6602"/>
                    <a:pt x="17941" y="6602"/>
                  </a:cubicBezTo>
                  <a:lnTo>
                    <a:pt x="16879" y="6602"/>
                  </a:lnTo>
                  <a:lnTo>
                    <a:pt x="16879" y="339"/>
                  </a:lnTo>
                  <a:cubicBezTo>
                    <a:pt x="16879" y="152"/>
                    <a:pt x="16727" y="0"/>
                    <a:pt x="16549" y="0"/>
                  </a:cubicBezTo>
                  <a:lnTo>
                    <a:pt x="3560" y="0"/>
                  </a:lnTo>
                  <a:cubicBezTo>
                    <a:pt x="3542" y="0"/>
                    <a:pt x="3515" y="9"/>
                    <a:pt x="3498" y="27"/>
                  </a:cubicBezTo>
                  <a:cubicBezTo>
                    <a:pt x="3221" y="303"/>
                    <a:pt x="3408" y="642"/>
                    <a:pt x="3676" y="642"/>
                  </a:cubicBezTo>
                  <a:lnTo>
                    <a:pt x="15710" y="642"/>
                  </a:lnTo>
                  <a:cubicBezTo>
                    <a:pt x="16005" y="642"/>
                    <a:pt x="16246" y="874"/>
                    <a:pt x="16246" y="1178"/>
                  </a:cubicBezTo>
                  <a:lnTo>
                    <a:pt x="16246" y="11437"/>
                  </a:lnTo>
                  <a:cubicBezTo>
                    <a:pt x="16246" y="11740"/>
                    <a:pt x="16005" y="11981"/>
                    <a:pt x="15710" y="11981"/>
                  </a:cubicBezTo>
                  <a:lnTo>
                    <a:pt x="5728" y="11981"/>
                  </a:lnTo>
                  <a:cubicBezTo>
                    <a:pt x="5648" y="11981"/>
                    <a:pt x="5576" y="12008"/>
                    <a:pt x="5514" y="12061"/>
                  </a:cubicBezTo>
                  <a:lnTo>
                    <a:pt x="3301" y="14060"/>
                  </a:lnTo>
                  <a:lnTo>
                    <a:pt x="3301" y="12293"/>
                  </a:lnTo>
                  <a:cubicBezTo>
                    <a:pt x="3301" y="12115"/>
                    <a:pt x="3159" y="11981"/>
                    <a:pt x="2980" y="11981"/>
                  </a:cubicBezTo>
                  <a:lnTo>
                    <a:pt x="1169" y="11981"/>
                  </a:lnTo>
                  <a:cubicBezTo>
                    <a:pt x="875" y="11981"/>
                    <a:pt x="634" y="11740"/>
                    <a:pt x="634" y="11437"/>
                  </a:cubicBezTo>
                  <a:lnTo>
                    <a:pt x="634" y="972"/>
                  </a:lnTo>
                  <a:cubicBezTo>
                    <a:pt x="634" y="785"/>
                    <a:pt x="777" y="642"/>
                    <a:pt x="964" y="642"/>
                  </a:cubicBezTo>
                  <a:lnTo>
                    <a:pt x="2258" y="642"/>
                  </a:lnTo>
                  <a:cubicBezTo>
                    <a:pt x="2320" y="642"/>
                    <a:pt x="2374" y="616"/>
                    <a:pt x="2418" y="562"/>
                  </a:cubicBezTo>
                  <a:cubicBezTo>
                    <a:pt x="2632" y="303"/>
                    <a:pt x="2445" y="0"/>
                    <a:pt x="2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19" name="Google Shape;1019;p58"/>
            <p:cNvSpPr/>
            <p:nvPr/>
          </p:nvSpPr>
          <p:spPr>
            <a:xfrm>
              <a:off x="6121590" y="2177886"/>
              <a:ext cx="247611" cy="338958"/>
            </a:xfrm>
            <a:custGeom>
              <a:avLst/>
              <a:gdLst/>
              <a:ahLst/>
              <a:cxnLst/>
              <a:rect l="l" t="t" r="r" b="b"/>
              <a:pathLst>
                <a:path w="11027" h="15095" extrusionOk="0">
                  <a:moveTo>
                    <a:pt x="8805" y="0"/>
                  </a:moveTo>
                  <a:cubicBezTo>
                    <a:pt x="8663" y="0"/>
                    <a:pt x="8529" y="98"/>
                    <a:pt x="8484" y="232"/>
                  </a:cubicBezTo>
                  <a:cubicBezTo>
                    <a:pt x="8422" y="464"/>
                    <a:pt x="8582" y="678"/>
                    <a:pt x="8788" y="678"/>
                  </a:cubicBezTo>
                  <a:lnTo>
                    <a:pt x="9849" y="678"/>
                  </a:lnTo>
                  <a:cubicBezTo>
                    <a:pt x="10153" y="678"/>
                    <a:pt x="10393" y="919"/>
                    <a:pt x="10393" y="1222"/>
                  </a:cubicBezTo>
                  <a:lnTo>
                    <a:pt x="10393" y="11437"/>
                  </a:lnTo>
                  <a:cubicBezTo>
                    <a:pt x="10393" y="11740"/>
                    <a:pt x="10153" y="11981"/>
                    <a:pt x="9849" y="11981"/>
                  </a:cubicBezTo>
                  <a:lnTo>
                    <a:pt x="8038" y="11981"/>
                  </a:lnTo>
                  <a:cubicBezTo>
                    <a:pt x="7869" y="11981"/>
                    <a:pt x="7726" y="12124"/>
                    <a:pt x="7726" y="12293"/>
                  </a:cubicBezTo>
                  <a:lnTo>
                    <a:pt x="7726" y="14060"/>
                  </a:lnTo>
                  <a:lnTo>
                    <a:pt x="5505" y="12061"/>
                  </a:lnTo>
                  <a:cubicBezTo>
                    <a:pt x="5451" y="12008"/>
                    <a:pt x="5371" y="11981"/>
                    <a:pt x="5291" y="11981"/>
                  </a:cubicBezTo>
                  <a:lnTo>
                    <a:pt x="366" y="11981"/>
                  </a:lnTo>
                  <a:cubicBezTo>
                    <a:pt x="215" y="11981"/>
                    <a:pt x="72" y="12079"/>
                    <a:pt x="45" y="12222"/>
                  </a:cubicBezTo>
                  <a:cubicBezTo>
                    <a:pt x="0" y="12427"/>
                    <a:pt x="152" y="12614"/>
                    <a:pt x="357" y="12614"/>
                  </a:cubicBezTo>
                  <a:lnTo>
                    <a:pt x="5166" y="12614"/>
                  </a:lnTo>
                  <a:lnTo>
                    <a:pt x="7824" y="15014"/>
                  </a:lnTo>
                  <a:cubicBezTo>
                    <a:pt x="7887" y="15068"/>
                    <a:pt x="7967" y="15094"/>
                    <a:pt x="8038" y="15094"/>
                  </a:cubicBezTo>
                  <a:cubicBezTo>
                    <a:pt x="8119" y="15094"/>
                    <a:pt x="8199" y="15059"/>
                    <a:pt x="8270" y="14996"/>
                  </a:cubicBezTo>
                  <a:cubicBezTo>
                    <a:pt x="8333" y="14934"/>
                    <a:pt x="8359" y="14853"/>
                    <a:pt x="8359" y="14764"/>
                  </a:cubicBezTo>
                  <a:lnTo>
                    <a:pt x="8359" y="12614"/>
                  </a:lnTo>
                  <a:lnTo>
                    <a:pt x="9849" y="12614"/>
                  </a:lnTo>
                  <a:cubicBezTo>
                    <a:pt x="10500" y="12614"/>
                    <a:pt x="11027" y="12088"/>
                    <a:pt x="11027" y="11437"/>
                  </a:cubicBezTo>
                  <a:lnTo>
                    <a:pt x="11027" y="1178"/>
                  </a:lnTo>
                  <a:cubicBezTo>
                    <a:pt x="11027" y="526"/>
                    <a:pt x="10500" y="0"/>
                    <a:pt x="98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20" name="Google Shape;1020;p58"/>
            <p:cNvSpPr/>
            <p:nvPr/>
          </p:nvSpPr>
          <p:spPr>
            <a:xfrm>
              <a:off x="6022226" y="2341336"/>
              <a:ext cx="265845" cy="14236"/>
            </a:xfrm>
            <a:custGeom>
              <a:avLst/>
              <a:gdLst/>
              <a:ahLst/>
              <a:cxnLst/>
              <a:rect l="l" t="t" r="r" b="b"/>
              <a:pathLst>
                <a:path w="11839" h="634" extrusionOk="0">
                  <a:moveTo>
                    <a:pt x="357" y="1"/>
                  </a:moveTo>
                  <a:cubicBezTo>
                    <a:pt x="197" y="1"/>
                    <a:pt x="45" y="117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11482" y="634"/>
                  </a:lnTo>
                  <a:cubicBezTo>
                    <a:pt x="11651" y="634"/>
                    <a:pt x="11794" y="518"/>
                    <a:pt x="11812" y="357"/>
                  </a:cubicBezTo>
                  <a:cubicBezTo>
                    <a:pt x="11839" y="170"/>
                    <a:pt x="11687" y="1"/>
                    <a:pt x="11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21" name="Google Shape;1021;p58"/>
            <p:cNvSpPr/>
            <p:nvPr/>
          </p:nvSpPr>
          <p:spPr>
            <a:xfrm>
              <a:off x="6303475" y="2341336"/>
              <a:ext cx="33480" cy="14236"/>
            </a:xfrm>
            <a:custGeom>
              <a:avLst/>
              <a:gdLst/>
              <a:ahLst/>
              <a:cxnLst/>
              <a:rect l="l" t="t" r="r" b="b"/>
              <a:pathLst>
                <a:path w="1491" h="634" extrusionOk="0">
                  <a:moveTo>
                    <a:pt x="349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1143" y="634"/>
                  </a:lnTo>
                  <a:cubicBezTo>
                    <a:pt x="1303" y="634"/>
                    <a:pt x="1446" y="518"/>
                    <a:pt x="1464" y="357"/>
                  </a:cubicBezTo>
                  <a:cubicBezTo>
                    <a:pt x="1491" y="170"/>
                    <a:pt x="1339" y="1"/>
                    <a:pt x="1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22" name="Google Shape;1022;p58"/>
            <p:cNvSpPr/>
            <p:nvPr/>
          </p:nvSpPr>
          <p:spPr>
            <a:xfrm>
              <a:off x="6269815" y="2372796"/>
              <a:ext cx="67140" cy="14236"/>
            </a:xfrm>
            <a:custGeom>
              <a:avLst/>
              <a:gdLst/>
              <a:ahLst/>
              <a:cxnLst/>
              <a:rect l="l" t="t" r="r" b="b"/>
              <a:pathLst>
                <a:path w="2990" h="634" extrusionOk="0">
                  <a:moveTo>
                    <a:pt x="358" y="0"/>
                  </a:moveTo>
                  <a:cubicBezTo>
                    <a:pt x="197" y="0"/>
                    <a:pt x="46" y="116"/>
                    <a:pt x="28" y="277"/>
                  </a:cubicBezTo>
                  <a:cubicBezTo>
                    <a:pt x="1" y="464"/>
                    <a:pt x="153" y="634"/>
                    <a:pt x="340" y="634"/>
                  </a:cubicBezTo>
                  <a:lnTo>
                    <a:pt x="2651" y="634"/>
                  </a:lnTo>
                  <a:cubicBezTo>
                    <a:pt x="2838" y="634"/>
                    <a:pt x="2990" y="464"/>
                    <a:pt x="2963" y="277"/>
                  </a:cubicBezTo>
                  <a:cubicBezTo>
                    <a:pt x="2945" y="116"/>
                    <a:pt x="2802" y="0"/>
                    <a:pt x="2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23" name="Google Shape;1023;p58"/>
            <p:cNvSpPr/>
            <p:nvPr/>
          </p:nvSpPr>
          <p:spPr>
            <a:xfrm>
              <a:off x="6022226" y="2372796"/>
              <a:ext cx="232207" cy="14236"/>
            </a:xfrm>
            <a:custGeom>
              <a:avLst/>
              <a:gdLst/>
              <a:ahLst/>
              <a:cxnLst/>
              <a:rect l="l" t="t" r="r" b="b"/>
              <a:pathLst>
                <a:path w="10341" h="634" extrusionOk="0">
                  <a:moveTo>
                    <a:pt x="357" y="0"/>
                  </a:moveTo>
                  <a:cubicBezTo>
                    <a:pt x="197" y="0"/>
                    <a:pt x="45" y="116"/>
                    <a:pt x="27" y="277"/>
                  </a:cubicBezTo>
                  <a:cubicBezTo>
                    <a:pt x="1" y="464"/>
                    <a:pt x="152" y="634"/>
                    <a:pt x="340" y="634"/>
                  </a:cubicBezTo>
                  <a:lnTo>
                    <a:pt x="9992" y="634"/>
                  </a:lnTo>
                  <a:cubicBezTo>
                    <a:pt x="10153" y="634"/>
                    <a:pt x="10295" y="518"/>
                    <a:pt x="10313" y="357"/>
                  </a:cubicBezTo>
                  <a:cubicBezTo>
                    <a:pt x="10340" y="161"/>
                    <a:pt x="10188" y="0"/>
                    <a:pt x="10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24" name="Google Shape;1024;p58"/>
            <p:cNvSpPr/>
            <p:nvPr/>
          </p:nvSpPr>
          <p:spPr>
            <a:xfrm>
              <a:off x="6022226" y="2403042"/>
              <a:ext cx="275455" cy="14439"/>
            </a:xfrm>
            <a:custGeom>
              <a:avLst/>
              <a:gdLst/>
              <a:ahLst/>
              <a:cxnLst/>
              <a:rect l="l" t="t" r="r" b="b"/>
              <a:pathLst>
                <a:path w="12267" h="643" extrusionOk="0">
                  <a:moveTo>
                    <a:pt x="357" y="0"/>
                  </a:moveTo>
                  <a:cubicBezTo>
                    <a:pt x="197" y="0"/>
                    <a:pt x="45" y="125"/>
                    <a:pt x="27" y="286"/>
                  </a:cubicBezTo>
                  <a:cubicBezTo>
                    <a:pt x="1" y="473"/>
                    <a:pt x="152" y="643"/>
                    <a:pt x="340" y="643"/>
                  </a:cubicBezTo>
                  <a:lnTo>
                    <a:pt x="11910" y="643"/>
                  </a:lnTo>
                  <a:cubicBezTo>
                    <a:pt x="12071" y="643"/>
                    <a:pt x="12222" y="527"/>
                    <a:pt x="12240" y="357"/>
                  </a:cubicBezTo>
                  <a:cubicBezTo>
                    <a:pt x="12267" y="170"/>
                    <a:pt x="12115" y="0"/>
                    <a:pt x="119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25" name="Google Shape;1025;p58"/>
            <p:cNvSpPr/>
            <p:nvPr/>
          </p:nvSpPr>
          <p:spPr>
            <a:xfrm>
              <a:off x="5913454" y="2061479"/>
              <a:ext cx="148450" cy="148675"/>
            </a:xfrm>
            <a:custGeom>
              <a:avLst/>
              <a:gdLst/>
              <a:ahLst/>
              <a:cxnLst/>
              <a:rect l="l" t="t" r="r" b="b"/>
              <a:pathLst>
                <a:path w="6611" h="6621" extrusionOk="0">
                  <a:moveTo>
                    <a:pt x="3622" y="652"/>
                  </a:moveTo>
                  <a:cubicBezTo>
                    <a:pt x="4845" y="795"/>
                    <a:pt x="5817" y="1767"/>
                    <a:pt x="5960" y="2989"/>
                  </a:cubicBezTo>
                  <a:lnTo>
                    <a:pt x="3622" y="2989"/>
                  </a:lnTo>
                  <a:lnTo>
                    <a:pt x="3622" y="652"/>
                  </a:lnTo>
                  <a:close/>
                  <a:moveTo>
                    <a:pt x="5960" y="3623"/>
                  </a:moveTo>
                  <a:cubicBezTo>
                    <a:pt x="5906" y="4114"/>
                    <a:pt x="5710" y="4568"/>
                    <a:pt x="5407" y="4961"/>
                  </a:cubicBezTo>
                  <a:lnTo>
                    <a:pt x="4068" y="3623"/>
                  </a:lnTo>
                  <a:close/>
                  <a:moveTo>
                    <a:pt x="2989" y="652"/>
                  </a:moveTo>
                  <a:lnTo>
                    <a:pt x="2989" y="3311"/>
                  </a:lnTo>
                  <a:cubicBezTo>
                    <a:pt x="2989" y="3373"/>
                    <a:pt x="3007" y="3462"/>
                    <a:pt x="3087" y="3534"/>
                  </a:cubicBezTo>
                  <a:lnTo>
                    <a:pt x="4961" y="5407"/>
                  </a:lnTo>
                  <a:cubicBezTo>
                    <a:pt x="4490" y="5775"/>
                    <a:pt x="3920" y="5979"/>
                    <a:pt x="3315" y="5979"/>
                  </a:cubicBezTo>
                  <a:cubicBezTo>
                    <a:pt x="3290" y="5979"/>
                    <a:pt x="3264" y="5979"/>
                    <a:pt x="3239" y="5978"/>
                  </a:cubicBezTo>
                  <a:cubicBezTo>
                    <a:pt x="1749" y="5942"/>
                    <a:pt x="571" y="4676"/>
                    <a:pt x="634" y="3195"/>
                  </a:cubicBezTo>
                  <a:cubicBezTo>
                    <a:pt x="696" y="1874"/>
                    <a:pt x="1704" y="804"/>
                    <a:pt x="2989" y="652"/>
                  </a:cubicBezTo>
                  <a:close/>
                  <a:moveTo>
                    <a:pt x="3310" y="1"/>
                  </a:moveTo>
                  <a:cubicBezTo>
                    <a:pt x="1481" y="1"/>
                    <a:pt x="0" y="1482"/>
                    <a:pt x="0" y="3311"/>
                  </a:cubicBezTo>
                  <a:cubicBezTo>
                    <a:pt x="0" y="5131"/>
                    <a:pt x="1481" y="6620"/>
                    <a:pt x="3310" y="6620"/>
                  </a:cubicBezTo>
                  <a:cubicBezTo>
                    <a:pt x="4193" y="6620"/>
                    <a:pt x="5023" y="6272"/>
                    <a:pt x="5647" y="5648"/>
                  </a:cubicBezTo>
                  <a:cubicBezTo>
                    <a:pt x="6272" y="5023"/>
                    <a:pt x="6611" y="4194"/>
                    <a:pt x="6611" y="3311"/>
                  </a:cubicBezTo>
                  <a:cubicBezTo>
                    <a:pt x="6611" y="1482"/>
                    <a:pt x="5130" y="1"/>
                    <a:pt x="3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26" name="Google Shape;1026;p58"/>
            <p:cNvSpPr/>
            <p:nvPr/>
          </p:nvSpPr>
          <p:spPr>
            <a:xfrm>
              <a:off x="6093543" y="2061098"/>
              <a:ext cx="136841" cy="156871"/>
            </a:xfrm>
            <a:custGeom>
              <a:avLst/>
              <a:gdLst/>
              <a:ahLst/>
              <a:cxnLst/>
              <a:rect l="l" t="t" r="r" b="b"/>
              <a:pathLst>
                <a:path w="6094" h="6986" extrusionOk="0">
                  <a:moveTo>
                    <a:pt x="1356" y="5290"/>
                  </a:moveTo>
                  <a:lnTo>
                    <a:pt x="1356" y="6352"/>
                  </a:lnTo>
                  <a:lnTo>
                    <a:pt x="643" y="6352"/>
                  </a:lnTo>
                  <a:lnTo>
                    <a:pt x="643" y="5290"/>
                  </a:lnTo>
                  <a:close/>
                  <a:moveTo>
                    <a:pt x="2757" y="3560"/>
                  </a:moveTo>
                  <a:lnTo>
                    <a:pt x="2757" y="6352"/>
                  </a:lnTo>
                  <a:lnTo>
                    <a:pt x="2034" y="6352"/>
                  </a:lnTo>
                  <a:lnTo>
                    <a:pt x="2034" y="3560"/>
                  </a:lnTo>
                  <a:close/>
                  <a:moveTo>
                    <a:pt x="4104" y="2284"/>
                  </a:moveTo>
                  <a:lnTo>
                    <a:pt x="4104" y="6352"/>
                  </a:lnTo>
                  <a:lnTo>
                    <a:pt x="3390" y="6352"/>
                  </a:lnTo>
                  <a:lnTo>
                    <a:pt x="3390" y="2284"/>
                  </a:lnTo>
                  <a:close/>
                  <a:moveTo>
                    <a:pt x="5460" y="633"/>
                  </a:moveTo>
                  <a:lnTo>
                    <a:pt x="5460" y="6352"/>
                  </a:lnTo>
                  <a:lnTo>
                    <a:pt x="4746" y="6352"/>
                  </a:lnTo>
                  <a:lnTo>
                    <a:pt x="4746" y="633"/>
                  </a:lnTo>
                  <a:close/>
                  <a:moveTo>
                    <a:pt x="4425" y="0"/>
                  </a:moveTo>
                  <a:cubicBezTo>
                    <a:pt x="4247" y="0"/>
                    <a:pt x="4104" y="143"/>
                    <a:pt x="4104" y="321"/>
                  </a:cubicBezTo>
                  <a:lnTo>
                    <a:pt x="4104" y="1650"/>
                  </a:lnTo>
                  <a:lnTo>
                    <a:pt x="3069" y="1650"/>
                  </a:lnTo>
                  <a:cubicBezTo>
                    <a:pt x="2900" y="1650"/>
                    <a:pt x="2757" y="1793"/>
                    <a:pt x="2757" y="1972"/>
                  </a:cubicBezTo>
                  <a:lnTo>
                    <a:pt x="2757" y="2917"/>
                  </a:lnTo>
                  <a:lnTo>
                    <a:pt x="1678" y="2917"/>
                  </a:lnTo>
                  <a:cubicBezTo>
                    <a:pt x="1499" y="2917"/>
                    <a:pt x="1356" y="3060"/>
                    <a:pt x="1356" y="3238"/>
                  </a:cubicBezTo>
                  <a:lnTo>
                    <a:pt x="1356" y="4612"/>
                  </a:lnTo>
                  <a:lnTo>
                    <a:pt x="322" y="4612"/>
                  </a:lnTo>
                  <a:cubicBezTo>
                    <a:pt x="143" y="4612"/>
                    <a:pt x="0" y="4755"/>
                    <a:pt x="0" y="4933"/>
                  </a:cubicBezTo>
                  <a:lnTo>
                    <a:pt x="0" y="6664"/>
                  </a:lnTo>
                  <a:cubicBezTo>
                    <a:pt x="0" y="6842"/>
                    <a:pt x="143" y="6985"/>
                    <a:pt x="322" y="6985"/>
                  </a:cubicBezTo>
                  <a:lnTo>
                    <a:pt x="5781" y="6985"/>
                  </a:lnTo>
                  <a:cubicBezTo>
                    <a:pt x="5951" y="6985"/>
                    <a:pt x="6094" y="6842"/>
                    <a:pt x="6094" y="6664"/>
                  </a:cubicBezTo>
                  <a:lnTo>
                    <a:pt x="6094" y="321"/>
                  </a:lnTo>
                  <a:cubicBezTo>
                    <a:pt x="6094" y="143"/>
                    <a:pt x="5951" y="0"/>
                    <a:pt x="57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27" name="Google Shape;1027;p58"/>
            <p:cNvSpPr/>
            <p:nvPr/>
          </p:nvSpPr>
          <p:spPr>
            <a:xfrm>
              <a:off x="5995393" y="2237774"/>
              <a:ext cx="86362" cy="14236"/>
            </a:xfrm>
            <a:custGeom>
              <a:avLst/>
              <a:gdLst/>
              <a:ahLst/>
              <a:cxnLst/>
              <a:rect l="l" t="t" r="r" b="b"/>
              <a:pathLst>
                <a:path w="3846" h="634" extrusionOk="0">
                  <a:moveTo>
                    <a:pt x="357" y="0"/>
                  </a:moveTo>
                  <a:cubicBezTo>
                    <a:pt x="187" y="0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3506" y="634"/>
                  </a:lnTo>
                  <a:cubicBezTo>
                    <a:pt x="3693" y="634"/>
                    <a:pt x="3845" y="473"/>
                    <a:pt x="3818" y="277"/>
                  </a:cubicBezTo>
                  <a:cubicBezTo>
                    <a:pt x="3801" y="116"/>
                    <a:pt x="3658" y="0"/>
                    <a:pt x="34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28" name="Google Shape;1028;p58"/>
            <p:cNvSpPr/>
            <p:nvPr/>
          </p:nvSpPr>
          <p:spPr>
            <a:xfrm>
              <a:off x="5912848" y="2237774"/>
              <a:ext cx="67140" cy="14236"/>
            </a:xfrm>
            <a:custGeom>
              <a:avLst/>
              <a:gdLst/>
              <a:ahLst/>
              <a:cxnLst/>
              <a:rect l="l" t="t" r="r" b="b"/>
              <a:pathLst>
                <a:path w="2990" h="634" extrusionOk="0">
                  <a:moveTo>
                    <a:pt x="358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2641" y="634"/>
                  </a:lnTo>
                  <a:cubicBezTo>
                    <a:pt x="2802" y="634"/>
                    <a:pt x="2945" y="518"/>
                    <a:pt x="2962" y="357"/>
                  </a:cubicBezTo>
                  <a:cubicBezTo>
                    <a:pt x="2989" y="170"/>
                    <a:pt x="2838" y="0"/>
                    <a:pt x="2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29" name="Google Shape;1029;p58"/>
            <p:cNvSpPr/>
            <p:nvPr/>
          </p:nvSpPr>
          <p:spPr>
            <a:xfrm>
              <a:off x="5912848" y="2269233"/>
              <a:ext cx="129431" cy="14236"/>
            </a:xfrm>
            <a:custGeom>
              <a:avLst/>
              <a:gdLst/>
              <a:ahLst/>
              <a:cxnLst/>
              <a:rect l="l" t="t" r="r" b="b"/>
              <a:pathLst>
                <a:path w="5764" h="634" extrusionOk="0">
                  <a:moveTo>
                    <a:pt x="358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64"/>
                    <a:pt x="152" y="633"/>
                    <a:pt x="340" y="633"/>
                  </a:cubicBezTo>
                  <a:lnTo>
                    <a:pt x="5416" y="633"/>
                  </a:lnTo>
                  <a:cubicBezTo>
                    <a:pt x="5576" y="633"/>
                    <a:pt x="5719" y="517"/>
                    <a:pt x="5746" y="357"/>
                  </a:cubicBezTo>
                  <a:cubicBezTo>
                    <a:pt x="5764" y="161"/>
                    <a:pt x="5612" y="0"/>
                    <a:pt x="54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30" name="Google Shape;1030;p58"/>
            <p:cNvSpPr/>
            <p:nvPr/>
          </p:nvSpPr>
          <p:spPr>
            <a:xfrm>
              <a:off x="6184486" y="2237774"/>
              <a:ext cx="46908" cy="14236"/>
            </a:xfrm>
            <a:custGeom>
              <a:avLst/>
              <a:gdLst/>
              <a:ahLst/>
              <a:cxnLst/>
              <a:rect l="l" t="t" r="r" b="b"/>
              <a:pathLst>
                <a:path w="2089" h="634" extrusionOk="0">
                  <a:moveTo>
                    <a:pt x="349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1749" y="634"/>
                  </a:lnTo>
                  <a:cubicBezTo>
                    <a:pt x="1936" y="634"/>
                    <a:pt x="2088" y="473"/>
                    <a:pt x="2061" y="277"/>
                  </a:cubicBezTo>
                  <a:cubicBezTo>
                    <a:pt x="2044" y="116"/>
                    <a:pt x="1901" y="0"/>
                    <a:pt x="17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31" name="Google Shape;1031;p58"/>
            <p:cNvSpPr/>
            <p:nvPr/>
          </p:nvSpPr>
          <p:spPr>
            <a:xfrm>
              <a:off x="6101964" y="2237774"/>
              <a:ext cx="67118" cy="14236"/>
            </a:xfrm>
            <a:custGeom>
              <a:avLst/>
              <a:gdLst/>
              <a:ahLst/>
              <a:cxnLst/>
              <a:rect l="l" t="t" r="r" b="b"/>
              <a:pathLst>
                <a:path w="2989" h="634" extrusionOk="0">
                  <a:moveTo>
                    <a:pt x="348" y="0"/>
                  </a:moveTo>
                  <a:cubicBezTo>
                    <a:pt x="187" y="0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2632" y="634"/>
                  </a:lnTo>
                  <a:cubicBezTo>
                    <a:pt x="2801" y="634"/>
                    <a:pt x="2944" y="518"/>
                    <a:pt x="2962" y="357"/>
                  </a:cubicBezTo>
                  <a:cubicBezTo>
                    <a:pt x="2989" y="170"/>
                    <a:pt x="2837" y="0"/>
                    <a:pt x="2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32" name="Google Shape;1032;p58"/>
            <p:cNvSpPr/>
            <p:nvPr/>
          </p:nvSpPr>
          <p:spPr>
            <a:xfrm>
              <a:off x="6101964" y="2269233"/>
              <a:ext cx="90157" cy="14236"/>
            </a:xfrm>
            <a:custGeom>
              <a:avLst/>
              <a:gdLst/>
              <a:ahLst/>
              <a:cxnLst/>
              <a:rect l="l" t="t" r="r" b="b"/>
              <a:pathLst>
                <a:path w="4015" h="634" extrusionOk="0">
                  <a:moveTo>
                    <a:pt x="348" y="0"/>
                  </a:moveTo>
                  <a:cubicBezTo>
                    <a:pt x="187" y="0"/>
                    <a:pt x="45" y="116"/>
                    <a:pt x="27" y="277"/>
                  </a:cubicBezTo>
                  <a:cubicBezTo>
                    <a:pt x="0" y="464"/>
                    <a:pt x="152" y="633"/>
                    <a:pt x="339" y="633"/>
                  </a:cubicBezTo>
                  <a:lnTo>
                    <a:pt x="3658" y="633"/>
                  </a:lnTo>
                  <a:cubicBezTo>
                    <a:pt x="3827" y="633"/>
                    <a:pt x="3970" y="517"/>
                    <a:pt x="3988" y="357"/>
                  </a:cubicBezTo>
                  <a:cubicBezTo>
                    <a:pt x="4015" y="161"/>
                    <a:pt x="3863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033" name="Google Shape;1033;p58"/>
          <p:cNvGrpSpPr/>
          <p:nvPr/>
        </p:nvGrpSpPr>
        <p:grpSpPr>
          <a:xfrm>
            <a:off x="4793108" y="1566458"/>
            <a:ext cx="414385" cy="414385"/>
            <a:chOff x="6504403" y="2030649"/>
            <a:chExt cx="486196" cy="486196"/>
          </a:xfrm>
        </p:grpSpPr>
        <p:sp>
          <p:nvSpPr>
            <p:cNvPr id="1034" name="Google Shape;1034;p58"/>
            <p:cNvSpPr/>
            <p:nvPr/>
          </p:nvSpPr>
          <p:spPr>
            <a:xfrm>
              <a:off x="6548684" y="2074907"/>
              <a:ext cx="391233" cy="330560"/>
            </a:xfrm>
            <a:custGeom>
              <a:avLst/>
              <a:gdLst/>
              <a:ahLst/>
              <a:cxnLst/>
              <a:rect l="l" t="t" r="r" b="b"/>
              <a:pathLst>
                <a:path w="17423" h="14721" extrusionOk="0">
                  <a:moveTo>
                    <a:pt x="8859" y="643"/>
                  </a:moveTo>
                  <a:cubicBezTo>
                    <a:pt x="11722" y="643"/>
                    <a:pt x="14336" y="2142"/>
                    <a:pt x="15826" y="4479"/>
                  </a:cubicBezTo>
                  <a:lnTo>
                    <a:pt x="9679" y="8030"/>
                  </a:lnTo>
                  <a:cubicBezTo>
                    <a:pt x="9465" y="7824"/>
                    <a:pt x="9180" y="7699"/>
                    <a:pt x="8859" y="7699"/>
                  </a:cubicBezTo>
                  <a:cubicBezTo>
                    <a:pt x="8653" y="7699"/>
                    <a:pt x="8457" y="7753"/>
                    <a:pt x="8288" y="7851"/>
                  </a:cubicBezTo>
                  <a:lnTo>
                    <a:pt x="6370" y="5933"/>
                  </a:lnTo>
                  <a:cubicBezTo>
                    <a:pt x="6310" y="5868"/>
                    <a:pt x="6224" y="5834"/>
                    <a:pt x="6138" y="5834"/>
                  </a:cubicBezTo>
                  <a:cubicBezTo>
                    <a:pt x="6072" y="5834"/>
                    <a:pt x="6005" y="5854"/>
                    <a:pt x="5950" y="5897"/>
                  </a:cubicBezTo>
                  <a:cubicBezTo>
                    <a:pt x="5790" y="6022"/>
                    <a:pt x="5781" y="6236"/>
                    <a:pt x="5915" y="6370"/>
                  </a:cubicBezTo>
                  <a:lnTo>
                    <a:pt x="7842" y="8297"/>
                  </a:lnTo>
                  <a:cubicBezTo>
                    <a:pt x="7797" y="8377"/>
                    <a:pt x="7761" y="8458"/>
                    <a:pt x="7735" y="8556"/>
                  </a:cubicBezTo>
                  <a:lnTo>
                    <a:pt x="633" y="8556"/>
                  </a:lnTo>
                  <a:cubicBezTo>
                    <a:pt x="803" y="4158"/>
                    <a:pt x="4425" y="643"/>
                    <a:pt x="8859" y="643"/>
                  </a:cubicBezTo>
                  <a:close/>
                  <a:moveTo>
                    <a:pt x="8859" y="8306"/>
                  </a:moveTo>
                  <a:cubicBezTo>
                    <a:pt x="9153" y="8306"/>
                    <a:pt x="9394" y="8556"/>
                    <a:pt x="9394" y="8850"/>
                  </a:cubicBezTo>
                  <a:cubicBezTo>
                    <a:pt x="9394" y="9145"/>
                    <a:pt x="9153" y="9386"/>
                    <a:pt x="8859" y="9386"/>
                  </a:cubicBezTo>
                  <a:cubicBezTo>
                    <a:pt x="8564" y="9386"/>
                    <a:pt x="8323" y="9145"/>
                    <a:pt x="8323" y="8850"/>
                  </a:cubicBezTo>
                  <a:cubicBezTo>
                    <a:pt x="8323" y="8556"/>
                    <a:pt x="8564" y="8306"/>
                    <a:pt x="8859" y="8306"/>
                  </a:cubicBezTo>
                  <a:close/>
                  <a:moveTo>
                    <a:pt x="8868" y="1"/>
                  </a:moveTo>
                  <a:cubicBezTo>
                    <a:pt x="3979" y="1"/>
                    <a:pt x="0" y="3979"/>
                    <a:pt x="0" y="8868"/>
                  </a:cubicBezTo>
                  <a:cubicBezTo>
                    <a:pt x="0" y="10973"/>
                    <a:pt x="749" y="13016"/>
                    <a:pt x="2114" y="14613"/>
                  </a:cubicBezTo>
                  <a:cubicBezTo>
                    <a:pt x="2177" y="14685"/>
                    <a:pt x="2266" y="14720"/>
                    <a:pt x="2355" y="14720"/>
                  </a:cubicBezTo>
                  <a:cubicBezTo>
                    <a:pt x="2427" y="14720"/>
                    <a:pt x="2507" y="14702"/>
                    <a:pt x="2560" y="14649"/>
                  </a:cubicBezTo>
                  <a:cubicBezTo>
                    <a:pt x="2694" y="14533"/>
                    <a:pt x="2712" y="14337"/>
                    <a:pt x="2596" y="14203"/>
                  </a:cubicBezTo>
                  <a:cubicBezTo>
                    <a:pt x="1401" y="12793"/>
                    <a:pt x="714" y="11027"/>
                    <a:pt x="642" y="9189"/>
                  </a:cubicBezTo>
                  <a:lnTo>
                    <a:pt x="7744" y="9189"/>
                  </a:lnTo>
                  <a:cubicBezTo>
                    <a:pt x="7851" y="9582"/>
                    <a:pt x="8163" y="9885"/>
                    <a:pt x="8555" y="10001"/>
                  </a:cubicBezTo>
                  <a:lnTo>
                    <a:pt x="8555" y="13561"/>
                  </a:lnTo>
                  <a:cubicBezTo>
                    <a:pt x="8555" y="13721"/>
                    <a:pt x="8671" y="13864"/>
                    <a:pt x="8832" y="13882"/>
                  </a:cubicBezTo>
                  <a:cubicBezTo>
                    <a:pt x="8846" y="13884"/>
                    <a:pt x="8861" y="13885"/>
                    <a:pt x="8875" y="13885"/>
                  </a:cubicBezTo>
                  <a:cubicBezTo>
                    <a:pt x="9044" y="13885"/>
                    <a:pt x="9189" y="13742"/>
                    <a:pt x="9189" y="13569"/>
                  </a:cubicBezTo>
                  <a:lnTo>
                    <a:pt x="9189" y="10001"/>
                  </a:lnTo>
                  <a:cubicBezTo>
                    <a:pt x="9679" y="9858"/>
                    <a:pt x="10036" y="9403"/>
                    <a:pt x="10036" y="8868"/>
                  </a:cubicBezTo>
                  <a:cubicBezTo>
                    <a:pt x="10036" y="8770"/>
                    <a:pt x="10027" y="8672"/>
                    <a:pt x="10001" y="8583"/>
                  </a:cubicBezTo>
                  <a:lnTo>
                    <a:pt x="16147" y="5032"/>
                  </a:lnTo>
                  <a:cubicBezTo>
                    <a:pt x="16406" y="5505"/>
                    <a:pt x="16611" y="6013"/>
                    <a:pt x="16763" y="6549"/>
                  </a:cubicBezTo>
                  <a:cubicBezTo>
                    <a:pt x="16806" y="6687"/>
                    <a:pt x="16933" y="6777"/>
                    <a:pt x="17070" y="6777"/>
                  </a:cubicBezTo>
                  <a:cubicBezTo>
                    <a:pt x="17101" y="6777"/>
                    <a:pt x="17133" y="6773"/>
                    <a:pt x="17164" y="6763"/>
                  </a:cubicBezTo>
                  <a:cubicBezTo>
                    <a:pt x="17325" y="6709"/>
                    <a:pt x="17423" y="6540"/>
                    <a:pt x="17378" y="6370"/>
                  </a:cubicBezTo>
                  <a:cubicBezTo>
                    <a:pt x="16852" y="4568"/>
                    <a:pt x="15728" y="2945"/>
                    <a:pt x="14229" y="1812"/>
                  </a:cubicBezTo>
                  <a:cubicBezTo>
                    <a:pt x="12677" y="625"/>
                    <a:pt x="10821" y="1"/>
                    <a:pt x="88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35" name="Google Shape;1035;p58"/>
            <p:cNvSpPr/>
            <p:nvPr/>
          </p:nvSpPr>
          <p:spPr>
            <a:xfrm>
              <a:off x="6740786" y="2107130"/>
              <a:ext cx="14236" cy="33548"/>
            </a:xfrm>
            <a:custGeom>
              <a:avLst/>
              <a:gdLst/>
              <a:ahLst/>
              <a:cxnLst/>
              <a:rect l="l" t="t" r="r" b="b"/>
              <a:pathLst>
                <a:path w="634" h="1494" extrusionOk="0">
                  <a:moveTo>
                    <a:pt x="309" y="0"/>
                  </a:moveTo>
                  <a:cubicBezTo>
                    <a:pt x="298" y="0"/>
                    <a:pt x="288" y="1"/>
                    <a:pt x="277" y="2"/>
                  </a:cubicBezTo>
                  <a:cubicBezTo>
                    <a:pt x="116" y="20"/>
                    <a:pt x="0" y="171"/>
                    <a:pt x="0" y="332"/>
                  </a:cubicBezTo>
                  <a:lnTo>
                    <a:pt x="0" y="1162"/>
                  </a:lnTo>
                  <a:cubicBezTo>
                    <a:pt x="0" y="1322"/>
                    <a:pt x="116" y="1465"/>
                    <a:pt x="277" y="1492"/>
                  </a:cubicBezTo>
                  <a:cubicBezTo>
                    <a:pt x="287" y="1493"/>
                    <a:pt x="297" y="1493"/>
                    <a:pt x="307" y="1493"/>
                  </a:cubicBezTo>
                  <a:cubicBezTo>
                    <a:pt x="482" y="1493"/>
                    <a:pt x="634" y="1348"/>
                    <a:pt x="634" y="1171"/>
                  </a:cubicBezTo>
                  <a:lnTo>
                    <a:pt x="634" y="314"/>
                  </a:lnTo>
                  <a:cubicBezTo>
                    <a:pt x="634" y="137"/>
                    <a:pt x="483" y="0"/>
                    <a:pt x="3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36" name="Google Shape;1036;p58"/>
            <p:cNvSpPr/>
            <p:nvPr/>
          </p:nvSpPr>
          <p:spPr>
            <a:xfrm>
              <a:off x="6659859" y="2128418"/>
              <a:ext cx="25868" cy="31055"/>
            </a:xfrm>
            <a:custGeom>
              <a:avLst/>
              <a:gdLst/>
              <a:ahLst/>
              <a:cxnLst/>
              <a:rect l="l" t="t" r="r" b="b"/>
              <a:pathLst>
                <a:path w="1152" h="1383" extrusionOk="0">
                  <a:moveTo>
                    <a:pt x="364" y="1"/>
                  </a:moveTo>
                  <a:cubicBezTo>
                    <a:pt x="310" y="1"/>
                    <a:pt x="255" y="15"/>
                    <a:pt x="205" y="44"/>
                  </a:cubicBezTo>
                  <a:cubicBezTo>
                    <a:pt x="54" y="133"/>
                    <a:pt x="0" y="330"/>
                    <a:pt x="89" y="481"/>
                  </a:cubicBezTo>
                  <a:lnTo>
                    <a:pt x="518" y="1222"/>
                  </a:lnTo>
                  <a:cubicBezTo>
                    <a:pt x="571" y="1320"/>
                    <a:pt x="678" y="1382"/>
                    <a:pt x="794" y="1382"/>
                  </a:cubicBezTo>
                  <a:cubicBezTo>
                    <a:pt x="848" y="1382"/>
                    <a:pt x="901" y="1364"/>
                    <a:pt x="946" y="1338"/>
                  </a:cubicBezTo>
                  <a:cubicBezTo>
                    <a:pt x="1098" y="1248"/>
                    <a:pt x="1151" y="1052"/>
                    <a:pt x="1062" y="901"/>
                  </a:cubicBezTo>
                  <a:lnTo>
                    <a:pt x="634" y="160"/>
                  </a:lnTo>
                  <a:cubicBezTo>
                    <a:pt x="580" y="58"/>
                    <a:pt x="474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37" name="Google Shape;1037;p58"/>
            <p:cNvSpPr/>
            <p:nvPr/>
          </p:nvSpPr>
          <p:spPr>
            <a:xfrm>
              <a:off x="6601565" y="2186711"/>
              <a:ext cx="32874" cy="24049"/>
            </a:xfrm>
            <a:custGeom>
              <a:avLst/>
              <a:gdLst/>
              <a:ahLst/>
              <a:cxnLst/>
              <a:rect l="l" t="t" r="r" b="b"/>
              <a:pathLst>
                <a:path w="1464" h="1071" extrusionOk="0">
                  <a:moveTo>
                    <a:pt x="361" y="1"/>
                  </a:moveTo>
                  <a:cubicBezTo>
                    <a:pt x="253" y="1"/>
                    <a:pt x="149" y="58"/>
                    <a:pt x="89" y="160"/>
                  </a:cubicBezTo>
                  <a:cubicBezTo>
                    <a:pt x="0" y="312"/>
                    <a:pt x="54" y="508"/>
                    <a:pt x="205" y="597"/>
                  </a:cubicBezTo>
                  <a:lnTo>
                    <a:pt x="946" y="1025"/>
                  </a:lnTo>
                  <a:cubicBezTo>
                    <a:pt x="990" y="1052"/>
                    <a:pt x="1044" y="1070"/>
                    <a:pt x="1106" y="1070"/>
                  </a:cubicBezTo>
                  <a:cubicBezTo>
                    <a:pt x="1213" y="1070"/>
                    <a:pt x="1321" y="1008"/>
                    <a:pt x="1374" y="909"/>
                  </a:cubicBezTo>
                  <a:cubicBezTo>
                    <a:pt x="1463" y="758"/>
                    <a:pt x="1410" y="562"/>
                    <a:pt x="1258" y="472"/>
                  </a:cubicBezTo>
                  <a:lnTo>
                    <a:pt x="518" y="44"/>
                  </a:lnTo>
                  <a:cubicBezTo>
                    <a:pt x="468" y="15"/>
                    <a:pt x="414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38" name="Google Shape;1038;p58"/>
            <p:cNvSpPr/>
            <p:nvPr/>
          </p:nvSpPr>
          <p:spPr>
            <a:xfrm>
              <a:off x="6601565" y="2336553"/>
              <a:ext cx="32874" cy="23847"/>
            </a:xfrm>
            <a:custGeom>
              <a:avLst/>
              <a:gdLst/>
              <a:ahLst/>
              <a:cxnLst/>
              <a:rect l="l" t="t" r="r" b="b"/>
              <a:pathLst>
                <a:path w="1464" h="1062" extrusionOk="0">
                  <a:moveTo>
                    <a:pt x="1105" y="1"/>
                  </a:moveTo>
                  <a:cubicBezTo>
                    <a:pt x="1051" y="1"/>
                    <a:pt x="996" y="15"/>
                    <a:pt x="946" y="44"/>
                  </a:cubicBezTo>
                  <a:lnTo>
                    <a:pt x="205" y="472"/>
                  </a:lnTo>
                  <a:cubicBezTo>
                    <a:pt x="54" y="553"/>
                    <a:pt x="0" y="749"/>
                    <a:pt x="89" y="900"/>
                  </a:cubicBezTo>
                  <a:cubicBezTo>
                    <a:pt x="143" y="1008"/>
                    <a:pt x="250" y="1061"/>
                    <a:pt x="366" y="1061"/>
                  </a:cubicBezTo>
                  <a:cubicBezTo>
                    <a:pt x="420" y="1061"/>
                    <a:pt x="473" y="1043"/>
                    <a:pt x="518" y="1016"/>
                  </a:cubicBezTo>
                  <a:lnTo>
                    <a:pt x="1258" y="588"/>
                  </a:lnTo>
                  <a:cubicBezTo>
                    <a:pt x="1410" y="499"/>
                    <a:pt x="1463" y="312"/>
                    <a:pt x="1374" y="160"/>
                  </a:cubicBezTo>
                  <a:cubicBezTo>
                    <a:pt x="1320" y="58"/>
                    <a:pt x="1214" y="1"/>
                    <a:pt x="1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39" name="Google Shape;1039;p58"/>
            <p:cNvSpPr/>
            <p:nvPr/>
          </p:nvSpPr>
          <p:spPr>
            <a:xfrm>
              <a:off x="6659859" y="2387840"/>
              <a:ext cx="25868" cy="30853"/>
            </a:xfrm>
            <a:custGeom>
              <a:avLst/>
              <a:gdLst/>
              <a:ahLst/>
              <a:cxnLst/>
              <a:rect l="l" t="t" r="r" b="b"/>
              <a:pathLst>
                <a:path w="1152" h="1374" extrusionOk="0">
                  <a:moveTo>
                    <a:pt x="789" y="1"/>
                  </a:moveTo>
                  <a:cubicBezTo>
                    <a:pt x="681" y="1"/>
                    <a:pt x="577" y="58"/>
                    <a:pt x="518" y="160"/>
                  </a:cubicBezTo>
                  <a:lnTo>
                    <a:pt x="89" y="900"/>
                  </a:lnTo>
                  <a:cubicBezTo>
                    <a:pt x="0" y="1052"/>
                    <a:pt x="54" y="1239"/>
                    <a:pt x="205" y="1328"/>
                  </a:cubicBezTo>
                  <a:cubicBezTo>
                    <a:pt x="250" y="1355"/>
                    <a:pt x="312" y="1373"/>
                    <a:pt x="366" y="1373"/>
                  </a:cubicBezTo>
                  <a:cubicBezTo>
                    <a:pt x="473" y="1373"/>
                    <a:pt x="580" y="1320"/>
                    <a:pt x="634" y="1212"/>
                  </a:cubicBezTo>
                  <a:lnTo>
                    <a:pt x="1062" y="472"/>
                  </a:lnTo>
                  <a:cubicBezTo>
                    <a:pt x="1151" y="320"/>
                    <a:pt x="1098" y="124"/>
                    <a:pt x="946" y="44"/>
                  </a:cubicBezTo>
                  <a:cubicBezTo>
                    <a:pt x="896" y="14"/>
                    <a:pt x="842" y="1"/>
                    <a:pt x="7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40" name="Google Shape;1040;p58"/>
            <p:cNvSpPr/>
            <p:nvPr/>
          </p:nvSpPr>
          <p:spPr>
            <a:xfrm>
              <a:off x="6740786" y="2406568"/>
              <a:ext cx="14236" cy="33413"/>
            </a:xfrm>
            <a:custGeom>
              <a:avLst/>
              <a:gdLst/>
              <a:ahLst/>
              <a:cxnLst/>
              <a:rect l="l" t="t" r="r" b="b"/>
              <a:pathLst>
                <a:path w="634" h="1488" extrusionOk="0">
                  <a:moveTo>
                    <a:pt x="320" y="1"/>
                  </a:moveTo>
                  <a:cubicBezTo>
                    <a:pt x="306" y="1"/>
                    <a:pt x="291" y="2"/>
                    <a:pt x="277" y="4"/>
                  </a:cubicBezTo>
                  <a:cubicBezTo>
                    <a:pt x="116" y="22"/>
                    <a:pt x="0" y="164"/>
                    <a:pt x="0" y="334"/>
                  </a:cubicBezTo>
                  <a:lnTo>
                    <a:pt x="0" y="1164"/>
                  </a:lnTo>
                  <a:cubicBezTo>
                    <a:pt x="0" y="1324"/>
                    <a:pt x="116" y="1467"/>
                    <a:pt x="277" y="1485"/>
                  </a:cubicBezTo>
                  <a:cubicBezTo>
                    <a:pt x="291" y="1487"/>
                    <a:pt x="306" y="1488"/>
                    <a:pt x="320" y="1488"/>
                  </a:cubicBezTo>
                  <a:cubicBezTo>
                    <a:pt x="489" y="1488"/>
                    <a:pt x="634" y="1345"/>
                    <a:pt x="634" y="1172"/>
                  </a:cubicBezTo>
                  <a:lnTo>
                    <a:pt x="634" y="316"/>
                  </a:lnTo>
                  <a:cubicBezTo>
                    <a:pt x="634" y="143"/>
                    <a:pt x="48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41" name="Google Shape;1041;p58"/>
            <p:cNvSpPr/>
            <p:nvPr/>
          </p:nvSpPr>
          <p:spPr>
            <a:xfrm>
              <a:off x="6880210" y="2267010"/>
              <a:ext cx="34266" cy="14259"/>
            </a:xfrm>
            <a:custGeom>
              <a:avLst/>
              <a:gdLst/>
              <a:ahLst/>
              <a:cxnLst/>
              <a:rect l="l" t="t" r="r" b="b"/>
              <a:pathLst>
                <a:path w="1526" h="635" extrusionOk="0">
                  <a:moveTo>
                    <a:pt x="339" y="1"/>
                  </a:moveTo>
                  <a:cubicBezTo>
                    <a:pt x="152" y="1"/>
                    <a:pt x="0" y="161"/>
                    <a:pt x="18" y="358"/>
                  </a:cubicBezTo>
                  <a:cubicBezTo>
                    <a:pt x="45" y="518"/>
                    <a:pt x="188" y="634"/>
                    <a:pt x="348" y="634"/>
                  </a:cubicBezTo>
                  <a:lnTo>
                    <a:pt x="1178" y="634"/>
                  </a:lnTo>
                  <a:cubicBezTo>
                    <a:pt x="1339" y="634"/>
                    <a:pt x="1490" y="518"/>
                    <a:pt x="1508" y="358"/>
                  </a:cubicBezTo>
                  <a:cubicBezTo>
                    <a:pt x="1526" y="161"/>
                    <a:pt x="1383" y="1"/>
                    <a:pt x="1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42" name="Google Shape;1042;p58"/>
            <p:cNvSpPr/>
            <p:nvPr/>
          </p:nvSpPr>
          <p:spPr>
            <a:xfrm>
              <a:off x="6809499" y="2128418"/>
              <a:ext cx="26070" cy="31055"/>
            </a:xfrm>
            <a:custGeom>
              <a:avLst/>
              <a:gdLst/>
              <a:ahLst/>
              <a:cxnLst/>
              <a:rect l="l" t="t" r="r" b="b"/>
              <a:pathLst>
                <a:path w="1161" h="1383" extrusionOk="0">
                  <a:moveTo>
                    <a:pt x="796" y="1"/>
                  </a:moveTo>
                  <a:cubicBezTo>
                    <a:pt x="685" y="1"/>
                    <a:pt x="578" y="58"/>
                    <a:pt x="518" y="160"/>
                  </a:cubicBezTo>
                  <a:lnTo>
                    <a:pt x="89" y="901"/>
                  </a:lnTo>
                  <a:cubicBezTo>
                    <a:pt x="0" y="1052"/>
                    <a:pt x="54" y="1248"/>
                    <a:pt x="205" y="1338"/>
                  </a:cubicBezTo>
                  <a:cubicBezTo>
                    <a:pt x="259" y="1364"/>
                    <a:pt x="313" y="1382"/>
                    <a:pt x="366" y="1382"/>
                  </a:cubicBezTo>
                  <a:cubicBezTo>
                    <a:pt x="473" y="1382"/>
                    <a:pt x="580" y="1320"/>
                    <a:pt x="643" y="1222"/>
                  </a:cubicBezTo>
                  <a:lnTo>
                    <a:pt x="1071" y="481"/>
                  </a:lnTo>
                  <a:cubicBezTo>
                    <a:pt x="1160" y="330"/>
                    <a:pt x="1106" y="133"/>
                    <a:pt x="955" y="44"/>
                  </a:cubicBezTo>
                  <a:cubicBezTo>
                    <a:pt x="905" y="15"/>
                    <a:pt x="850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43" name="Google Shape;1043;p58"/>
            <p:cNvSpPr/>
            <p:nvPr/>
          </p:nvSpPr>
          <p:spPr>
            <a:xfrm>
              <a:off x="6854970" y="2380992"/>
              <a:ext cx="54117" cy="53914"/>
            </a:xfrm>
            <a:custGeom>
              <a:avLst/>
              <a:gdLst/>
              <a:ahLst/>
              <a:cxnLst/>
              <a:rect l="l" t="t" r="r" b="b"/>
              <a:pathLst>
                <a:path w="2410" h="2401" extrusionOk="0">
                  <a:moveTo>
                    <a:pt x="1205" y="634"/>
                  </a:moveTo>
                  <a:cubicBezTo>
                    <a:pt x="1517" y="634"/>
                    <a:pt x="1767" y="884"/>
                    <a:pt x="1767" y="1196"/>
                  </a:cubicBezTo>
                  <a:cubicBezTo>
                    <a:pt x="1767" y="1509"/>
                    <a:pt x="1517" y="1767"/>
                    <a:pt x="1205" y="1767"/>
                  </a:cubicBezTo>
                  <a:cubicBezTo>
                    <a:pt x="892" y="1767"/>
                    <a:pt x="634" y="1509"/>
                    <a:pt x="634" y="1196"/>
                  </a:cubicBezTo>
                  <a:cubicBezTo>
                    <a:pt x="634" y="884"/>
                    <a:pt x="892" y="634"/>
                    <a:pt x="1205" y="634"/>
                  </a:cubicBezTo>
                  <a:close/>
                  <a:moveTo>
                    <a:pt x="1205" y="1"/>
                  </a:moveTo>
                  <a:cubicBezTo>
                    <a:pt x="545" y="1"/>
                    <a:pt x="0" y="536"/>
                    <a:pt x="0" y="1196"/>
                  </a:cubicBezTo>
                  <a:cubicBezTo>
                    <a:pt x="0" y="1865"/>
                    <a:pt x="545" y="2401"/>
                    <a:pt x="1205" y="2401"/>
                  </a:cubicBezTo>
                  <a:cubicBezTo>
                    <a:pt x="1865" y="2401"/>
                    <a:pt x="2409" y="1865"/>
                    <a:pt x="2409" y="1196"/>
                  </a:cubicBezTo>
                  <a:cubicBezTo>
                    <a:pt x="2409" y="536"/>
                    <a:pt x="1865" y="1"/>
                    <a:pt x="1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44" name="Google Shape;1044;p58"/>
            <p:cNvSpPr/>
            <p:nvPr/>
          </p:nvSpPr>
          <p:spPr>
            <a:xfrm>
              <a:off x="6504403" y="2030649"/>
              <a:ext cx="486196" cy="486196"/>
            </a:xfrm>
            <a:custGeom>
              <a:avLst/>
              <a:gdLst/>
              <a:ahLst/>
              <a:cxnLst/>
              <a:rect l="l" t="t" r="r" b="b"/>
              <a:pathLst>
                <a:path w="21652" h="21652" extrusionOk="0">
                  <a:moveTo>
                    <a:pt x="17236" y="12597"/>
                  </a:moveTo>
                  <a:lnTo>
                    <a:pt x="17414" y="13676"/>
                  </a:lnTo>
                  <a:cubicBezTo>
                    <a:pt x="17432" y="13792"/>
                    <a:pt x="17521" y="13890"/>
                    <a:pt x="17637" y="13926"/>
                  </a:cubicBezTo>
                  <a:cubicBezTo>
                    <a:pt x="17852" y="13988"/>
                    <a:pt x="18057" y="14077"/>
                    <a:pt x="18253" y="14184"/>
                  </a:cubicBezTo>
                  <a:cubicBezTo>
                    <a:pt x="18301" y="14213"/>
                    <a:pt x="18355" y="14226"/>
                    <a:pt x="18408" y="14226"/>
                  </a:cubicBezTo>
                  <a:cubicBezTo>
                    <a:pt x="18473" y="14226"/>
                    <a:pt x="18538" y="14206"/>
                    <a:pt x="18592" y="14167"/>
                  </a:cubicBezTo>
                  <a:lnTo>
                    <a:pt x="19475" y="13524"/>
                  </a:lnTo>
                  <a:lnTo>
                    <a:pt x="20091" y="14131"/>
                  </a:lnTo>
                  <a:lnTo>
                    <a:pt x="19448" y="15023"/>
                  </a:lnTo>
                  <a:cubicBezTo>
                    <a:pt x="19377" y="15121"/>
                    <a:pt x="19368" y="15255"/>
                    <a:pt x="19431" y="15362"/>
                  </a:cubicBezTo>
                  <a:cubicBezTo>
                    <a:pt x="19538" y="15558"/>
                    <a:pt x="19618" y="15763"/>
                    <a:pt x="19680" y="15978"/>
                  </a:cubicBezTo>
                  <a:cubicBezTo>
                    <a:pt x="19716" y="16094"/>
                    <a:pt x="19814" y="16183"/>
                    <a:pt x="19939" y="16201"/>
                  </a:cubicBezTo>
                  <a:lnTo>
                    <a:pt x="21019" y="16379"/>
                  </a:lnTo>
                  <a:lnTo>
                    <a:pt x="21019" y="17235"/>
                  </a:lnTo>
                  <a:lnTo>
                    <a:pt x="19939" y="17414"/>
                  </a:lnTo>
                  <a:cubicBezTo>
                    <a:pt x="19814" y="17432"/>
                    <a:pt x="19716" y="17521"/>
                    <a:pt x="19680" y="17637"/>
                  </a:cubicBezTo>
                  <a:cubicBezTo>
                    <a:pt x="19618" y="17851"/>
                    <a:pt x="19538" y="18056"/>
                    <a:pt x="19431" y="18252"/>
                  </a:cubicBezTo>
                  <a:cubicBezTo>
                    <a:pt x="19368" y="18360"/>
                    <a:pt x="19377" y="18493"/>
                    <a:pt x="19448" y="18591"/>
                  </a:cubicBezTo>
                  <a:lnTo>
                    <a:pt x="20091" y="19475"/>
                  </a:lnTo>
                  <a:lnTo>
                    <a:pt x="19475" y="20090"/>
                  </a:lnTo>
                  <a:lnTo>
                    <a:pt x="18592" y="19448"/>
                  </a:lnTo>
                  <a:cubicBezTo>
                    <a:pt x="18538" y="19409"/>
                    <a:pt x="18473" y="19388"/>
                    <a:pt x="18408" y="19388"/>
                  </a:cubicBezTo>
                  <a:cubicBezTo>
                    <a:pt x="18355" y="19388"/>
                    <a:pt x="18301" y="19402"/>
                    <a:pt x="18253" y="19430"/>
                  </a:cubicBezTo>
                  <a:cubicBezTo>
                    <a:pt x="18057" y="19537"/>
                    <a:pt x="17852" y="19617"/>
                    <a:pt x="17637" y="19680"/>
                  </a:cubicBezTo>
                  <a:cubicBezTo>
                    <a:pt x="17521" y="19715"/>
                    <a:pt x="17432" y="19814"/>
                    <a:pt x="17414" y="19939"/>
                  </a:cubicBezTo>
                  <a:lnTo>
                    <a:pt x="17236" y="21018"/>
                  </a:lnTo>
                  <a:lnTo>
                    <a:pt x="16380" y="21018"/>
                  </a:lnTo>
                  <a:lnTo>
                    <a:pt x="16201" y="19939"/>
                  </a:lnTo>
                  <a:cubicBezTo>
                    <a:pt x="16183" y="19814"/>
                    <a:pt x="16094" y="19715"/>
                    <a:pt x="15978" y="19680"/>
                  </a:cubicBezTo>
                  <a:cubicBezTo>
                    <a:pt x="15764" y="19626"/>
                    <a:pt x="15559" y="19537"/>
                    <a:pt x="15363" y="19430"/>
                  </a:cubicBezTo>
                  <a:cubicBezTo>
                    <a:pt x="15314" y="19402"/>
                    <a:pt x="15261" y="19388"/>
                    <a:pt x="15207" y="19388"/>
                  </a:cubicBezTo>
                  <a:cubicBezTo>
                    <a:pt x="15142" y="19388"/>
                    <a:pt x="15078" y="19409"/>
                    <a:pt x="15024" y="19448"/>
                  </a:cubicBezTo>
                  <a:lnTo>
                    <a:pt x="14131" y="20090"/>
                  </a:lnTo>
                  <a:lnTo>
                    <a:pt x="13525" y="19475"/>
                  </a:lnTo>
                  <a:lnTo>
                    <a:pt x="14167" y="18591"/>
                  </a:lnTo>
                  <a:cubicBezTo>
                    <a:pt x="14239" y="18493"/>
                    <a:pt x="14239" y="18360"/>
                    <a:pt x="14185" y="18252"/>
                  </a:cubicBezTo>
                  <a:cubicBezTo>
                    <a:pt x="14078" y="18056"/>
                    <a:pt x="13989" y="17851"/>
                    <a:pt x="13926" y="17637"/>
                  </a:cubicBezTo>
                  <a:cubicBezTo>
                    <a:pt x="13891" y="17521"/>
                    <a:pt x="13792" y="17432"/>
                    <a:pt x="13676" y="17414"/>
                  </a:cubicBezTo>
                  <a:lnTo>
                    <a:pt x="12597" y="17235"/>
                  </a:lnTo>
                  <a:lnTo>
                    <a:pt x="12597" y="16379"/>
                  </a:lnTo>
                  <a:lnTo>
                    <a:pt x="13676" y="16201"/>
                  </a:lnTo>
                  <a:cubicBezTo>
                    <a:pt x="13792" y="16183"/>
                    <a:pt x="13891" y="16094"/>
                    <a:pt x="13926" y="15978"/>
                  </a:cubicBezTo>
                  <a:cubicBezTo>
                    <a:pt x="13989" y="15763"/>
                    <a:pt x="14078" y="15558"/>
                    <a:pt x="14185" y="15362"/>
                  </a:cubicBezTo>
                  <a:cubicBezTo>
                    <a:pt x="14247" y="15255"/>
                    <a:pt x="14239" y="15121"/>
                    <a:pt x="14167" y="15023"/>
                  </a:cubicBezTo>
                  <a:lnTo>
                    <a:pt x="13525" y="14131"/>
                  </a:lnTo>
                  <a:lnTo>
                    <a:pt x="14131" y="13524"/>
                  </a:lnTo>
                  <a:lnTo>
                    <a:pt x="15024" y="14167"/>
                  </a:lnTo>
                  <a:cubicBezTo>
                    <a:pt x="15078" y="14206"/>
                    <a:pt x="15142" y="14226"/>
                    <a:pt x="15207" y="14226"/>
                  </a:cubicBezTo>
                  <a:cubicBezTo>
                    <a:pt x="15261" y="14226"/>
                    <a:pt x="15314" y="14213"/>
                    <a:pt x="15363" y="14184"/>
                  </a:cubicBezTo>
                  <a:cubicBezTo>
                    <a:pt x="15550" y="14077"/>
                    <a:pt x="15764" y="13988"/>
                    <a:pt x="15978" y="13926"/>
                  </a:cubicBezTo>
                  <a:cubicBezTo>
                    <a:pt x="16094" y="13890"/>
                    <a:pt x="16183" y="13792"/>
                    <a:pt x="16201" y="13676"/>
                  </a:cubicBezTo>
                  <a:lnTo>
                    <a:pt x="16380" y="12597"/>
                  </a:lnTo>
                  <a:close/>
                  <a:moveTo>
                    <a:pt x="10831" y="0"/>
                  </a:moveTo>
                  <a:cubicBezTo>
                    <a:pt x="8244" y="0"/>
                    <a:pt x="5737" y="928"/>
                    <a:pt x="3783" y="2614"/>
                  </a:cubicBezTo>
                  <a:cubicBezTo>
                    <a:pt x="3649" y="2721"/>
                    <a:pt x="3631" y="2926"/>
                    <a:pt x="3747" y="3060"/>
                  </a:cubicBezTo>
                  <a:cubicBezTo>
                    <a:pt x="3811" y="3133"/>
                    <a:pt x="3898" y="3169"/>
                    <a:pt x="3986" y="3169"/>
                  </a:cubicBezTo>
                  <a:cubicBezTo>
                    <a:pt x="4059" y="3169"/>
                    <a:pt x="4133" y="3144"/>
                    <a:pt x="4193" y="3096"/>
                  </a:cubicBezTo>
                  <a:cubicBezTo>
                    <a:pt x="6040" y="1508"/>
                    <a:pt x="8395" y="633"/>
                    <a:pt x="10831" y="633"/>
                  </a:cubicBezTo>
                  <a:cubicBezTo>
                    <a:pt x="16442" y="633"/>
                    <a:pt x="21019" y="5210"/>
                    <a:pt x="21019" y="10830"/>
                  </a:cubicBezTo>
                  <a:cubicBezTo>
                    <a:pt x="21019" y="11811"/>
                    <a:pt x="20867" y="12802"/>
                    <a:pt x="20590" y="13738"/>
                  </a:cubicBezTo>
                  <a:lnTo>
                    <a:pt x="19734" y="12882"/>
                  </a:lnTo>
                  <a:cubicBezTo>
                    <a:pt x="19671" y="12819"/>
                    <a:pt x="19588" y="12791"/>
                    <a:pt x="19502" y="12791"/>
                  </a:cubicBezTo>
                  <a:cubicBezTo>
                    <a:pt x="19490" y="12791"/>
                    <a:pt x="19478" y="12792"/>
                    <a:pt x="19466" y="12793"/>
                  </a:cubicBezTo>
                  <a:cubicBezTo>
                    <a:pt x="19609" y="12150"/>
                    <a:pt x="19689" y="11490"/>
                    <a:pt x="19689" y="10830"/>
                  </a:cubicBezTo>
                  <a:cubicBezTo>
                    <a:pt x="19689" y="10500"/>
                    <a:pt x="19671" y="10161"/>
                    <a:pt x="19627" y="9840"/>
                  </a:cubicBezTo>
                  <a:cubicBezTo>
                    <a:pt x="19618" y="9706"/>
                    <a:pt x="19520" y="9590"/>
                    <a:pt x="19386" y="9563"/>
                  </a:cubicBezTo>
                  <a:cubicBezTo>
                    <a:pt x="19363" y="9559"/>
                    <a:pt x="19340" y="9557"/>
                    <a:pt x="19318" y="9557"/>
                  </a:cubicBezTo>
                  <a:cubicBezTo>
                    <a:pt x="19120" y="9557"/>
                    <a:pt x="18978" y="9727"/>
                    <a:pt x="19002" y="9911"/>
                  </a:cubicBezTo>
                  <a:cubicBezTo>
                    <a:pt x="19038" y="10215"/>
                    <a:pt x="19047" y="10518"/>
                    <a:pt x="19047" y="10830"/>
                  </a:cubicBezTo>
                  <a:cubicBezTo>
                    <a:pt x="19047" y="11678"/>
                    <a:pt x="18922" y="12525"/>
                    <a:pt x="18663" y="13328"/>
                  </a:cubicBezTo>
                  <a:lnTo>
                    <a:pt x="18378" y="13533"/>
                  </a:lnTo>
                  <a:cubicBezTo>
                    <a:pt x="18253" y="13480"/>
                    <a:pt x="18137" y="13426"/>
                    <a:pt x="18003" y="13382"/>
                  </a:cubicBezTo>
                  <a:lnTo>
                    <a:pt x="17816" y="12231"/>
                  </a:lnTo>
                  <a:cubicBezTo>
                    <a:pt x="17789" y="12070"/>
                    <a:pt x="17664" y="11963"/>
                    <a:pt x="17504" y="11963"/>
                  </a:cubicBezTo>
                  <a:lnTo>
                    <a:pt x="16103" y="11963"/>
                  </a:lnTo>
                  <a:cubicBezTo>
                    <a:pt x="15951" y="11963"/>
                    <a:pt x="15818" y="12070"/>
                    <a:pt x="15791" y="12231"/>
                  </a:cubicBezTo>
                  <a:lnTo>
                    <a:pt x="15603" y="13382"/>
                  </a:lnTo>
                  <a:cubicBezTo>
                    <a:pt x="15479" y="13426"/>
                    <a:pt x="15354" y="13480"/>
                    <a:pt x="15238" y="13533"/>
                  </a:cubicBezTo>
                  <a:lnTo>
                    <a:pt x="14283" y="12855"/>
                  </a:lnTo>
                  <a:cubicBezTo>
                    <a:pt x="14226" y="12815"/>
                    <a:pt x="14160" y="12794"/>
                    <a:pt x="14094" y="12794"/>
                  </a:cubicBezTo>
                  <a:cubicBezTo>
                    <a:pt x="14015" y="12794"/>
                    <a:pt x="13936" y="12824"/>
                    <a:pt x="13873" y="12882"/>
                  </a:cubicBezTo>
                  <a:lnTo>
                    <a:pt x="12883" y="13872"/>
                  </a:lnTo>
                  <a:cubicBezTo>
                    <a:pt x="12775" y="13988"/>
                    <a:pt x="12758" y="14158"/>
                    <a:pt x="12856" y="14283"/>
                  </a:cubicBezTo>
                  <a:lnTo>
                    <a:pt x="13534" y="15237"/>
                  </a:lnTo>
                  <a:cubicBezTo>
                    <a:pt x="13480" y="15353"/>
                    <a:pt x="13427" y="15478"/>
                    <a:pt x="13382" y="15603"/>
                  </a:cubicBezTo>
                  <a:lnTo>
                    <a:pt x="12231" y="15790"/>
                  </a:lnTo>
                  <a:cubicBezTo>
                    <a:pt x="12071" y="15817"/>
                    <a:pt x="11964" y="15951"/>
                    <a:pt x="11964" y="16102"/>
                  </a:cubicBezTo>
                  <a:lnTo>
                    <a:pt x="11964" y="17503"/>
                  </a:lnTo>
                  <a:cubicBezTo>
                    <a:pt x="11964" y="17664"/>
                    <a:pt x="12071" y="17789"/>
                    <a:pt x="12231" y="17815"/>
                  </a:cubicBezTo>
                  <a:lnTo>
                    <a:pt x="13382" y="18003"/>
                  </a:lnTo>
                  <a:cubicBezTo>
                    <a:pt x="13427" y="18136"/>
                    <a:pt x="13480" y="18252"/>
                    <a:pt x="13534" y="18377"/>
                  </a:cubicBezTo>
                  <a:lnTo>
                    <a:pt x="13329" y="18663"/>
                  </a:lnTo>
                  <a:cubicBezTo>
                    <a:pt x="12526" y="18922"/>
                    <a:pt x="11678" y="19046"/>
                    <a:pt x="10831" y="19046"/>
                  </a:cubicBezTo>
                  <a:cubicBezTo>
                    <a:pt x="8913" y="19046"/>
                    <a:pt x="7048" y="18377"/>
                    <a:pt x="5576" y="17155"/>
                  </a:cubicBezTo>
                  <a:cubicBezTo>
                    <a:pt x="5518" y="17109"/>
                    <a:pt x="5446" y="17086"/>
                    <a:pt x="5375" y="17086"/>
                  </a:cubicBezTo>
                  <a:cubicBezTo>
                    <a:pt x="5282" y="17086"/>
                    <a:pt x="5191" y="17124"/>
                    <a:pt x="5130" y="17200"/>
                  </a:cubicBezTo>
                  <a:cubicBezTo>
                    <a:pt x="5014" y="17334"/>
                    <a:pt x="5032" y="17530"/>
                    <a:pt x="5166" y="17646"/>
                  </a:cubicBezTo>
                  <a:cubicBezTo>
                    <a:pt x="6754" y="18957"/>
                    <a:pt x="8761" y="19689"/>
                    <a:pt x="10831" y="19689"/>
                  </a:cubicBezTo>
                  <a:cubicBezTo>
                    <a:pt x="11491" y="19689"/>
                    <a:pt x="12151" y="19608"/>
                    <a:pt x="12793" y="19466"/>
                  </a:cubicBezTo>
                  <a:lnTo>
                    <a:pt x="12793" y="19466"/>
                  </a:lnTo>
                  <a:cubicBezTo>
                    <a:pt x="12784" y="19564"/>
                    <a:pt x="12811" y="19662"/>
                    <a:pt x="12883" y="19733"/>
                  </a:cubicBezTo>
                  <a:lnTo>
                    <a:pt x="13739" y="20590"/>
                  </a:lnTo>
                  <a:cubicBezTo>
                    <a:pt x="12802" y="20866"/>
                    <a:pt x="11812" y="21018"/>
                    <a:pt x="10831" y="21018"/>
                  </a:cubicBezTo>
                  <a:cubicBezTo>
                    <a:pt x="5210" y="21018"/>
                    <a:pt x="634" y="16441"/>
                    <a:pt x="634" y="10830"/>
                  </a:cubicBezTo>
                  <a:cubicBezTo>
                    <a:pt x="634" y="8350"/>
                    <a:pt x="1535" y="5959"/>
                    <a:pt x="3176" y="4104"/>
                  </a:cubicBezTo>
                  <a:cubicBezTo>
                    <a:pt x="3292" y="3970"/>
                    <a:pt x="3275" y="3765"/>
                    <a:pt x="3141" y="3649"/>
                  </a:cubicBezTo>
                  <a:cubicBezTo>
                    <a:pt x="3085" y="3597"/>
                    <a:pt x="3013" y="3572"/>
                    <a:pt x="2940" y="3572"/>
                  </a:cubicBezTo>
                  <a:cubicBezTo>
                    <a:pt x="2850" y="3572"/>
                    <a:pt x="2759" y="3610"/>
                    <a:pt x="2695" y="3684"/>
                  </a:cubicBezTo>
                  <a:cubicBezTo>
                    <a:pt x="955" y="5656"/>
                    <a:pt x="1" y="8190"/>
                    <a:pt x="1" y="10830"/>
                  </a:cubicBezTo>
                  <a:cubicBezTo>
                    <a:pt x="1" y="13721"/>
                    <a:pt x="1125" y="16433"/>
                    <a:pt x="3176" y="18475"/>
                  </a:cubicBezTo>
                  <a:cubicBezTo>
                    <a:pt x="5219" y="20527"/>
                    <a:pt x="7931" y="21651"/>
                    <a:pt x="10831" y="21651"/>
                  </a:cubicBezTo>
                  <a:cubicBezTo>
                    <a:pt x="12499" y="21651"/>
                    <a:pt x="14158" y="21259"/>
                    <a:pt x="15648" y="20518"/>
                  </a:cubicBezTo>
                  <a:lnTo>
                    <a:pt x="15791" y="21384"/>
                  </a:lnTo>
                  <a:cubicBezTo>
                    <a:pt x="15818" y="21535"/>
                    <a:pt x="15951" y="21651"/>
                    <a:pt x="16103" y="21651"/>
                  </a:cubicBezTo>
                  <a:lnTo>
                    <a:pt x="17504" y="21651"/>
                  </a:lnTo>
                  <a:cubicBezTo>
                    <a:pt x="17664" y="21651"/>
                    <a:pt x="17789" y="21535"/>
                    <a:pt x="17816" y="21384"/>
                  </a:cubicBezTo>
                  <a:lnTo>
                    <a:pt x="18003" y="20233"/>
                  </a:lnTo>
                  <a:cubicBezTo>
                    <a:pt x="18137" y="20188"/>
                    <a:pt x="18253" y="20135"/>
                    <a:pt x="18378" y="20072"/>
                  </a:cubicBezTo>
                  <a:lnTo>
                    <a:pt x="19324" y="20759"/>
                  </a:lnTo>
                  <a:cubicBezTo>
                    <a:pt x="19383" y="20799"/>
                    <a:pt x="19450" y="20819"/>
                    <a:pt x="19515" y="20819"/>
                  </a:cubicBezTo>
                  <a:cubicBezTo>
                    <a:pt x="19596" y="20819"/>
                    <a:pt x="19675" y="20788"/>
                    <a:pt x="19734" y="20724"/>
                  </a:cubicBezTo>
                  <a:lnTo>
                    <a:pt x="20724" y="19733"/>
                  </a:lnTo>
                  <a:cubicBezTo>
                    <a:pt x="20831" y="19626"/>
                    <a:pt x="20849" y="19457"/>
                    <a:pt x="20760" y="19323"/>
                  </a:cubicBezTo>
                  <a:lnTo>
                    <a:pt x="20073" y="18377"/>
                  </a:lnTo>
                  <a:cubicBezTo>
                    <a:pt x="20135" y="18252"/>
                    <a:pt x="20189" y="18136"/>
                    <a:pt x="20233" y="18003"/>
                  </a:cubicBezTo>
                  <a:lnTo>
                    <a:pt x="21384" y="17815"/>
                  </a:lnTo>
                  <a:cubicBezTo>
                    <a:pt x="21536" y="17789"/>
                    <a:pt x="21652" y="17664"/>
                    <a:pt x="21652" y="17503"/>
                  </a:cubicBezTo>
                  <a:lnTo>
                    <a:pt x="21652" y="16102"/>
                  </a:lnTo>
                  <a:cubicBezTo>
                    <a:pt x="21652" y="15951"/>
                    <a:pt x="21536" y="15817"/>
                    <a:pt x="21384" y="15790"/>
                  </a:cubicBezTo>
                  <a:lnTo>
                    <a:pt x="20519" y="15648"/>
                  </a:lnTo>
                  <a:cubicBezTo>
                    <a:pt x="21259" y="14158"/>
                    <a:pt x="21652" y="12498"/>
                    <a:pt x="21652" y="10830"/>
                  </a:cubicBezTo>
                  <a:cubicBezTo>
                    <a:pt x="21652" y="7931"/>
                    <a:pt x="20528" y="5219"/>
                    <a:pt x="18476" y="3176"/>
                  </a:cubicBezTo>
                  <a:cubicBezTo>
                    <a:pt x="16433" y="1124"/>
                    <a:pt x="13721" y="0"/>
                    <a:pt x="108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045" name="Google Shape;1045;p58"/>
            <p:cNvSpPr/>
            <p:nvPr/>
          </p:nvSpPr>
          <p:spPr>
            <a:xfrm>
              <a:off x="6828518" y="2354562"/>
              <a:ext cx="106998" cy="106796"/>
            </a:xfrm>
            <a:custGeom>
              <a:avLst/>
              <a:gdLst/>
              <a:ahLst/>
              <a:cxnLst/>
              <a:rect l="l" t="t" r="r" b="b"/>
              <a:pathLst>
                <a:path w="4765" h="4756" extrusionOk="0">
                  <a:moveTo>
                    <a:pt x="2383" y="634"/>
                  </a:moveTo>
                  <a:cubicBezTo>
                    <a:pt x="3346" y="634"/>
                    <a:pt x="4131" y="1419"/>
                    <a:pt x="4131" y="2373"/>
                  </a:cubicBezTo>
                  <a:cubicBezTo>
                    <a:pt x="4131" y="3337"/>
                    <a:pt x="3346" y="4122"/>
                    <a:pt x="2383" y="4122"/>
                  </a:cubicBezTo>
                  <a:cubicBezTo>
                    <a:pt x="1419" y="4122"/>
                    <a:pt x="634" y="3337"/>
                    <a:pt x="634" y="2373"/>
                  </a:cubicBezTo>
                  <a:cubicBezTo>
                    <a:pt x="634" y="1419"/>
                    <a:pt x="1419" y="634"/>
                    <a:pt x="2383" y="634"/>
                  </a:cubicBezTo>
                  <a:close/>
                  <a:moveTo>
                    <a:pt x="2383" y="0"/>
                  </a:moveTo>
                  <a:cubicBezTo>
                    <a:pt x="1071" y="0"/>
                    <a:pt x="1" y="1062"/>
                    <a:pt x="1" y="2373"/>
                  </a:cubicBezTo>
                  <a:cubicBezTo>
                    <a:pt x="1" y="3694"/>
                    <a:pt x="1071" y="4755"/>
                    <a:pt x="2383" y="4755"/>
                  </a:cubicBezTo>
                  <a:cubicBezTo>
                    <a:pt x="3694" y="4755"/>
                    <a:pt x="4765" y="3694"/>
                    <a:pt x="4765" y="2373"/>
                  </a:cubicBezTo>
                  <a:cubicBezTo>
                    <a:pt x="4765" y="1062"/>
                    <a:pt x="3694" y="0"/>
                    <a:pt x="2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046" name="Google Shape;1046;p58"/>
          <p:cNvGrpSpPr/>
          <p:nvPr/>
        </p:nvGrpSpPr>
        <p:grpSpPr>
          <a:xfrm>
            <a:off x="7955104" y="539404"/>
            <a:ext cx="475800" cy="475800"/>
            <a:chOff x="8424004" y="539404"/>
            <a:chExt cx="475800" cy="475800"/>
          </a:xfrm>
        </p:grpSpPr>
        <p:sp>
          <p:nvSpPr>
            <p:cNvPr id="1047" name="Google Shape;1047;p58"/>
            <p:cNvSpPr/>
            <p:nvPr/>
          </p:nvSpPr>
          <p:spPr>
            <a:xfrm>
              <a:off x="8424004" y="539404"/>
              <a:ext cx="475800" cy="475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grpSp>
          <p:nvGrpSpPr>
            <p:cNvPr id="1048" name="Google Shape;1048;p58"/>
            <p:cNvGrpSpPr/>
            <p:nvPr/>
          </p:nvGrpSpPr>
          <p:grpSpPr>
            <a:xfrm>
              <a:off x="8538235" y="653228"/>
              <a:ext cx="247334" cy="248152"/>
              <a:chOff x="3214972" y="3359188"/>
              <a:chExt cx="346406" cy="347552"/>
            </a:xfrm>
          </p:grpSpPr>
          <p:sp>
            <p:nvSpPr>
              <p:cNvPr id="1049" name="Google Shape;1049;p58"/>
              <p:cNvSpPr/>
              <p:nvPr/>
            </p:nvSpPr>
            <p:spPr>
              <a:xfrm>
                <a:off x="3301772" y="3386084"/>
                <a:ext cx="71649" cy="1139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58" extrusionOk="0">
                    <a:moveTo>
                      <a:pt x="179" y="0"/>
                    </a:moveTo>
                    <a:cubicBezTo>
                      <a:pt x="95" y="0"/>
                      <a:pt x="0" y="72"/>
                      <a:pt x="0" y="179"/>
                    </a:cubicBezTo>
                    <a:cubicBezTo>
                      <a:pt x="24" y="286"/>
                      <a:pt x="95" y="358"/>
                      <a:pt x="179" y="358"/>
                    </a:cubicBezTo>
                    <a:lnTo>
                      <a:pt x="2072" y="358"/>
                    </a:lnTo>
                    <a:cubicBezTo>
                      <a:pt x="2167" y="358"/>
                      <a:pt x="2250" y="286"/>
                      <a:pt x="2250" y="179"/>
                    </a:cubicBezTo>
                    <a:cubicBezTo>
                      <a:pt x="2250" y="84"/>
                      <a:pt x="2179" y="0"/>
                      <a:pt x="20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1050" name="Google Shape;1050;p58"/>
              <p:cNvSpPr/>
              <p:nvPr/>
            </p:nvSpPr>
            <p:spPr>
              <a:xfrm>
                <a:off x="3301772" y="3410339"/>
                <a:ext cx="131904" cy="11395"/>
              </a:xfrm>
              <a:custGeom>
                <a:avLst/>
                <a:gdLst/>
                <a:ahLst/>
                <a:cxnLst/>
                <a:rect l="l" t="t" r="r" b="b"/>
                <a:pathLst>
                  <a:path w="4144" h="358" extrusionOk="0">
                    <a:moveTo>
                      <a:pt x="179" y="0"/>
                    </a:moveTo>
                    <a:cubicBezTo>
                      <a:pt x="95" y="0"/>
                      <a:pt x="0" y="72"/>
                      <a:pt x="0" y="179"/>
                    </a:cubicBezTo>
                    <a:cubicBezTo>
                      <a:pt x="0" y="286"/>
                      <a:pt x="95" y="358"/>
                      <a:pt x="179" y="358"/>
                    </a:cubicBezTo>
                    <a:lnTo>
                      <a:pt x="3965" y="358"/>
                    </a:lnTo>
                    <a:cubicBezTo>
                      <a:pt x="4048" y="358"/>
                      <a:pt x="4144" y="286"/>
                      <a:pt x="4144" y="179"/>
                    </a:cubicBezTo>
                    <a:cubicBezTo>
                      <a:pt x="4144" y="72"/>
                      <a:pt x="4072" y="0"/>
                      <a:pt x="39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1051" name="Google Shape;1051;p58"/>
              <p:cNvSpPr/>
              <p:nvPr/>
            </p:nvSpPr>
            <p:spPr>
              <a:xfrm>
                <a:off x="3301772" y="3484980"/>
                <a:ext cx="71649" cy="1142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59" extrusionOk="0">
                    <a:moveTo>
                      <a:pt x="179" y="1"/>
                    </a:moveTo>
                    <a:cubicBezTo>
                      <a:pt x="95" y="1"/>
                      <a:pt x="0" y="72"/>
                      <a:pt x="0" y="180"/>
                    </a:cubicBezTo>
                    <a:cubicBezTo>
                      <a:pt x="24" y="287"/>
                      <a:pt x="95" y="358"/>
                      <a:pt x="179" y="358"/>
                    </a:cubicBezTo>
                    <a:lnTo>
                      <a:pt x="2072" y="358"/>
                    </a:lnTo>
                    <a:cubicBezTo>
                      <a:pt x="2167" y="358"/>
                      <a:pt x="2250" y="287"/>
                      <a:pt x="2250" y="180"/>
                    </a:cubicBezTo>
                    <a:cubicBezTo>
                      <a:pt x="2250" y="96"/>
                      <a:pt x="2179" y="1"/>
                      <a:pt x="20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1052" name="Google Shape;1052;p58"/>
              <p:cNvSpPr/>
              <p:nvPr/>
            </p:nvSpPr>
            <p:spPr>
              <a:xfrm>
                <a:off x="3301772" y="3509234"/>
                <a:ext cx="130758" cy="11427"/>
              </a:xfrm>
              <a:custGeom>
                <a:avLst/>
                <a:gdLst/>
                <a:ahLst/>
                <a:cxnLst/>
                <a:rect l="l" t="t" r="r" b="b"/>
                <a:pathLst>
                  <a:path w="4108" h="359" extrusionOk="0">
                    <a:moveTo>
                      <a:pt x="179" y="1"/>
                    </a:moveTo>
                    <a:cubicBezTo>
                      <a:pt x="95" y="1"/>
                      <a:pt x="0" y="72"/>
                      <a:pt x="0" y="180"/>
                    </a:cubicBezTo>
                    <a:cubicBezTo>
                      <a:pt x="24" y="287"/>
                      <a:pt x="95" y="358"/>
                      <a:pt x="179" y="358"/>
                    </a:cubicBezTo>
                    <a:lnTo>
                      <a:pt x="3929" y="358"/>
                    </a:lnTo>
                    <a:cubicBezTo>
                      <a:pt x="4024" y="358"/>
                      <a:pt x="4108" y="287"/>
                      <a:pt x="4108" y="180"/>
                    </a:cubicBezTo>
                    <a:cubicBezTo>
                      <a:pt x="4108" y="84"/>
                      <a:pt x="4036" y="1"/>
                      <a:pt x="39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1053" name="Google Shape;1053;p58"/>
              <p:cNvSpPr/>
              <p:nvPr/>
            </p:nvSpPr>
            <p:spPr>
              <a:xfrm>
                <a:off x="3301772" y="3584671"/>
                <a:ext cx="71649" cy="1139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58" extrusionOk="0">
                    <a:moveTo>
                      <a:pt x="179" y="0"/>
                    </a:moveTo>
                    <a:cubicBezTo>
                      <a:pt x="95" y="0"/>
                      <a:pt x="0" y="72"/>
                      <a:pt x="0" y="179"/>
                    </a:cubicBezTo>
                    <a:cubicBezTo>
                      <a:pt x="24" y="286"/>
                      <a:pt x="95" y="358"/>
                      <a:pt x="179" y="358"/>
                    </a:cubicBezTo>
                    <a:lnTo>
                      <a:pt x="2072" y="358"/>
                    </a:lnTo>
                    <a:cubicBezTo>
                      <a:pt x="2167" y="358"/>
                      <a:pt x="2250" y="286"/>
                      <a:pt x="2250" y="179"/>
                    </a:cubicBezTo>
                    <a:cubicBezTo>
                      <a:pt x="2250" y="84"/>
                      <a:pt x="2179" y="0"/>
                      <a:pt x="20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1054" name="Google Shape;1054;p58"/>
              <p:cNvSpPr/>
              <p:nvPr/>
            </p:nvSpPr>
            <p:spPr>
              <a:xfrm>
                <a:off x="3301772" y="3609308"/>
                <a:ext cx="129994" cy="11395"/>
              </a:xfrm>
              <a:custGeom>
                <a:avLst/>
                <a:gdLst/>
                <a:ahLst/>
                <a:cxnLst/>
                <a:rect l="l" t="t" r="r" b="b"/>
                <a:pathLst>
                  <a:path w="4084" h="358" extrusionOk="0">
                    <a:moveTo>
                      <a:pt x="179" y="0"/>
                    </a:moveTo>
                    <a:cubicBezTo>
                      <a:pt x="95" y="0"/>
                      <a:pt x="0" y="72"/>
                      <a:pt x="0" y="179"/>
                    </a:cubicBezTo>
                    <a:cubicBezTo>
                      <a:pt x="0" y="262"/>
                      <a:pt x="83" y="357"/>
                      <a:pt x="179" y="357"/>
                    </a:cubicBezTo>
                    <a:lnTo>
                      <a:pt x="3905" y="357"/>
                    </a:lnTo>
                    <a:cubicBezTo>
                      <a:pt x="3989" y="357"/>
                      <a:pt x="4084" y="286"/>
                      <a:pt x="4084" y="179"/>
                    </a:cubicBezTo>
                    <a:cubicBezTo>
                      <a:pt x="4084" y="72"/>
                      <a:pt x="3989" y="0"/>
                      <a:pt x="390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1055" name="Google Shape;1055;p58"/>
              <p:cNvSpPr/>
              <p:nvPr/>
            </p:nvSpPr>
            <p:spPr>
              <a:xfrm>
                <a:off x="3214972" y="3458466"/>
                <a:ext cx="346406" cy="248274"/>
              </a:xfrm>
              <a:custGeom>
                <a:avLst/>
                <a:gdLst/>
                <a:ahLst/>
                <a:cxnLst/>
                <a:rect l="l" t="t" r="r" b="b"/>
                <a:pathLst>
                  <a:path w="10883" h="7800" extrusionOk="0">
                    <a:moveTo>
                      <a:pt x="8466" y="1417"/>
                    </a:moveTo>
                    <a:cubicBezTo>
                      <a:pt x="9109" y="1417"/>
                      <a:pt x="9657" y="1953"/>
                      <a:pt x="9657" y="2608"/>
                    </a:cubicBezTo>
                    <a:lnTo>
                      <a:pt x="9657" y="2894"/>
                    </a:lnTo>
                    <a:lnTo>
                      <a:pt x="9585" y="2894"/>
                    </a:lnTo>
                    <a:cubicBezTo>
                      <a:pt x="9216" y="2799"/>
                      <a:pt x="9097" y="2322"/>
                      <a:pt x="9097" y="2322"/>
                    </a:cubicBezTo>
                    <a:cubicBezTo>
                      <a:pt x="9085" y="2263"/>
                      <a:pt x="9037" y="2203"/>
                      <a:pt x="8966" y="2191"/>
                    </a:cubicBezTo>
                    <a:cubicBezTo>
                      <a:pt x="8956" y="2189"/>
                      <a:pt x="8946" y="2188"/>
                      <a:pt x="8935" y="2188"/>
                    </a:cubicBezTo>
                    <a:cubicBezTo>
                      <a:pt x="8883" y="2188"/>
                      <a:pt x="8827" y="2213"/>
                      <a:pt x="8787" y="2263"/>
                    </a:cubicBezTo>
                    <a:cubicBezTo>
                      <a:pt x="8335" y="2894"/>
                      <a:pt x="7347" y="2894"/>
                      <a:pt x="7323" y="2894"/>
                    </a:cubicBezTo>
                    <a:lnTo>
                      <a:pt x="7204" y="2894"/>
                    </a:lnTo>
                    <a:lnTo>
                      <a:pt x="7156" y="2608"/>
                    </a:lnTo>
                    <a:cubicBezTo>
                      <a:pt x="7156" y="1953"/>
                      <a:pt x="7692" y="1417"/>
                      <a:pt x="8347" y="1417"/>
                    </a:cubicBezTo>
                    <a:close/>
                    <a:moveTo>
                      <a:pt x="9692" y="3299"/>
                    </a:moveTo>
                    <a:cubicBezTo>
                      <a:pt x="9811" y="3322"/>
                      <a:pt x="9919" y="3430"/>
                      <a:pt x="9919" y="3549"/>
                    </a:cubicBezTo>
                    <a:cubicBezTo>
                      <a:pt x="9919" y="3680"/>
                      <a:pt x="9835" y="3787"/>
                      <a:pt x="9692" y="3799"/>
                    </a:cubicBezTo>
                    <a:lnTo>
                      <a:pt x="9692" y="3299"/>
                    </a:lnTo>
                    <a:close/>
                    <a:moveTo>
                      <a:pt x="7132" y="3299"/>
                    </a:moveTo>
                    <a:lnTo>
                      <a:pt x="7132" y="3811"/>
                    </a:lnTo>
                    <a:cubicBezTo>
                      <a:pt x="7001" y="3799"/>
                      <a:pt x="6918" y="3680"/>
                      <a:pt x="6918" y="3561"/>
                    </a:cubicBezTo>
                    <a:cubicBezTo>
                      <a:pt x="6894" y="3418"/>
                      <a:pt x="7001" y="3310"/>
                      <a:pt x="7132" y="3299"/>
                    </a:cubicBezTo>
                    <a:close/>
                    <a:moveTo>
                      <a:pt x="8835" y="2608"/>
                    </a:moveTo>
                    <a:cubicBezTo>
                      <a:pt x="8918" y="2787"/>
                      <a:pt x="9085" y="3013"/>
                      <a:pt x="9335" y="3120"/>
                    </a:cubicBezTo>
                    <a:lnTo>
                      <a:pt x="9335" y="3846"/>
                    </a:lnTo>
                    <a:cubicBezTo>
                      <a:pt x="9359" y="4287"/>
                      <a:pt x="8978" y="4668"/>
                      <a:pt x="8525" y="4668"/>
                    </a:cubicBezTo>
                    <a:lnTo>
                      <a:pt x="8299" y="4668"/>
                    </a:lnTo>
                    <a:cubicBezTo>
                      <a:pt x="7835" y="4668"/>
                      <a:pt x="7466" y="4287"/>
                      <a:pt x="7466" y="3834"/>
                    </a:cubicBezTo>
                    <a:lnTo>
                      <a:pt x="7466" y="3144"/>
                    </a:lnTo>
                    <a:cubicBezTo>
                      <a:pt x="7763" y="3120"/>
                      <a:pt x="8383" y="3013"/>
                      <a:pt x="8835" y="2608"/>
                    </a:cubicBezTo>
                    <a:close/>
                    <a:moveTo>
                      <a:pt x="8728" y="4989"/>
                    </a:moveTo>
                    <a:lnTo>
                      <a:pt x="8728" y="5215"/>
                    </a:lnTo>
                    <a:lnTo>
                      <a:pt x="8728" y="5227"/>
                    </a:lnTo>
                    <a:lnTo>
                      <a:pt x="8406" y="5573"/>
                    </a:lnTo>
                    <a:lnTo>
                      <a:pt x="8085" y="5251"/>
                    </a:lnTo>
                    <a:lnTo>
                      <a:pt x="8085" y="4989"/>
                    </a:lnTo>
                    <a:cubicBezTo>
                      <a:pt x="8168" y="5001"/>
                      <a:pt x="8240" y="5001"/>
                      <a:pt x="8299" y="5001"/>
                    </a:cubicBezTo>
                    <a:lnTo>
                      <a:pt x="8514" y="5001"/>
                    </a:lnTo>
                    <a:cubicBezTo>
                      <a:pt x="8597" y="5001"/>
                      <a:pt x="8668" y="5001"/>
                      <a:pt x="8728" y="4989"/>
                    </a:cubicBezTo>
                    <a:close/>
                    <a:moveTo>
                      <a:pt x="6573" y="3477"/>
                    </a:moveTo>
                    <a:lnTo>
                      <a:pt x="6573" y="3549"/>
                    </a:lnTo>
                    <a:cubicBezTo>
                      <a:pt x="6573" y="3870"/>
                      <a:pt x="6835" y="4156"/>
                      <a:pt x="7180" y="4156"/>
                    </a:cubicBezTo>
                    <a:cubicBezTo>
                      <a:pt x="7275" y="4465"/>
                      <a:pt x="7478" y="4727"/>
                      <a:pt x="7752" y="4870"/>
                    </a:cubicBezTo>
                    <a:lnTo>
                      <a:pt x="7752" y="5096"/>
                    </a:lnTo>
                    <a:lnTo>
                      <a:pt x="6716" y="5501"/>
                    </a:lnTo>
                    <a:cubicBezTo>
                      <a:pt x="6656" y="5513"/>
                      <a:pt x="6597" y="5537"/>
                      <a:pt x="6525" y="5585"/>
                    </a:cubicBezTo>
                    <a:lnTo>
                      <a:pt x="370" y="5585"/>
                    </a:lnTo>
                    <a:lnTo>
                      <a:pt x="370" y="3477"/>
                    </a:lnTo>
                    <a:close/>
                    <a:moveTo>
                      <a:pt x="179" y="1"/>
                    </a:moveTo>
                    <a:cubicBezTo>
                      <a:pt x="96" y="1"/>
                      <a:pt x="1" y="84"/>
                      <a:pt x="1" y="179"/>
                    </a:cubicBezTo>
                    <a:lnTo>
                      <a:pt x="1" y="2644"/>
                    </a:lnTo>
                    <a:cubicBezTo>
                      <a:pt x="1" y="2727"/>
                      <a:pt x="84" y="2822"/>
                      <a:pt x="179" y="2822"/>
                    </a:cubicBezTo>
                    <a:lnTo>
                      <a:pt x="6811" y="2822"/>
                    </a:lnTo>
                    <a:lnTo>
                      <a:pt x="6811" y="3072"/>
                    </a:lnTo>
                    <a:cubicBezTo>
                      <a:pt x="6775" y="3084"/>
                      <a:pt x="6751" y="3120"/>
                      <a:pt x="6728" y="3144"/>
                    </a:cubicBezTo>
                    <a:lnTo>
                      <a:pt x="179" y="3144"/>
                    </a:lnTo>
                    <a:cubicBezTo>
                      <a:pt x="96" y="3144"/>
                      <a:pt x="1" y="3215"/>
                      <a:pt x="1" y="3322"/>
                    </a:cubicBezTo>
                    <a:lnTo>
                      <a:pt x="1" y="5775"/>
                    </a:lnTo>
                    <a:cubicBezTo>
                      <a:pt x="1" y="5870"/>
                      <a:pt x="84" y="5954"/>
                      <a:pt x="179" y="5954"/>
                    </a:cubicBezTo>
                    <a:lnTo>
                      <a:pt x="6156" y="5954"/>
                    </a:lnTo>
                    <a:cubicBezTo>
                      <a:pt x="6001" y="6156"/>
                      <a:pt x="5894" y="6418"/>
                      <a:pt x="5894" y="6775"/>
                    </a:cubicBezTo>
                    <a:lnTo>
                      <a:pt x="5894" y="7621"/>
                    </a:lnTo>
                    <a:cubicBezTo>
                      <a:pt x="5894" y="7716"/>
                      <a:pt x="5978" y="7799"/>
                      <a:pt x="6085" y="7799"/>
                    </a:cubicBezTo>
                    <a:lnTo>
                      <a:pt x="6728" y="7799"/>
                    </a:lnTo>
                    <a:cubicBezTo>
                      <a:pt x="6823" y="7799"/>
                      <a:pt x="6918" y="7728"/>
                      <a:pt x="6918" y="7621"/>
                    </a:cubicBezTo>
                    <a:cubicBezTo>
                      <a:pt x="6918" y="7537"/>
                      <a:pt x="6835" y="7442"/>
                      <a:pt x="6728" y="7442"/>
                    </a:cubicBezTo>
                    <a:lnTo>
                      <a:pt x="6251" y="7442"/>
                    </a:lnTo>
                    <a:lnTo>
                      <a:pt x="6251" y="6763"/>
                    </a:lnTo>
                    <a:cubicBezTo>
                      <a:pt x="6251" y="6049"/>
                      <a:pt x="6823" y="5835"/>
                      <a:pt x="6835" y="5835"/>
                    </a:cubicBezTo>
                    <a:lnTo>
                      <a:pt x="6847" y="5835"/>
                    </a:lnTo>
                    <a:lnTo>
                      <a:pt x="7787" y="5466"/>
                    </a:lnTo>
                    <a:lnTo>
                      <a:pt x="7799" y="5477"/>
                    </a:lnTo>
                    <a:lnTo>
                      <a:pt x="8299" y="5954"/>
                    </a:lnTo>
                    <a:cubicBezTo>
                      <a:pt x="8323" y="5989"/>
                      <a:pt x="8371" y="6001"/>
                      <a:pt x="8418" y="6001"/>
                    </a:cubicBezTo>
                    <a:cubicBezTo>
                      <a:pt x="8454" y="6001"/>
                      <a:pt x="8502" y="5989"/>
                      <a:pt x="8537" y="5942"/>
                    </a:cubicBezTo>
                    <a:lnTo>
                      <a:pt x="9014" y="5442"/>
                    </a:lnTo>
                    <a:lnTo>
                      <a:pt x="9942" y="5811"/>
                    </a:lnTo>
                    <a:lnTo>
                      <a:pt x="9966" y="5811"/>
                    </a:lnTo>
                    <a:cubicBezTo>
                      <a:pt x="9990" y="5823"/>
                      <a:pt x="10538" y="6013"/>
                      <a:pt x="10538" y="6728"/>
                    </a:cubicBezTo>
                    <a:lnTo>
                      <a:pt x="10538" y="7418"/>
                    </a:lnTo>
                    <a:lnTo>
                      <a:pt x="7263" y="7418"/>
                    </a:lnTo>
                    <a:cubicBezTo>
                      <a:pt x="7180" y="7418"/>
                      <a:pt x="7085" y="7490"/>
                      <a:pt x="7085" y="7597"/>
                    </a:cubicBezTo>
                    <a:cubicBezTo>
                      <a:pt x="7085" y="7680"/>
                      <a:pt x="7168" y="7775"/>
                      <a:pt x="7263" y="7775"/>
                    </a:cubicBezTo>
                    <a:lnTo>
                      <a:pt x="10704" y="7775"/>
                    </a:lnTo>
                    <a:cubicBezTo>
                      <a:pt x="10800" y="7775"/>
                      <a:pt x="10883" y="7704"/>
                      <a:pt x="10883" y="7597"/>
                    </a:cubicBezTo>
                    <a:lnTo>
                      <a:pt x="10883" y="6751"/>
                    </a:lnTo>
                    <a:cubicBezTo>
                      <a:pt x="10883" y="5977"/>
                      <a:pt x="10371" y="5585"/>
                      <a:pt x="10073" y="5477"/>
                    </a:cubicBezTo>
                    <a:lnTo>
                      <a:pt x="9073" y="5085"/>
                    </a:lnTo>
                    <a:lnTo>
                      <a:pt x="9073" y="4870"/>
                    </a:lnTo>
                    <a:cubicBezTo>
                      <a:pt x="9335" y="4727"/>
                      <a:pt x="9549" y="4465"/>
                      <a:pt x="9633" y="4156"/>
                    </a:cubicBezTo>
                    <a:cubicBezTo>
                      <a:pt x="9966" y="4156"/>
                      <a:pt x="10252" y="3894"/>
                      <a:pt x="10252" y="3549"/>
                    </a:cubicBezTo>
                    <a:cubicBezTo>
                      <a:pt x="10252" y="3358"/>
                      <a:pt x="10145" y="3180"/>
                      <a:pt x="9990" y="3060"/>
                    </a:cubicBezTo>
                    <a:lnTo>
                      <a:pt x="9990" y="2596"/>
                    </a:lnTo>
                    <a:cubicBezTo>
                      <a:pt x="9990" y="1751"/>
                      <a:pt x="9311" y="1060"/>
                      <a:pt x="8466" y="1060"/>
                    </a:cubicBezTo>
                    <a:lnTo>
                      <a:pt x="8347" y="1060"/>
                    </a:lnTo>
                    <a:cubicBezTo>
                      <a:pt x="8204" y="1060"/>
                      <a:pt x="8085" y="1072"/>
                      <a:pt x="7966" y="1108"/>
                    </a:cubicBezTo>
                    <a:lnTo>
                      <a:pt x="7966" y="179"/>
                    </a:lnTo>
                    <a:cubicBezTo>
                      <a:pt x="7966" y="96"/>
                      <a:pt x="7894" y="1"/>
                      <a:pt x="7787" y="1"/>
                    </a:cubicBezTo>
                    <a:lnTo>
                      <a:pt x="7287" y="1"/>
                    </a:lnTo>
                    <a:cubicBezTo>
                      <a:pt x="7192" y="1"/>
                      <a:pt x="7109" y="84"/>
                      <a:pt x="7109" y="179"/>
                    </a:cubicBezTo>
                    <a:cubicBezTo>
                      <a:pt x="7109" y="286"/>
                      <a:pt x="7180" y="358"/>
                      <a:pt x="7287" y="358"/>
                    </a:cubicBezTo>
                    <a:lnTo>
                      <a:pt x="7621" y="358"/>
                    </a:lnTo>
                    <a:lnTo>
                      <a:pt x="7621" y="1251"/>
                    </a:lnTo>
                    <a:cubicBezTo>
                      <a:pt x="7180" y="1489"/>
                      <a:pt x="6847" y="1941"/>
                      <a:pt x="6811" y="2477"/>
                    </a:cubicBezTo>
                    <a:lnTo>
                      <a:pt x="346" y="2477"/>
                    </a:lnTo>
                    <a:lnTo>
                      <a:pt x="346" y="358"/>
                    </a:lnTo>
                    <a:lnTo>
                      <a:pt x="6716" y="358"/>
                    </a:lnTo>
                    <a:cubicBezTo>
                      <a:pt x="6811" y="358"/>
                      <a:pt x="6894" y="286"/>
                      <a:pt x="6894" y="179"/>
                    </a:cubicBezTo>
                    <a:cubicBezTo>
                      <a:pt x="6894" y="96"/>
                      <a:pt x="6823" y="1"/>
                      <a:pt x="67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1056" name="Google Shape;1056;p58"/>
              <p:cNvSpPr/>
              <p:nvPr/>
            </p:nvSpPr>
            <p:spPr>
              <a:xfrm>
                <a:off x="3238462" y="3380005"/>
                <a:ext cx="49305" cy="4742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490" extrusionOk="0">
                    <a:moveTo>
                      <a:pt x="179" y="1"/>
                    </a:moveTo>
                    <a:cubicBezTo>
                      <a:pt x="84" y="1"/>
                      <a:pt x="1" y="72"/>
                      <a:pt x="1" y="180"/>
                    </a:cubicBezTo>
                    <a:lnTo>
                      <a:pt x="1" y="1311"/>
                    </a:lnTo>
                    <a:cubicBezTo>
                      <a:pt x="1" y="1394"/>
                      <a:pt x="72" y="1489"/>
                      <a:pt x="179" y="1489"/>
                    </a:cubicBezTo>
                    <a:lnTo>
                      <a:pt x="1370" y="1489"/>
                    </a:lnTo>
                    <a:cubicBezTo>
                      <a:pt x="1453" y="1489"/>
                      <a:pt x="1549" y="1418"/>
                      <a:pt x="1549" y="1311"/>
                    </a:cubicBezTo>
                    <a:lnTo>
                      <a:pt x="1549" y="1001"/>
                    </a:lnTo>
                    <a:cubicBezTo>
                      <a:pt x="1549" y="906"/>
                      <a:pt x="1477" y="811"/>
                      <a:pt x="1370" y="811"/>
                    </a:cubicBezTo>
                    <a:cubicBezTo>
                      <a:pt x="1275" y="811"/>
                      <a:pt x="1191" y="894"/>
                      <a:pt x="1191" y="1001"/>
                    </a:cubicBezTo>
                    <a:lnTo>
                      <a:pt x="1191" y="1132"/>
                    </a:lnTo>
                    <a:lnTo>
                      <a:pt x="334" y="1132"/>
                    </a:lnTo>
                    <a:lnTo>
                      <a:pt x="334" y="346"/>
                    </a:lnTo>
                    <a:lnTo>
                      <a:pt x="1037" y="346"/>
                    </a:lnTo>
                    <a:lnTo>
                      <a:pt x="1037" y="358"/>
                    </a:lnTo>
                    <a:cubicBezTo>
                      <a:pt x="1132" y="358"/>
                      <a:pt x="1215" y="287"/>
                      <a:pt x="1215" y="180"/>
                    </a:cubicBezTo>
                    <a:cubicBezTo>
                      <a:pt x="1215" y="84"/>
                      <a:pt x="1144" y="1"/>
                      <a:pt x="10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1057" name="Google Shape;1057;p58"/>
              <p:cNvSpPr/>
              <p:nvPr/>
            </p:nvSpPr>
            <p:spPr>
              <a:xfrm>
                <a:off x="3251353" y="3380482"/>
                <a:ext cx="43607" cy="34058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070" extrusionOk="0">
                    <a:moveTo>
                      <a:pt x="1163" y="1"/>
                    </a:moveTo>
                    <a:cubicBezTo>
                      <a:pt x="1120" y="1"/>
                      <a:pt x="1078" y="16"/>
                      <a:pt x="1048" y="45"/>
                    </a:cubicBezTo>
                    <a:lnTo>
                      <a:pt x="489" y="653"/>
                    </a:lnTo>
                    <a:lnTo>
                      <a:pt x="310" y="462"/>
                    </a:lnTo>
                    <a:cubicBezTo>
                      <a:pt x="279" y="425"/>
                      <a:pt x="232" y="407"/>
                      <a:pt x="185" y="407"/>
                    </a:cubicBezTo>
                    <a:cubicBezTo>
                      <a:pt x="142" y="407"/>
                      <a:pt x="100" y="422"/>
                      <a:pt x="72" y="450"/>
                    </a:cubicBezTo>
                    <a:cubicBezTo>
                      <a:pt x="1" y="510"/>
                      <a:pt x="1" y="629"/>
                      <a:pt x="60" y="688"/>
                    </a:cubicBezTo>
                    <a:lnTo>
                      <a:pt x="358" y="1010"/>
                    </a:lnTo>
                    <a:cubicBezTo>
                      <a:pt x="382" y="1046"/>
                      <a:pt x="429" y="1069"/>
                      <a:pt x="477" y="1069"/>
                    </a:cubicBezTo>
                    <a:cubicBezTo>
                      <a:pt x="513" y="1069"/>
                      <a:pt x="560" y="1058"/>
                      <a:pt x="584" y="1010"/>
                    </a:cubicBezTo>
                    <a:lnTo>
                      <a:pt x="1286" y="272"/>
                    </a:lnTo>
                    <a:cubicBezTo>
                      <a:pt x="1370" y="224"/>
                      <a:pt x="1370" y="117"/>
                      <a:pt x="1286" y="45"/>
                    </a:cubicBezTo>
                    <a:cubicBezTo>
                      <a:pt x="1251" y="16"/>
                      <a:pt x="1206" y="1"/>
                      <a:pt x="1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1058" name="Google Shape;1058;p58"/>
              <p:cNvSpPr/>
              <p:nvPr/>
            </p:nvSpPr>
            <p:spPr>
              <a:xfrm>
                <a:off x="3238462" y="3479314"/>
                <a:ext cx="49305" cy="47395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489" extrusionOk="0">
                    <a:moveTo>
                      <a:pt x="179" y="0"/>
                    </a:moveTo>
                    <a:cubicBezTo>
                      <a:pt x="84" y="0"/>
                      <a:pt x="1" y="84"/>
                      <a:pt x="1" y="179"/>
                    </a:cubicBezTo>
                    <a:lnTo>
                      <a:pt x="1" y="1310"/>
                    </a:lnTo>
                    <a:cubicBezTo>
                      <a:pt x="1" y="1405"/>
                      <a:pt x="72" y="1489"/>
                      <a:pt x="179" y="1489"/>
                    </a:cubicBezTo>
                    <a:lnTo>
                      <a:pt x="1370" y="1489"/>
                    </a:lnTo>
                    <a:cubicBezTo>
                      <a:pt x="1453" y="1489"/>
                      <a:pt x="1549" y="1417"/>
                      <a:pt x="1549" y="1310"/>
                    </a:cubicBezTo>
                    <a:lnTo>
                      <a:pt x="1549" y="1001"/>
                    </a:lnTo>
                    <a:cubicBezTo>
                      <a:pt x="1549" y="917"/>
                      <a:pt x="1477" y="822"/>
                      <a:pt x="1370" y="822"/>
                    </a:cubicBezTo>
                    <a:cubicBezTo>
                      <a:pt x="1275" y="822"/>
                      <a:pt x="1191" y="893"/>
                      <a:pt x="1191" y="1001"/>
                    </a:cubicBezTo>
                    <a:lnTo>
                      <a:pt x="1191" y="1131"/>
                    </a:lnTo>
                    <a:lnTo>
                      <a:pt x="334" y="1131"/>
                    </a:lnTo>
                    <a:lnTo>
                      <a:pt x="334" y="346"/>
                    </a:lnTo>
                    <a:lnTo>
                      <a:pt x="1037" y="358"/>
                    </a:lnTo>
                    <a:cubicBezTo>
                      <a:pt x="1132" y="358"/>
                      <a:pt x="1215" y="286"/>
                      <a:pt x="1215" y="179"/>
                    </a:cubicBezTo>
                    <a:cubicBezTo>
                      <a:pt x="1215" y="96"/>
                      <a:pt x="1144" y="0"/>
                      <a:pt x="10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1059" name="Google Shape;1059;p58"/>
              <p:cNvSpPr/>
              <p:nvPr/>
            </p:nvSpPr>
            <p:spPr>
              <a:xfrm>
                <a:off x="3251353" y="3479792"/>
                <a:ext cx="43607" cy="34408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081" extrusionOk="0">
                    <a:moveTo>
                      <a:pt x="1163" y="0"/>
                    </a:moveTo>
                    <a:cubicBezTo>
                      <a:pt x="1120" y="0"/>
                      <a:pt x="1078" y="15"/>
                      <a:pt x="1048" y="45"/>
                    </a:cubicBezTo>
                    <a:lnTo>
                      <a:pt x="489" y="664"/>
                    </a:lnTo>
                    <a:lnTo>
                      <a:pt x="310" y="462"/>
                    </a:lnTo>
                    <a:cubicBezTo>
                      <a:pt x="279" y="424"/>
                      <a:pt x="232" y="406"/>
                      <a:pt x="185" y="406"/>
                    </a:cubicBezTo>
                    <a:cubicBezTo>
                      <a:pt x="142" y="406"/>
                      <a:pt x="100" y="421"/>
                      <a:pt x="72" y="450"/>
                    </a:cubicBezTo>
                    <a:cubicBezTo>
                      <a:pt x="1" y="509"/>
                      <a:pt x="1" y="628"/>
                      <a:pt x="60" y="688"/>
                    </a:cubicBezTo>
                    <a:lnTo>
                      <a:pt x="358" y="1021"/>
                    </a:lnTo>
                    <a:cubicBezTo>
                      <a:pt x="382" y="1045"/>
                      <a:pt x="429" y="1081"/>
                      <a:pt x="477" y="1081"/>
                    </a:cubicBezTo>
                    <a:cubicBezTo>
                      <a:pt x="513" y="1081"/>
                      <a:pt x="560" y="1057"/>
                      <a:pt x="584" y="1021"/>
                    </a:cubicBezTo>
                    <a:lnTo>
                      <a:pt x="1286" y="271"/>
                    </a:lnTo>
                    <a:cubicBezTo>
                      <a:pt x="1370" y="212"/>
                      <a:pt x="1370" y="104"/>
                      <a:pt x="1286" y="45"/>
                    </a:cubicBezTo>
                    <a:cubicBezTo>
                      <a:pt x="1251" y="15"/>
                      <a:pt x="1206" y="0"/>
                      <a:pt x="11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1060" name="Google Shape;1060;p58"/>
              <p:cNvSpPr/>
              <p:nvPr/>
            </p:nvSpPr>
            <p:spPr>
              <a:xfrm>
                <a:off x="3238462" y="3578210"/>
                <a:ext cx="49305" cy="47809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1502" extrusionOk="0">
                    <a:moveTo>
                      <a:pt x="179" y="1"/>
                    </a:moveTo>
                    <a:cubicBezTo>
                      <a:pt x="84" y="1"/>
                      <a:pt x="1" y="84"/>
                      <a:pt x="1" y="191"/>
                    </a:cubicBezTo>
                    <a:lnTo>
                      <a:pt x="1" y="1323"/>
                    </a:lnTo>
                    <a:cubicBezTo>
                      <a:pt x="1" y="1406"/>
                      <a:pt x="72" y="1501"/>
                      <a:pt x="179" y="1501"/>
                    </a:cubicBezTo>
                    <a:lnTo>
                      <a:pt x="1370" y="1501"/>
                    </a:lnTo>
                    <a:cubicBezTo>
                      <a:pt x="1453" y="1501"/>
                      <a:pt x="1549" y="1418"/>
                      <a:pt x="1549" y="1323"/>
                    </a:cubicBezTo>
                    <a:lnTo>
                      <a:pt x="1549" y="1001"/>
                    </a:lnTo>
                    <a:cubicBezTo>
                      <a:pt x="1537" y="930"/>
                      <a:pt x="1453" y="858"/>
                      <a:pt x="1370" y="858"/>
                    </a:cubicBezTo>
                    <a:cubicBezTo>
                      <a:pt x="1275" y="858"/>
                      <a:pt x="1191" y="930"/>
                      <a:pt x="1191" y="1037"/>
                    </a:cubicBezTo>
                    <a:lnTo>
                      <a:pt x="1191" y="1168"/>
                    </a:lnTo>
                    <a:lnTo>
                      <a:pt x="334" y="1168"/>
                    </a:lnTo>
                    <a:lnTo>
                      <a:pt x="334" y="370"/>
                    </a:lnTo>
                    <a:lnTo>
                      <a:pt x="1037" y="370"/>
                    </a:lnTo>
                    <a:cubicBezTo>
                      <a:pt x="1132" y="370"/>
                      <a:pt x="1215" y="287"/>
                      <a:pt x="1215" y="191"/>
                    </a:cubicBezTo>
                    <a:cubicBezTo>
                      <a:pt x="1215" y="96"/>
                      <a:pt x="1144" y="1"/>
                      <a:pt x="10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1061" name="Google Shape;1061;p58"/>
              <p:cNvSpPr/>
              <p:nvPr/>
            </p:nvSpPr>
            <p:spPr>
              <a:xfrm>
                <a:off x="3251353" y="3579133"/>
                <a:ext cx="42843" cy="34376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1080" extrusionOk="0">
                    <a:moveTo>
                      <a:pt x="1169" y="0"/>
                    </a:moveTo>
                    <a:cubicBezTo>
                      <a:pt x="1124" y="0"/>
                      <a:pt x="1079" y="18"/>
                      <a:pt x="1048" y="55"/>
                    </a:cubicBezTo>
                    <a:lnTo>
                      <a:pt x="489" y="662"/>
                    </a:lnTo>
                    <a:lnTo>
                      <a:pt x="310" y="472"/>
                    </a:lnTo>
                    <a:cubicBezTo>
                      <a:pt x="279" y="435"/>
                      <a:pt x="232" y="417"/>
                      <a:pt x="185" y="417"/>
                    </a:cubicBezTo>
                    <a:cubicBezTo>
                      <a:pt x="142" y="417"/>
                      <a:pt x="100" y="432"/>
                      <a:pt x="72" y="460"/>
                    </a:cubicBezTo>
                    <a:cubicBezTo>
                      <a:pt x="1" y="520"/>
                      <a:pt x="1" y="639"/>
                      <a:pt x="60" y="698"/>
                    </a:cubicBezTo>
                    <a:lnTo>
                      <a:pt x="358" y="1020"/>
                    </a:lnTo>
                    <a:cubicBezTo>
                      <a:pt x="382" y="1055"/>
                      <a:pt x="429" y="1079"/>
                      <a:pt x="477" y="1079"/>
                    </a:cubicBezTo>
                    <a:cubicBezTo>
                      <a:pt x="513" y="1079"/>
                      <a:pt x="560" y="1067"/>
                      <a:pt x="584" y="1020"/>
                    </a:cubicBezTo>
                    <a:lnTo>
                      <a:pt x="1286" y="281"/>
                    </a:lnTo>
                    <a:cubicBezTo>
                      <a:pt x="1346" y="198"/>
                      <a:pt x="1346" y="103"/>
                      <a:pt x="1286" y="43"/>
                    </a:cubicBezTo>
                    <a:cubicBezTo>
                      <a:pt x="1252" y="15"/>
                      <a:pt x="1210" y="0"/>
                      <a:pt x="116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1062" name="Google Shape;1062;p58"/>
              <p:cNvSpPr/>
              <p:nvPr/>
            </p:nvSpPr>
            <p:spPr>
              <a:xfrm>
                <a:off x="3215736" y="3359188"/>
                <a:ext cx="253558" cy="89442"/>
              </a:xfrm>
              <a:custGeom>
                <a:avLst/>
                <a:gdLst/>
                <a:ahLst/>
                <a:cxnLst/>
                <a:rect l="l" t="t" r="r" b="b"/>
                <a:pathLst>
                  <a:path w="7966" h="2810" extrusionOk="0">
                    <a:moveTo>
                      <a:pt x="179" y="0"/>
                    </a:moveTo>
                    <a:cubicBezTo>
                      <a:pt x="84" y="0"/>
                      <a:pt x="0" y="72"/>
                      <a:pt x="0" y="179"/>
                    </a:cubicBezTo>
                    <a:lnTo>
                      <a:pt x="0" y="2631"/>
                    </a:lnTo>
                    <a:cubicBezTo>
                      <a:pt x="0" y="2739"/>
                      <a:pt x="72" y="2810"/>
                      <a:pt x="167" y="2810"/>
                    </a:cubicBezTo>
                    <a:lnTo>
                      <a:pt x="7787" y="2810"/>
                    </a:lnTo>
                    <a:cubicBezTo>
                      <a:pt x="7870" y="2810"/>
                      <a:pt x="7966" y="2739"/>
                      <a:pt x="7966" y="2631"/>
                    </a:cubicBezTo>
                    <a:lnTo>
                      <a:pt x="7966" y="179"/>
                    </a:lnTo>
                    <a:cubicBezTo>
                      <a:pt x="7966" y="83"/>
                      <a:pt x="7882" y="0"/>
                      <a:pt x="7787" y="0"/>
                    </a:cubicBezTo>
                    <a:lnTo>
                      <a:pt x="7275" y="0"/>
                    </a:lnTo>
                    <a:cubicBezTo>
                      <a:pt x="7192" y="0"/>
                      <a:pt x="7097" y="72"/>
                      <a:pt x="7097" y="179"/>
                    </a:cubicBezTo>
                    <a:cubicBezTo>
                      <a:pt x="7097" y="262"/>
                      <a:pt x="7168" y="357"/>
                      <a:pt x="7275" y="357"/>
                    </a:cubicBezTo>
                    <a:lnTo>
                      <a:pt x="7620" y="357"/>
                    </a:lnTo>
                    <a:lnTo>
                      <a:pt x="7620" y="2465"/>
                    </a:lnTo>
                    <a:lnTo>
                      <a:pt x="346" y="2465"/>
                    </a:lnTo>
                    <a:lnTo>
                      <a:pt x="346" y="357"/>
                    </a:lnTo>
                    <a:lnTo>
                      <a:pt x="6716" y="357"/>
                    </a:lnTo>
                    <a:cubicBezTo>
                      <a:pt x="6799" y="357"/>
                      <a:pt x="6894" y="286"/>
                      <a:pt x="6894" y="179"/>
                    </a:cubicBezTo>
                    <a:cubicBezTo>
                      <a:pt x="6894" y="83"/>
                      <a:pt x="6811" y="0"/>
                      <a:pt x="67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</p:grp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7" name="Google Shape;1067;p59"/>
          <p:cNvSpPr txBox="1">
            <a:spLocks noGrp="1"/>
          </p:cNvSpPr>
          <p:nvPr>
            <p:ph type="title"/>
          </p:nvPr>
        </p:nvSpPr>
        <p:spPr>
          <a:xfrm>
            <a:off x="647835" y="467210"/>
            <a:ext cx="3000000" cy="873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Gracias!</a:t>
            </a:r>
            <a:endParaRPr dirty="0"/>
          </a:p>
        </p:txBody>
      </p:sp>
      <p:pic>
        <p:nvPicPr>
          <p:cNvPr id="1082" name="Google Shape;1082;p59"/>
          <p:cNvPicPr preferRelativeResize="0"/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b="-128"/>
          <a:stretch/>
        </p:blipFill>
        <p:spPr>
          <a:xfrm>
            <a:off x="3966775" y="0"/>
            <a:ext cx="5177224" cy="5143498"/>
          </a:xfrm>
          <a:prstGeom prst="rect">
            <a:avLst/>
          </a:prstGeom>
          <a:noFill/>
          <a:ln>
            <a:noFill/>
          </a:ln>
        </p:spPr>
      </p:pic>
      <p:sp>
        <p:nvSpPr>
          <p:cNvPr id="1083" name="Google Shape;1083;p59"/>
          <p:cNvSpPr/>
          <p:nvPr/>
        </p:nvSpPr>
        <p:spPr>
          <a:xfrm>
            <a:off x="0" y="4621775"/>
            <a:ext cx="9144000" cy="5277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4" name="Google Shape;1084;p59"/>
          <p:cNvGrpSpPr/>
          <p:nvPr/>
        </p:nvGrpSpPr>
        <p:grpSpPr>
          <a:xfrm>
            <a:off x="8083653" y="4256838"/>
            <a:ext cx="694500" cy="694500"/>
            <a:chOff x="8083653" y="4256838"/>
            <a:chExt cx="694500" cy="694500"/>
          </a:xfrm>
        </p:grpSpPr>
        <p:sp>
          <p:nvSpPr>
            <p:cNvPr id="1085" name="Google Shape;1085;p59"/>
            <p:cNvSpPr/>
            <p:nvPr/>
          </p:nvSpPr>
          <p:spPr>
            <a:xfrm>
              <a:off x="8083653" y="4256838"/>
              <a:ext cx="694500" cy="6945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86" name="Google Shape;1086;p59"/>
            <p:cNvGrpSpPr/>
            <p:nvPr/>
          </p:nvGrpSpPr>
          <p:grpSpPr>
            <a:xfrm>
              <a:off x="8246689" y="4442529"/>
              <a:ext cx="368417" cy="323144"/>
              <a:chOff x="854332" y="2447736"/>
              <a:chExt cx="376358" cy="330109"/>
            </a:xfrm>
          </p:grpSpPr>
          <p:sp>
            <p:nvSpPr>
              <p:cNvPr id="1087" name="Google Shape;1087;p59"/>
              <p:cNvSpPr/>
              <p:nvPr/>
            </p:nvSpPr>
            <p:spPr>
              <a:xfrm>
                <a:off x="854332" y="2483353"/>
                <a:ext cx="376358" cy="294491"/>
              </a:xfrm>
              <a:custGeom>
                <a:avLst/>
                <a:gdLst/>
                <a:ahLst/>
                <a:cxnLst/>
                <a:rect l="l" t="t" r="r" b="b"/>
                <a:pathLst>
                  <a:path w="11824" h="9252" extrusionOk="0">
                    <a:moveTo>
                      <a:pt x="3311" y="334"/>
                    </a:moveTo>
                    <a:cubicBezTo>
                      <a:pt x="3632" y="334"/>
                      <a:pt x="3882" y="549"/>
                      <a:pt x="3882" y="810"/>
                    </a:cubicBezTo>
                    <a:lnTo>
                      <a:pt x="3882" y="846"/>
                    </a:lnTo>
                    <a:cubicBezTo>
                      <a:pt x="3703" y="775"/>
                      <a:pt x="3513" y="727"/>
                      <a:pt x="3311" y="727"/>
                    </a:cubicBezTo>
                    <a:cubicBezTo>
                      <a:pt x="3120" y="727"/>
                      <a:pt x="2930" y="775"/>
                      <a:pt x="2751" y="846"/>
                    </a:cubicBezTo>
                    <a:lnTo>
                      <a:pt x="2751" y="810"/>
                    </a:lnTo>
                    <a:cubicBezTo>
                      <a:pt x="2751" y="549"/>
                      <a:pt x="3001" y="334"/>
                      <a:pt x="3311" y="334"/>
                    </a:cubicBezTo>
                    <a:close/>
                    <a:moveTo>
                      <a:pt x="3311" y="1084"/>
                    </a:moveTo>
                    <a:cubicBezTo>
                      <a:pt x="3942" y="1084"/>
                      <a:pt x="4430" y="1584"/>
                      <a:pt x="4430" y="2203"/>
                    </a:cubicBezTo>
                    <a:cubicBezTo>
                      <a:pt x="4430" y="2323"/>
                      <a:pt x="4418" y="2442"/>
                      <a:pt x="4370" y="2561"/>
                    </a:cubicBezTo>
                    <a:cubicBezTo>
                      <a:pt x="3882" y="2049"/>
                      <a:pt x="3013" y="1858"/>
                      <a:pt x="2977" y="1858"/>
                    </a:cubicBezTo>
                    <a:cubicBezTo>
                      <a:pt x="2961" y="1855"/>
                      <a:pt x="2946" y="1854"/>
                      <a:pt x="2932" y="1854"/>
                    </a:cubicBezTo>
                    <a:cubicBezTo>
                      <a:pt x="2892" y="1854"/>
                      <a:pt x="2857" y="1865"/>
                      <a:pt x="2822" y="1882"/>
                    </a:cubicBezTo>
                    <a:cubicBezTo>
                      <a:pt x="2775" y="1918"/>
                      <a:pt x="2763" y="1965"/>
                      <a:pt x="2763" y="2025"/>
                    </a:cubicBezTo>
                    <a:cubicBezTo>
                      <a:pt x="2763" y="2037"/>
                      <a:pt x="2751" y="2156"/>
                      <a:pt x="2632" y="2275"/>
                    </a:cubicBezTo>
                    <a:cubicBezTo>
                      <a:pt x="2560" y="2346"/>
                      <a:pt x="2560" y="2454"/>
                      <a:pt x="2632" y="2513"/>
                    </a:cubicBezTo>
                    <a:cubicBezTo>
                      <a:pt x="2668" y="2549"/>
                      <a:pt x="2712" y="2567"/>
                      <a:pt x="2755" y="2567"/>
                    </a:cubicBezTo>
                    <a:cubicBezTo>
                      <a:pt x="2799" y="2567"/>
                      <a:pt x="2840" y="2549"/>
                      <a:pt x="2870" y="2513"/>
                    </a:cubicBezTo>
                    <a:cubicBezTo>
                      <a:pt x="2965" y="2406"/>
                      <a:pt x="3013" y="2323"/>
                      <a:pt x="3060" y="2227"/>
                    </a:cubicBezTo>
                    <a:cubicBezTo>
                      <a:pt x="3358" y="2323"/>
                      <a:pt x="3953" y="2525"/>
                      <a:pt x="4227" y="2918"/>
                    </a:cubicBezTo>
                    <a:cubicBezTo>
                      <a:pt x="4144" y="3358"/>
                      <a:pt x="3763" y="3692"/>
                      <a:pt x="3299" y="3692"/>
                    </a:cubicBezTo>
                    <a:cubicBezTo>
                      <a:pt x="2834" y="3692"/>
                      <a:pt x="2441" y="3335"/>
                      <a:pt x="2394" y="2858"/>
                    </a:cubicBezTo>
                    <a:cubicBezTo>
                      <a:pt x="2394" y="2823"/>
                      <a:pt x="2382" y="2811"/>
                      <a:pt x="2358" y="2775"/>
                    </a:cubicBezTo>
                    <a:cubicBezTo>
                      <a:pt x="2263" y="2596"/>
                      <a:pt x="2203" y="2406"/>
                      <a:pt x="2203" y="2203"/>
                    </a:cubicBezTo>
                    <a:cubicBezTo>
                      <a:pt x="2203" y="1572"/>
                      <a:pt x="2703" y="1084"/>
                      <a:pt x="3311" y="1084"/>
                    </a:cubicBezTo>
                    <a:close/>
                    <a:moveTo>
                      <a:pt x="3715" y="3989"/>
                    </a:moveTo>
                    <a:lnTo>
                      <a:pt x="3715" y="4168"/>
                    </a:lnTo>
                    <a:cubicBezTo>
                      <a:pt x="3703" y="4228"/>
                      <a:pt x="3715" y="4287"/>
                      <a:pt x="3751" y="4323"/>
                    </a:cubicBezTo>
                    <a:lnTo>
                      <a:pt x="3584" y="4478"/>
                    </a:lnTo>
                    <a:cubicBezTo>
                      <a:pt x="3507" y="4543"/>
                      <a:pt x="3415" y="4576"/>
                      <a:pt x="3322" y="4576"/>
                    </a:cubicBezTo>
                    <a:cubicBezTo>
                      <a:pt x="3230" y="4576"/>
                      <a:pt x="3138" y="4543"/>
                      <a:pt x="3060" y="4478"/>
                    </a:cubicBezTo>
                    <a:lnTo>
                      <a:pt x="2894" y="4323"/>
                    </a:lnTo>
                    <a:cubicBezTo>
                      <a:pt x="2930" y="4287"/>
                      <a:pt x="2941" y="4228"/>
                      <a:pt x="2941" y="4168"/>
                    </a:cubicBezTo>
                    <a:lnTo>
                      <a:pt x="2941" y="3989"/>
                    </a:lnTo>
                    <a:cubicBezTo>
                      <a:pt x="3060" y="4025"/>
                      <a:pt x="3191" y="4049"/>
                      <a:pt x="3334" y="4049"/>
                    </a:cubicBezTo>
                    <a:cubicBezTo>
                      <a:pt x="3465" y="4049"/>
                      <a:pt x="3596" y="4025"/>
                      <a:pt x="3715" y="3989"/>
                    </a:cubicBezTo>
                    <a:close/>
                    <a:moveTo>
                      <a:pt x="4049" y="4549"/>
                    </a:moveTo>
                    <a:lnTo>
                      <a:pt x="4620" y="4835"/>
                    </a:lnTo>
                    <a:cubicBezTo>
                      <a:pt x="4763" y="4894"/>
                      <a:pt x="4835" y="5025"/>
                      <a:pt x="4835" y="5180"/>
                    </a:cubicBezTo>
                    <a:lnTo>
                      <a:pt x="3346" y="5180"/>
                    </a:lnTo>
                    <a:cubicBezTo>
                      <a:pt x="3156" y="5180"/>
                      <a:pt x="2989" y="5335"/>
                      <a:pt x="2989" y="5537"/>
                    </a:cubicBezTo>
                    <a:lnTo>
                      <a:pt x="2989" y="6275"/>
                    </a:lnTo>
                    <a:lnTo>
                      <a:pt x="2596" y="6275"/>
                    </a:lnTo>
                    <a:lnTo>
                      <a:pt x="2596" y="5561"/>
                    </a:lnTo>
                    <a:cubicBezTo>
                      <a:pt x="2596" y="5466"/>
                      <a:pt x="2525" y="5382"/>
                      <a:pt x="2418" y="5382"/>
                    </a:cubicBezTo>
                    <a:cubicBezTo>
                      <a:pt x="2322" y="5382"/>
                      <a:pt x="2239" y="5454"/>
                      <a:pt x="2239" y="5561"/>
                    </a:cubicBezTo>
                    <a:lnTo>
                      <a:pt x="2239" y="6442"/>
                    </a:lnTo>
                    <a:cubicBezTo>
                      <a:pt x="2239" y="6525"/>
                      <a:pt x="2322" y="6621"/>
                      <a:pt x="2418" y="6621"/>
                    </a:cubicBezTo>
                    <a:lnTo>
                      <a:pt x="2989" y="6621"/>
                    </a:lnTo>
                    <a:lnTo>
                      <a:pt x="2989" y="7002"/>
                    </a:lnTo>
                    <a:lnTo>
                      <a:pt x="2989" y="7026"/>
                    </a:lnTo>
                    <a:lnTo>
                      <a:pt x="2227" y="7026"/>
                    </a:lnTo>
                    <a:cubicBezTo>
                      <a:pt x="2025" y="7026"/>
                      <a:pt x="1846" y="6847"/>
                      <a:pt x="1846" y="6633"/>
                    </a:cubicBezTo>
                    <a:lnTo>
                      <a:pt x="1846" y="5180"/>
                    </a:lnTo>
                    <a:lnTo>
                      <a:pt x="1822" y="5180"/>
                    </a:lnTo>
                    <a:cubicBezTo>
                      <a:pt x="1822" y="5025"/>
                      <a:pt x="1906" y="4894"/>
                      <a:pt x="2037" y="4835"/>
                    </a:cubicBezTo>
                    <a:lnTo>
                      <a:pt x="2620" y="4549"/>
                    </a:lnTo>
                    <a:lnTo>
                      <a:pt x="2822" y="4740"/>
                    </a:lnTo>
                    <a:cubicBezTo>
                      <a:pt x="2953" y="4882"/>
                      <a:pt x="3156" y="4942"/>
                      <a:pt x="3334" y="4942"/>
                    </a:cubicBezTo>
                    <a:cubicBezTo>
                      <a:pt x="3513" y="4942"/>
                      <a:pt x="3692" y="4882"/>
                      <a:pt x="3834" y="4740"/>
                    </a:cubicBezTo>
                    <a:lnTo>
                      <a:pt x="4049" y="4549"/>
                    </a:lnTo>
                    <a:close/>
                    <a:moveTo>
                      <a:pt x="5537" y="5513"/>
                    </a:moveTo>
                    <a:lnTo>
                      <a:pt x="5549" y="7002"/>
                    </a:lnTo>
                    <a:cubicBezTo>
                      <a:pt x="5549" y="7002"/>
                      <a:pt x="5549" y="7026"/>
                      <a:pt x="5537" y="7026"/>
                    </a:cubicBezTo>
                    <a:lnTo>
                      <a:pt x="3311" y="7026"/>
                    </a:lnTo>
                    <a:cubicBezTo>
                      <a:pt x="3311" y="7026"/>
                      <a:pt x="3299" y="7026"/>
                      <a:pt x="3299" y="7002"/>
                    </a:cubicBezTo>
                    <a:lnTo>
                      <a:pt x="3299" y="5537"/>
                    </a:lnTo>
                    <a:cubicBezTo>
                      <a:pt x="3299" y="5537"/>
                      <a:pt x="3299" y="5513"/>
                      <a:pt x="3311" y="5513"/>
                    </a:cubicBezTo>
                    <a:close/>
                    <a:moveTo>
                      <a:pt x="11097" y="7359"/>
                    </a:moveTo>
                    <a:lnTo>
                      <a:pt x="11097" y="7752"/>
                    </a:lnTo>
                    <a:lnTo>
                      <a:pt x="727" y="7752"/>
                    </a:lnTo>
                    <a:lnTo>
                      <a:pt x="727" y="7359"/>
                    </a:lnTo>
                    <a:close/>
                    <a:moveTo>
                      <a:pt x="3311" y="1"/>
                    </a:moveTo>
                    <a:cubicBezTo>
                      <a:pt x="2810" y="1"/>
                      <a:pt x="2406" y="370"/>
                      <a:pt x="2406" y="810"/>
                    </a:cubicBezTo>
                    <a:cubicBezTo>
                      <a:pt x="2406" y="894"/>
                      <a:pt x="2418" y="965"/>
                      <a:pt x="2441" y="1025"/>
                    </a:cubicBezTo>
                    <a:cubicBezTo>
                      <a:pt x="2084" y="1287"/>
                      <a:pt x="1858" y="1727"/>
                      <a:pt x="1858" y="2203"/>
                    </a:cubicBezTo>
                    <a:cubicBezTo>
                      <a:pt x="1858" y="2454"/>
                      <a:pt x="1929" y="2704"/>
                      <a:pt x="2048" y="2930"/>
                    </a:cubicBezTo>
                    <a:cubicBezTo>
                      <a:pt x="2096" y="3299"/>
                      <a:pt x="2298" y="3608"/>
                      <a:pt x="2584" y="3811"/>
                    </a:cubicBezTo>
                    <a:lnTo>
                      <a:pt x="2584" y="4168"/>
                    </a:lnTo>
                    <a:lnTo>
                      <a:pt x="2584" y="4180"/>
                    </a:lnTo>
                    <a:lnTo>
                      <a:pt x="1882" y="4537"/>
                    </a:lnTo>
                    <a:cubicBezTo>
                      <a:pt x="1632" y="4656"/>
                      <a:pt x="1489" y="4906"/>
                      <a:pt x="1489" y="5192"/>
                    </a:cubicBezTo>
                    <a:lnTo>
                      <a:pt x="1489" y="6645"/>
                    </a:lnTo>
                    <a:cubicBezTo>
                      <a:pt x="1489" y="6787"/>
                      <a:pt x="1525" y="6918"/>
                      <a:pt x="1584" y="7037"/>
                    </a:cubicBezTo>
                    <a:lnTo>
                      <a:pt x="179" y="7037"/>
                    </a:lnTo>
                    <a:cubicBezTo>
                      <a:pt x="84" y="7037"/>
                      <a:pt x="1" y="7109"/>
                      <a:pt x="1" y="7216"/>
                    </a:cubicBezTo>
                    <a:cubicBezTo>
                      <a:pt x="1" y="7323"/>
                      <a:pt x="72" y="7395"/>
                      <a:pt x="179" y="7395"/>
                    </a:cubicBezTo>
                    <a:lnTo>
                      <a:pt x="370" y="7395"/>
                    </a:lnTo>
                    <a:lnTo>
                      <a:pt x="370" y="9073"/>
                    </a:lnTo>
                    <a:cubicBezTo>
                      <a:pt x="370" y="9169"/>
                      <a:pt x="441" y="9252"/>
                      <a:pt x="548" y="9252"/>
                    </a:cubicBezTo>
                    <a:cubicBezTo>
                      <a:pt x="655" y="9252"/>
                      <a:pt x="727" y="9181"/>
                      <a:pt x="727" y="9073"/>
                    </a:cubicBezTo>
                    <a:lnTo>
                      <a:pt x="727" y="8133"/>
                    </a:lnTo>
                    <a:lnTo>
                      <a:pt x="11097" y="8133"/>
                    </a:lnTo>
                    <a:lnTo>
                      <a:pt x="11097" y="9073"/>
                    </a:lnTo>
                    <a:cubicBezTo>
                      <a:pt x="11097" y="9169"/>
                      <a:pt x="11169" y="9252"/>
                      <a:pt x="11276" y="9252"/>
                    </a:cubicBezTo>
                    <a:cubicBezTo>
                      <a:pt x="11383" y="9252"/>
                      <a:pt x="11454" y="9181"/>
                      <a:pt x="11454" y="9073"/>
                    </a:cubicBezTo>
                    <a:lnTo>
                      <a:pt x="11454" y="7395"/>
                    </a:lnTo>
                    <a:lnTo>
                      <a:pt x="11645" y="7395"/>
                    </a:lnTo>
                    <a:cubicBezTo>
                      <a:pt x="11740" y="7395"/>
                      <a:pt x="11823" y="7323"/>
                      <a:pt x="11823" y="7216"/>
                    </a:cubicBezTo>
                    <a:cubicBezTo>
                      <a:pt x="11812" y="7097"/>
                      <a:pt x="11740" y="7026"/>
                      <a:pt x="11633" y="7026"/>
                    </a:cubicBezTo>
                    <a:lnTo>
                      <a:pt x="5894" y="7026"/>
                    </a:lnTo>
                    <a:lnTo>
                      <a:pt x="5894" y="7002"/>
                    </a:lnTo>
                    <a:lnTo>
                      <a:pt x="5894" y="5537"/>
                    </a:lnTo>
                    <a:cubicBezTo>
                      <a:pt x="5894" y="5335"/>
                      <a:pt x="5727" y="5180"/>
                      <a:pt x="5537" y="5180"/>
                    </a:cubicBezTo>
                    <a:lnTo>
                      <a:pt x="5144" y="5180"/>
                    </a:lnTo>
                    <a:cubicBezTo>
                      <a:pt x="5144" y="4894"/>
                      <a:pt x="5001" y="4656"/>
                      <a:pt x="4739" y="4537"/>
                    </a:cubicBezTo>
                    <a:lnTo>
                      <a:pt x="4049" y="4180"/>
                    </a:lnTo>
                    <a:lnTo>
                      <a:pt x="4049" y="4168"/>
                    </a:lnTo>
                    <a:lnTo>
                      <a:pt x="4049" y="3811"/>
                    </a:lnTo>
                    <a:cubicBezTo>
                      <a:pt x="4323" y="3608"/>
                      <a:pt x="4537" y="3299"/>
                      <a:pt x="4584" y="2930"/>
                    </a:cubicBezTo>
                    <a:cubicBezTo>
                      <a:pt x="4715" y="2704"/>
                      <a:pt x="4775" y="2454"/>
                      <a:pt x="4775" y="2203"/>
                    </a:cubicBezTo>
                    <a:cubicBezTo>
                      <a:pt x="4775" y="1727"/>
                      <a:pt x="4549" y="1287"/>
                      <a:pt x="4192" y="1025"/>
                    </a:cubicBezTo>
                    <a:cubicBezTo>
                      <a:pt x="4203" y="953"/>
                      <a:pt x="4227" y="894"/>
                      <a:pt x="4227" y="810"/>
                    </a:cubicBezTo>
                    <a:cubicBezTo>
                      <a:pt x="4227" y="370"/>
                      <a:pt x="3811" y="1"/>
                      <a:pt x="331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59"/>
              <p:cNvSpPr/>
              <p:nvPr/>
            </p:nvSpPr>
            <p:spPr>
              <a:xfrm>
                <a:off x="983561" y="2677389"/>
                <a:ext cx="23140" cy="1139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358" extrusionOk="0">
                    <a:moveTo>
                      <a:pt x="179" y="1"/>
                    </a:moveTo>
                    <a:cubicBezTo>
                      <a:pt x="84" y="1"/>
                      <a:pt x="1" y="72"/>
                      <a:pt x="1" y="179"/>
                    </a:cubicBezTo>
                    <a:cubicBezTo>
                      <a:pt x="1" y="275"/>
                      <a:pt x="72" y="358"/>
                      <a:pt x="179" y="358"/>
                    </a:cubicBezTo>
                    <a:lnTo>
                      <a:pt x="548" y="358"/>
                    </a:lnTo>
                    <a:cubicBezTo>
                      <a:pt x="644" y="358"/>
                      <a:pt x="727" y="287"/>
                      <a:pt x="727" y="179"/>
                    </a:cubicBezTo>
                    <a:cubicBezTo>
                      <a:pt x="727" y="72"/>
                      <a:pt x="655" y="1"/>
                      <a:pt x="5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59"/>
              <p:cNvSpPr/>
              <p:nvPr/>
            </p:nvSpPr>
            <p:spPr>
              <a:xfrm>
                <a:off x="1030925" y="2447736"/>
                <a:ext cx="187638" cy="183086"/>
              </a:xfrm>
              <a:custGeom>
                <a:avLst/>
                <a:gdLst/>
                <a:ahLst/>
                <a:cxnLst/>
                <a:rect l="l" t="t" r="r" b="b"/>
                <a:pathLst>
                  <a:path w="5895" h="5752" extrusionOk="0">
                    <a:moveTo>
                      <a:pt x="5168" y="358"/>
                    </a:moveTo>
                    <a:cubicBezTo>
                      <a:pt x="5371" y="358"/>
                      <a:pt x="5549" y="536"/>
                      <a:pt x="5549" y="739"/>
                    </a:cubicBezTo>
                    <a:lnTo>
                      <a:pt x="5549" y="3692"/>
                    </a:lnTo>
                    <a:cubicBezTo>
                      <a:pt x="5549" y="3894"/>
                      <a:pt x="5371" y="4073"/>
                      <a:pt x="5168" y="4073"/>
                    </a:cubicBezTo>
                    <a:lnTo>
                      <a:pt x="2942" y="4073"/>
                    </a:lnTo>
                    <a:cubicBezTo>
                      <a:pt x="2918" y="4073"/>
                      <a:pt x="2870" y="4096"/>
                      <a:pt x="2846" y="4108"/>
                    </a:cubicBezTo>
                    <a:lnTo>
                      <a:pt x="1192" y="5311"/>
                    </a:lnTo>
                    <a:lnTo>
                      <a:pt x="1192" y="5311"/>
                    </a:lnTo>
                    <a:lnTo>
                      <a:pt x="1442" y="4299"/>
                    </a:lnTo>
                    <a:cubicBezTo>
                      <a:pt x="1453" y="4251"/>
                      <a:pt x="1442" y="4192"/>
                      <a:pt x="1418" y="4156"/>
                    </a:cubicBezTo>
                    <a:cubicBezTo>
                      <a:pt x="1382" y="4108"/>
                      <a:pt x="1322" y="4096"/>
                      <a:pt x="1275" y="4096"/>
                    </a:cubicBezTo>
                    <a:lnTo>
                      <a:pt x="727" y="4096"/>
                    </a:lnTo>
                    <a:cubicBezTo>
                      <a:pt x="525" y="4096"/>
                      <a:pt x="346" y="3918"/>
                      <a:pt x="346" y="3703"/>
                    </a:cubicBezTo>
                    <a:lnTo>
                      <a:pt x="346" y="739"/>
                    </a:lnTo>
                    <a:cubicBezTo>
                      <a:pt x="346" y="536"/>
                      <a:pt x="525" y="358"/>
                      <a:pt x="727" y="358"/>
                    </a:cubicBezTo>
                    <a:close/>
                    <a:moveTo>
                      <a:pt x="727" y="1"/>
                    </a:moveTo>
                    <a:cubicBezTo>
                      <a:pt x="322" y="1"/>
                      <a:pt x="1" y="322"/>
                      <a:pt x="1" y="727"/>
                    </a:cubicBezTo>
                    <a:lnTo>
                      <a:pt x="1" y="3692"/>
                    </a:lnTo>
                    <a:cubicBezTo>
                      <a:pt x="1" y="4084"/>
                      <a:pt x="322" y="4418"/>
                      <a:pt x="727" y="4418"/>
                    </a:cubicBezTo>
                    <a:lnTo>
                      <a:pt x="1049" y="4418"/>
                    </a:lnTo>
                    <a:lnTo>
                      <a:pt x="799" y="5430"/>
                    </a:lnTo>
                    <a:cubicBezTo>
                      <a:pt x="775" y="5537"/>
                      <a:pt x="822" y="5656"/>
                      <a:pt x="906" y="5716"/>
                    </a:cubicBezTo>
                    <a:cubicBezTo>
                      <a:pt x="953" y="5739"/>
                      <a:pt x="1013" y="5751"/>
                      <a:pt x="1049" y="5751"/>
                    </a:cubicBezTo>
                    <a:cubicBezTo>
                      <a:pt x="1120" y="5751"/>
                      <a:pt x="1156" y="5739"/>
                      <a:pt x="1203" y="5716"/>
                    </a:cubicBezTo>
                    <a:lnTo>
                      <a:pt x="2989" y="4418"/>
                    </a:lnTo>
                    <a:lnTo>
                      <a:pt x="5168" y="4418"/>
                    </a:lnTo>
                    <a:cubicBezTo>
                      <a:pt x="5561" y="4418"/>
                      <a:pt x="5894" y="4084"/>
                      <a:pt x="5894" y="3692"/>
                    </a:cubicBezTo>
                    <a:lnTo>
                      <a:pt x="5894" y="727"/>
                    </a:lnTo>
                    <a:cubicBezTo>
                      <a:pt x="5894" y="322"/>
                      <a:pt x="5561" y="1"/>
                      <a:pt x="516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59"/>
              <p:cNvSpPr/>
              <p:nvPr/>
            </p:nvSpPr>
            <p:spPr>
              <a:xfrm>
                <a:off x="1066574" y="2483353"/>
                <a:ext cx="28806" cy="11045"/>
              </a:xfrm>
              <a:custGeom>
                <a:avLst/>
                <a:gdLst/>
                <a:ahLst/>
                <a:cxnLst/>
                <a:rect l="l" t="t" r="r" b="b"/>
                <a:pathLst>
                  <a:path w="905" h="347" extrusionOk="0">
                    <a:moveTo>
                      <a:pt x="179" y="1"/>
                    </a:moveTo>
                    <a:cubicBezTo>
                      <a:pt x="83" y="1"/>
                      <a:pt x="0" y="72"/>
                      <a:pt x="0" y="179"/>
                    </a:cubicBezTo>
                    <a:cubicBezTo>
                      <a:pt x="0" y="263"/>
                      <a:pt x="72" y="346"/>
                      <a:pt x="179" y="346"/>
                    </a:cubicBezTo>
                    <a:lnTo>
                      <a:pt x="726" y="346"/>
                    </a:lnTo>
                    <a:cubicBezTo>
                      <a:pt x="810" y="346"/>
                      <a:pt x="905" y="275"/>
                      <a:pt x="905" y="179"/>
                    </a:cubicBezTo>
                    <a:cubicBezTo>
                      <a:pt x="893" y="72"/>
                      <a:pt x="810" y="1"/>
                      <a:pt x="7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59"/>
              <p:cNvSpPr/>
              <p:nvPr/>
            </p:nvSpPr>
            <p:spPr>
              <a:xfrm>
                <a:off x="1107126" y="2483353"/>
                <a:ext cx="76201" cy="11045"/>
              </a:xfrm>
              <a:custGeom>
                <a:avLst/>
                <a:gdLst/>
                <a:ahLst/>
                <a:cxnLst/>
                <a:rect l="l" t="t" r="r" b="b"/>
                <a:pathLst>
                  <a:path w="2394" h="347" extrusionOk="0">
                    <a:moveTo>
                      <a:pt x="179" y="1"/>
                    </a:moveTo>
                    <a:cubicBezTo>
                      <a:pt x="95" y="1"/>
                      <a:pt x="0" y="72"/>
                      <a:pt x="0" y="179"/>
                    </a:cubicBezTo>
                    <a:cubicBezTo>
                      <a:pt x="0" y="263"/>
                      <a:pt x="71" y="346"/>
                      <a:pt x="179" y="346"/>
                    </a:cubicBezTo>
                    <a:lnTo>
                      <a:pt x="2215" y="346"/>
                    </a:lnTo>
                    <a:cubicBezTo>
                      <a:pt x="2310" y="346"/>
                      <a:pt x="2393" y="275"/>
                      <a:pt x="2393" y="179"/>
                    </a:cubicBezTo>
                    <a:cubicBezTo>
                      <a:pt x="2393" y="72"/>
                      <a:pt x="2310" y="1"/>
                      <a:pt x="22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59"/>
              <p:cNvSpPr/>
              <p:nvPr/>
            </p:nvSpPr>
            <p:spPr>
              <a:xfrm>
                <a:off x="1065810" y="2512542"/>
                <a:ext cx="117516" cy="11395"/>
              </a:xfrm>
              <a:custGeom>
                <a:avLst/>
                <a:gdLst/>
                <a:ahLst/>
                <a:cxnLst/>
                <a:rect l="l" t="t" r="r" b="b"/>
                <a:pathLst>
                  <a:path w="3692" h="358" extrusionOk="0">
                    <a:moveTo>
                      <a:pt x="179" y="1"/>
                    </a:moveTo>
                    <a:cubicBezTo>
                      <a:pt x="96" y="1"/>
                      <a:pt x="0" y="72"/>
                      <a:pt x="0" y="179"/>
                    </a:cubicBezTo>
                    <a:cubicBezTo>
                      <a:pt x="0" y="274"/>
                      <a:pt x="84" y="358"/>
                      <a:pt x="179" y="358"/>
                    </a:cubicBezTo>
                    <a:lnTo>
                      <a:pt x="3513" y="358"/>
                    </a:lnTo>
                    <a:cubicBezTo>
                      <a:pt x="3608" y="358"/>
                      <a:pt x="3691" y="286"/>
                      <a:pt x="3691" y="179"/>
                    </a:cubicBezTo>
                    <a:cubicBezTo>
                      <a:pt x="3691" y="72"/>
                      <a:pt x="3608" y="1"/>
                      <a:pt x="35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59"/>
              <p:cNvSpPr/>
              <p:nvPr/>
            </p:nvSpPr>
            <p:spPr>
              <a:xfrm>
                <a:off x="1065810" y="2542112"/>
                <a:ext cx="76583" cy="11395"/>
              </a:xfrm>
              <a:custGeom>
                <a:avLst/>
                <a:gdLst/>
                <a:ahLst/>
                <a:cxnLst/>
                <a:rect l="l" t="t" r="r" b="b"/>
                <a:pathLst>
                  <a:path w="2406" h="358" extrusionOk="0">
                    <a:moveTo>
                      <a:pt x="179" y="0"/>
                    </a:moveTo>
                    <a:cubicBezTo>
                      <a:pt x="96" y="0"/>
                      <a:pt x="0" y="72"/>
                      <a:pt x="0" y="179"/>
                    </a:cubicBezTo>
                    <a:cubicBezTo>
                      <a:pt x="0" y="262"/>
                      <a:pt x="84" y="357"/>
                      <a:pt x="179" y="357"/>
                    </a:cubicBezTo>
                    <a:lnTo>
                      <a:pt x="2227" y="357"/>
                    </a:lnTo>
                    <a:cubicBezTo>
                      <a:pt x="2310" y="357"/>
                      <a:pt x="2405" y="274"/>
                      <a:pt x="2405" y="179"/>
                    </a:cubicBezTo>
                    <a:cubicBezTo>
                      <a:pt x="2405" y="72"/>
                      <a:pt x="2310" y="0"/>
                      <a:pt x="22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59"/>
              <p:cNvSpPr/>
              <p:nvPr/>
            </p:nvSpPr>
            <p:spPr>
              <a:xfrm>
                <a:off x="1154489" y="2542112"/>
                <a:ext cx="28838" cy="11395"/>
              </a:xfrm>
              <a:custGeom>
                <a:avLst/>
                <a:gdLst/>
                <a:ahLst/>
                <a:cxnLst/>
                <a:rect l="l" t="t" r="r" b="b"/>
                <a:pathLst>
                  <a:path w="906" h="358" extrusionOk="0">
                    <a:moveTo>
                      <a:pt x="179" y="0"/>
                    </a:moveTo>
                    <a:cubicBezTo>
                      <a:pt x="96" y="0"/>
                      <a:pt x="0" y="72"/>
                      <a:pt x="0" y="179"/>
                    </a:cubicBezTo>
                    <a:cubicBezTo>
                      <a:pt x="0" y="262"/>
                      <a:pt x="72" y="357"/>
                      <a:pt x="179" y="357"/>
                    </a:cubicBezTo>
                    <a:lnTo>
                      <a:pt x="727" y="357"/>
                    </a:lnTo>
                    <a:cubicBezTo>
                      <a:pt x="822" y="357"/>
                      <a:pt x="905" y="274"/>
                      <a:pt x="905" y="179"/>
                    </a:cubicBezTo>
                    <a:cubicBezTo>
                      <a:pt x="905" y="72"/>
                      <a:pt x="822" y="0"/>
                      <a:pt x="7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3" name="Imagen 2">
            <a:extLst>
              <a:ext uri="{FF2B5EF4-FFF2-40B4-BE49-F238E27FC236}">
                <a16:creationId xmlns:a16="http://schemas.microsoft.com/office/drawing/2014/main" id="{ABC8796F-EF45-3689-86D4-420E71326042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497243" y="3704071"/>
            <a:ext cx="1301185" cy="709738"/>
          </a:xfrm>
          <a:prstGeom prst="rect">
            <a:avLst/>
          </a:prstGeom>
        </p:spPr>
      </p:pic>
      <p:pic>
        <p:nvPicPr>
          <p:cNvPr id="6" name="Imagen 5">
            <a:extLst>
              <a:ext uri="{FF2B5EF4-FFF2-40B4-BE49-F238E27FC236}">
                <a16:creationId xmlns:a16="http://schemas.microsoft.com/office/drawing/2014/main" id="{BAB73B2C-C07D-6DA7-EA42-6927A1CB4C7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13099" y="1412400"/>
            <a:ext cx="2869474" cy="2128409"/>
          </a:xfrm>
          <a:prstGeom prst="rect">
            <a:avLst/>
          </a:prstGeom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" name="Google Shape;1099;p60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dirty="0"/>
              <a:t>Recursos Gráficos</a:t>
            </a:r>
          </a:p>
        </p:txBody>
      </p:sp>
      <p:grpSp>
        <p:nvGrpSpPr>
          <p:cNvPr id="2" name="Google Shape;1719;p67">
            <a:extLst>
              <a:ext uri="{FF2B5EF4-FFF2-40B4-BE49-F238E27FC236}">
                <a16:creationId xmlns:a16="http://schemas.microsoft.com/office/drawing/2014/main" id="{70C519B8-3ABD-07B9-B8A7-F061998CF370}"/>
              </a:ext>
            </a:extLst>
          </p:cNvPr>
          <p:cNvGrpSpPr/>
          <p:nvPr/>
        </p:nvGrpSpPr>
        <p:grpSpPr>
          <a:xfrm>
            <a:off x="5101431" y="2411179"/>
            <a:ext cx="474294" cy="551291"/>
            <a:chOff x="4727025" y="1332775"/>
            <a:chExt cx="59900" cy="69625"/>
          </a:xfrm>
        </p:grpSpPr>
        <p:sp>
          <p:nvSpPr>
            <p:cNvPr id="3" name="Google Shape;1720;p67">
              <a:extLst>
                <a:ext uri="{FF2B5EF4-FFF2-40B4-BE49-F238E27FC236}">
                  <a16:creationId xmlns:a16="http://schemas.microsoft.com/office/drawing/2014/main" id="{A2034D43-C827-1A3B-B130-EBE08C20BB59}"/>
                </a:ext>
              </a:extLst>
            </p:cNvPr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" name="Google Shape;1721;p67">
              <a:extLst>
                <a:ext uri="{FF2B5EF4-FFF2-40B4-BE49-F238E27FC236}">
                  <a16:creationId xmlns:a16="http://schemas.microsoft.com/office/drawing/2014/main" id="{EAC42E7D-7A59-BDE0-0146-EBDDE8A47587}"/>
                </a:ext>
              </a:extLst>
            </p:cNvPr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" name="Google Shape;1722;p67">
            <a:extLst>
              <a:ext uri="{FF2B5EF4-FFF2-40B4-BE49-F238E27FC236}">
                <a16:creationId xmlns:a16="http://schemas.microsoft.com/office/drawing/2014/main" id="{0036866A-AE34-B9E3-A2A9-5C4FF18582D2}"/>
              </a:ext>
            </a:extLst>
          </p:cNvPr>
          <p:cNvGrpSpPr/>
          <p:nvPr/>
        </p:nvGrpSpPr>
        <p:grpSpPr>
          <a:xfrm>
            <a:off x="5715087" y="1639783"/>
            <a:ext cx="555653" cy="557031"/>
            <a:chOff x="4820425" y="1329900"/>
            <a:chExt cx="70175" cy="70350"/>
          </a:xfrm>
        </p:grpSpPr>
        <p:sp>
          <p:nvSpPr>
            <p:cNvPr id="6" name="Google Shape;1723;p67">
              <a:extLst>
                <a:ext uri="{FF2B5EF4-FFF2-40B4-BE49-F238E27FC236}">
                  <a16:creationId xmlns:a16="http://schemas.microsoft.com/office/drawing/2014/main" id="{DD6D2623-7391-E9CE-7C7C-5B4AFF3A6733}"/>
                </a:ext>
              </a:extLst>
            </p:cNvPr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724;p67">
              <a:extLst>
                <a:ext uri="{FF2B5EF4-FFF2-40B4-BE49-F238E27FC236}">
                  <a16:creationId xmlns:a16="http://schemas.microsoft.com/office/drawing/2014/main" id="{CF79341D-BF4F-CB53-9CAD-C93E852F33F9}"/>
                </a:ext>
              </a:extLst>
            </p:cNvPr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725;p67">
              <a:extLst>
                <a:ext uri="{FF2B5EF4-FFF2-40B4-BE49-F238E27FC236}">
                  <a16:creationId xmlns:a16="http://schemas.microsoft.com/office/drawing/2014/main" id="{DAECFC74-E6C1-8881-6677-2C0A68A7F0A7}"/>
                </a:ext>
              </a:extLst>
            </p:cNvPr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726;p67">
              <a:extLst>
                <a:ext uri="{FF2B5EF4-FFF2-40B4-BE49-F238E27FC236}">
                  <a16:creationId xmlns:a16="http://schemas.microsoft.com/office/drawing/2014/main" id="{BE682620-F06A-A18B-9609-017B6808A01F}"/>
                </a:ext>
              </a:extLst>
            </p:cNvPr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" name="Google Shape;1727;p67">
            <a:extLst>
              <a:ext uri="{FF2B5EF4-FFF2-40B4-BE49-F238E27FC236}">
                <a16:creationId xmlns:a16="http://schemas.microsoft.com/office/drawing/2014/main" id="{F1128B76-2685-3236-5CC4-9461D216E028}"/>
              </a:ext>
            </a:extLst>
          </p:cNvPr>
          <p:cNvGrpSpPr/>
          <p:nvPr/>
        </p:nvGrpSpPr>
        <p:grpSpPr>
          <a:xfrm>
            <a:off x="6341456" y="1644288"/>
            <a:ext cx="582574" cy="533871"/>
            <a:chOff x="4903200" y="1331525"/>
            <a:chExt cx="73575" cy="67425"/>
          </a:xfrm>
        </p:grpSpPr>
        <p:sp>
          <p:nvSpPr>
            <p:cNvPr id="11" name="Google Shape;1728;p67">
              <a:extLst>
                <a:ext uri="{FF2B5EF4-FFF2-40B4-BE49-F238E27FC236}">
                  <a16:creationId xmlns:a16="http://schemas.microsoft.com/office/drawing/2014/main" id="{A136B2A4-D846-52C5-3816-CC1868495059}"/>
                </a:ext>
              </a:extLst>
            </p:cNvPr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729;p67">
              <a:extLst>
                <a:ext uri="{FF2B5EF4-FFF2-40B4-BE49-F238E27FC236}">
                  <a16:creationId xmlns:a16="http://schemas.microsoft.com/office/drawing/2014/main" id="{82EAA5D2-2A51-5850-2878-A03C65876D65}"/>
                </a:ext>
              </a:extLst>
            </p:cNvPr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" name="Google Shape;1730;p67">
            <a:extLst>
              <a:ext uri="{FF2B5EF4-FFF2-40B4-BE49-F238E27FC236}">
                <a16:creationId xmlns:a16="http://schemas.microsoft.com/office/drawing/2014/main" id="{95466BB2-B95C-1515-C5B4-1052E46FADB7}"/>
              </a:ext>
            </a:extLst>
          </p:cNvPr>
          <p:cNvGrpSpPr/>
          <p:nvPr/>
        </p:nvGrpSpPr>
        <p:grpSpPr>
          <a:xfrm>
            <a:off x="5700934" y="2404152"/>
            <a:ext cx="583960" cy="565345"/>
            <a:chOff x="4815575" y="1416800"/>
            <a:chExt cx="73750" cy="71400"/>
          </a:xfrm>
        </p:grpSpPr>
        <p:sp>
          <p:nvSpPr>
            <p:cNvPr id="14" name="Google Shape;1731;p67">
              <a:extLst>
                <a:ext uri="{FF2B5EF4-FFF2-40B4-BE49-F238E27FC236}">
                  <a16:creationId xmlns:a16="http://schemas.microsoft.com/office/drawing/2014/main" id="{C06A27B8-2682-D99D-1676-9C51E875874A}"/>
                </a:ext>
              </a:extLst>
            </p:cNvPr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732;p67">
              <a:extLst>
                <a:ext uri="{FF2B5EF4-FFF2-40B4-BE49-F238E27FC236}">
                  <a16:creationId xmlns:a16="http://schemas.microsoft.com/office/drawing/2014/main" id="{6933FE5B-9B79-26CA-5195-023E8B7E7C72}"/>
                </a:ext>
              </a:extLst>
            </p:cNvPr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733;p67">
              <a:extLst>
                <a:ext uri="{FF2B5EF4-FFF2-40B4-BE49-F238E27FC236}">
                  <a16:creationId xmlns:a16="http://schemas.microsoft.com/office/drawing/2014/main" id="{46BCAB9B-0D2D-87FB-D347-4B5DE1CB4E16}"/>
                </a:ext>
              </a:extLst>
            </p:cNvPr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" name="Google Shape;1734;p67">
            <a:extLst>
              <a:ext uri="{FF2B5EF4-FFF2-40B4-BE49-F238E27FC236}">
                <a16:creationId xmlns:a16="http://schemas.microsoft.com/office/drawing/2014/main" id="{32CD2A8A-5FCF-7F69-62B6-C109FB968247}"/>
              </a:ext>
            </a:extLst>
          </p:cNvPr>
          <p:cNvGrpSpPr/>
          <p:nvPr/>
        </p:nvGrpSpPr>
        <p:grpSpPr>
          <a:xfrm>
            <a:off x="6335715" y="2434339"/>
            <a:ext cx="589898" cy="504970"/>
            <a:chOff x="4902475" y="1418875"/>
            <a:chExt cx="74500" cy="63775"/>
          </a:xfrm>
        </p:grpSpPr>
        <p:sp>
          <p:nvSpPr>
            <p:cNvPr id="18" name="Google Shape;1735;p67">
              <a:extLst>
                <a:ext uri="{FF2B5EF4-FFF2-40B4-BE49-F238E27FC236}">
                  <a16:creationId xmlns:a16="http://schemas.microsoft.com/office/drawing/2014/main" id="{6ABA3ECC-B2DE-7DB6-706E-85665F8B06CD}"/>
                </a:ext>
              </a:extLst>
            </p:cNvPr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736;p67">
              <a:extLst>
                <a:ext uri="{FF2B5EF4-FFF2-40B4-BE49-F238E27FC236}">
                  <a16:creationId xmlns:a16="http://schemas.microsoft.com/office/drawing/2014/main" id="{43A98CF0-42D4-645F-1FB6-99B391A38600}"/>
                </a:ext>
              </a:extLst>
            </p:cNvPr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" name="Google Shape;1737;p67">
            <a:extLst>
              <a:ext uri="{FF2B5EF4-FFF2-40B4-BE49-F238E27FC236}">
                <a16:creationId xmlns:a16="http://schemas.microsoft.com/office/drawing/2014/main" id="{0F9EB952-8DF2-BB5F-FB73-D3B666990129}"/>
              </a:ext>
            </a:extLst>
          </p:cNvPr>
          <p:cNvGrpSpPr/>
          <p:nvPr/>
        </p:nvGrpSpPr>
        <p:grpSpPr>
          <a:xfrm>
            <a:off x="5710930" y="3151443"/>
            <a:ext cx="563967" cy="567127"/>
            <a:chOff x="4818100" y="1507675"/>
            <a:chExt cx="71225" cy="71625"/>
          </a:xfrm>
        </p:grpSpPr>
        <p:sp>
          <p:nvSpPr>
            <p:cNvPr id="21" name="Google Shape;1738;p67">
              <a:extLst>
                <a:ext uri="{FF2B5EF4-FFF2-40B4-BE49-F238E27FC236}">
                  <a16:creationId xmlns:a16="http://schemas.microsoft.com/office/drawing/2014/main" id="{EDF9F732-E06D-AE52-4EA0-F3C300B4EFE8}"/>
                </a:ext>
              </a:extLst>
            </p:cNvPr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739;p67">
              <a:extLst>
                <a:ext uri="{FF2B5EF4-FFF2-40B4-BE49-F238E27FC236}">
                  <a16:creationId xmlns:a16="http://schemas.microsoft.com/office/drawing/2014/main" id="{657DF11F-4D92-8A39-950A-9B56C4150A3A}"/>
                </a:ext>
              </a:extLst>
            </p:cNvPr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740;p67">
              <a:extLst>
                <a:ext uri="{FF2B5EF4-FFF2-40B4-BE49-F238E27FC236}">
                  <a16:creationId xmlns:a16="http://schemas.microsoft.com/office/drawing/2014/main" id="{80064409-7C01-66D0-00FB-180CA76C37C7}"/>
                </a:ext>
              </a:extLst>
            </p:cNvPr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741;p67">
              <a:extLst>
                <a:ext uri="{FF2B5EF4-FFF2-40B4-BE49-F238E27FC236}">
                  <a16:creationId xmlns:a16="http://schemas.microsoft.com/office/drawing/2014/main" id="{64DE7BB7-BBAE-038B-7F95-6780E0A1F6DF}"/>
                </a:ext>
              </a:extLst>
            </p:cNvPr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" name="Google Shape;1742;p67">
            <a:extLst>
              <a:ext uri="{FF2B5EF4-FFF2-40B4-BE49-F238E27FC236}">
                <a16:creationId xmlns:a16="http://schemas.microsoft.com/office/drawing/2014/main" id="{744EEE69-B37D-D857-B8C0-3784833AD4B9}"/>
              </a:ext>
            </a:extLst>
          </p:cNvPr>
          <p:cNvGrpSpPr/>
          <p:nvPr/>
        </p:nvGrpSpPr>
        <p:grpSpPr>
          <a:xfrm>
            <a:off x="5024428" y="3154904"/>
            <a:ext cx="628301" cy="588505"/>
            <a:chOff x="4721450" y="1509475"/>
            <a:chExt cx="79350" cy="74325"/>
          </a:xfrm>
        </p:grpSpPr>
        <p:sp>
          <p:nvSpPr>
            <p:cNvPr id="26" name="Google Shape;1743;p67">
              <a:extLst>
                <a:ext uri="{FF2B5EF4-FFF2-40B4-BE49-F238E27FC236}">
                  <a16:creationId xmlns:a16="http://schemas.microsoft.com/office/drawing/2014/main" id="{D9548B77-24E5-ADA6-602E-7F3F95604B46}"/>
                </a:ext>
              </a:extLst>
            </p:cNvPr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744;p67">
              <a:extLst>
                <a:ext uri="{FF2B5EF4-FFF2-40B4-BE49-F238E27FC236}">
                  <a16:creationId xmlns:a16="http://schemas.microsoft.com/office/drawing/2014/main" id="{90508DBE-A5D2-ADF7-58D8-2314F14FEF29}"/>
                </a:ext>
              </a:extLst>
            </p:cNvPr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745;p67">
              <a:extLst>
                <a:ext uri="{FF2B5EF4-FFF2-40B4-BE49-F238E27FC236}">
                  <a16:creationId xmlns:a16="http://schemas.microsoft.com/office/drawing/2014/main" id="{70719AD3-3E0A-EA8A-57D3-BCDEA22151B8}"/>
                </a:ext>
              </a:extLst>
            </p:cNvPr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746;p67">
              <a:extLst>
                <a:ext uri="{FF2B5EF4-FFF2-40B4-BE49-F238E27FC236}">
                  <a16:creationId xmlns:a16="http://schemas.microsoft.com/office/drawing/2014/main" id="{9F283CBF-1390-A7FF-5828-1EFE31AF0980}"/>
                </a:ext>
              </a:extLst>
            </p:cNvPr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" name="Google Shape;1747;p67">
            <a:extLst>
              <a:ext uri="{FF2B5EF4-FFF2-40B4-BE49-F238E27FC236}">
                <a16:creationId xmlns:a16="http://schemas.microsoft.com/office/drawing/2014/main" id="{1EF0FB06-69B5-D7FE-E429-1A40EC222930}"/>
              </a:ext>
            </a:extLst>
          </p:cNvPr>
          <p:cNvGrpSpPr/>
          <p:nvPr/>
        </p:nvGrpSpPr>
        <p:grpSpPr>
          <a:xfrm>
            <a:off x="6369961" y="3139470"/>
            <a:ext cx="557038" cy="562772"/>
            <a:chOff x="4906800" y="1507500"/>
            <a:chExt cx="70350" cy="71075"/>
          </a:xfrm>
        </p:grpSpPr>
        <p:sp>
          <p:nvSpPr>
            <p:cNvPr id="31" name="Google Shape;1748;p67">
              <a:extLst>
                <a:ext uri="{FF2B5EF4-FFF2-40B4-BE49-F238E27FC236}">
                  <a16:creationId xmlns:a16="http://schemas.microsoft.com/office/drawing/2014/main" id="{655E7D90-06D3-7CE7-0C24-817E509B26E6}"/>
                </a:ext>
              </a:extLst>
            </p:cNvPr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749;p67">
              <a:extLst>
                <a:ext uri="{FF2B5EF4-FFF2-40B4-BE49-F238E27FC236}">
                  <a16:creationId xmlns:a16="http://schemas.microsoft.com/office/drawing/2014/main" id="{9737E72E-E224-FA3D-0882-65A28733D4B0}"/>
                </a:ext>
              </a:extLst>
            </p:cNvPr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750;p67">
              <a:extLst>
                <a:ext uri="{FF2B5EF4-FFF2-40B4-BE49-F238E27FC236}">
                  <a16:creationId xmlns:a16="http://schemas.microsoft.com/office/drawing/2014/main" id="{BB481ABF-BF89-E107-6EEF-6F7DF23D0CF7}"/>
                </a:ext>
              </a:extLst>
            </p:cNvPr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751;p67">
              <a:extLst>
                <a:ext uri="{FF2B5EF4-FFF2-40B4-BE49-F238E27FC236}">
                  <a16:creationId xmlns:a16="http://schemas.microsoft.com/office/drawing/2014/main" id="{6D49C9E8-0739-181E-B082-ADBA7B92200D}"/>
                </a:ext>
              </a:extLst>
            </p:cNvPr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752;p67">
              <a:extLst>
                <a:ext uri="{FF2B5EF4-FFF2-40B4-BE49-F238E27FC236}">
                  <a16:creationId xmlns:a16="http://schemas.microsoft.com/office/drawing/2014/main" id="{B34B9A33-643D-7FC9-B8C8-BFE89F5E1D9C}"/>
                </a:ext>
              </a:extLst>
            </p:cNvPr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" name="Google Shape;1753;p67">
            <a:extLst>
              <a:ext uri="{FF2B5EF4-FFF2-40B4-BE49-F238E27FC236}">
                <a16:creationId xmlns:a16="http://schemas.microsoft.com/office/drawing/2014/main" id="{64A45BB5-DE08-00A2-D64F-5D2DC941C953}"/>
              </a:ext>
            </a:extLst>
          </p:cNvPr>
          <p:cNvGrpSpPr/>
          <p:nvPr/>
        </p:nvGrpSpPr>
        <p:grpSpPr>
          <a:xfrm>
            <a:off x="4407569" y="1666406"/>
            <a:ext cx="517934" cy="517934"/>
            <a:chOff x="3736598" y="2170606"/>
            <a:chExt cx="404889" cy="404889"/>
          </a:xfrm>
        </p:grpSpPr>
        <p:sp>
          <p:nvSpPr>
            <p:cNvPr id="37" name="Google Shape;1754;p67">
              <a:extLst>
                <a:ext uri="{FF2B5EF4-FFF2-40B4-BE49-F238E27FC236}">
                  <a16:creationId xmlns:a16="http://schemas.microsoft.com/office/drawing/2014/main" id="{32851089-9872-E3D2-5001-50BCF628B6DE}"/>
                </a:ext>
              </a:extLst>
            </p:cNvPr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755;p67">
              <a:extLst>
                <a:ext uri="{FF2B5EF4-FFF2-40B4-BE49-F238E27FC236}">
                  <a16:creationId xmlns:a16="http://schemas.microsoft.com/office/drawing/2014/main" id="{C15B4BE6-9A46-FC09-ABDC-5149507DAFA2}"/>
                </a:ext>
              </a:extLst>
            </p:cNvPr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756;p67">
              <a:extLst>
                <a:ext uri="{FF2B5EF4-FFF2-40B4-BE49-F238E27FC236}">
                  <a16:creationId xmlns:a16="http://schemas.microsoft.com/office/drawing/2014/main" id="{794E0997-1DF9-E074-6E5C-2DC611050A16}"/>
                </a:ext>
              </a:extLst>
            </p:cNvPr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757;p67">
              <a:extLst>
                <a:ext uri="{FF2B5EF4-FFF2-40B4-BE49-F238E27FC236}">
                  <a16:creationId xmlns:a16="http://schemas.microsoft.com/office/drawing/2014/main" id="{EA6D00FF-2C14-936D-E9A6-A537A9338837}"/>
                </a:ext>
              </a:extLst>
            </p:cNvPr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" name="Google Shape;1758;p67">
            <a:extLst>
              <a:ext uri="{FF2B5EF4-FFF2-40B4-BE49-F238E27FC236}">
                <a16:creationId xmlns:a16="http://schemas.microsoft.com/office/drawing/2014/main" id="{9077C674-F290-B246-8B44-FAD10E2D7BB4}"/>
              </a:ext>
            </a:extLst>
          </p:cNvPr>
          <p:cNvGrpSpPr/>
          <p:nvPr/>
        </p:nvGrpSpPr>
        <p:grpSpPr>
          <a:xfrm>
            <a:off x="3674630" y="1666504"/>
            <a:ext cx="586986" cy="517740"/>
            <a:chOff x="3161917" y="2170682"/>
            <a:chExt cx="458870" cy="404737"/>
          </a:xfrm>
        </p:grpSpPr>
        <p:sp>
          <p:nvSpPr>
            <p:cNvPr id="42" name="Google Shape;1759;p67">
              <a:extLst>
                <a:ext uri="{FF2B5EF4-FFF2-40B4-BE49-F238E27FC236}">
                  <a16:creationId xmlns:a16="http://schemas.microsoft.com/office/drawing/2014/main" id="{34D7F26E-C947-A943-4C6D-CD3BBA2F6350}"/>
                </a:ext>
              </a:extLst>
            </p:cNvPr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760;p67">
              <a:extLst>
                <a:ext uri="{FF2B5EF4-FFF2-40B4-BE49-F238E27FC236}">
                  <a16:creationId xmlns:a16="http://schemas.microsoft.com/office/drawing/2014/main" id="{1776ACEB-38F0-0163-01CE-73863A1A8DAA}"/>
                </a:ext>
              </a:extLst>
            </p:cNvPr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761;p67">
              <a:extLst>
                <a:ext uri="{FF2B5EF4-FFF2-40B4-BE49-F238E27FC236}">
                  <a16:creationId xmlns:a16="http://schemas.microsoft.com/office/drawing/2014/main" id="{C6E17554-D251-DBAB-9D4A-6AAA95937446}"/>
                </a:ext>
              </a:extLst>
            </p:cNvPr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5" name="Google Shape;1762;p67">
            <a:extLst>
              <a:ext uri="{FF2B5EF4-FFF2-40B4-BE49-F238E27FC236}">
                <a16:creationId xmlns:a16="http://schemas.microsoft.com/office/drawing/2014/main" id="{28EA7F2A-D8CB-6ED4-3C4A-97B0D22DC2D6}"/>
              </a:ext>
            </a:extLst>
          </p:cNvPr>
          <p:cNvGrpSpPr/>
          <p:nvPr/>
        </p:nvGrpSpPr>
        <p:grpSpPr>
          <a:xfrm>
            <a:off x="3697652" y="2427843"/>
            <a:ext cx="540943" cy="517963"/>
            <a:chOff x="3179914" y="2889488"/>
            <a:chExt cx="422876" cy="404911"/>
          </a:xfrm>
        </p:grpSpPr>
        <p:sp>
          <p:nvSpPr>
            <p:cNvPr id="46" name="Google Shape;1763;p67">
              <a:extLst>
                <a:ext uri="{FF2B5EF4-FFF2-40B4-BE49-F238E27FC236}">
                  <a16:creationId xmlns:a16="http://schemas.microsoft.com/office/drawing/2014/main" id="{4F824678-C66A-93FC-D9FF-64C721C42C98}"/>
                </a:ext>
              </a:extLst>
            </p:cNvPr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764;p67">
              <a:extLst>
                <a:ext uri="{FF2B5EF4-FFF2-40B4-BE49-F238E27FC236}">
                  <a16:creationId xmlns:a16="http://schemas.microsoft.com/office/drawing/2014/main" id="{E83CEEFB-1DC0-6999-B541-2A08CA957748}"/>
                </a:ext>
              </a:extLst>
            </p:cNvPr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765;p67">
              <a:extLst>
                <a:ext uri="{FF2B5EF4-FFF2-40B4-BE49-F238E27FC236}">
                  <a16:creationId xmlns:a16="http://schemas.microsoft.com/office/drawing/2014/main" id="{2223153A-1FE6-E105-2223-836350C6AC55}"/>
                </a:ext>
              </a:extLst>
            </p:cNvPr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766;p67">
              <a:extLst>
                <a:ext uri="{FF2B5EF4-FFF2-40B4-BE49-F238E27FC236}">
                  <a16:creationId xmlns:a16="http://schemas.microsoft.com/office/drawing/2014/main" id="{1EBC3FEA-EEB8-8819-9962-C5D475CB6115}"/>
                </a:ext>
              </a:extLst>
            </p:cNvPr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767;p67">
              <a:extLst>
                <a:ext uri="{FF2B5EF4-FFF2-40B4-BE49-F238E27FC236}">
                  <a16:creationId xmlns:a16="http://schemas.microsoft.com/office/drawing/2014/main" id="{F082A5A7-0BC8-02F1-3CD1-6F6AF576187D}"/>
                </a:ext>
              </a:extLst>
            </p:cNvPr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768;p67">
              <a:extLst>
                <a:ext uri="{FF2B5EF4-FFF2-40B4-BE49-F238E27FC236}">
                  <a16:creationId xmlns:a16="http://schemas.microsoft.com/office/drawing/2014/main" id="{C291CD36-2BA8-83BE-5806-6AC936C2206D}"/>
                </a:ext>
              </a:extLst>
            </p:cNvPr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" name="Google Shape;1769;p67">
            <a:extLst>
              <a:ext uri="{FF2B5EF4-FFF2-40B4-BE49-F238E27FC236}">
                <a16:creationId xmlns:a16="http://schemas.microsoft.com/office/drawing/2014/main" id="{02E68332-0DDF-8E30-6132-1A429299CD42}"/>
              </a:ext>
            </a:extLst>
          </p:cNvPr>
          <p:cNvGrpSpPr/>
          <p:nvPr/>
        </p:nvGrpSpPr>
        <p:grpSpPr>
          <a:xfrm>
            <a:off x="4398446" y="2427801"/>
            <a:ext cx="536180" cy="518047"/>
            <a:chOff x="3729467" y="2889422"/>
            <a:chExt cx="419153" cy="404977"/>
          </a:xfrm>
        </p:grpSpPr>
        <p:sp>
          <p:nvSpPr>
            <p:cNvPr id="53" name="Google Shape;1770;p67">
              <a:extLst>
                <a:ext uri="{FF2B5EF4-FFF2-40B4-BE49-F238E27FC236}">
                  <a16:creationId xmlns:a16="http://schemas.microsoft.com/office/drawing/2014/main" id="{46381053-24BE-E01B-4277-1768156D88C7}"/>
                </a:ext>
              </a:extLst>
            </p:cNvPr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771;p67">
              <a:extLst>
                <a:ext uri="{FF2B5EF4-FFF2-40B4-BE49-F238E27FC236}">
                  <a16:creationId xmlns:a16="http://schemas.microsoft.com/office/drawing/2014/main" id="{4B51862F-E442-3565-BAF3-9399C92E3B24}"/>
                </a:ext>
              </a:extLst>
            </p:cNvPr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772;p67">
              <a:extLst>
                <a:ext uri="{FF2B5EF4-FFF2-40B4-BE49-F238E27FC236}">
                  <a16:creationId xmlns:a16="http://schemas.microsoft.com/office/drawing/2014/main" id="{BC25E078-D72D-2832-13DF-14FDE5360FB0}"/>
                </a:ext>
              </a:extLst>
            </p:cNvPr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773;p67">
              <a:extLst>
                <a:ext uri="{FF2B5EF4-FFF2-40B4-BE49-F238E27FC236}">
                  <a16:creationId xmlns:a16="http://schemas.microsoft.com/office/drawing/2014/main" id="{7F7C1043-D2A9-C244-97A6-CBEA2F22BC1D}"/>
                </a:ext>
              </a:extLst>
            </p:cNvPr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774;p67">
              <a:extLst>
                <a:ext uri="{FF2B5EF4-FFF2-40B4-BE49-F238E27FC236}">
                  <a16:creationId xmlns:a16="http://schemas.microsoft.com/office/drawing/2014/main" id="{279FC107-F3F6-9E24-5559-5F24F102E6A1}"/>
                </a:ext>
              </a:extLst>
            </p:cNvPr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775;p67">
              <a:extLst>
                <a:ext uri="{FF2B5EF4-FFF2-40B4-BE49-F238E27FC236}">
                  <a16:creationId xmlns:a16="http://schemas.microsoft.com/office/drawing/2014/main" id="{039E0219-F11F-7583-F77A-574FD64A8444}"/>
                </a:ext>
              </a:extLst>
            </p:cNvPr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776;p67">
              <a:extLst>
                <a:ext uri="{FF2B5EF4-FFF2-40B4-BE49-F238E27FC236}">
                  <a16:creationId xmlns:a16="http://schemas.microsoft.com/office/drawing/2014/main" id="{A51120A8-928F-42EA-C5AA-C07EC22E2722}"/>
                </a:ext>
              </a:extLst>
            </p:cNvPr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" name="Google Shape;1777;p67">
            <a:extLst>
              <a:ext uri="{FF2B5EF4-FFF2-40B4-BE49-F238E27FC236}">
                <a16:creationId xmlns:a16="http://schemas.microsoft.com/office/drawing/2014/main" id="{48C8866B-12CE-F63A-7A2A-EA0D46F98231}"/>
              </a:ext>
            </a:extLst>
          </p:cNvPr>
          <p:cNvGrpSpPr/>
          <p:nvPr/>
        </p:nvGrpSpPr>
        <p:grpSpPr>
          <a:xfrm>
            <a:off x="1935479" y="2771230"/>
            <a:ext cx="965351" cy="134611"/>
            <a:chOff x="4411970" y="2962952"/>
            <a:chExt cx="706544" cy="104212"/>
          </a:xfrm>
        </p:grpSpPr>
        <p:sp>
          <p:nvSpPr>
            <p:cNvPr id="61" name="Google Shape;1778;p67">
              <a:extLst>
                <a:ext uri="{FF2B5EF4-FFF2-40B4-BE49-F238E27FC236}">
                  <a16:creationId xmlns:a16="http://schemas.microsoft.com/office/drawing/2014/main" id="{C27FCCA9-3AE5-6CA6-97BE-56D04772808B}"/>
                </a:ext>
              </a:extLst>
            </p:cNvPr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779;p67">
              <a:extLst>
                <a:ext uri="{FF2B5EF4-FFF2-40B4-BE49-F238E27FC236}">
                  <a16:creationId xmlns:a16="http://schemas.microsoft.com/office/drawing/2014/main" id="{695EE10E-EB58-0E35-096A-0FC81CCC163D}"/>
                </a:ext>
              </a:extLst>
            </p:cNvPr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780;p67">
              <a:extLst>
                <a:ext uri="{FF2B5EF4-FFF2-40B4-BE49-F238E27FC236}">
                  <a16:creationId xmlns:a16="http://schemas.microsoft.com/office/drawing/2014/main" id="{37C1FCEE-E2CE-4CCC-2C10-4D3EB7D169F4}"/>
                </a:ext>
              </a:extLst>
            </p:cNvPr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781;p67">
              <a:extLst>
                <a:ext uri="{FF2B5EF4-FFF2-40B4-BE49-F238E27FC236}">
                  <a16:creationId xmlns:a16="http://schemas.microsoft.com/office/drawing/2014/main" id="{FF27138A-BB5F-C22E-E2D5-2B78BE06C3CD}"/>
                </a:ext>
              </a:extLst>
            </p:cNvPr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" name="Google Shape;1782;p67">
            <a:extLst>
              <a:ext uri="{FF2B5EF4-FFF2-40B4-BE49-F238E27FC236}">
                <a16:creationId xmlns:a16="http://schemas.microsoft.com/office/drawing/2014/main" id="{BB6003E1-18C7-1086-40D0-A90ABF63095F}"/>
              </a:ext>
            </a:extLst>
          </p:cNvPr>
          <p:cNvGrpSpPr/>
          <p:nvPr/>
        </p:nvGrpSpPr>
        <p:grpSpPr>
          <a:xfrm>
            <a:off x="1935479" y="2366520"/>
            <a:ext cx="960158" cy="289172"/>
            <a:chOff x="4411970" y="2726085"/>
            <a:chExt cx="643107" cy="193659"/>
          </a:xfrm>
        </p:grpSpPr>
        <p:sp>
          <p:nvSpPr>
            <p:cNvPr id="1090" name="Google Shape;1783;p67">
              <a:extLst>
                <a:ext uri="{FF2B5EF4-FFF2-40B4-BE49-F238E27FC236}">
                  <a16:creationId xmlns:a16="http://schemas.microsoft.com/office/drawing/2014/main" id="{BC0839CE-E603-9059-5718-CADC1FBD5FE6}"/>
                </a:ext>
              </a:extLst>
            </p:cNvPr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784;p67">
              <a:extLst>
                <a:ext uri="{FF2B5EF4-FFF2-40B4-BE49-F238E27FC236}">
                  <a16:creationId xmlns:a16="http://schemas.microsoft.com/office/drawing/2014/main" id="{2D7DF956-A56A-B58A-790A-37A3FD07CB23}"/>
                </a:ext>
              </a:extLst>
            </p:cNvPr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785;p67">
              <a:extLst>
                <a:ext uri="{FF2B5EF4-FFF2-40B4-BE49-F238E27FC236}">
                  <a16:creationId xmlns:a16="http://schemas.microsoft.com/office/drawing/2014/main" id="{BF61FB37-A20B-7362-A43B-93C8EA9A6913}"/>
                </a:ext>
              </a:extLst>
            </p:cNvPr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" name="Google Shape;1786;p67">
            <a:extLst>
              <a:ext uri="{FF2B5EF4-FFF2-40B4-BE49-F238E27FC236}">
                <a16:creationId xmlns:a16="http://schemas.microsoft.com/office/drawing/2014/main" id="{6947F1BB-FC97-19D3-D8F9-2D2389205813}"/>
              </a:ext>
            </a:extLst>
          </p:cNvPr>
          <p:cNvGrpSpPr/>
          <p:nvPr/>
        </p:nvGrpSpPr>
        <p:grpSpPr>
          <a:xfrm>
            <a:off x="943977" y="2620843"/>
            <a:ext cx="811503" cy="252584"/>
            <a:chOff x="4411970" y="4340222"/>
            <a:chExt cx="779467" cy="242683"/>
          </a:xfrm>
        </p:grpSpPr>
        <p:sp>
          <p:nvSpPr>
            <p:cNvPr id="1094" name="Google Shape;1787;p67">
              <a:extLst>
                <a:ext uri="{FF2B5EF4-FFF2-40B4-BE49-F238E27FC236}">
                  <a16:creationId xmlns:a16="http://schemas.microsoft.com/office/drawing/2014/main" id="{58981B74-6EAC-2434-D55A-BCD20F17BBA5}"/>
                </a:ext>
              </a:extLst>
            </p:cNvPr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788;p67">
              <a:extLst>
                <a:ext uri="{FF2B5EF4-FFF2-40B4-BE49-F238E27FC236}">
                  <a16:creationId xmlns:a16="http://schemas.microsoft.com/office/drawing/2014/main" id="{9DE3F148-F44D-3F57-1FE3-C3DFAD32D7DC}"/>
                </a:ext>
              </a:extLst>
            </p:cNvPr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789;p67">
              <a:extLst>
                <a:ext uri="{FF2B5EF4-FFF2-40B4-BE49-F238E27FC236}">
                  <a16:creationId xmlns:a16="http://schemas.microsoft.com/office/drawing/2014/main" id="{9528956C-C3AB-1499-4ED2-1EE736DF7ED5}"/>
                </a:ext>
              </a:extLst>
            </p:cNvPr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" name="Google Shape;1790;p67">
            <a:extLst>
              <a:ext uri="{FF2B5EF4-FFF2-40B4-BE49-F238E27FC236}">
                <a16:creationId xmlns:a16="http://schemas.microsoft.com/office/drawing/2014/main" id="{A42CC20F-80B1-79E7-EE71-E006C843B981}"/>
              </a:ext>
            </a:extLst>
          </p:cNvPr>
          <p:cNvGrpSpPr/>
          <p:nvPr/>
        </p:nvGrpSpPr>
        <p:grpSpPr>
          <a:xfrm>
            <a:off x="1935479" y="2034751"/>
            <a:ext cx="965160" cy="216230"/>
            <a:chOff x="4411970" y="2468674"/>
            <a:chExt cx="747317" cy="167425"/>
          </a:xfrm>
        </p:grpSpPr>
        <p:sp>
          <p:nvSpPr>
            <p:cNvPr id="1098" name="Google Shape;1791;p67">
              <a:extLst>
                <a:ext uri="{FF2B5EF4-FFF2-40B4-BE49-F238E27FC236}">
                  <a16:creationId xmlns:a16="http://schemas.microsoft.com/office/drawing/2014/main" id="{A3B5E546-9BEC-7396-73BB-20717F4D81C9}"/>
                </a:ext>
              </a:extLst>
            </p:cNvPr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792;p67">
              <a:extLst>
                <a:ext uri="{FF2B5EF4-FFF2-40B4-BE49-F238E27FC236}">
                  <a16:creationId xmlns:a16="http://schemas.microsoft.com/office/drawing/2014/main" id="{3F515825-0840-C139-65F3-3ACFC16898B4}"/>
                </a:ext>
              </a:extLst>
            </p:cNvPr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40" name="Google Shape;1793;p67">
            <a:extLst>
              <a:ext uri="{FF2B5EF4-FFF2-40B4-BE49-F238E27FC236}">
                <a16:creationId xmlns:a16="http://schemas.microsoft.com/office/drawing/2014/main" id="{91EE4094-EA42-5A41-E112-753256381589}"/>
              </a:ext>
            </a:extLst>
          </p:cNvPr>
          <p:cNvSpPr/>
          <p:nvPr/>
        </p:nvSpPr>
        <p:spPr>
          <a:xfrm>
            <a:off x="942227" y="2339532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41" name="Google Shape;1794;p67">
            <a:extLst>
              <a:ext uri="{FF2B5EF4-FFF2-40B4-BE49-F238E27FC236}">
                <a16:creationId xmlns:a16="http://schemas.microsoft.com/office/drawing/2014/main" id="{4B563B3E-2CB3-A70C-D7DB-D4D7BEEEFDB8}"/>
              </a:ext>
            </a:extLst>
          </p:cNvPr>
          <p:cNvGrpSpPr/>
          <p:nvPr/>
        </p:nvGrpSpPr>
        <p:grpSpPr>
          <a:xfrm>
            <a:off x="943045" y="1660130"/>
            <a:ext cx="1959041" cy="208784"/>
            <a:chOff x="6336019" y="3733725"/>
            <a:chExt cx="2566206" cy="351310"/>
          </a:xfrm>
        </p:grpSpPr>
        <p:sp>
          <p:nvSpPr>
            <p:cNvPr id="1642" name="Google Shape;1795;p67">
              <a:extLst>
                <a:ext uri="{FF2B5EF4-FFF2-40B4-BE49-F238E27FC236}">
                  <a16:creationId xmlns:a16="http://schemas.microsoft.com/office/drawing/2014/main" id="{C458B437-1097-ECC9-D0BB-3AD734932066}"/>
                </a:ext>
              </a:extLst>
            </p:cNvPr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796;p67">
              <a:extLst>
                <a:ext uri="{FF2B5EF4-FFF2-40B4-BE49-F238E27FC236}">
                  <a16:creationId xmlns:a16="http://schemas.microsoft.com/office/drawing/2014/main" id="{440E36FF-53E5-48E1-2109-D9939CE46771}"/>
                </a:ext>
              </a:extLst>
            </p:cNvPr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797;p67">
              <a:extLst>
                <a:ext uri="{FF2B5EF4-FFF2-40B4-BE49-F238E27FC236}">
                  <a16:creationId xmlns:a16="http://schemas.microsoft.com/office/drawing/2014/main" id="{2FBA4A56-9CB1-F6E2-40B0-E0A91372A4A4}"/>
                </a:ext>
              </a:extLst>
            </p:cNvPr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798;p67">
              <a:extLst>
                <a:ext uri="{FF2B5EF4-FFF2-40B4-BE49-F238E27FC236}">
                  <a16:creationId xmlns:a16="http://schemas.microsoft.com/office/drawing/2014/main" id="{8BD838EB-7285-337C-31D8-34AC9522EB5C}"/>
                </a:ext>
              </a:extLst>
            </p:cNvPr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6" name="Google Shape;1799;p67">
            <a:extLst>
              <a:ext uri="{FF2B5EF4-FFF2-40B4-BE49-F238E27FC236}">
                <a16:creationId xmlns:a16="http://schemas.microsoft.com/office/drawing/2014/main" id="{2BCE042D-F7EB-6D72-FFC9-88BA711978C7}"/>
              </a:ext>
            </a:extLst>
          </p:cNvPr>
          <p:cNvGrpSpPr/>
          <p:nvPr/>
        </p:nvGrpSpPr>
        <p:grpSpPr>
          <a:xfrm>
            <a:off x="1935479" y="3276045"/>
            <a:ext cx="946551" cy="153200"/>
            <a:chOff x="4404545" y="3301592"/>
            <a:chExt cx="782403" cy="129272"/>
          </a:xfrm>
        </p:grpSpPr>
        <p:sp>
          <p:nvSpPr>
            <p:cNvPr id="1647" name="Google Shape;1800;p67">
              <a:extLst>
                <a:ext uri="{FF2B5EF4-FFF2-40B4-BE49-F238E27FC236}">
                  <a16:creationId xmlns:a16="http://schemas.microsoft.com/office/drawing/2014/main" id="{175CFF5E-B744-E808-3475-779A600C1B45}"/>
                </a:ext>
              </a:extLst>
            </p:cNvPr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801;p67">
              <a:extLst>
                <a:ext uri="{FF2B5EF4-FFF2-40B4-BE49-F238E27FC236}">
                  <a16:creationId xmlns:a16="http://schemas.microsoft.com/office/drawing/2014/main" id="{B5125415-F119-1535-4E8D-F69B023EFB8A}"/>
                </a:ext>
              </a:extLst>
            </p:cNvPr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9" name="Google Shape;1802;p67">
            <a:extLst>
              <a:ext uri="{FF2B5EF4-FFF2-40B4-BE49-F238E27FC236}">
                <a16:creationId xmlns:a16="http://schemas.microsoft.com/office/drawing/2014/main" id="{3679A6C5-6736-7D73-631D-738E6A610785}"/>
              </a:ext>
            </a:extLst>
          </p:cNvPr>
          <p:cNvGrpSpPr/>
          <p:nvPr/>
        </p:nvGrpSpPr>
        <p:grpSpPr>
          <a:xfrm>
            <a:off x="1935479" y="3021380"/>
            <a:ext cx="962257" cy="139127"/>
            <a:chOff x="4411970" y="3131459"/>
            <a:chExt cx="710520" cy="117397"/>
          </a:xfrm>
        </p:grpSpPr>
        <p:sp>
          <p:nvSpPr>
            <p:cNvPr id="1650" name="Google Shape;1803;p67">
              <a:extLst>
                <a:ext uri="{FF2B5EF4-FFF2-40B4-BE49-F238E27FC236}">
                  <a16:creationId xmlns:a16="http://schemas.microsoft.com/office/drawing/2014/main" id="{FF46E207-F470-AA61-B1FC-DD8071CCF4E4}"/>
                </a:ext>
              </a:extLst>
            </p:cNvPr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804;p67">
              <a:extLst>
                <a:ext uri="{FF2B5EF4-FFF2-40B4-BE49-F238E27FC236}">
                  <a16:creationId xmlns:a16="http://schemas.microsoft.com/office/drawing/2014/main" id="{38E5E4E0-FEA4-85EA-974B-45E4221904F4}"/>
                </a:ext>
              </a:extLst>
            </p:cNvPr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52" name="Google Shape;1805;p67" descr="Timeline background shape">
            <a:extLst>
              <a:ext uri="{FF2B5EF4-FFF2-40B4-BE49-F238E27FC236}">
                <a16:creationId xmlns:a16="http://schemas.microsoft.com/office/drawing/2014/main" id="{C923BD3E-BE16-5316-1B06-2B31454D4E23}"/>
              </a:ext>
            </a:extLst>
          </p:cNvPr>
          <p:cNvSpPr/>
          <p:nvPr/>
        </p:nvSpPr>
        <p:spPr>
          <a:xfrm>
            <a:off x="1935479" y="3544784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53" name="Google Shape;1806;p67">
            <a:extLst>
              <a:ext uri="{FF2B5EF4-FFF2-40B4-BE49-F238E27FC236}">
                <a16:creationId xmlns:a16="http://schemas.microsoft.com/office/drawing/2014/main" id="{14D191D8-4FE2-5981-0415-269095DFC34E}"/>
              </a:ext>
            </a:extLst>
          </p:cNvPr>
          <p:cNvGrpSpPr/>
          <p:nvPr/>
        </p:nvGrpSpPr>
        <p:grpSpPr>
          <a:xfrm>
            <a:off x="935624" y="2947046"/>
            <a:ext cx="823838" cy="458988"/>
            <a:chOff x="4411970" y="1801825"/>
            <a:chExt cx="734586" cy="409262"/>
          </a:xfrm>
        </p:grpSpPr>
        <p:sp>
          <p:nvSpPr>
            <p:cNvPr id="1654" name="Google Shape;1807;p67">
              <a:extLst>
                <a:ext uri="{FF2B5EF4-FFF2-40B4-BE49-F238E27FC236}">
                  <a16:creationId xmlns:a16="http://schemas.microsoft.com/office/drawing/2014/main" id="{34BFCF8C-9AB9-5F18-CF68-9FE78D7CDF5E}"/>
                </a:ext>
              </a:extLst>
            </p:cNvPr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808;p67">
              <a:extLst>
                <a:ext uri="{FF2B5EF4-FFF2-40B4-BE49-F238E27FC236}">
                  <a16:creationId xmlns:a16="http://schemas.microsoft.com/office/drawing/2014/main" id="{7D04917F-6A33-6798-87D4-471C02C4E7CC}"/>
                </a:ext>
              </a:extLst>
            </p:cNvPr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6" name="Google Shape;1809;p67">
            <a:extLst>
              <a:ext uri="{FF2B5EF4-FFF2-40B4-BE49-F238E27FC236}">
                <a16:creationId xmlns:a16="http://schemas.microsoft.com/office/drawing/2014/main" id="{77C8EBCF-9242-A169-701D-E823FBEC2A63}"/>
              </a:ext>
            </a:extLst>
          </p:cNvPr>
          <p:cNvGrpSpPr/>
          <p:nvPr/>
        </p:nvGrpSpPr>
        <p:grpSpPr>
          <a:xfrm>
            <a:off x="3040596" y="1664616"/>
            <a:ext cx="521514" cy="521514"/>
            <a:chOff x="5681300" y="2527788"/>
            <a:chExt cx="805800" cy="805800"/>
          </a:xfrm>
        </p:grpSpPr>
        <p:sp>
          <p:nvSpPr>
            <p:cNvPr id="1657" name="Google Shape;1810;p67">
              <a:extLst>
                <a:ext uri="{FF2B5EF4-FFF2-40B4-BE49-F238E27FC236}">
                  <a16:creationId xmlns:a16="http://schemas.microsoft.com/office/drawing/2014/main" id="{81666B1D-EEC0-D2E9-094C-496D09E625BF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811;p67">
              <a:extLst>
                <a:ext uri="{FF2B5EF4-FFF2-40B4-BE49-F238E27FC236}">
                  <a16:creationId xmlns:a16="http://schemas.microsoft.com/office/drawing/2014/main" id="{3CA8E273-0645-AA67-66BB-35206638EF8F}"/>
                </a:ext>
              </a:extLst>
            </p:cNvPr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9" name="Google Shape;1812;p67">
            <a:extLst>
              <a:ext uri="{FF2B5EF4-FFF2-40B4-BE49-F238E27FC236}">
                <a16:creationId xmlns:a16="http://schemas.microsoft.com/office/drawing/2014/main" id="{742E2438-D3B6-7FE7-A24D-1409ED47C900}"/>
              </a:ext>
            </a:extLst>
          </p:cNvPr>
          <p:cNvGrpSpPr/>
          <p:nvPr/>
        </p:nvGrpSpPr>
        <p:grpSpPr>
          <a:xfrm>
            <a:off x="3034836" y="2420308"/>
            <a:ext cx="533033" cy="533033"/>
            <a:chOff x="4049800" y="640400"/>
            <a:chExt cx="858900" cy="858900"/>
          </a:xfrm>
        </p:grpSpPr>
        <p:sp>
          <p:nvSpPr>
            <p:cNvPr id="1660" name="Google Shape;1813;p67">
              <a:extLst>
                <a:ext uri="{FF2B5EF4-FFF2-40B4-BE49-F238E27FC236}">
                  <a16:creationId xmlns:a16="http://schemas.microsoft.com/office/drawing/2014/main" id="{5A5D05F7-F22F-2125-8C24-B1D617BA1D3A}"/>
                </a:ext>
              </a:extLst>
            </p:cNvPr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814;p67">
              <a:extLst>
                <a:ext uri="{FF2B5EF4-FFF2-40B4-BE49-F238E27FC236}">
                  <a16:creationId xmlns:a16="http://schemas.microsoft.com/office/drawing/2014/main" id="{B254B9C1-80E3-DF3C-96E6-DA242849654E}"/>
                </a:ext>
              </a:extLst>
            </p:cNvPr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2" name="Google Shape;1815;p67">
            <a:extLst>
              <a:ext uri="{FF2B5EF4-FFF2-40B4-BE49-F238E27FC236}">
                <a16:creationId xmlns:a16="http://schemas.microsoft.com/office/drawing/2014/main" id="{22E7FBBF-A7E3-EC79-01D0-88E189D3AB6F}"/>
              </a:ext>
            </a:extLst>
          </p:cNvPr>
          <p:cNvGrpSpPr/>
          <p:nvPr/>
        </p:nvGrpSpPr>
        <p:grpSpPr>
          <a:xfrm>
            <a:off x="2960319" y="3097986"/>
            <a:ext cx="682068" cy="682068"/>
            <a:chOff x="5080188" y="927900"/>
            <a:chExt cx="961200" cy="961200"/>
          </a:xfrm>
        </p:grpSpPr>
        <p:sp>
          <p:nvSpPr>
            <p:cNvPr id="1663" name="Google Shape;1816;p67">
              <a:extLst>
                <a:ext uri="{FF2B5EF4-FFF2-40B4-BE49-F238E27FC236}">
                  <a16:creationId xmlns:a16="http://schemas.microsoft.com/office/drawing/2014/main" id="{D26636FE-8554-7DF6-6FBA-CE78D6647225}"/>
                </a:ext>
              </a:extLst>
            </p:cNvPr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817;p67">
              <a:extLst>
                <a:ext uri="{FF2B5EF4-FFF2-40B4-BE49-F238E27FC236}">
                  <a16:creationId xmlns:a16="http://schemas.microsoft.com/office/drawing/2014/main" id="{FF507377-C06B-09AC-CB6E-B5D4C974F321}"/>
                </a:ext>
              </a:extLst>
            </p:cNvPr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818;p67">
              <a:extLst>
                <a:ext uri="{FF2B5EF4-FFF2-40B4-BE49-F238E27FC236}">
                  <a16:creationId xmlns:a16="http://schemas.microsoft.com/office/drawing/2014/main" id="{671AEB20-803E-BDA0-8679-CAA853EAFF9E}"/>
                </a:ext>
              </a:extLst>
            </p:cNvPr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819;p67">
              <a:extLst>
                <a:ext uri="{FF2B5EF4-FFF2-40B4-BE49-F238E27FC236}">
                  <a16:creationId xmlns:a16="http://schemas.microsoft.com/office/drawing/2014/main" id="{1F7F1EA3-D7E2-DFA3-5378-8F5D97C10194}"/>
                </a:ext>
              </a:extLst>
            </p:cNvPr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820;p67">
              <a:extLst>
                <a:ext uri="{FF2B5EF4-FFF2-40B4-BE49-F238E27FC236}">
                  <a16:creationId xmlns:a16="http://schemas.microsoft.com/office/drawing/2014/main" id="{ABBEAC2B-F6CC-0C79-80F7-A9EE7BC3D670}"/>
                </a:ext>
              </a:extLst>
            </p:cNvPr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821;p67">
              <a:extLst>
                <a:ext uri="{FF2B5EF4-FFF2-40B4-BE49-F238E27FC236}">
                  <a16:creationId xmlns:a16="http://schemas.microsoft.com/office/drawing/2014/main" id="{FC213BFB-95CD-5ED3-0030-17122D63E70A}"/>
                </a:ext>
              </a:extLst>
            </p:cNvPr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822;p67">
              <a:extLst>
                <a:ext uri="{FF2B5EF4-FFF2-40B4-BE49-F238E27FC236}">
                  <a16:creationId xmlns:a16="http://schemas.microsoft.com/office/drawing/2014/main" id="{7B13900B-E0B0-3E04-7538-92A55B801D07}"/>
                </a:ext>
              </a:extLst>
            </p:cNvPr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823;p67">
              <a:extLst>
                <a:ext uri="{FF2B5EF4-FFF2-40B4-BE49-F238E27FC236}">
                  <a16:creationId xmlns:a16="http://schemas.microsoft.com/office/drawing/2014/main" id="{54B06F23-E80B-6068-CAEA-B211ED97E90F}"/>
                </a:ext>
              </a:extLst>
            </p:cNvPr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1" name="Google Shape;1824;p67">
            <a:extLst>
              <a:ext uri="{FF2B5EF4-FFF2-40B4-BE49-F238E27FC236}">
                <a16:creationId xmlns:a16="http://schemas.microsoft.com/office/drawing/2014/main" id="{59F41ABF-93D4-ED0F-E5D9-8DD4EE5CEC5D}"/>
              </a:ext>
            </a:extLst>
          </p:cNvPr>
          <p:cNvGrpSpPr/>
          <p:nvPr/>
        </p:nvGrpSpPr>
        <p:grpSpPr>
          <a:xfrm>
            <a:off x="4423818" y="3194677"/>
            <a:ext cx="505650" cy="504006"/>
            <a:chOff x="6039282" y="1042577"/>
            <a:chExt cx="734315" cy="731929"/>
          </a:xfrm>
        </p:grpSpPr>
        <p:sp>
          <p:nvSpPr>
            <p:cNvPr id="1672" name="Google Shape;1825;p67">
              <a:extLst>
                <a:ext uri="{FF2B5EF4-FFF2-40B4-BE49-F238E27FC236}">
                  <a16:creationId xmlns:a16="http://schemas.microsoft.com/office/drawing/2014/main" id="{3D214BBF-7517-6BDE-E931-C26391483A84}"/>
                </a:ext>
              </a:extLst>
            </p:cNvPr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826;p67">
              <a:extLst>
                <a:ext uri="{FF2B5EF4-FFF2-40B4-BE49-F238E27FC236}">
                  <a16:creationId xmlns:a16="http://schemas.microsoft.com/office/drawing/2014/main" id="{E689F182-0D67-C3B4-DCEE-07768434EA88}"/>
                </a:ext>
              </a:extLst>
            </p:cNvPr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827;p67">
              <a:extLst>
                <a:ext uri="{FF2B5EF4-FFF2-40B4-BE49-F238E27FC236}">
                  <a16:creationId xmlns:a16="http://schemas.microsoft.com/office/drawing/2014/main" id="{DD9C485C-62D1-D891-2F8A-93B660814E28}"/>
                </a:ext>
              </a:extLst>
            </p:cNvPr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828;p67">
              <a:extLst>
                <a:ext uri="{FF2B5EF4-FFF2-40B4-BE49-F238E27FC236}">
                  <a16:creationId xmlns:a16="http://schemas.microsoft.com/office/drawing/2014/main" id="{3822F288-5A58-FDE2-F986-648B5FB34581}"/>
                </a:ext>
              </a:extLst>
            </p:cNvPr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829;p67">
              <a:extLst>
                <a:ext uri="{FF2B5EF4-FFF2-40B4-BE49-F238E27FC236}">
                  <a16:creationId xmlns:a16="http://schemas.microsoft.com/office/drawing/2014/main" id="{F035F8CC-E043-B769-AECC-4B3A013972DC}"/>
                </a:ext>
              </a:extLst>
            </p:cNvPr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830;p67">
              <a:extLst>
                <a:ext uri="{FF2B5EF4-FFF2-40B4-BE49-F238E27FC236}">
                  <a16:creationId xmlns:a16="http://schemas.microsoft.com/office/drawing/2014/main" id="{EEF737E1-C454-1A6F-413C-00BA7F7EA97A}"/>
                </a:ext>
              </a:extLst>
            </p:cNvPr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831;p67">
              <a:extLst>
                <a:ext uri="{FF2B5EF4-FFF2-40B4-BE49-F238E27FC236}">
                  <a16:creationId xmlns:a16="http://schemas.microsoft.com/office/drawing/2014/main" id="{09E36559-6AB8-D995-FC75-4FC5A420722C}"/>
                </a:ext>
              </a:extLst>
            </p:cNvPr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832;p67">
              <a:extLst>
                <a:ext uri="{FF2B5EF4-FFF2-40B4-BE49-F238E27FC236}">
                  <a16:creationId xmlns:a16="http://schemas.microsoft.com/office/drawing/2014/main" id="{2B4DB84C-B707-7F4B-B22C-A4FA3AD285A3}"/>
                </a:ext>
              </a:extLst>
            </p:cNvPr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833;p67">
              <a:extLst>
                <a:ext uri="{FF2B5EF4-FFF2-40B4-BE49-F238E27FC236}">
                  <a16:creationId xmlns:a16="http://schemas.microsoft.com/office/drawing/2014/main" id="{757E196E-5863-D223-3D96-C9E8FD5CB549}"/>
                </a:ext>
              </a:extLst>
            </p:cNvPr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834;p67">
              <a:extLst>
                <a:ext uri="{FF2B5EF4-FFF2-40B4-BE49-F238E27FC236}">
                  <a16:creationId xmlns:a16="http://schemas.microsoft.com/office/drawing/2014/main" id="{B816CB23-9A09-2D38-2663-0A4CE1829532}"/>
                </a:ext>
              </a:extLst>
            </p:cNvPr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835;p67">
              <a:extLst>
                <a:ext uri="{FF2B5EF4-FFF2-40B4-BE49-F238E27FC236}">
                  <a16:creationId xmlns:a16="http://schemas.microsoft.com/office/drawing/2014/main" id="{0975DB44-31AA-0775-0AA7-E3F4EB8BC1B5}"/>
                </a:ext>
              </a:extLst>
            </p:cNvPr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836;p67">
              <a:extLst>
                <a:ext uri="{FF2B5EF4-FFF2-40B4-BE49-F238E27FC236}">
                  <a16:creationId xmlns:a16="http://schemas.microsoft.com/office/drawing/2014/main" id="{CF11C4BC-2FFF-C1F1-E25F-4EB0DC7AD443}"/>
                </a:ext>
              </a:extLst>
            </p:cNvPr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837;p67">
              <a:extLst>
                <a:ext uri="{FF2B5EF4-FFF2-40B4-BE49-F238E27FC236}">
                  <a16:creationId xmlns:a16="http://schemas.microsoft.com/office/drawing/2014/main" id="{ADDCADF1-CC50-41F4-9D2C-5370A7D7E637}"/>
                </a:ext>
              </a:extLst>
            </p:cNvPr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838;p67">
              <a:extLst>
                <a:ext uri="{FF2B5EF4-FFF2-40B4-BE49-F238E27FC236}">
                  <a16:creationId xmlns:a16="http://schemas.microsoft.com/office/drawing/2014/main" id="{42E92AA9-DC69-6441-1E70-87DD043D1CDC}"/>
                </a:ext>
              </a:extLst>
            </p:cNvPr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839;p67">
              <a:extLst>
                <a:ext uri="{FF2B5EF4-FFF2-40B4-BE49-F238E27FC236}">
                  <a16:creationId xmlns:a16="http://schemas.microsoft.com/office/drawing/2014/main" id="{3EF3AA8D-7C06-1501-6EF4-C3925273102F}"/>
                </a:ext>
              </a:extLst>
            </p:cNvPr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840;p67">
              <a:extLst>
                <a:ext uri="{FF2B5EF4-FFF2-40B4-BE49-F238E27FC236}">
                  <a16:creationId xmlns:a16="http://schemas.microsoft.com/office/drawing/2014/main" id="{18BF8C0C-51E1-4EF2-3430-7ED8013A02FD}"/>
                </a:ext>
              </a:extLst>
            </p:cNvPr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841;p67">
              <a:extLst>
                <a:ext uri="{FF2B5EF4-FFF2-40B4-BE49-F238E27FC236}">
                  <a16:creationId xmlns:a16="http://schemas.microsoft.com/office/drawing/2014/main" id="{51B4525D-228E-387D-17EC-450A1EE32FD5}"/>
                </a:ext>
              </a:extLst>
            </p:cNvPr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842;p67">
              <a:extLst>
                <a:ext uri="{FF2B5EF4-FFF2-40B4-BE49-F238E27FC236}">
                  <a16:creationId xmlns:a16="http://schemas.microsoft.com/office/drawing/2014/main" id="{4800C0E1-66BF-4EC0-0185-C1CC1D31CBBC}"/>
                </a:ext>
              </a:extLst>
            </p:cNvPr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843;p67">
              <a:extLst>
                <a:ext uri="{FF2B5EF4-FFF2-40B4-BE49-F238E27FC236}">
                  <a16:creationId xmlns:a16="http://schemas.microsoft.com/office/drawing/2014/main" id="{F5606B20-2C4B-E531-BD0A-373E7678A595}"/>
                </a:ext>
              </a:extLst>
            </p:cNvPr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844;p67">
              <a:extLst>
                <a:ext uri="{FF2B5EF4-FFF2-40B4-BE49-F238E27FC236}">
                  <a16:creationId xmlns:a16="http://schemas.microsoft.com/office/drawing/2014/main" id="{CEAECFBB-545F-8E32-FC0F-3E3B72085A8C}"/>
                </a:ext>
              </a:extLst>
            </p:cNvPr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845;p67">
              <a:extLst>
                <a:ext uri="{FF2B5EF4-FFF2-40B4-BE49-F238E27FC236}">
                  <a16:creationId xmlns:a16="http://schemas.microsoft.com/office/drawing/2014/main" id="{F96D15A1-EF15-39A3-9E04-1ABBA1C85BC3}"/>
                </a:ext>
              </a:extLst>
            </p:cNvPr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3" name="Google Shape;1846;p67">
            <a:extLst>
              <a:ext uri="{FF2B5EF4-FFF2-40B4-BE49-F238E27FC236}">
                <a16:creationId xmlns:a16="http://schemas.microsoft.com/office/drawing/2014/main" id="{B4301F32-8195-2748-F378-4DCDBF858C45}"/>
              </a:ext>
            </a:extLst>
          </p:cNvPr>
          <p:cNvGrpSpPr/>
          <p:nvPr/>
        </p:nvGrpSpPr>
        <p:grpSpPr>
          <a:xfrm>
            <a:off x="5036420" y="1624305"/>
            <a:ext cx="567744" cy="602136"/>
            <a:chOff x="1825800" y="1651625"/>
            <a:chExt cx="539989" cy="571775"/>
          </a:xfrm>
        </p:grpSpPr>
        <p:sp>
          <p:nvSpPr>
            <p:cNvPr id="1694" name="Google Shape;1847;p67">
              <a:extLst>
                <a:ext uri="{FF2B5EF4-FFF2-40B4-BE49-F238E27FC236}">
                  <a16:creationId xmlns:a16="http://schemas.microsoft.com/office/drawing/2014/main" id="{67C97350-FB90-AED4-A875-C95F5EAF9225}"/>
                </a:ext>
              </a:extLst>
            </p:cNvPr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848;p67">
              <a:extLst>
                <a:ext uri="{FF2B5EF4-FFF2-40B4-BE49-F238E27FC236}">
                  <a16:creationId xmlns:a16="http://schemas.microsoft.com/office/drawing/2014/main" id="{F8FCD91C-EDC0-B59F-2F38-4ABC0B3F7947}"/>
                </a:ext>
              </a:extLst>
            </p:cNvPr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849;p67">
              <a:extLst>
                <a:ext uri="{FF2B5EF4-FFF2-40B4-BE49-F238E27FC236}">
                  <a16:creationId xmlns:a16="http://schemas.microsoft.com/office/drawing/2014/main" id="{38B8EC53-5245-A86A-0DCC-2CC24D8CE5E5}"/>
                </a:ext>
              </a:extLst>
            </p:cNvPr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850;p67">
              <a:extLst>
                <a:ext uri="{FF2B5EF4-FFF2-40B4-BE49-F238E27FC236}">
                  <a16:creationId xmlns:a16="http://schemas.microsoft.com/office/drawing/2014/main" id="{3F67FCEA-FEAF-1404-ED7C-7D3B733DD673}"/>
                </a:ext>
              </a:extLst>
            </p:cNvPr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8" name="Google Shape;1851;p67">
            <a:extLst>
              <a:ext uri="{FF2B5EF4-FFF2-40B4-BE49-F238E27FC236}">
                <a16:creationId xmlns:a16="http://schemas.microsoft.com/office/drawing/2014/main" id="{6B9688CE-465D-7D5C-F98B-3C5608381399}"/>
              </a:ext>
            </a:extLst>
          </p:cNvPr>
          <p:cNvGrpSpPr/>
          <p:nvPr/>
        </p:nvGrpSpPr>
        <p:grpSpPr>
          <a:xfrm>
            <a:off x="3711348" y="3181022"/>
            <a:ext cx="508123" cy="507955"/>
            <a:chOff x="1897577" y="2802432"/>
            <a:chExt cx="492176" cy="492014"/>
          </a:xfrm>
        </p:grpSpPr>
        <p:sp>
          <p:nvSpPr>
            <p:cNvPr id="1699" name="Google Shape;1852;p67">
              <a:extLst>
                <a:ext uri="{FF2B5EF4-FFF2-40B4-BE49-F238E27FC236}">
                  <a16:creationId xmlns:a16="http://schemas.microsoft.com/office/drawing/2014/main" id="{7E7B3349-2B70-E14A-AAC4-6750CDEDB499}"/>
                </a:ext>
              </a:extLst>
            </p:cNvPr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853;p67">
              <a:extLst>
                <a:ext uri="{FF2B5EF4-FFF2-40B4-BE49-F238E27FC236}">
                  <a16:creationId xmlns:a16="http://schemas.microsoft.com/office/drawing/2014/main" id="{508B42CF-43D9-201C-B5BD-78EC1A9799F9}"/>
                </a:ext>
              </a:extLst>
            </p:cNvPr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854;p67">
              <a:extLst>
                <a:ext uri="{FF2B5EF4-FFF2-40B4-BE49-F238E27FC236}">
                  <a16:creationId xmlns:a16="http://schemas.microsoft.com/office/drawing/2014/main" id="{4C54FC68-8810-DD79-1BE1-81022261A6AC}"/>
                </a:ext>
              </a:extLst>
            </p:cNvPr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855;p67">
              <a:extLst>
                <a:ext uri="{FF2B5EF4-FFF2-40B4-BE49-F238E27FC236}">
                  <a16:creationId xmlns:a16="http://schemas.microsoft.com/office/drawing/2014/main" id="{2981827A-4319-FB5E-4EC4-CC827FDB3289}"/>
                </a:ext>
              </a:extLst>
            </p:cNvPr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856;p67">
              <a:extLst>
                <a:ext uri="{FF2B5EF4-FFF2-40B4-BE49-F238E27FC236}">
                  <a16:creationId xmlns:a16="http://schemas.microsoft.com/office/drawing/2014/main" id="{D42CD6B6-62DC-DD30-230A-43B2D59D9D44}"/>
                </a:ext>
              </a:extLst>
            </p:cNvPr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857;p67">
              <a:extLst>
                <a:ext uri="{FF2B5EF4-FFF2-40B4-BE49-F238E27FC236}">
                  <a16:creationId xmlns:a16="http://schemas.microsoft.com/office/drawing/2014/main" id="{08638DCF-FCEB-095F-7889-9A15C504F192}"/>
                </a:ext>
              </a:extLst>
            </p:cNvPr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858;p67">
              <a:extLst>
                <a:ext uri="{FF2B5EF4-FFF2-40B4-BE49-F238E27FC236}">
                  <a16:creationId xmlns:a16="http://schemas.microsoft.com/office/drawing/2014/main" id="{212922C0-F628-3B13-4BA6-AA337DD6A1C4}"/>
                </a:ext>
              </a:extLst>
            </p:cNvPr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859;p67">
              <a:extLst>
                <a:ext uri="{FF2B5EF4-FFF2-40B4-BE49-F238E27FC236}">
                  <a16:creationId xmlns:a16="http://schemas.microsoft.com/office/drawing/2014/main" id="{9BBDBAA0-6BC2-A2B1-CCB5-82FAEADE2DFE}"/>
                </a:ext>
              </a:extLst>
            </p:cNvPr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860;p67">
              <a:extLst>
                <a:ext uri="{FF2B5EF4-FFF2-40B4-BE49-F238E27FC236}">
                  <a16:creationId xmlns:a16="http://schemas.microsoft.com/office/drawing/2014/main" id="{D06F2DB2-E9B8-B434-1398-4F3506474FB2}"/>
                </a:ext>
              </a:extLst>
            </p:cNvPr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861;p67">
              <a:extLst>
                <a:ext uri="{FF2B5EF4-FFF2-40B4-BE49-F238E27FC236}">
                  <a16:creationId xmlns:a16="http://schemas.microsoft.com/office/drawing/2014/main" id="{F296B293-A3E0-6030-564F-4BFE2E688FDA}"/>
                </a:ext>
              </a:extLst>
            </p:cNvPr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862;p67">
              <a:extLst>
                <a:ext uri="{FF2B5EF4-FFF2-40B4-BE49-F238E27FC236}">
                  <a16:creationId xmlns:a16="http://schemas.microsoft.com/office/drawing/2014/main" id="{F2F57BFE-9AD4-F8F8-88DC-50B248CF161A}"/>
                </a:ext>
              </a:extLst>
            </p:cNvPr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863;p67">
              <a:extLst>
                <a:ext uri="{FF2B5EF4-FFF2-40B4-BE49-F238E27FC236}">
                  <a16:creationId xmlns:a16="http://schemas.microsoft.com/office/drawing/2014/main" id="{AEB3B29C-6DFF-45D2-4870-6AB59ADD4829}"/>
                </a:ext>
              </a:extLst>
            </p:cNvPr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1" name="Google Shape;1864;p67">
            <a:extLst>
              <a:ext uri="{FF2B5EF4-FFF2-40B4-BE49-F238E27FC236}">
                <a16:creationId xmlns:a16="http://schemas.microsoft.com/office/drawing/2014/main" id="{06B3265C-46B7-90F8-2FD7-F7BDCC675451}"/>
              </a:ext>
            </a:extLst>
          </p:cNvPr>
          <p:cNvGrpSpPr/>
          <p:nvPr/>
        </p:nvGrpSpPr>
        <p:grpSpPr>
          <a:xfrm>
            <a:off x="942878" y="3494566"/>
            <a:ext cx="809227" cy="200842"/>
            <a:chOff x="2013045" y="4813233"/>
            <a:chExt cx="921986" cy="228854"/>
          </a:xfrm>
        </p:grpSpPr>
        <p:sp>
          <p:nvSpPr>
            <p:cNvPr id="1712" name="Google Shape;1865;p67">
              <a:extLst>
                <a:ext uri="{FF2B5EF4-FFF2-40B4-BE49-F238E27FC236}">
                  <a16:creationId xmlns:a16="http://schemas.microsoft.com/office/drawing/2014/main" id="{8B9BE69B-FB11-E6C9-8F39-FAE06AEBD3C2}"/>
                </a:ext>
              </a:extLst>
            </p:cNvPr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866;p67">
              <a:extLst>
                <a:ext uri="{FF2B5EF4-FFF2-40B4-BE49-F238E27FC236}">
                  <a16:creationId xmlns:a16="http://schemas.microsoft.com/office/drawing/2014/main" id="{D108AF1D-CAF6-5D9A-11D0-49876A34524A}"/>
                </a:ext>
              </a:extLst>
            </p:cNvPr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4" name="Google Shape;1867;p67">
            <a:extLst>
              <a:ext uri="{FF2B5EF4-FFF2-40B4-BE49-F238E27FC236}">
                <a16:creationId xmlns:a16="http://schemas.microsoft.com/office/drawing/2014/main" id="{65A41B49-C4A7-4790-F312-A2B07808D9A2}"/>
              </a:ext>
            </a:extLst>
          </p:cNvPr>
          <p:cNvGrpSpPr/>
          <p:nvPr/>
        </p:nvGrpSpPr>
        <p:grpSpPr>
          <a:xfrm>
            <a:off x="951338" y="1981447"/>
            <a:ext cx="792421" cy="269941"/>
            <a:chOff x="1046767" y="4756633"/>
            <a:chExt cx="859646" cy="292841"/>
          </a:xfrm>
        </p:grpSpPr>
        <p:sp>
          <p:nvSpPr>
            <p:cNvPr id="1715" name="Google Shape;1868;p67">
              <a:extLst>
                <a:ext uri="{FF2B5EF4-FFF2-40B4-BE49-F238E27FC236}">
                  <a16:creationId xmlns:a16="http://schemas.microsoft.com/office/drawing/2014/main" id="{5C17F519-8FC5-F179-C6E8-EEB0A7711889}"/>
                </a:ext>
              </a:extLst>
            </p:cNvPr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869;p67">
              <a:extLst>
                <a:ext uri="{FF2B5EF4-FFF2-40B4-BE49-F238E27FC236}">
                  <a16:creationId xmlns:a16="http://schemas.microsoft.com/office/drawing/2014/main" id="{234C1156-F90F-463F-75CC-211458DC2A21}"/>
                </a:ext>
              </a:extLst>
            </p:cNvPr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870;p67">
              <a:extLst>
                <a:ext uri="{FF2B5EF4-FFF2-40B4-BE49-F238E27FC236}">
                  <a16:creationId xmlns:a16="http://schemas.microsoft.com/office/drawing/2014/main" id="{A1B9521C-99EB-747C-C00E-791BD9103D1C}"/>
                </a:ext>
              </a:extLst>
            </p:cNvPr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18" name="Google Shape;1871;p67">
            <a:extLst>
              <a:ext uri="{FF2B5EF4-FFF2-40B4-BE49-F238E27FC236}">
                <a16:creationId xmlns:a16="http://schemas.microsoft.com/office/drawing/2014/main" id="{9C2F67BC-FB41-9DB4-7B7D-111CAEA65B37}"/>
              </a:ext>
            </a:extLst>
          </p:cNvPr>
          <p:cNvSpPr/>
          <p:nvPr/>
        </p:nvSpPr>
        <p:spPr>
          <a:xfrm>
            <a:off x="7385091" y="1676115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19" name="Google Shape;1872;p67">
            <a:extLst>
              <a:ext uri="{FF2B5EF4-FFF2-40B4-BE49-F238E27FC236}">
                <a16:creationId xmlns:a16="http://schemas.microsoft.com/office/drawing/2014/main" id="{7E3817B2-AB40-188C-B26B-368422B78629}"/>
              </a:ext>
            </a:extLst>
          </p:cNvPr>
          <p:cNvSpPr/>
          <p:nvPr/>
        </p:nvSpPr>
        <p:spPr>
          <a:xfrm>
            <a:off x="7084546" y="1658518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0" name="Google Shape;1873;p67">
            <a:extLst>
              <a:ext uri="{FF2B5EF4-FFF2-40B4-BE49-F238E27FC236}">
                <a16:creationId xmlns:a16="http://schemas.microsoft.com/office/drawing/2014/main" id="{4968A7F4-BE8A-E98D-475D-E6DB234BA753}"/>
              </a:ext>
            </a:extLst>
          </p:cNvPr>
          <p:cNvSpPr/>
          <p:nvPr/>
        </p:nvSpPr>
        <p:spPr>
          <a:xfrm>
            <a:off x="7706835" y="1664972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21" name="Google Shape;1874;p67">
            <a:extLst>
              <a:ext uri="{FF2B5EF4-FFF2-40B4-BE49-F238E27FC236}">
                <a16:creationId xmlns:a16="http://schemas.microsoft.com/office/drawing/2014/main" id="{BE02AB16-E0E8-1F2D-B7AA-9FE7A076BA04}"/>
              </a:ext>
            </a:extLst>
          </p:cNvPr>
          <p:cNvSpPr/>
          <p:nvPr/>
        </p:nvSpPr>
        <p:spPr>
          <a:xfrm>
            <a:off x="8001540" y="1658518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22" name="Google Shape;1875;p67">
            <a:extLst>
              <a:ext uri="{FF2B5EF4-FFF2-40B4-BE49-F238E27FC236}">
                <a16:creationId xmlns:a16="http://schemas.microsoft.com/office/drawing/2014/main" id="{DD03FDA2-3AE9-4741-A2B4-B0339BD38F10}"/>
              </a:ext>
            </a:extLst>
          </p:cNvPr>
          <p:cNvGrpSpPr/>
          <p:nvPr/>
        </p:nvGrpSpPr>
        <p:grpSpPr>
          <a:xfrm>
            <a:off x="7087194" y="1876005"/>
            <a:ext cx="166473" cy="141497"/>
            <a:chOff x="4660325" y="1866850"/>
            <a:chExt cx="68350" cy="58100"/>
          </a:xfrm>
        </p:grpSpPr>
        <p:sp>
          <p:nvSpPr>
            <p:cNvPr id="1723" name="Google Shape;1876;p67">
              <a:extLst>
                <a:ext uri="{FF2B5EF4-FFF2-40B4-BE49-F238E27FC236}">
                  <a16:creationId xmlns:a16="http://schemas.microsoft.com/office/drawing/2014/main" id="{4634AAAE-CC8B-9F78-F95B-DB793989F22E}"/>
                </a:ext>
              </a:extLst>
            </p:cNvPr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877;p67">
              <a:extLst>
                <a:ext uri="{FF2B5EF4-FFF2-40B4-BE49-F238E27FC236}">
                  <a16:creationId xmlns:a16="http://schemas.microsoft.com/office/drawing/2014/main" id="{E01F9439-B5E7-CCFB-4805-35BBB19E23F4}"/>
                </a:ext>
              </a:extLst>
            </p:cNvPr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5" name="Google Shape;1878;p67">
            <a:extLst>
              <a:ext uri="{FF2B5EF4-FFF2-40B4-BE49-F238E27FC236}">
                <a16:creationId xmlns:a16="http://schemas.microsoft.com/office/drawing/2014/main" id="{E699FEC4-8D1C-E279-8F95-1818A3F9B3CF}"/>
              </a:ext>
            </a:extLst>
          </p:cNvPr>
          <p:cNvGrpSpPr/>
          <p:nvPr/>
        </p:nvGrpSpPr>
        <p:grpSpPr>
          <a:xfrm>
            <a:off x="7396539" y="1901729"/>
            <a:ext cx="162515" cy="90049"/>
            <a:chOff x="4791775" y="1877500"/>
            <a:chExt cx="66725" cy="36975"/>
          </a:xfrm>
        </p:grpSpPr>
        <p:sp>
          <p:nvSpPr>
            <p:cNvPr id="1726" name="Google Shape;1879;p67">
              <a:extLst>
                <a:ext uri="{FF2B5EF4-FFF2-40B4-BE49-F238E27FC236}">
                  <a16:creationId xmlns:a16="http://schemas.microsoft.com/office/drawing/2014/main" id="{5DB5F121-B955-8C85-FAAD-975C1DD1291A}"/>
                </a:ext>
              </a:extLst>
            </p:cNvPr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880;p67">
              <a:extLst>
                <a:ext uri="{FF2B5EF4-FFF2-40B4-BE49-F238E27FC236}">
                  <a16:creationId xmlns:a16="http://schemas.microsoft.com/office/drawing/2014/main" id="{5FA5D0FB-7C3A-8E74-ECE1-A1348A6D3FD8}"/>
                </a:ext>
              </a:extLst>
            </p:cNvPr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8" name="Google Shape;1881;p67">
            <a:extLst>
              <a:ext uri="{FF2B5EF4-FFF2-40B4-BE49-F238E27FC236}">
                <a16:creationId xmlns:a16="http://schemas.microsoft.com/office/drawing/2014/main" id="{2DA8FEE8-36C9-B055-F7B0-9F813E06F6D4}"/>
              </a:ext>
            </a:extLst>
          </p:cNvPr>
          <p:cNvGrpSpPr/>
          <p:nvPr/>
        </p:nvGrpSpPr>
        <p:grpSpPr>
          <a:xfrm>
            <a:off x="7718252" y="1901729"/>
            <a:ext cx="144979" cy="90049"/>
            <a:chOff x="4923925" y="1877500"/>
            <a:chExt cx="59525" cy="36975"/>
          </a:xfrm>
        </p:grpSpPr>
        <p:sp>
          <p:nvSpPr>
            <p:cNvPr id="1729" name="Google Shape;1882;p67">
              <a:extLst>
                <a:ext uri="{FF2B5EF4-FFF2-40B4-BE49-F238E27FC236}">
                  <a16:creationId xmlns:a16="http://schemas.microsoft.com/office/drawing/2014/main" id="{49853874-9962-B4A6-C1F0-663BC95E53FC}"/>
                </a:ext>
              </a:extLst>
            </p:cNvPr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883;p67">
              <a:extLst>
                <a:ext uri="{FF2B5EF4-FFF2-40B4-BE49-F238E27FC236}">
                  <a16:creationId xmlns:a16="http://schemas.microsoft.com/office/drawing/2014/main" id="{4C94A8F2-B7C5-9F0F-74C3-7748627B9EF2}"/>
                </a:ext>
              </a:extLst>
            </p:cNvPr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1" name="Google Shape;1884;p67">
            <a:extLst>
              <a:ext uri="{FF2B5EF4-FFF2-40B4-BE49-F238E27FC236}">
                <a16:creationId xmlns:a16="http://schemas.microsoft.com/office/drawing/2014/main" id="{1CB17F16-B680-F337-DC27-123CFC947584}"/>
              </a:ext>
            </a:extLst>
          </p:cNvPr>
          <p:cNvGrpSpPr/>
          <p:nvPr/>
        </p:nvGrpSpPr>
        <p:grpSpPr>
          <a:xfrm>
            <a:off x="8012743" y="1883920"/>
            <a:ext cx="141447" cy="125667"/>
            <a:chOff x="5058450" y="1870100"/>
            <a:chExt cx="58075" cy="51600"/>
          </a:xfrm>
        </p:grpSpPr>
        <p:sp>
          <p:nvSpPr>
            <p:cNvPr id="1732" name="Google Shape;1885;p67">
              <a:extLst>
                <a:ext uri="{FF2B5EF4-FFF2-40B4-BE49-F238E27FC236}">
                  <a16:creationId xmlns:a16="http://schemas.microsoft.com/office/drawing/2014/main" id="{EB283910-7CA2-DBF7-D2A6-A6613A8A7379}"/>
                </a:ext>
              </a:extLst>
            </p:cNvPr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886;p67">
              <a:extLst>
                <a:ext uri="{FF2B5EF4-FFF2-40B4-BE49-F238E27FC236}">
                  <a16:creationId xmlns:a16="http://schemas.microsoft.com/office/drawing/2014/main" id="{8DCFCBA9-A90C-BD59-B846-D0E102FB208A}"/>
                </a:ext>
              </a:extLst>
            </p:cNvPr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4" name="Google Shape;1887;p67">
            <a:extLst>
              <a:ext uri="{FF2B5EF4-FFF2-40B4-BE49-F238E27FC236}">
                <a16:creationId xmlns:a16="http://schemas.microsoft.com/office/drawing/2014/main" id="{05FC580D-19FB-1FDB-B666-02775DB01F28}"/>
              </a:ext>
            </a:extLst>
          </p:cNvPr>
          <p:cNvGrpSpPr/>
          <p:nvPr/>
        </p:nvGrpSpPr>
        <p:grpSpPr>
          <a:xfrm>
            <a:off x="7427258" y="2306328"/>
            <a:ext cx="101077" cy="107645"/>
            <a:chOff x="4811425" y="2065025"/>
            <a:chExt cx="41500" cy="44200"/>
          </a:xfrm>
        </p:grpSpPr>
        <p:sp>
          <p:nvSpPr>
            <p:cNvPr id="1735" name="Google Shape;1888;p67">
              <a:extLst>
                <a:ext uri="{FF2B5EF4-FFF2-40B4-BE49-F238E27FC236}">
                  <a16:creationId xmlns:a16="http://schemas.microsoft.com/office/drawing/2014/main" id="{8F8A9594-6697-3895-CBBC-FC025B810A1A}"/>
                </a:ext>
              </a:extLst>
            </p:cNvPr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889;p67">
              <a:extLst>
                <a:ext uri="{FF2B5EF4-FFF2-40B4-BE49-F238E27FC236}">
                  <a16:creationId xmlns:a16="http://schemas.microsoft.com/office/drawing/2014/main" id="{D1BF0F77-6560-D2D6-4C3D-9360B1F13400}"/>
                </a:ext>
              </a:extLst>
            </p:cNvPr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7" name="Google Shape;1890;p67">
            <a:extLst>
              <a:ext uri="{FF2B5EF4-FFF2-40B4-BE49-F238E27FC236}">
                <a16:creationId xmlns:a16="http://schemas.microsoft.com/office/drawing/2014/main" id="{E88D743D-8BBF-A69C-1D91-84FB29C2B074}"/>
              </a:ext>
            </a:extLst>
          </p:cNvPr>
          <p:cNvGrpSpPr/>
          <p:nvPr/>
        </p:nvGrpSpPr>
        <p:grpSpPr>
          <a:xfrm>
            <a:off x="7719695" y="2306541"/>
            <a:ext cx="120867" cy="107218"/>
            <a:chOff x="4929875" y="2065025"/>
            <a:chExt cx="49625" cy="44025"/>
          </a:xfrm>
        </p:grpSpPr>
        <p:sp>
          <p:nvSpPr>
            <p:cNvPr id="1738" name="Google Shape;1891;p67">
              <a:extLst>
                <a:ext uri="{FF2B5EF4-FFF2-40B4-BE49-F238E27FC236}">
                  <a16:creationId xmlns:a16="http://schemas.microsoft.com/office/drawing/2014/main" id="{9265FF60-186A-47B5-639D-2A8FA2EE8433}"/>
                </a:ext>
              </a:extLst>
            </p:cNvPr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892;p67">
              <a:extLst>
                <a:ext uri="{FF2B5EF4-FFF2-40B4-BE49-F238E27FC236}">
                  <a16:creationId xmlns:a16="http://schemas.microsoft.com/office/drawing/2014/main" id="{0843B18C-5E42-5439-8E0C-C164F579B24C}"/>
                </a:ext>
              </a:extLst>
            </p:cNvPr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0" name="Google Shape;1893;p67">
            <a:extLst>
              <a:ext uri="{FF2B5EF4-FFF2-40B4-BE49-F238E27FC236}">
                <a16:creationId xmlns:a16="http://schemas.microsoft.com/office/drawing/2014/main" id="{BFD1FC92-7593-94D8-4FA6-A052D3FA0F0F}"/>
              </a:ext>
            </a:extLst>
          </p:cNvPr>
          <p:cNvGrpSpPr/>
          <p:nvPr/>
        </p:nvGrpSpPr>
        <p:grpSpPr>
          <a:xfrm>
            <a:off x="8048364" y="2309555"/>
            <a:ext cx="70206" cy="101191"/>
            <a:chOff x="5083925" y="2066350"/>
            <a:chExt cx="28825" cy="41550"/>
          </a:xfrm>
        </p:grpSpPr>
        <p:sp>
          <p:nvSpPr>
            <p:cNvPr id="1741" name="Google Shape;1894;p67">
              <a:extLst>
                <a:ext uri="{FF2B5EF4-FFF2-40B4-BE49-F238E27FC236}">
                  <a16:creationId xmlns:a16="http://schemas.microsoft.com/office/drawing/2014/main" id="{4E408C98-A244-13A4-9728-498730B87EE6}"/>
                </a:ext>
              </a:extLst>
            </p:cNvPr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895;p67">
              <a:extLst>
                <a:ext uri="{FF2B5EF4-FFF2-40B4-BE49-F238E27FC236}">
                  <a16:creationId xmlns:a16="http://schemas.microsoft.com/office/drawing/2014/main" id="{B0C0D76C-F097-BEDF-F945-ABDDE5F7FFCE}"/>
                </a:ext>
              </a:extLst>
            </p:cNvPr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3" name="Google Shape;1896;p67">
            <a:extLst>
              <a:ext uri="{FF2B5EF4-FFF2-40B4-BE49-F238E27FC236}">
                <a16:creationId xmlns:a16="http://schemas.microsoft.com/office/drawing/2014/main" id="{DF8D0B2E-EFFB-37E5-54E9-8EE3ACBC9F94}"/>
              </a:ext>
            </a:extLst>
          </p:cNvPr>
          <p:cNvGrpSpPr/>
          <p:nvPr/>
        </p:nvGrpSpPr>
        <p:grpSpPr>
          <a:xfrm>
            <a:off x="7079918" y="2325202"/>
            <a:ext cx="181026" cy="69896"/>
            <a:chOff x="4659775" y="2072775"/>
            <a:chExt cx="74325" cy="28700"/>
          </a:xfrm>
        </p:grpSpPr>
        <p:sp>
          <p:nvSpPr>
            <p:cNvPr id="1744" name="Google Shape;1897;p67">
              <a:extLst>
                <a:ext uri="{FF2B5EF4-FFF2-40B4-BE49-F238E27FC236}">
                  <a16:creationId xmlns:a16="http://schemas.microsoft.com/office/drawing/2014/main" id="{8F337F01-211A-1AD6-E399-8BA15AA9A5D8}"/>
                </a:ext>
              </a:extLst>
            </p:cNvPr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898;p67">
              <a:extLst>
                <a:ext uri="{FF2B5EF4-FFF2-40B4-BE49-F238E27FC236}">
                  <a16:creationId xmlns:a16="http://schemas.microsoft.com/office/drawing/2014/main" id="{743DE590-5390-40E4-8242-BD51FF75FE4B}"/>
                </a:ext>
              </a:extLst>
            </p:cNvPr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899;p67">
              <a:extLst>
                <a:ext uri="{FF2B5EF4-FFF2-40B4-BE49-F238E27FC236}">
                  <a16:creationId xmlns:a16="http://schemas.microsoft.com/office/drawing/2014/main" id="{6C22BD49-D90D-B4A7-E141-332A00DB4A41}"/>
                </a:ext>
              </a:extLst>
            </p:cNvPr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7" name="Google Shape;1900;p67">
            <a:extLst>
              <a:ext uri="{FF2B5EF4-FFF2-40B4-BE49-F238E27FC236}">
                <a16:creationId xmlns:a16="http://schemas.microsoft.com/office/drawing/2014/main" id="{A8942E41-3A52-2A11-8FC9-61F944CDA72E}"/>
              </a:ext>
            </a:extLst>
          </p:cNvPr>
          <p:cNvGrpSpPr/>
          <p:nvPr/>
        </p:nvGrpSpPr>
        <p:grpSpPr>
          <a:xfrm>
            <a:off x="7999774" y="2115767"/>
            <a:ext cx="167387" cy="89197"/>
            <a:chOff x="4662475" y="1976500"/>
            <a:chExt cx="68725" cy="36625"/>
          </a:xfrm>
        </p:grpSpPr>
        <p:sp>
          <p:nvSpPr>
            <p:cNvPr id="1748" name="Google Shape;1901;p67">
              <a:extLst>
                <a:ext uri="{FF2B5EF4-FFF2-40B4-BE49-F238E27FC236}">
                  <a16:creationId xmlns:a16="http://schemas.microsoft.com/office/drawing/2014/main" id="{F09D65A2-1984-EAF3-095F-925B166A877A}"/>
                </a:ext>
              </a:extLst>
            </p:cNvPr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902;p67">
              <a:extLst>
                <a:ext uri="{FF2B5EF4-FFF2-40B4-BE49-F238E27FC236}">
                  <a16:creationId xmlns:a16="http://schemas.microsoft.com/office/drawing/2014/main" id="{34B2CC73-EBF9-8DCF-6CE4-82422F502176}"/>
                </a:ext>
              </a:extLst>
            </p:cNvPr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903;p67">
              <a:extLst>
                <a:ext uri="{FF2B5EF4-FFF2-40B4-BE49-F238E27FC236}">
                  <a16:creationId xmlns:a16="http://schemas.microsoft.com/office/drawing/2014/main" id="{2171A97C-FC49-9919-A04A-0B29A59A886E}"/>
                </a:ext>
              </a:extLst>
            </p:cNvPr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1" name="Google Shape;1904;p67">
            <a:extLst>
              <a:ext uri="{FF2B5EF4-FFF2-40B4-BE49-F238E27FC236}">
                <a16:creationId xmlns:a16="http://schemas.microsoft.com/office/drawing/2014/main" id="{D83E9A9F-83FA-852A-F194-1135787B607C}"/>
              </a:ext>
            </a:extLst>
          </p:cNvPr>
          <p:cNvGrpSpPr/>
          <p:nvPr/>
        </p:nvGrpSpPr>
        <p:grpSpPr>
          <a:xfrm>
            <a:off x="7696679" y="2119207"/>
            <a:ext cx="166899" cy="82317"/>
            <a:chOff x="4920150" y="1977875"/>
            <a:chExt cx="68525" cy="33800"/>
          </a:xfrm>
        </p:grpSpPr>
        <p:sp>
          <p:nvSpPr>
            <p:cNvPr id="1752" name="Google Shape;1905;p67">
              <a:extLst>
                <a:ext uri="{FF2B5EF4-FFF2-40B4-BE49-F238E27FC236}">
                  <a16:creationId xmlns:a16="http://schemas.microsoft.com/office/drawing/2014/main" id="{E6DFFC85-44F0-7779-148C-BF9A0ED05DEA}"/>
                </a:ext>
              </a:extLst>
            </p:cNvPr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906;p67">
              <a:extLst>
                <a:ext uri="{FF2B5EF4-FFF2-40B4-BE49-F238E27FC236}">
                  <a16:creationId xmlns:a16="http://schemas.microsoft.com/office/drawing/2014/main" id="{57AA9428-B05A-4B42-76E4-E7831C6B89D1}"/>
                </a:ext>
              </a:extLst>
            </p:cNvPr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907;p67">
              <a:extLst>
                <a:ext uri="{FF2B5EF4-FFF2-40B4-BE49-F238E27FC236}">
                  <a16:creationId xmlns:a16="http://schemas.microsoft.com/office/drawing/2014/main" id="{08705487-F6BE-B3E2-23FB-9252021F5D2B}"/>
                </a:ext>
              </a:extLst>
            </p:cNvPr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5" name="Google Shape;1908;p67">
            <a:extLst>
              <a:ext uri="{FF2B5EF4-FFF2-40B4-BE49-F238E27FC236}">
                <a16:creationId xmlns:a16="http://schemas.microsoft.com/office/drawing/2014/main" id="{E647A056-8C97-0A21-0410-FC9E0127BAA4}"/>
              </a:ext>
            </a:extLst>
          </p:cNvPr>
          <p:cNvGrpSpPr/>
          <p:nvPr/>
        </p:nvGrpSpPr>
        <p:grpSpPr>
          <a:xfrm>
            <a:off x="7107836" y="2523125"/>
            <a:ext cx="125190" cy="127859"/>
            <a:chOff x="4676550" y="2160575"/>
            <a:chExt cx="51400" cy="52500"/>
          </a:xfrm>
        </p:grpSpPr>
        <p:sp>
          <p:nvSpPr>
            <p:cNvPr id="1756" name="Google Shape;1909;p67">
              <a:extLst>
                <a:ext uri="{FF2B5EF4-FFF2-40B4-BE49-F238E27FC236}">
                  <a16:creationId xmlns:a16="http://schemas.microsoft.com/office/drawing/2014/main" id="{38AD9A84-3907-E245-BA9E-B188C93B1659}"/>
                </a:ext>
              </a:extLst>
            </p:cNvPr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910;p67">
              <a:extLst>
                <a:ext uri="{FF2B5EF4-FFF2-40B4-BE49-F238E27FC236}">
                  <a16:creationId xmlns:a16="http://schemas.microsoft.com/office/drawing/2014/main" id="{249FB7F6-92FF-1D56-92AF-8F9FB982A7F2}"/>
                </a:ext>
              </a:extLst>
            </p:cNvPr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911;p67">
              <a:extLst>
                <a:ext uri="{FF2B5EF4-FFF2-40B4-BE49-F238E27FC236}">
                  <a16:creationId xmlns:a16="http://schemas.microsoft.com/office/drawing/2014/main" id="{E38916E3-5391-10FE-996B-CB62F507DDE0}"/>
                </a:ext>
              </a:extLst>
            </p:cNvPr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9" name="Google Shape;1912;p67">
            <a:extLst>
              <a:ext uri="{FF2B5EF4-FFF2-40B4-BE49-F238E27FC236}">
                <a16:creationId xmlns:a16="http://schemas.microsoft.com/office/drawing/2014/main" id="{229C63E9-141C-EEEE-D05E-DB354FDC5A29}"/>
              </a:ext>
            </a:extLst>
          </p:cNvPr>
          <p:cNvGrpSpPr/>
          <p:nvPr/>
        </p:nvGrpSpPr>
        <p:grpSpPr>
          <a:xfrm>
            <a:off x="7405094" y="2530157"/>
            <a:ext cx="145405" cy="113794"/>
            <a:chOff x="4768325" y="2163475"/>
            <a:chExt cx="59700" cy="46725"/>
          </a:xfrm>
        </p:grpSpPr>
        <p:sp>
          <p:nvSpPr>
            <p:cNvPr id="1760" name="Google Shape;1913;p67">
              <a:extLst>
                <a:ext uri="{FF2B5EF4-FFF2-40B4-BE49-F238E27FC236}">
                  <a16:creationId xmlns:a16="http://schemas.microsoft.com/office/drawing/2014/main" id="{8D9E7F25-96C5-426A-78DE-360FB1A64A4A}"/>
                </a:ext>
              </a:extLst>
            </p:cNvPr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914;p67">
              <a:extLst>
                <a:ext uri="{FF2B5EF4-FFF2-40B4-BE49-F238E27FC236}">
                  <a16:creationId xmlns:a16="http://schemas.microsoft.com/office/drawing/2014/main" id="{08EB5365-AAC9-63B6-D6E3-9E71B4EA575A}"/>
                </a:ext>
              </a:extLst>
            </p:cNvPr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62" name="Google Shape;1915;p67">
            <a:extLst>
              <a:ext uri="{FF2B5EF4-FFF2-40B4-BE49-F238E27FC236}">
                <a16:creationId xmlns:a16="http://schemas.microsoft.com/office/drawing/2014/main" id="{DB69640A-7F5A-53B3-4A49-4DD97D639AEC}"/>
              </a:ext>
            </a:extLst>
          </p:cNvPr>
          <p:cNvSpPr/>
          <p:nvPr/>
        </p:nvSpPr>
        <p:spPr>
          <a:xfrm>
            <a:off x="7737049" y="2521664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3" name="Google Shape;1916;p67">
            <a:extLst>
              <a:ext uri="{FF2B5EF4-FFF2-40B4-BE49-F238E27FC236}">
                <a16:creationId xmlns:a16="http://schemas.microsoft.com/office/drawing/2014/main" id="{CBD33644-3F8A-3455-2239-4C4595922279}"/>
              </a:ext>
            </a:extLst>
          </p:cNvPr>
          <p:cNvSpPr/>
          <p:nvPr/>
        </p:nvSpPr>
        <p:spPr>
          <a:xfrm>
            <a:off x="8009425" y="3528749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4" name="Google Shape;1917;p67">
            <a:extLst>
              <a:ext uri="{FF2B5EF4-FFF2-40B4-BE49-F238E27FC236}">
                <a16:creationId xmlns:a16="http://schemas.microsoft.com/office/drawing/2014/main" id="{86698ECB-8A51-6F10-0D39-47769CEE8A81}"/>
              </a:ext>
            </a:extLst>
          </p:cNvPr>
          <p:cNvSpPr/>
          <p:nvPr/>
        </p:nvSpPr>
        <p:spPr>
          <a:xfrm>
            <a:off x="7110881" y="2756970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5" name="Google Shape;1918;p67">
            <a:extLst>
              <a:ext uri="{FF2B5EF4-FFF2-40B4-BE49-F238E27FC236}">
                <a16:creationId xmlns:a16="http://schemas.microsoft.com/office/drawing/2014/main" id="{F544A70C-19F1-38A9-7A31-D42B3B014C0E}"/>
              </a:ext>
            </a:extLst>
          </p:cNvPr>
          <p:cNvSpPr/>
          <p:nvPr/>
        </p:nvSpPr>
        <p:spPr>
          <a:xfrm>
            <a:off x="7078852" y="3544579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6" name="Google Shape;1919;p67">
            <a:extLst>
              <a:ext uri="{FF2B5EF4-FFF2-40B4-BE49-F238E27FC236}">
                <a16:creationId xmlns:a16="http://schemas.microsoft.com/office/drawing/2014/main" id="{39609198-A94A-D25D-7D72-4540C5B6883C}"/>
              </a:ext>
            </a:extLst>
          </p:cNvPr>
          <p:cNvSpPr/>
          <p:nvPr/>
        </p:nvSpPr>
        <p:spPr>
          <a:xfrm>
            <a:off x="7096176" y="3026223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67" name="Google Shape;1920;p67">
            <a:extLst>
              <a:ext uri="{FF2B5EF4-FFF2-40B4-BE49-F238E27FC236}">
                <a16:creationId xmlns:a16="http://schemas.microsoft.com/office/drawing/2014/main" id="{EC44957E-C5E7-68F8-5E0C-31846AA9D9A8}"/>
              </a:ext>
            </a:extLst>
          </p:cNvPr>
          <p:cNvSpPr/>
          <p:nvPr/>
        </p:nvSpPr>
        <p:spPr>
          <a:xfrm>
            <a:off x="7729925" y="3008140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68" name="Google Shape;1921;p67">
            <a:extLst>
              <a:ext uri="{FF2B5EF4-FFF2-40B4-BE49-F238E27FC236}">
                <a16:creationId xmlns:a16="http://schemas.microsoft.com/office/drawing/2014/main" id="{730F4150-3A06-5C3B-007E-CC6153337944}"/>
              </a:ext>
            </a:extLst>
          </p:cNvPr>
          <p:cNvGrpSpPr/>
          <p:nvPr/>
        </p:nvGrpSpPr>
        <p:grpSpPr>
          <a:xfrm>
            <a:off x="7421412" y="2785251"/>
            <a:ext cx="112768" cy="106853"/>
            <a:chOff x="4768575" y="2253950"/>
            <a:chExt cx="46300" cy="43875"/>
          </a:xfrm>
        </p:grpSpPr>
        <p:sp>
          <p:nvSpPr>
            <p:cNvPr id="1769" name="Google Shape;1922;p67">
              <a:extLst>
                <a:ext uri="{FF2B5EF4-FFF2-40B4-BE49-F238E27FC236}">
                  <a16:creationId xmlns:a16="http://schemas.microsoft.com/office/drawing/2014/main" id="{FBDBE3B2-8F83-5B93-D11E-5D2D3916F5C1}"/>
                </a:ext>
              </a:extLst>
            </p:cNvPr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923;p67">
              <a:extLst>
                <a:ext uri="{FF2B5EF4-FFF2-40B4-BE49-F238E27FC236}">
                  <a16:creationId xmlns:a16="http://schemas.microsoft.com/office/drawing/2014/main" id="{17AF5520-898D-57E3-6FF4-7121FA1C6DEF}"/>
                </a:ext>
              </a:extLst>
            </p:cNvPr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1" name="Google Shape;1924;p67">
            <a:extLst>
              <a:ext uri="{FF2B5EF4-FFF2-40B4-BE49-F238E27FC236}">
                <a16:creationId xmlns:a16="http://schemas.microsoft.com/office/drawing/2014/main" id="{C1B57054-1377-3F5A-372A-46AD64F4AD6A}"/>
              </a:ext>
            </a:extLst>
          </p:cNvPr>
          <p:cNvGrpSpPr/>
          <p:nvPr/>
        </p:nvGrpSpPr>
        <p:grpSpPr>
          <a:xfrm>
            <a:off x="7721035" y="3274277"/>
            <a:ext cx="118187" cy="146246"/>
            <a:chOff x="4960900" y="2433225"/>
            <a:chExt cx="48525" cy="60050"/>
          </a:xfrm>
        </p:grpSpPr>
        <p:sp>
          <p:nvSpPr>
            <p:cNvPr id="1772" name="Google Shape;1925;p67">
              <a:extLst>
                <a:ext uri="{FF2B5EF4-FFF2-40B4-BE49-F238E27FC236}">
                  <a16:creationId xmlns:a16="http://schemas.microsoft.com/office/drawing/2014/main" id="{30AC5365-85E9-A383-4C76-590F22BE89D0}"/>
                </a:ext>
              </a:extLst>
            </p:cNvPr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926;p67">
              <a:extLst>
                <a:ext uri="{FF2B5EF4-FFF2-40B4-BE49-F238E27FC236}">
                  <a16:creationId xmlns:a16="http://schemas.microsoft.com/office/drawing/2014/main" id="{D47A3297-380C-5023-7C24-65F48E6931D3}"/>
                </a:ext>
              </a:extLst>
            </p:cNvPr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4" name="Google Shape;1927;p67">
            <a:extLst>
              <a:ext uri="{FF2B5EF4-FFF2-40B4-BE49-F238E27FC236}">
                <a16:creationId xmlns:a16="http://schemas.microsoft.com/office/drawing/2014/main" id="{97D4359C-CAD3-6987-E9D1-48B0CF0259F3}"/>
              </a:ext>
            </a:extLst>
          </p:cNvPr>
          <p:cNvGrpSpPr/>
          <p:nvPr/>
        </p:nvGrpSpPr>
        <p:grpSpPr>
          <a:xfrm>
            <a:off x="7409600" y="3538338"/>
            <a:ext cx="136394" cy="143810"/>
            <a:chOff x="4854075" y="2527625"/>
            <a:chExt cx="56000" cy="59050"/>
          </a:xfrm>
        </p:grpSpPr>
        <p:sp>
          <p:nvSpPr>
            <p:cNvPr id="1775" name="Google Shape;1928;p67">
              <a:extLst>
                <a:ext uri="{FF2B5EF4-FFF2-40B4-BE49-F238E27FC236}">
                  <a16:creationId xmlns:a16="http://schemas.microsoft.com/office/drawing/2014/main" id="{5DE8773B-8C0B-AD4E-804E-66B234D597DC}"/>
                </a:ext>
              </a:extLst>
            </p:cNvPr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929;p67">
              <a:extLst>
                <a:ext uri="{FF2B5EF4-FFF2-40B4-BE49-F238E27FC236}">
                  <a16:creationId xmlns:a16="http://schemas.microsoft.com/office/drawing/2014/main" id="{84998E92-FD79-09FB-7550-986A0577E48A}"/>
                </a:ext>
              </a:extLst>
            </p:cNvPr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77" name="Google Shape;1930;p67">
            <a:extLst>
              <a:ext uri="{FF2B5EF4-FFF2-40B4-BE49-F238E27FC236}">
                <a16:creationId xmlns:a16="http://schemas.microsoft.com/office/drawing/2014/main" id="{97EE7A91-1EBC-E347-77F4-4DF56B24E2DF}"/>
              </a:ext>
            </a:extLst>
          </p:cNvPr>
          <p:cNvSpPr/>
          <p:nvPr/>
        </p:nvSpPr>
        <p:spPr>
          <a:xfrm>
            <a:off x="7424853" y="3281066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8" name="Google Shape;1931;p67">
            <a:extLst>
              <a:ext uri="{FF2B5EF4-FFF2-40B4-BE49-F238E27FC236}">
                <a16:creationId xmlns:a16="http://schemas.microsoft.com/office/drawing/2014/main" id="{CD1D763C-2205-3C9C-A611-E1F2CE855B51}"/>
              </a:ext>
            </a:extLst>
          </p:cNvPr>
          <p:cNvSpPr/>
          <p:nvPr/>
        </p:nvSpPr>
        <p:spPr>
          <a:xfrm>
            <a:off x="8003519" y="2520720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79" name="Google Shape;1932;p67">
            <a:extLst>
              <a:ext uri="{FF2B5EF4-FFF2-40B4-BE49-F238E27FC236}">
                <a16:creationId xmlns:a16="http://schemas.microsoft.com/office/drawing/2014/main" id="{C47F98F6-BA54-5BBA-12DE-F069A2756E73}"/>
              </a:ext>
            </a:extLst>
          </p:cNvPr>
          <p:cNvSpPr/>
          <p:nvPr/>
        </p:nvSpPr>
        <p:spPr>
          <a:xfrm>
            <a:off x="7102782" y="3281066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80" name="Google Shape;1933;p67">
            <a:extLst>
              <a:ext uri="{FF2B5EF4-FFF2-40B4-BE49-F238E27FC236}">
                <a16:creationId xmlns:a16="http://schemas.microsoft.com/office/drawing/2014/main" id="{22227C9E-365B-08A1-3669-1856B337D157}"/>
              </a:ext>
            </a:extLst>
          </p:cNvPr>
          <p:cNvGrpSpPr/>
          <p:nvPr/>
        </p:nvGrpSpPr>
        <p:grpSpPr>
          <a:xfrm>
            <a:off x="8033811" y="3002082"/>
            <a:ext cx="99312" cy="160797"/>
            <a:chOff x="5059700" y="2334775"/>
            <a:chExt cx="40775" cy="66025"/>
          </a:xfrm>
        </p:grpSpPr>
        <p:sp>
          <p:nvSpPr>
            <p:cNvPr id="1781" name="Google Shape;1934;p67">
              <a:extLst>
                <a:ext uri="{FF2B5EF4-FFF2-40B4-BE49-F238E27FC236}">
                  <a16:creationId xmlns:a16="http://schemas.microsoft.com/office/drawing/2014/main" id="{C7174220-AFBE-CF9C-7B00-7A1EE23D9BAD}"/>
                </a:ext>
              </a:extLst>
            </p:cNvPr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935;p67">
              <a:extLst>
                <a:ext uri="{FF2B5EF4-FFF2-40B4-BE49-F238E27FC236}">
                  <a16:creationId xmlns:a16="http://schemas.microsoft.com/office/drawing/2014/main" id="{29B3151D-7712-6268-7C3B-892DEF890AD9}"/>
                </a:ext>
              </a:extLst>
            </p:cNvPr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936;p67">
              <a:extLst>
                <a:ext uri="{FF2B5EF4-FFF2-40B4-BE49-F238E27FC236}">
                  <a16:creationId xmlns:a16="http://schemas.microsoft.com/office/drawing/2014/main" id="{2BA45730-A112-77FE-3027-749D93352229}"/>
                </a:ext>
              </a:extLst>
            </p:cNvPr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937;p67">
              <a:extLst>
                <a:ext uri="{FF2B5EF4-FFF2-40B4-BE49-F238E27FC236}">
                  <a16:creationId xmlns:a16="http://schemas.microsoft.com/office/drawing/2014/main" id="{F4656477-B1E1-D3AF-E5E4-3CDEBEBD69ED}"/>
                </a:ext>
              </a:extLst>
            </p:cNvPr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938;p67">
              <a:extLst>
                <a:ext uri="{FF2B5EF4-FFF2-40B4-BE49-F238E27FC236}">
                  <a16:creationId xmlns:a16="http://schemas.microsoft.com/office/drawing/2014/main" id="{3DD127FA-099B-C344-511C-2BCD21FF6D82}"/>
                </a:ext>
              </a:extLst>
            </p:cNvPr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939;p67">
              <a:extLst>
                <a:ext uri="{FF2B5EF4-FFF2-40B4-BE49-F238E27FC236}">
                  <a16:creationId xmlns:a16="http://schemas.microsoft.com/office/drawing/2014/main" id="{610EB88A-65A7-EF2E-0996-9CA49BBD5D32}"/>
                </a:ext>
              </a:extLst>
            </p:cNvPr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940;p67">
              <a:extLst>
                <a:ext uri="{FF2B5EF4-FFF2-40B4-BE49-F238E27FC236}">
                  <a16:creationId xmlns:a16="http://schemas.microsoft.com/office/drawing/2014/main" id="{6C63171C-9199-6666-8EE7-90527CAD3588}"/>
                </a:ext>
              </a:extLst>
            </p:cNvPr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941;p67">
              <a:extLst>
                <a:ext uri="{FF2B5EF4-FFF2-40B4-BE49-F238E27FC236}">
                  <a16:creationId xmlns:a16="http://schemas.microsoft.com/office/drawing/2014/main" id="{D1F9EA2B-DFAC-981E-1D73-46DF94B3E5DD}"/>
                </a:ext>
              </a:extLst>
            </p:cNvPr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942;p67">
              <a:extLst>
                <a:ext uri="{FF2B5EF4-FFF2-40B4-BE49-F238E27FC236}">
                  <a16:creationId xmlns:a16="http://schemas.microsoft.com/office/drawing/2014/main" id="{C54C416F-2B2D-5979-5BE8-F0912FF7B82B}"/>
                </a:ext>
              </a:extLst>
            </p:cNvPr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0" name="Google Shape;1943;p67">
            <a:extLst>
              <a:ext uri="{FF2B5EF4-FFF2-40B4-BE49-F238E27FC236}">
                <a16:creationId xmlns:a16="http://schemas.microsoft.com/office/drawing/2014/main" id="{05397019-1B6D-EF93-DB74-6614D49DF917}"/>
              </a:ext>
            </a:extLst>
          </p:cNvPr>
          <p:cNvGrpSpPr/>
          <p:nvPr/>
        </p:nvGrpSpPr>
        <p:grpSpPr>
          <a:xfrm>
            <a:off x="7990975" y="3267214"/>
            <a:ext cx="184984" cy="160371"/>
            <a:chOff x="5037700" y="2430325"/>
            <a:chExt cx="75950" cy="65850"/>
          </a:xfrm>
        </p:grpSpPr>
        <p:sp>
          <p:nvSpPr>
            <p:cNvPr id="1791" name="Google Shape;1944;p67">
              <a:extLst>
                <a:ext uri="{FF2B5EF4-FFF2-40B4-BE49-F238E27FC236}">
                  <a16:creationId xmlns:a16="http://schemas.microsoft.com/office/drawing/2014/main" id="{984509CA-D18E-C88B-B7B9-FF481D2D9AA0}"/>
                </a:ext>
              </a:extLst>
            </p:cNvPr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945;p67">
              <a:extLst>
                <a:ext uri="{FF2B5EF4-FFF2-40B4-BE49-F238E27FC236}">
                  <a16:creationId xmlns:a16="http://schemas.microsoft.com/office/drawing/2014/main" id="{55EC9EC9-2BC5-CF37-3DA8-0C17287DFCC2}"/>
                </a:ext>
              </a:extLst>
            </p:cNvPr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3" name="Google Shape;1946;p67">
            <a:extLst>
              <a:ext uri="{FF2B5EF4-FFF2-40B4-BE49-F238E27FC236}">
                <a16:creationId xmlns:a16="http://schemas.microsoft.com/office/drawing/2014/main" id="{2A332678-067A-BBF5-5500-47DEE68CD39F}"/>
              </a:ext>
            </a:extLst>
          </p:cNvPr>
          <p:cNvGrpSpPr/>
          <p:nvPr/>
        </p:nvGrpSpPr>
        <p:grpSpPr>
          <a:xfrm>
            <a:off x="7410481" y="3033666"/>
            <a:ext cx="173014" cy="97629"/>
            <a:chOff x="4756975" y="2341800"/>
            <a:chExt cx="91975" cy="51925"/>
          </a:xfrm>
        </p:grpSpPr>
        <p:sp>
          <p:nvSpPr>
            <p:cNvPr id="1794" name="Google Shape;1947;p67">
              <a:extLst>
                <a:ext uri="{FF2B5EF4-FFF2-40B4-BE49-F238E27FC236}">
                  <a16:creationId xmlns:a16="http://schemas.microsoft.com/office/drawing/2014/main" id="{AA0BD3ED-8FD9-F262-C257-9FC49CD6192D}"/>
                </a:ext>
              </a:extLst>
            </p:cNvPr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948;p67">
              <a:extLst>
                <a:ext uri="{FF2B5EF4-FFF2-40B4-BE49-F238E27FC236}">
                  <a16:creationId xmlns:a16="http://schemas.microsoft.com/office/drawing/2014/main" id="{6C00FF08-06B7-8EBD-C039-2032C616BCF3}"/>
                </a:ext>
              </a:extLst>
            </p:cNvPr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949;p67">
              <a:extLst>
                <a:ext uri="{FF2B5EF4-FFF2-40B4-BE49-F238E27FC236}">
                  <a16:creationId xmlns:a16="http://schemas.microsoft.com/office/drawing/2014/main" id="{3C5AB362-629B-183E-A8C5-9F9397203948}"/>
                </a:ext>
              </a:extLst>
            </p:cNvPr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950;p67">
              <a:extLst>
                <a:ext uri="{FF2B5EF4-FFF2-40B4-BE49-F238E27FC236}">
                  <a16:creationId xmlns:a16="http://schemas.microsoft.com/office/drawing/2014/main" id="{1F6C532E-183C-3C35-7686-0F61A63B18C7}"/>
                </a:ext>
              </a:extLst>
            </p:cNvPr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951;p67">
              <a:extLst>
                <a:ext uri="{FF2B5EF4-FFF2-40B4-BE49-F238E27FC236}">
                  <a16:creationId xmlns:a16="http://schemas.microsoft.com/office/drawing/2014/main" id="{15779C00-305C-23B6-DA7D-11F545482A77}"/>
                </a:ext>
              </a:extLst>
            </p:cNvPr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952;p67">
              <a:extLst>
                <a:ext uri="{FF2B5EF4-FFF2-40B4-BE49-F238E27FC236}">
                  <a16:creationId xmlns:a16="http://schemas.microsoft.com/office/drawing/2014/main" id="{E9F50B02-CAF8-2229-4D49-71B33077BC62}"/>
                </a:ext>
              </a:extLst>
            </p:cNvPr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953;p67">
              <a:extLst>
                <a:ext uri="{FF2B5EF4-FFF2-40B4-BE49-F238E27FC236}">
                  <a16:creationId xmlns:a16="http://schemas.microsoft.com/office/drawing/2014/main" id="{D62DB617-3D50-2A4E-3C36-121BDEF39FC0}"/>
                </a:ext>
              </a:extLst>
            </p:cNvPr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954;p67">
              <a:extLst>
                <a:ext uri="{FF2B5EF4-FFF2-40B4-BE49-F238E27FC236}">
                  <a16:creationId xmlns:a16="http://schemas.microsoft.com/office/drawing/2014/main" id="{38D56EB0-92EF-3DB5-1879-1F610CD56F86}"/>
                </a:ext>
              </a:extLst>
            </p:cNvPr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955;p67">
              <a:extLst>
                <a:ext uri="{FF2B5EF4-FFF2-40B4-BE49-F238E27FC236}">
                  <a16:creationId xmlns:a16="http://schemas.microsoft.com/office/drawing/2014/main" id="{E8E9DFCF-A3FE-9923-48B0-6D175FA2353E}"/>
                </a:ext>
              </a:extLst>
            </p:cNvPr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956;p67">
              <a:extLst>
                <a:ext uri="{FF2B5EF4-FFF2-40B4-BE49-F238E27FC236}">
                  <a16:creationId xmlns:a16="http://schemas.microsoft.com/office/drawing/2014/main" id="{862AE9F8-745C-3D76-460C-37AC26003E15}"/>
                </a:ext>
              </a:extLst>
            </p:cNvPr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957;p67">
              <a:extLst>
                <a:ext uri="{FF2B5EF4-FFF2-40B4-BE49-F238E27FC236}">
                  <a16:creationId xmlns:a16="http://schemas.microsoft.com/office/drawing/2014/main" id="{C6516448-67A0-1900-2FF9-76F53D20C1A1}"/>
                </a:ext>
              </a:extLst>
            </p:cNvPr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958;p67">
              <a:extLst>
                <a:ext uri="{FF2B5EF4-FFF2-40B4-BE49-F238E27FC236}">
                  <a16:creationId xmlns:a16="http://schemas.microsoft.com/office/drawing/2014/main" id="{3524CC2B-99DC-43C3-50FC-C59B89D2A397}"/>
                </a:ext>
              </a:extLst>
            </p:cNvPr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959;p67">
              <a:extLst>
                <a:ext uri="{FF2B5EF4-FFF2-40B4-BE49-F238E27FC236}">
                  <a16:creationId xmlns:a16="http://schemas.microsoft.com/office/drawing/2014/main" id="{969AC5AA-3029-6610-5EA6-075B0B1EDB6A}"/>
                </a:ext>
              </a:extLst>
            </p:cNvPr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960;p67">
              <a:extLst>
                <a:ext uri="{FF2B5EF4-FFF2-40B4-BE49-F238E27FC236}">
                  <a16:creationId xmlns:a16="http://schemas.microsoft.com/office/drawing/2014/main" id="{8231648C-5F70-7466-F259-B6BD9B3C8084}"/>
                </a:ext>
              </a:extLst>
            </p:cNvPr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961;p67">
              <a:extLst>
                <a:ext uri="{FF2B5EF4-FFF2-40B4-BE49-F238E27FC236}">
                  <a16:creationId xmlns:a16="http://schemas.microsoft.com/office/drawing/2014/main" id="{0B4DB7FE-D688-D855-B76B-62776DB3091B}"/>
                </a:ext>
              </a:extLst>
            </p:cNvPr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962;p67">
              <a:extLst>
                <a:ext uri="{FF2B5EF4-FFF2-40B4-BE49-F238E27FC236}">
                  <a16:creationId xmlns:a16="http://schemas.microsoft.com/office/drawing/2014/main" id="{0DD88998-1D67-A807-C10A-6DE0DDDEBFFB}"/>
                </a:ext>
              </a:extLst>
            </p:cNvPr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963;p67">
              <a:extLst>
                <a:ext uri="{FF2B5EF4-FFF2-40B4-BE49-F238E27FC236}">
                  <a16:creationId xmlns:a16="http://schemas.microsoft.com/office/drawing/2014/main" id="{78C9C402-1BCD-26E9-BFDC-BBF610D740DB}"/>
                </a:ext>
              </a:extLst>
            </p:cNvPr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964;p67">
              <a:extLst>
                <a:ext uri="{FF2B5EF4-FFF2-40B4-BE49-F238E27FC236}">
                  <a16:creationId xmlns:a16="http://schemas.microsoft.com/office/drawing/2014/main" id="{4F6A20B5-38A6-4387-9652-04F52D11B92C}"/>
                </a:ext>
              </a:extLst>
            </p:cNvPr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965;p67">
              <a:extLst>
                <a:ext uri="{FF2B5EF4-FFF2-40B4-BE49-F238E27FC236}">
                  <a16:creationId xmlns:a16="http://schemas.microsoft.com/office/drawing/2014/main" id="{C35256A7-F7A4-0089-432C-8D8F50B6E0AF}"/>
                </a:ext>
              </a:extLst>
            </p:cNvPr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966;p67">
              <a:extLst>
                <a:ext uri="{FF2B5EF4-FFF2-40B4-BE49-F238E27FC236}">
                  <a16:creationId xmlns:a16="http://schemas.microsoft.com/office/drawing/2014/main" id="{96F72D97-6068-21D6-FEEB-FC6E1296066B}"/>
                </a:ext>
              </a:extLst>
            </p:cNvPr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4" name="Google Shape;1967;p67">
            <a:extLst>
              <a:ext uri="{FF2B5EF4-FFF2-40B4-BE49-F238E27FC236}">
                <a16:creationId xmlns:a16="http://schemas.microsoft.com/office/drawing/2014/main" id="{8C21FF05-0807-2AA2-3EBD-38F4366C0ADA}"/>
              </a:ext>
            </a:extLst>
          </p:cNvPr>
          <p:cNvGrpSpPr/>
          <p:nvPr/>
        </p:nvGrpSpPr>
        <p:grpSpPr>
          <a:xfrm>
            <a:off x="7677418" y="3522363"/>
            <a:ext cx="212497" cy="175761"/>
            <a:chOff x="4943575" y="2516350"/>
            <a:chExt cx="98675" cy="81700"/>
          </a:xfrm>
        </p:grpSpPr>
        <p:sp>
          <p:nvSpPr>
            <p:cNvPr id="1815" name="Google Shape;1968;p67">
              <a:extLst>
                <a:ext uri="{FF2B5EF4-FFF2-40B4-BE49-F238E27FC236}">
                  <a16:creationId xmlns:a16="http://schemas.microsoft.com/office/drawing/2014/main" id="{36627EBD-F895-9E01-D7B4-620716D68007}"/>
                </a:ext>
              </a:extLst>
            </p:cNvPr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969;p67">
              <a:extLst>
                <a:ext uri="{FF2B5EF4-FFF2-40B4-BE49-F238E27FC236}">
                  <a16:creationId xmlns:a16="http://schemas.microsoft.com/office/drawing/2014/main" id="{1AEAF524-7EB3-B022-73E0-4336272A96B2}"/>
                </a:ext>
              </a:extLst>
            </p:cNvPr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970;p67">
              <a:extLst>
                <a:ext uri="{FF2B5EF4-FFF2-40B4-BE49-F238E27FC236}">
                  <a16:creationId xmlns:a16="http://schemas.microsoft.com/office/drawing/2014/main" id="{2943114D-1DB2-6A3B-7083-DF8210DBE9EF}"/>
                </a:ext>
              </a:extLst>
            </p:cNvPr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971;p67">
              <a:extLst>
                <a:ext uri="{FF2B5EF4-FFF2-40B4-BE49-F238E27FC236}">
                  <a16:creationId xmlns:a16="http://schemas.microsoft.com/office/drawing/2014/main" id="{42CC953C-07D1-E05C-66C8-F1E018C8FF61}"/>
                </a:ext>
              </a:extLst>
            </p:cNvPr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972;p67">
              <a:extLst>
                <a:ext uri="{FF2B5EF4-FFF2-40B4-BE49-F238E27FC236}">
                  <a16:creationId xmlns:a16="http://schemas.microsoft.com/office/drawing/2014/main" id="{809FDB75-895B-E258-5FE5-252EEBA9209E}"/>
                </a:ext>
              </a:extLst>
            </p:cNvPr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973;p67">
              <a:extLst>
                <a:ext uri="{FF2B5EF4-FFF2-40B4-BE49-F238E27FC236}">
                  <a16:creationId xmlns:a16="http://schemas.microsoft.com/office/drawing/2014/main" id="{A88AD908-3CEF-FB9F-E4EB-F931DA9356D1}"/>
                </a:ext>
              </a:extLst>
            </p:cNvPr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974;p67">
              <a:extLst>
                <a:ext uri="{FF2B5EF4-FFF2-40B4-BE49-F238E27FC236}">
                  <a16:creationId xmlns:a16="http://schemas.microsoft.com/office/drawing/2014/main" id="{EF1828A4-8C70-7C1B-10AB-D174D7A9ABAF}"/>
                </a:ext>
              </a:extLst>
            </p:cNvPr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975;p67">
              <a:extLst>
                <a:ext uri="{FF2B5EF4-FFF2-40B4-BE49-F238E27FC236}">
                  <a16:creationId xmlns:a16="http://schemas.microsoft.com/office/drawing/2014/main" id="{180B0749-FFBB-81FC-B12F-49FA2693DED6}"/>
                </a:ext>
              </a:extLst>
            </p:cNvPr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976;p67">
              <a:extLst>
                <a:ext uri="{FF2B5EF4-FFF2-40B4-BE49-F238E27FC236}">
                  <a16:creationId xmlns:a16="http://schemas.microsoft.com/office/drawing/2014/main" id="{366B47A4-92F8-650D-25D2-AB87E6B3770B}"/>
                </a:ext>
              </a:extLst>
            </p:cNvPr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977;p67">
              <a:extLst>
                <a:ext uri="{FF2B5EF4-FFF2-40B4-BE49-F238E27FC236}">
                  <a16:creationId xmlns:a16="http://schemas.microsoft.com/office/drawing/2014/main" id="{195BFBBF-3341-E162-AB22-AEDB2022EC76}"/>
                </a:ext>
              </a:extLst>
            </p:cNvPr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978;p67">
              <a:extLst>
                <a:ext uri="{FF2B5EF4-FFF2-40B4-BE49-F238E27FC236}">
                  <a16:creationId xmlns:a16="http://schemas.microsoft.com/office/drawing/2014/main" id="{8810A727-D894-2F18-34C5-EE6C0A639355}"/>
                </a:ext>
              </a:extLst>
            </p:cNvPr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979;p67">
              <a:extLst>
                <a:ext uri="{FF2B5EF4-FFF2-40B4-BE49-F238E27FC236}">
                  <a16:creationId xmlns:a16="http://schemas.microsoft.com/office/drawing/2014/main" id="{263A9677-3A28-EA26-F26E-FD44B4839566}"/>
                </a:ext>
              </a:extLst>
            </p:cNvPr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980;p67">
              <a:extLst>
                <a:ext uri="{FF2B5EF4-FFF2-40B4-BE49-F238E27FC236}">
                  <a16:creationId xmlns:a16="http://schemas.microsoft.com/office/drawing/2014/main" id="{78EADDEF-CDFB-90EA-57C4-6A474D857AEE}"/>
                </a:ext>
              </a:extLst>
            </p:cNvPr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981;p67">
              <a:extLst>
                <a:ext uri="{FF2B5EF4-FFF2-40B4-BE49-F238E27FC236}">
                  <a16:creationId xmlns:a16="http://schemas.microsoft.com/office/drawing/2014/main" id="{3B873C87-4713-232D-7232-66A576B962D4}"/>
                </a:ext>
              </a:extLst>
            </p:cNvPr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982;p67">
              <a:extLst>
                <a:ext uri="{FF2B5EF4-FFF2-40B4-BE49-F238E27FC236}">
                  <a16:creationId xmlns:a16="http://schemas.microsoft.com/office/drawing/2014/main" id="{A0763321-2121-F703-CB8D-8D489DD84240}"/>
                </a:ext>
              </a:extLst>
            </p:cNvPr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983;p67">
              <a:extLst>
                <a:ext uri="{FF2B5EF4-FFF2-40B4-BE49-F238E27FC236}">
                  <a16:creationId xmlns:a16="http://schemas.microsoft.com/office/drawing/2014/main" id="{8BD60670-1A15-FF8D-29E9-C621A2F40B53}"/>
                </a:ext>
              </a:extLst>
            </p:cNvPr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984;p67">
              <a:extLst>
                <a:ext uri="{FF2B5EF4-FFF2-40B4-BE49-F238E27FC236}">
                  <a16:creationId xmlns:a16="http://schemas.microsoft.com/office/drawing/2014/main" id="{8E7696E8-A4B6-1010-09BD-971221788255}"/>
                </a:ext>
              </a:extLst>
            </p:cNvPr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985;p67">
              <a:extLst>
                <a:ext uri="{FF2B5EF4-FFF2-40B4-BE49-F238E27FC236}">
                  <a16:creationId xmlns:a16="http://schemas.microsoft.com/office/drawing/2014/main" id="{EE4997B1-0AF7-4231-2AF2-4F3A6E56AC13}"/>
                </a:ext>
              </a:extLst>
            </p:cNvPr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986;p67">
              <a:extLst>
                <a:ext uri="{FF2B5EF4-FFF2-40B4-BE49-F238E27FC236}">
                  <a16:creationId xmlns:a16="http://schemas.microsoft.com/office/drawing/2014/main" id="{3552DC5C-7384-7510-8472-EB61B6EDB878}"/>
                </a:ext>
              </a:extLst>
            </p:cNvPr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987;p67">
              <a:extLst>
                <a:ext uri="{FF2B5EF4-FFF2-40B4-BE49-F238E27FC236}">
                  <a16:creationId xmlns:a16="http://schemas.microsoft.com/office/drawing/2014/main" id="{10817B88-7624-CD7F-45B9-36F1DE34DE3C}"/>
                </a:ext>
              </a:extLst>
            </p:cNvPr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988;p67">
              <a:extLst>
                <a:ext uri="{FF2B5EF4-FFF2-40B4-BE49-F238E27FC236}">
                  <a16:creationId xmlns:a16="http://schemas.microsoft.com/office/drawing/2014/main" id="{F0CFE8D4-3C1D-22CE-4F67-DDC5CEE830CB}"/>
                </a:ext>
              </a:extLst>
            </p:cNvPr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989;p67">
              <a:extLst>
                <a:ext uri="{FF2B5EF4-FFF2-40B4-BE49-F238E27FC236}">
                  <a16:creationId xmlns:a16="http://schemas.microsoft.com/office/drawing/2014/main" id="{4F1DDBC8-F0B4-4B91-0A38-F65A7D398BE7}"/>
                </a:ext>
              </a:extLst>
            </p:cNvPr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990;p67">
              <a:extLst>
                <a:ext uri="{FF2B5EF4-FFF2-40B4-BE49-F238E27FC236}">
                  <a16:creationId xmlns:a16="http://schemas.microsoft.com/office/drawing/2014/main" id="{516B0AD7-8F39-803E-9B83-FF9FCD969EBB}"/>
                </a:ext>
              </a:extLst>
            </p:cNvPr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991;p67">
              <a:extLst>
                <a:ext uri="{FF2B5EF4-FFF2-40B4-BE49-F238E27FC236}">
                  <a16:creationId xmlns:a16="http://schemas.microsoft.com/office/drawing/2014/main" id="{2BA149DD-0521-C614-A2D5-B9288059D3CC}"/>
                </a:ext>
              </a:extLst>
            </p:cNvPr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992;p67">
              <a:extLst>
                <a:ext uri="{FF2B5EF4-FFF2-40B4-BE49-F238E27FC236}">
                  <a16:creationId xmlns:a16="http://schemas.microsoft.com/office/drawing/2014/main" id="{E702BD92-6D63-0FF6-AD79-F9C1303634C7}"/>
                </a:ext>
              </a:extLst>
            </p:cNvPr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993;p67">
              <a:extLst>
                <a:ext uri="{FF2B5EF4-FFF2-40B4-BE49-F238E27FC236}">
                  <a16:creationId xmlns:a16="http://schemas.microsoft.com/office/drawing/2014/main" id="{B4803942-CAB7-EF57-3CDA-74DEAD501C54}"/>
                </a:ext>
              </a:extLst>
            </p:cNvPr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994;p67">
              <a:extLst>
                <a:ext uri="{FF2B5EF4-FFF2-40B4-BE49-F238E27FC236}">
                  <a16:creationId xmlns:a16="http://schemas.microsoft.com/office/drawing/2014/main" id="{2B1D20FE-E7BD-0E9D-C144-5EF2C2DF6D88}"/>
                </a:ext>
              </a:extLst>
            </p:cNvPr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995;p67">
              <a:extLst>
                <a:ext uri="{FF2B5EF4-FFF2-40B4-BE49-F238E27FC236}">
                  <a16:creationId xmlns:a16="http://schemas.microsoft.com/office/drawing/2014/main" id="{FD546E4F-FBA7-4FC4-0D59-1E1AA27B61E7}"/>
                </a:ext>
              </a:extLst>
            </p:cNvPr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996;p67">
              <a:extLst>
                <a:ext uri="{FF2B5EF4-FFF2-40B4-BE49-F238E27FC236}">
                  <a16:creationId xmlns:a16="http://schemas.microsoft.com/office/drawing/2014/main" id="{66C53CB7-70A5-5EE8-F33A-961E31406944}"/>
                </a:ext>
              </a:extLst>
            </p:cNvPr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997;p67">
              <a:extLst>
                <a:ext uri="{FF2B5EF4-FFF2-40B4-BE49-F238E27FC236}">
                  <a16:creationId xmlns:a16="http://schemas.microsoft.com/office/drawing/2014/main" id="{F146C5BC-10B7-FB3B-D60A-F77F635BDC20}"/>
                </a:ext>
              </a:extLst>
            </p:cNvPr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998;p67">
              <a:extLst>
                <a:ext uri="{FF2B5EF4-FFF2-40B4-BE49-F238E27FC236}">
                  <a16:creationId xmlns:a16="http://schemas.microsoft.com/office/drawing/2014/main" id="{4D0E90AF-EF08-2291-ED9F-87DE901C1F82}"/>
                </a:ext>
              </a:extLst>
            </p:cNvPr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999;p67">
              <a:extLst>
                <a:ext uri="{FF2B5EF4-FFF2-40B4-BE49-F238E27FC236}">
                  <a16:creationId xmlns:a16="http://schemas.microsoft.com/office/drawing/2014/main" id="{9E5E7271-C4CC-BECC-661A-E65FAF2EBA93}"/>
                </a:ext>
              </a:extLst>
            </p:cNvPr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2000;p67">
              <a:extLst>
                <a:ext uri="{FF2B5EF4-FFF2-40B4-BE49-F238E27FC236}">
                  <a16:creationId xmlns:a16="http://schemas.microsoft.com/office/drawing/2014/main" id="{5B466806-9F09-9FA9-BD90-91229F0564AC}"/>
                </a:ext>
              </a:extLst>
            </p:cNvPr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2001;p67">
              <a:extLst>
                <a:ext uri="{FF2B5EF4-FFF2-40B4-BE49-F238E27FC236}">
                  <a16:creationId xmlns:a16="http://schemas.microsoft.com/office/drawing/2014/main" id="{4A34A9D8-597C-4ABC-50D7-59C6FBD21226}"/>
                </a:ext>
              </a:extLst>
            </p:cNvPr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2002;p67">
              <a:extLst>
                <a:ext uri="{FF2B5EF4-FFF2-40B4-BE49-F238E27FC236}">
                  <a16:creationId xmlns:a16="http://schemas.microsoft.com/office/drawing/2014/main" id="{EA751A28-0087-A528-438A-A8B7F199CCC1}"/>
                </a:ext>
              </a:extLst>
            </p:cNvPr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2003;p67">
              <a:extLst>
                <a:ext uri="{FF2B5EF4-FFF2-40B4-BE49-F238E27FC236}">
                  <a16:creationId xmlns:a16="http://schemas.microsoft.com/office/drawing/2014/main" id="{56799C4E-C407-DF98-D66C-69701090FA62}"/>
                </a:ext>
              </a:extLst>
            </p:cNvPr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2004;p67">
              <a:extLst>
                <a:ext uri="{FF2B5EF4-FFF2-40B4-BE49-F238E27FC236}">
                  <a16:creationId xmlns:a16="http://schemas.microsoft.com/office/drawing/2014/main" id="{71689441-8229-8B53-1A5A-C44FA53E9CF3}"/>
                </a:ext>
              </a:extLst>
            </p:cNvPr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2005;p67">
              <a:extLst>
                <a:ext uri="{FF2B5EF4-FFF2-40B4-BE49-F238E27FC236}">
                  <a16:creationId xmlns:a16="http://schemas.microsoft.com/office/drawing/2014/main" id="{7A49549E-549B-D6B4-62BA-F3D2F01D6424}"/>
                </a:ext>
              </a:extLst>
            </p:cNvPr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2006;p67">
              <a:extLst>
                <a:ext uri="{FF2B5EF4-FFF2-40B4-BE49-F238E27FC236}">
                  <a16:creationId xmlns:a16="http://schemas.microsoft.com/office/drawing/2014/main" id="{35BB55F7-1AD1-9279-0736-71C7D25B6D08}"/>
                </a:ext>
              </a:extLst>
            </p:cNvPr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2007;p67">
              <a:extLst>
                <a:ext uri="{FF2B5EF4-FFF2-40B4-BE49-F238E27FC236}">
                  <a16:creationId xmlns:a16="http://schemas.microsoft.com/office/drawing/2014/main" id="{E2B0911A-D7B0-FFBC-9B2F-3CA3118A2D9A}"/>
                </a:ext>
              </a:extLst>
            </p:cNvPr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2008;p67">
              <a:extLst>
                <a:ext uri="{FF2B5EF4-FFF2-40B4-BE49-F238E27FC236}">
                  <a16:creationId xmlns:a16="http://schemas.microsoft.com/office/drawing/2014/main" id="{4E63F2B4-96A6-A0BD-D241-9EBF991DE3CE}"/>
                </a:ext>
              </a:extLst>
            </p:cNvPr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2009;p67">
              <a:extLst>
                <a:ext uri="{FF2B5EF4-FFF2-40B4-BE49-F238E27FC236}">
                  <a16:creationId xmlns:a16="http://schemas.microsoft.com/office/drawing/2014/main" id="{44956729-E427-9B22-5828-962F5C762374}"/>
                </a:ext>
              </a:extLst>
            </p:cNvPr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2010;p67">
              <a:extLst>
                <a:ext uri="{FF2B5EF4-FFF2-40B4-BE49-F238E27FC236}">
                  <a16:creationId xmlns:a16="http://schemas.microsoft.com/office/drawing/2014/main" id="{23379719-58E8-E913-869C-FFF7346C53EC}"/>
                </a:ext>
              </a:extLst>
            </p:cNvPr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2011;p67">
              <a:extLst>
                <a:ext uri="{FF2B5EF4-FFF2-40B4-BE49-F238E27FC236}">
                  <a16:creationId xmlns:a16="http://schemas.microsoft.com/office/drawing/2014/main" id="{83038719-A85A-5E01-DA8D-EC7434F51530}"/>
                </a:ext>
              </a:extLst>
            </p:cNvPr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2012;p67">
              <a:extLst>
                <a:ext uri="{FF2B5EF4-FFF2-40B4-BE49-F238E27FC236}">
                  <a16:creationId xmlns:a16="http://schemas.microsoft.com/office/drawing/2014/main" id="{97CD4871-7A99-C768-7CA8-A038DFD6D705}"/>
                </a:ext>
              </a:extLst>
            </p:cNvPr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2013;p67">
              <a:extLst>
                <a:ext uri="{FF2B5EF4-FFF2-40B4-BE49-F238E27FC236}">
                  <a16:creationId xmlns:a16="http://schemas.microsoft.com/office/drawing/2014/main" id="{38E6E819-FA38-DE2E-F1D3-6853DF33BE7F}"/>
                </a:ext>
              </a:extLst>
            </p:cNvPr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2014;p67">
              <a:extLst>
                <a:ext uri="{FF2B5EF4-FFF2-40B4-BE49-F238E27FC236}">
                  <a16:creationId xmlns:a16="http://schemas.microsoft.com/office/drawing/2014/main" id="{6D5CA4F2-EC56-A98D-51B7-61838ABFC626}"/>
                </a:ext>
              </a:extLst>
            </p:cNvPr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2015;p67">
              <a:extLst>
                <a:ext uri="{FF2B5EF4-FFF2-40B4-BE49-F238E27FC236}">
                  <a16:creationId xmlns:a16="http://schemas.microsoft.com/office/drawing/2014/main" id="{5028ADB1-FC26-C58F-7294-F9C6AB063152}"/>
                </a:ext>
              </a:extLst>
            </p:cNvPr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2016;p67">
              <a:extLst>
                <a:ext uri="{FF2B5EF4-FFF2-40B4-BE49-F238E27FC236}">
                  <a16:creationId xmlns:a16="http://schemas.microsoft.com/office/drawing/2014/main" id="{A85738A2-BB90-15F3-6C94-11BE1C59608A}"/>
                </a:ext>
              </a:extLst>
            </p:cNvPr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2017;p67">
              <a:extLst>
                <a:ext uri="{FF2B5EF4-FFF2-40B4-BE49-F238E27FC236}">
                  <a16:creationId xmlns:a16="http://schemas.microsoft.com/office/drawing/2014/main" id="{2A02C808-5A9E-3520-9302-0F3977EFE1CF}"/>
                </a:ext>
              </a:extLst>
            </p:cNvPr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2018;p67">
              <a:extLst>
                <a:ext uri="{FF2B5EF4-FFF2-40B4-BE49-F238E27FC236}">
                  <a16:creationId xmlns:a16="http://schemas.microsoft.com/office/drawing/2014/main" id="{FA128587-7431-E7F7-BD09-CFAB9A435983}"/>
                </a:ext>
              </a:extLst>
            </p:cNvPr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2019;p67">
              <a:extLst>
                <a:ext uri="{FF2B5EF4-FFF2-40B4-BE49-F238E27FC236}">
                  <a16:creationId xmlns:a16="http://schemas.microsoft.com/office/drawing/2014/main" id="{CBCD59AC-9EC0-6789-96C2-A0B3963F30A1}"/>
                </a:ext>
              </a:extLst>
            </p:cNvPr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2020;p67">
              <a:extLst>
                <a:ext uri="{FF2B5EF4-FFF2-40B4-BE49-F238E27FC236}">
                  <a16:creationId xmlns:a16="http://schemas.microsoft.com/office/drawing/2014/main" id="{A062C2E7-6A08-67EA-3290-DE6AEF0EA20C}"/>
                </a:ext>
              </a:extLst>
            </p:cNvPr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2021;p67">
              <a:extLst>
                <a:ext uri="{FF2B5EF4-FFF2-40B4-BE49-F238E27FC236}">
                  <a16:creationId xmlns:a16="http://schemas.microsoft.com/office/drawing/2014/main" id="{478E85C7-E28E-7DCA-16DF-6B76163C820B}"/>
                </a:ext>
              </a:extLst>
            </p:cNvPr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2022;p67">
              <a:extLst>
                <a:ext uri="{FF2B5EF4-FFF2-40B4-BE49-F238E27FC236}">
                  <a16:creationId xmlns:a16="http://schemas.microsoft.com/office/drawing/2014/main" id="{F44F0C14-854E-4BA9-7F0F-C18286F2F4FE}"/>
                </a:ext>
              </a:extLst>
            </p:cNvPr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2023;p67">
              <a:extLst>
                <a:ext uri="{FF2B5EF4-FFF2-40B4-BE49-F238E27FC236}">
                  <a16:creationId xmlns:a16="http://schemas.microsoft.com/office/drawing/2014/main" id="{64605858-0D3B-BE67-75E9-8CAE88BB164B}"/>
                </a:ext>
              </a:extLst>
            </p:cNvPr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2024;p67">
              <a:extLst>
                <a:ext uri="{FF2B5EF4-FFF2-40B4-BE49-F238E27FC236}">
                  <a16:creationId xmlns:a16="http://schemas.microsoft.com/office/drawing/2014/main" id="{3BF18539-4303-36E3-89A6-51FC862A1B6B}"/>
                </a:ext>
              </a:extLst>
            </p:cNvPr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2025;p67">
              <a:extLst>
                <a:ext uri="{FF2B5EF4-FFF2-40B4-BE49-F238E27FC236}">
                  <a16:creationId xmlns:a16="http://schemas.microsoft.com/office/drawing/2014/main" id="{D6D354F1-5997-8C04-7DCB-6A3DFFF1E977}"/>
                </a:ext>
              </a:extLst>
            </p:cNvPr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2026;p67">
              <a:extLst>
                <a:ext uri="{FF2B5EF4-FFF2-40B4-BE49-F238E27FC236}">
                  <a16:creationId xmlns:a16="http://schemas.microsoft.com/office/drawing/2014/main" id="{CF9D8FF3-A132-9390-02BE-1CD27320E437}"/>
                </a:ext>
              </a:extLst>
            </p:cNvPr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2027;p67">
              <a:extLst>
                <a:ext uri="{FF2B5EF4-FFF2-40B4-BE49-F238E27FC236}">
                  <a16:creationId xmlns:a16="http://schemas.microsoft.com/office/drawing/2014/main" id="{45F9C3C3-954E-97FD-65D4-7F6C2E8A090C}"/>
                </a:ext>
              </a:extLst>
            </p:cNvPr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2028;p67">
              <a:extLst>
                <a:ext uri="{FF2B5EF4-FFF2-40B4-BE49-F238E27FC236}">
                  <a16:creationId xmlns:a16="http://schemas.microsoft.com/office/drawing/2014/main" id="{DDC612EF-C250-28FC-99E9-6F14FEC980DA}"/>
                </a:ext>
              </a:extLst>
            </p:cNvPr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2029;p67">
              <a:extLst>
                <a:ext uri="{FF2B5EF4-FFF2-40B4-BE49-F238E27FC236}">
                  <a16:creationId xmlns:a16="http://schemas.microsoft.com/office/drawing/2014/main" id="{7B66C899-08BA-E0D8-7D30-339039ABB97F}"/>
                </a:ext>
              </a:extLst>
            </p:cNvPr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2030;p67">
              <a:extLst>
                <a:ext uri="{FF2B5EF4-FFF2-40B4-BE49-F238E27FC236}">
                  <a16:creationId xmlns:a16="http://schemas.microsoft.com/office/drawing/2014/main" id="{9FD2D8C9-F557-1F21-BC53-1C9131A76A2A}"/>
                </a:ext>
              </a:extLst>
            </p:cNvPr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2031;p67">
              <a:extLst>
                <a:ext uri="{FF2B5EF4-FFF2-40B4-BE49-F238E27FC236}">
                  <a16:creationId xmlns:a16="http://schemas.microsoft.com/office/drawing/2014/main" id="{496B49BC-E875-3C89-4880-56B71DED92CB}"/>
                </a:ext>
              </a:extLst>
            </p:cNvPr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2032;p67">
              <a:extLst>
                <a:ext uri="{FF2B5EF4-FFF2-40B4-BE49-F238E27FC236}">
                  <a16:creationId xmlns:a16="http://schemas.microsoft.com/office/drawing/2014/main" id="{3B26E28D-DF6B-384B-EDFE-A5884F7AB2B9}"/>
                </a:ext>
              </a:extLst>
            </p:cNvPr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2033;p67">
              <a:extLst>
                <a:ext uri="{FF2B5EF4-FFF2-40B4-BE49-F238E27FC236}">
                  <a16:creationId xmlns:a16="http://schemas.microsoft.com/office/drawing/2014/main" id="{47F9EEAA-4CD9-B1D9-54F7-4789DA05DFA0}"/>
                </a:ext>
              </a:extLst>
            </p:cNvPr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2034;p67">
              <a:extLst>
                <a:ext uri="{FF2B5EF4-FFF2-40B4-BE49-F238E27FC236}">
                  <a16:creationId xmlns:a16="http://schemas.microsoft.com/office/drawing/2014/main" id="{C99C8EC6-C14F-A142-E7F9-38C1A606C5C1}"/>
                </a:ext>
              </a:extLst>
            </p:cNvPr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2035;p67">
              <a:extLst>
                <a:ext uri="{FF2B5EF4-FFF2-40B4-BE49-F238E27FC236}">
                  <a16:creationId xmlns:a16="http://schemas.microsoft.com/office/drawing/2014/main" id="{CA4DB3BC-97AA-31C2-1454-3591029A77D1}"/>
                </a:ext>
              </a:extLst>
            </p:cNvPr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2036;p67">
              <a:extLst>
                <a:ext uri="{FF2B5EF4-FFF2-40B4-BE49-F238E27FC236}">
                  <a16:creationId xmlns:a16="http://schemas.microsoft.com/office/drawing/2014/main" id="{57B2841F-9C89-82AA-02E1-DD996E9697ED}"/>
                </a:ext>
              </a:extLst>
            </p:cNvPr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2037;p67">
              <a:extLst>
                <a:ext uri="{FF2B5EF4-FFF2-40B4-BE49-F238E27FC236}">
                  <a16:creationId xmlns:a16="http://schemas.microsoft.com/office/drawing/2014/main" id="{5C9EDCEC-AAF1-85C4-DFA5-B23CB34CB227}"/>
                </a:ext>
              </a:extLst>
            </p:cNvPr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2038;p67">
              <a:extLst>
                <a:ext uri="{FF2B5EF4-FFF2-40B4-BE49-F238E27FC236}">
                  <a16:creationId xmlns:a16="http://schemas.microsoft.com/office/drawing/2014/main" id="{448341FC-56D7-89E4-C5C1-2D6BF4E84B2E}"/>
                </a:ext>
              </a:extLst>
            </p:cNvPr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2039;p67">
              <a:extLst>
                <a:ext uri="{FF2B5EF4-FFF2-40B4-BE49-F238E27FC236}">
                  <a16:creationId xmlns:a16="http://schemas.microsoft.com/office/drawing/2014/main" id="{408AF9E8-67B9-6C8E-10DB-6EEABAF2A34B}"/>
                </a:ext>
              </a:extLst>
            </p:cNvPr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2040;p67">
              <a:extLst>
                <a:ext uri="{FF2B5EF4-FFF2-40B4-BE49-F238E27FC236}">
                  <a16:creationId xmlns:a16="http://schemas.microsoft.com/office/drawing/2014/main" id="{B8524367-1640-BD58-1DE6-EE3F6141ADED}"/>
                </a:ext>
              </a:extLst>
            </p:cNvPr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2041;p67">
              <a:extLst>
                <a:ext uri="{FF2B5EF4-FFF2-40B4-BE49-F238E27FC236}">
                  <a16:creationId xmlns:a16="http://schemas.microsoft.com/office/drawing/2014/main" id="{A95E049E-9DA0-4384-4D92-2E921BF800C6}"/>
                </a:ext>
              </a:extLst>
            </p:cNvPr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2042;p67">
              <a:extLst>
                <a:ext uri="{FF2B5EF4-FFF2-40B4-BE49-F238E27FC236}">
                  <a16:creationId xmlns:a16="http://schemas.microsoft.com/office/drawing/2014/main" id="{7B1DFC01-869F-6DCD-3956-63BB694428F1}"/>
                </a:ext>
              </a:extLst>
            </p:cNvPr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2043;p67">
              <a:extLst>
                <a:ext uri="{FF2B5EF4-FFF2-40B4-BE49-F238E27FC236}">
                  <a16:creationId xmlns:a16="http://schemas.microsoft.com/office/drawing/2014/main" id="{82B7CC09-24B3-4BF8-3F8C-8DCC846758A2}"/>
                </a:ext>
              </a:extLst>
            </p:cNvPr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2044;p67">
              <a:extLst>
                <a:ext uri="{FF2B5EF4-FFF2-40B4-BE49-F238E27FC236}">
                  <a16:creationId xmlns:a16="http://schemas.microsoft.com/office/drawing/2014/main" id="{600F21CC-31CB-5280-9526-0A9E65D96B5D}"/>
                </a:ext>
              </a:extLst>
            </p:cNvPr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2045;p67">
              <a:extLst>
                <a:ext uri="{FF2B5EF4-FFF2-40B4-BE49-F238E27FC236}">
                  <a16:creationId xmlns:a16="http://schemas.microsoft.com/office/drawing/2014/main" id="{24DF4612-A74B-3BEA-CBB1-F0FC46EC168C}"/>
                </a:ext>
              </a:extLst>
            </p:cNvPr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93" name="Google Shape;2046;p67">
            <a:extLst>
              <a:ext uri="{FF2B5EF4-FFF2-40B4-BE49-F238E27FC236}">
                <a16:creationId xmlns:a16="http://schemas.microsoft.com/office/drawing/2014/main" id="{CD1D8B2A-1206-2391-ECB2-1476D8202894}"/>
              </a:ext>
            </a:extLst>
          </p:cNvPr>
          <p:cNvSpPr/>
          <p:nvPr/>
        </p:nvSpPr>
        <p:spPr>
          <a:xfrm>
            <a:off x="7692960" y="2751509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4" name="Google Shape;2047;p67">
            <a:extLst>
              <a:ext uri="{FF2B5EF4-FFF2-40B4-BE49-F238E27FC236}">
                <a16:creationId xmlns:a16="http://schemas.microsoft.com/office/drawing/2014/main" id="{77C23229-234D-CDAA-627B-FCBBA5F53B49}"/>
              </a:ext>
            </a:extLst>
          </p:cNvPr>
          <p:cNvSpPr/>
          <p:nvPr/>
        </p:nvSpPr>
        <p:spPr>
          <a:xfrm>
            <a:off x="8009217" y="2780328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5" name="Google Shape;2048;p67">
            <a:extLst>
              <a:ext uri="{FF2B5EF4-FFF2-40B4-BE49-F238E27FC236}">
                <a16:creationId xmlns:a16="http://schemas.microsoft.com/office/drawing/2014/main" id="{51896801-6F04-6CB9-2199-84C1212E853A}"/>
              </a:ext>
            </a:extLst>
          </p:cNvPr>
          <p:cNvSpPr/>
          <p:nvPr/>
        </p:nvSpPr>
        <p:spPr>
          <a:xfrm>
            <a:off x="7111331" y="2101265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96" name="Google Shape;2049;p67">
            <a:extLst>
              <a:ext uri="{FF2B5EF4-FFF2-40B4-BE49-F238E27FC236}">
                <a16:creationId xmlns:a16="http://schemas.microsoft.com/office/drawing/2014/main" id="{2D4D6181-FC11-BB91-3B18-2EA220CDEF4D}"/>
              </a:ext>
            </a:extLst>
          </p:cNvPr>
          <p:cNvSpPr/>
          <p:nvPr/>
        </p:nvSpPr>
        <p:spPr>
          <a:xfrm flipH="1">
            <a:off x="7418697" y="2101265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2787993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" name="Google Shape;1099;p60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dirty="0"/>
              <a:t>Mapas</a:t>
            </a:r>
          </a:p>
        </p:txBody>
      </p:sp>
      <p:grpSp>
        <p:nvGrpSpPr>
          <p:cNvPr id="7722" name="Google Shape;2055;p68">
            <a:extLst>
              <a:ext uri="{FF2B5EF4-FFF2-40B4-BE49-F238E27FC236}">
                <a16:creationId xmlns:a16="http://schemas.microsoft.com/office/drawing/2014/main" id="{2C53E5DD-8B86-BC4C-5FFB-103FF4A502A2}"/>
              </a:ext>
            </a:extLst>
          </p:cNvPr>
          <p:cNvGrpSpPr/>
          <p:nvPr/>
        </p:nvGrpSpPr>
        <p:grpSpPr>
          <a:xfrm>
            <a:off x="6647587" y="3754770"/>
            <a:ext cx="560636" cy="516497"/>
            <a:chOff x="6652051" y="3714143"/>
            <a:chExt cx="560636" cy="516497"/>
          </a:xfrm>
        </p:grpSpPr>
        <p:grpSp>
          <p:nvGrpSpPr>
            <p:cNvPr id="7723" name="Google Shape;2056;p68">
              <a:extLst>
                <a:ext uri="{FF2B5EF4-FFF2-40B4-BE49-F238E27FC236}">
                  <a16:creationId xmlns:a16="http://schemas.microsoft.com/office/drawing/2014/main" id="{E6FE3530-A773-C644-C443-FF73011A06C3}"/>
                </a:ext>
              </a:extLst>
            </p:cNvPr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7725" name="Google Shape;2057;p68">
                <a:extLst>
                  <a:ext uri="{FF2B5EF4-FFF2-40B4-BE49-F238E27FC236}">
                    <a16:creationId xmlns:a16="http://schemas.microsoft.com/office/drawing/2014/main" id="{FDC7A7A7-7430-DB6F-4578-B94CFFF4FE28}"/>
                  </a:ext>
                </a:extLst>
              </p:cNvPr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7730" name="Google Shape;2058;p68">
                  <a:extLst>
                    <a:ext uri="{FF2B5EF4-FFF2-40B4-BE49-F238E27FC236}">
                      <a16:creationId xmlns:a16="http://schemas.microsoft.com/office/drawing/2014/main" id="{307A9251-75D0-4C12-AEB8-DC5ECAFA22A0}"/>
                    </a:ext>
                  </a:extLst>
                </p:cNvPr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1" name="Google Shape;2059;p68">
                  <a:extLst>
                    <a:ext uri="{FF2B5EF4-FFF2-40B4-BE49-F238E27FC236}">
                      <a16:creationId xmlns:a16="http://schemas.microsoft.com/office/drawing/2014/main" id="{90044B54-6E05-7262-734E-5DA37F810D44}"/>
                    </a:ext>
                  </a:extLst>
                </p:cNvPr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2" name="Google Shape;2060;p68">
                  <a:extLst>
                    <a:ext uri="{FF2B5EF4-FFF2-40B4-BE49-F238E27FC236}">
                      <a16:creationId xmlns:a16="http://schemas.microsoft.com/office/drawing/2014/main" id="{9FD83872-1AE3-2400-3C3E-4E041383BA01}"/>
                    </a:ext>
                  </a:extLst>
                </p:cNvPr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3" name="Google Shape;2061;p68">
                  <a:extLst>
                    <a:ext uri="{FF2B5EF4-FFF2-40B4-BE49-F238E27FC236}">
                      <a16:creationId xmlns:a16="http://schemas.microsoft.com/office/drawing/2014/main" id="{8BCE776B-43DF-03B5-668D-7D0DCDE40E72}"/>
                    </a:ext>
                  </a:extLst>
                </p:cNvPr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4" name="Google Shape;2062;p68">
                  <a:extLst>
                    <a:ext uri="{FF2B5EF4-FFF2-40B4-BE49-F238E27FC236}">
                      <a16:creationId xmlns:a16="http://schemas.microsoft.com/office/drawing/2014/main" id="{9634147C-30F3-0A96-B1BA-F809598C8DCE}"/>
                    </a:ext>
                  </a:extLst>
                </p:cNvPr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5" name="Google Shape;2063;p68">
                  <a:extLst>
                    <a:ext uri="{FF2B5EF4-FFF2-40B4-BE49-F238E27FC236}">
                      <a16:creationId xmlns:a16="http://schemas.microsoft.com/office/drawing/2014/main" id="{F46075D3-3EA0-1A55-4B3A-9346D2F273EB}"/>
                    </a:ext>
                  </a:extLst>
                </p:cNvPr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6" name="Google Shape;2064;p68">
                  <a:extLst>
                    <a:ext uri="{FF2B5EF4-FFF2-40B4-BE49-F238E27FC236}">
                      <a16:creationId xmlns:a16="http://schemas.microsoft.com/office/drawing/2014/main" id="{A425308D-23AF-8FED-E8AB-2E5CC9BF54DE}"/>
                    </a:ext>
                  </a:extLst>
                </p:cNvPr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7" name="Google Shape;2065;p68">
                  <a:extLst>
                    <a:ext uri="{FF2B5EF4-FFF2-40B4-BE49-F238E27FC236}">
                      <a16:creationId xmlns:a16="http://schemas.microsoft.com/office/drawing/2014/main" id="{5F121156-232D-A0A4-992C-24B83D1E80E9}"/>
                    </a:ext>
                  </a:extLst>
                </p:cNvPr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8" name="Google Shape;2066;p68">
                  <a:extLst>
                    <a:ext uri="{FF2B5EF4-FFF2-40B4-BE49-F238E27FC236}">
                      <a16:creationId xmlns:a16="http://schemas.microsoft.com/office/drawing/2014/main" id="{E56141AB-D30D-A0FA-7CDC-18182EC01AB6}"/>
                    </a:ext>
                  </a:extLst>
                </p:cNvPr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726" name="Google Shape;2067;p68">
                <a:extLst>
                  <a:ext uri="{FF2B5EF4-FFF2-40B4-BE49-F238E27FC236}">
                    <a16:creationId xmlns:a16="http://schemas.microsoft.com/office/drawing/2014/main" id="{7D6569E4-82B3-4748-BC59-4F8A6B8024BE}"/>
                  </a:ext>
                </a:extLst>
              </p:cNvPr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7" name="Google Shape;2068;p68">
                <a:extLst>
                  <a:ext uri="{FF2B5EF4-FFF2-40B4-BE49-F238E27FC236}">
                    <a16:creationId xmlns:a16="http://schemas.microsoft.com/office/drawing/2014/main" id="{FF78C251-DBBC-BB0B-1353-82CA636804DF}"/>
                  </a:ext>
                </a:extLst>
              </p:cNvPr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8" name="Google Shape;2069;p68">
                <a:extLst>
                  <a:ext uri="{FF2B5EF4-FFF2-40B4-BE49-F238E27FC236}">
                    <a16:creationId xmlns:a16="http://schemas.microsoft.com/office/drawing/2014/main" id="{410ACA61-7ED3-0206-D024-938ACC5AE2C2}"/>
                  </a:ext>
                </a:extLst>
              </p:cNvPr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9" name="Google Shape;2070;p68">
                <a:extLst>
                  <a:ext uri="{FF2B5EF4-FFF2-40B4-BE49-F238E27FC236}">
                    <a16:creationId xmlns:a16="http://schemas.microsoft.com/office/drawing/2014/main" id="{0ADEFB41-DB8B-D31E-C52C-8846C440F5EA}"/>
                  </a:ext>
                </a:extLst>
              </p:cNvPr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24" name="Google Shape;2071;p68">
              <a:extLst>
                <a:ext uri="{FF2B5EF4-FFF2-40B4-BE49-F238E27FC236}">
                  <a16:creationId xmlns:a16="http://schemas.microsoft.com/office/drawing/2014/main" id="{8A828AB9-9C8F-6C0E-F45D-98C96A25F2A3}"/>
                </a:ext>
              </a:extLst>
            </p:cNvPr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9" name="Google Shape;2072;p68">
            <a:extLst>
              <a:ext uri="{FF2B5EF4-FFF2-40B4-BE49-F238E27FC236}">
                <a16:creationId xmlns:a16="http://schemas.microsoft.com/office/drawing/2014/main" id="{8EF2AFCC-AC61-CF38-0367-A9E7960F7F67}"/>
              </a:ext>
            </a:extLst>
          </p:cNvPr>
          <p:cNvGrpSpPr/>
          <p:nvPr/>
        </p:nvGrpSpPr>
        <p:grpSpPr>
          <a:xfrm>
            <a:off x="7646296" y="3235353"/>
            <a:ext cx="104231" cy="320340"/>
            <a:chOff x="7564426" y="3224343"/>
            <a:chExt cx="119985" cy="368801"/>
          </a:xfrm>
        </p:grpSpPr>
        <p:sp>
          <p:nvSpPr>
            <p:cNvPr id="7740" name="Google Shape;2073;p68">
              <a:extLst>
                <a:ext uri="{FF2B5EF4-FFF2-40B4-BE49-F238E27FC236}">
                  <a16:creationId xmlns:a16="http://schemas.microsoft.com/office/drawing/2014/main" id="{268574EB-04E4-ED0D-43EF-4959803C4A49}"/>
                </a:ext>
              </a:extLst>
            </p:cNvPr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2074;p68">
              <a:extLst>
                <a:ext uri="{FF2B5EF4-FFF2-40B4-BE49-F238E27FC236}">
                  <a16:creationId xmlns:a16="http://schemas.microsoft.com/office/drawing/2014/main" id="{49032611-EDFD-A697-6E73-F8B1EBAEC8B8}"/>
                </a:ext>
              </a:extLst>
            </p:cNvPr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2" name="Google Shape;2075;p68">
            <a:extLst>
              <a:ext uri="{FF2B5EF4-FFF2-40B4-BE49-F238E27FC236}">
                <a16:creationId xmlns:a16="http://schemas.microsoft.com/office/drawing/2014/main" id="{80237971-9B1C-77B8-17DD-C6768D17CA7A}"/>
              </a:ext>
            </a:extLst>
          </p:cNvPr>
          <p:cNvGrpSpPr/>
          <p:nvPr/>
        </p:nvGrpSpPr>
        <p:grpSpPr>
          <a:xfrm>
            <a:off x="7345785" y="3229454"/>
            <a:ext cx="189489" cy="332132"/>
            <a:chOff x="8370831" y="3202002"/>
            <a:chExt cx="218129" cy="382376"/>
          </a:xfrm>
        </p:grpSpPr>
        <p:sp>
          <p:nvSpPr>
            <p:cNvPr id="7743" name="Google Shape;2076;p68">
              <a:extLst>
                <a:ext uri="{FF2B5EF4-FFF2-40B4-BE49-F238E27FC236}">
                  <a16:creationId xmlns:a16="http://schemas.microsoft.com/office/drawing/2014/main" id="{B6D61F14-CEA4-6C6F-56FF-E070614F199D}"/>
                </a:ext>
              </a:extLst>
            </p:cNvPr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2077;p68">
              <a:extLst>
                <a:ext uri="{FF2B5EF4-FFF2-40B4-BE49-F238E27FC236}">
                  <a16:creationId xmlns:a16="http://schemas.microsoft.com/office/drawing/2014/main" id="{28963723-8A05-668F-D49A-D9A1B6CFAF2C}"/>
                </a:ext>
              </a:extLst>
            </p:cNvPr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5" name="Google Shape;2078;p68">
            <a:extLst>
              <a:ext uri="{FF2B5EF4-FFF2-40B4-BE49-F238E27FC236}">
                <a16:creationId xmlns:a16="http://schemas.microsoft.com/office/drawing/2014/main" id="{CABEDEE6-4421-F939-A8E9-154311EB5BE3}"/>
              </a:ext>
            </a:extLst>
          </p:cNvPr>
          <p:cNvGrpSpPr/>
          <p:nvPr/>
        </p:nvGrpSpPr>
        <p:grpSpPr>
          <a:xfrm>
            <a:off x="8069174" y="3640586"/>
            <a:ext cx="309429" cy="267000"/>
            <a:chOff x="6742064" y="3750480"/>
            <a:chExt cx="399315" cy="344560"/>
          </a:xfrm>
        </p:grpSpPr>
        <p:sp>
          <p:nvSpPr>
            <p:cNvPr id="7746" name="Google Shape;2079;p68">
              <a:extLst>
                <a:ext uri="{FF2B5EF4-FFF2-40B4-BE49-F238E27FC236}">
                  <a16:creationId xmlns:a16="http://schemas.microsoft.com/office/drawing/2014/main" id="{832F69CE-F4E7-5AF7-2828-1698B4FA6421}"/>
                </a:ext>
              </a:extLst>
            </p:cNvPr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2080;p68">
              <a:extLst>
                <a:ext uri="{FF2B5EF4-FFF2-40B4-BE49-F238E27FC236}">
                  <a16:creationId xmlns:a16="http://schemas.microsoft.com/office/drawing/2014/main" id="{58BD80A7-B1BB-3684-483D-7A0AAA5289ED}"/>
                </a:ext>
              </a:extLst>
            </p:cNvPr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48" name="Google Shape;2081;p68">
            <a:extLst>
              <a:ext uri="{FF2B5EF4-FFF2-40B4-BE49-F238E27FC236}">
                <a16:creationId xmlns:a16="http://schemas.microsoft.com/office/drawing/2014/main" id="{D53D9D16-4F20-1E9E-A7EE-D254B5FFA854}"/>
              </a:ext>
            </a:extLst>
          </p:cNvPr>
          <p:cNvGrpSpPr/>
          <p:nvPr/>
        </p:nvGrpSpPr>
        <p:grpSpPr>
          <a:xfrm>
            <a:off x="7608193" y="3991634"/>
            <a:ext cx="180437" cy="281608"/>
            <a:chOff x="7248525" y="3739696"/>
            <a:chExt cx="230531" cy="359790"/>
          </a:xfrm>
        </p:grpSpPr>
        <p:sp>
          <p:nvSpPr>
            <p:cNvPr id="7749" name="Google Shape;2082;p68">
              <a:extLst>
                <a:ext uri="{FF2B5EF4-FFF2-40B4-BE49-F238E27FC236}">
                  <a16:creationId xmlns:a16="http://schemas.microsoft.com/office/drawing/2014/main" id="{2135E5D4-5DD6-9CA3-4A2E-67B426305F8F}"/>
                </a:ext>
              </a:extLst>
            </p:cNvPr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2083;p68">
              <a:extLst>
                <a:ext uri="{FF2B5EF4-FFF2-40B4-BE49-F238E27FC236}">
                  <a16:creationId xmlns:a16="http://schemas.microsoft.com/office/drawing/2014/main" id="{DC93518F-7021-8A37-478A-EF8645CD3193}"/>
                </a:ext>
              </a:extLst>
            </p:cNvPr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1" name="Google Shape;2084;p68">
            <a:extLst>
              <a:ext uri="{FF2B5EF4-FFF2-40B4-BE49-F238E27FC236}">
                <a16:creationId xmlns:a16="http://schemas.microsoft.com/office/drawing/2014/main" id="{E3D806F2-C950-F897-1D19-DAC2D33074F1}"/>
              </a:ext>
            </a:extLst>
          </p:cNvPr>
          <p:cNvGrpSpPr/>
          <p:nvPr/>
        </p:nvGrpSpPr>
        <p:grpSpPr>
          <a:xfrm>
            <a:off x="7854113" y="3634858"/>
            <a:ext cx="162896" cy="278710"/>
            <a:chOff x="7601242" y="3729267"/>
            <a:chExt cx="222566" cy="380803"/>
          </a:xfrm>
        </p:grpSpPr>
        <p:sp>
          <p:nvSpPr>
            <p:cNvPr id="7752" name="Google Shape;2085;p68">
              <a:extLst>
                <a:ext uri="{FF2B5EF4-FFF2-40B4-BE49-F238E27FC236}">
                  <a16:creationId xmlns:a16="http://schemas.microsoft.com/office/drawing/2014/main" id="{E62769E8-070F-ED00-0843-0509E2B3C480}"/>
                </a:ext>
              </a:extLst>
            </p:cNvPr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2086;p68">
              <a:extLst>
                <a:ext uri="{FF2B5EF4-FFF2-40B4-BE49-F238E27FC236}">
                  <a16:creationId xmlns:a16="http://schemas.microsoft.com/office/drawing/2014/main" id="{5CED2627-7013-3BD4-80E0-5AE3E9064BC8}"/>
                </a:ext>
              </a:extLst>
            </p:cNvPr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54" name="Google Shape;2087;p68">
            <a:extLst>
              <a:ext uri="{FF2B5EF4-FFF2-40B4-BE49-F238E27FC236}">
                <a16:creationId xmlns:a16="http://schemas.microsoft.com/office/drawing/2014/main" id="{32F28DA7-C66A-6B46-81E9-AB7A9CC2B1EA}"/>
              </a:ext>
            </a:extLst>
          </p:cNvPr>
          <p:cNvSpPr/>
          <p:nvPr/>
        </p:nvSpPr>
        <p:spPr>
          <a:xfrm>
            <a:off x="7820139" y="3247215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55" name="Google Shape;2088;p68">
            <a:extLst>
              <a:ext uri="{FF2B5EF4-FFF2-40B4-BE49-F238E27FC236}">
                <a16:creationId xmlns:a16="http://schemas.microsoft.com/office/drawing/2014/main" id="{C690289D-982A-4787-20A9-864E6E6E7D4B}"/>
              </a:ext>
            </a:extLst>
          </p:cNvPr>
          <p:cNvGrpSpPr/>
          <p:nvPr/>
        </p:nvGrpSpPr>
        <p:grpSpPr>
          <a:xfrm>
            <a:off x="7343758" y="3635999"/>
            <a:ext cx="193543" cy="275990"/>
            <a:chOff x="8304647" y="3738687"/>
            <a:chExt cx="225076" cy="320956"/>
          </a:xfrm>
        </p:grpSpPr>
        <p:sp>
          <p:nvSpPr>
            <p:cNvPr id="7756" name="Google Shape;2089;p68">
              <a:extLst>
                <a:ext uri="{FF2B5EF4-FFF2-40B4-BE49-F238E27FC236}">
                  <a16:creationId xmlns:a16="http://schemas.microsoft.com/office/drawing/2014/main" id="{06008682-82E5-B4A7-58B7-2BD09B8DC98E}"/>
                </a:ext>
              </a:extLst>
            </p:cNvPr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2090;p68">
              <a:extLst>
                <a:ext uri="{FF2B5EF4-FFF2-40B4-BE49-F238E27FC236}">
                  <a16:creationId xmlns:a16="http://schemas.microsoft.com/office/drawing/2014/main" id="{2A37D31E-B6C7-8B85-532F-587AB7D6ACAE}"/>
                </a:ext>
              </a:extLst>
            </p:cNvPr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2091;p68">
              <a:extLst>
                <a:ext uri="{FF2B5EF4-FFF2-40B4-BE49-F238E27FC236}">
                  <a16:creationId xmlns:a16="http://schemas.microsoft.com/office/drawing/2014/main" id="{DB2A3672-3E88-53AB-55AC-42A39846F195}"/>
                </a:ext>
              </a:extLst>
            </p:cNvPr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9" name="Google Shape;2092;p68">
            <a:extLst>
              <a:ext uri="{FF2B5EF4-FFF2-40B4-BE49-F238E27FC236}">
                <a16:creationId xmlns:a16="http://schemas.microsoft.com/office/drawing/2014/main" id="{EBB16E86-966E-5DAC-DB3C-D5164CBA71C5}"/>
              </a:ext>
            </a:extLst>
          </p:cNvPr>
          <p:cNvGrpSpPr/>
          <p:nvPr/>
        </p:nvGrpSpPr>
        <p:grpSpPr>
          <a:xfrm>
            <a:off x="7616251" y="3635999"/>
            <a:ext cx="178492" cy="275990"/>
            <a:chOff x="8615101" y="3738687"/>
            <a:chExt cx="207573" cy="320956"/>
          </a:xfrm>
        </p:grpSpPr>
        <p:sp>
          <p:nvSpPr>
            <p:cNvPr id="7760" name="Google Shape;2093;p68">
              <a:extLst>
                <a:ext uri="{FF2B5EF4-FFF2-40B4-BE49-F238E27FC236}">
                  <a16:creationId xmlns:a16="http://schemas.microsoft.com/office/drawing/2014/main" id="{AE467498-D04B-226E-0206-A9BAF0FFBE51}"/>
                </a:ext>
              </a:extLst>
            </p:cNvPr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2094;p68">
              <a:extLst>
                <a:ext uri="{FF2B5EF4-FFF2-40B4-BE49-F238E27FC236}">
                  <a16:creationId xmlns:a16="http://schemas.microsoft.com/office/drawing/2014/main" id="{5EFCCE38-C5CA-C141-C742-92B72695217C}"/>
                </a:ext>
              </a:extLst>
            </p:cNvPr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2095;p68">
              <a:extLst>
                <a:ext uri="{FF2B5EF4-FFF2-40B4-BE49-F238E27FC236}">
                  <a16:creationId xmlns:a16="http://schemas.microsoft.com/office/drawing/2014/main" id="{8FDABD77-283F-D1E1-A349-9B0C4C47AD70}"/>
                </a:ext>
              </a:extLst>
            </p:cNvPr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63" name="Google Shape;2096;p68">
            <a:extLst>
              <a:ext uri="{FF2B5EF4-FFF2-40B4-BE49-F238E27FC236}">
                <a16:creationId xmlns:a16="http://schemas.microsoft.com/office/drawing/2014/main" id="{797FD19B-F802-2BBF-79FA-B99BB3BA1D36}"/>
              </a:ext>
            </a:extLst>
          </p:cNvPr>
          <p:cNvSpPr/>
          <p:nvPr/>
        </p:nvSpPr>
        <p:spPr>
          <a:xfrm>
            <a:off x="8112690" y="3225882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64" name="Google Shape;2097;p68">
            <a:extLst>
              <a:ext uri="{FF2B5EF4-FFF2-40B4-BE49-F238E27FC236}">
                <a16:creationId xmlns:a16="http://schemas.microsoft.com/office/drawing/2014/main" id="{69AC08C3-57CA-D60B-C8C3-74072A5F2217}"/>
              </a:ext>
            </a:extLst>
          </p:cNvPr>
          <p:cNvGrpSpPr/>
          <p:nvPr/>
        </p:nvGrpSpPr>
        <p:grpSpPr>
          <a:xfrm>
            <a:off x="7841782" y="4038659"/>
            <a:ext cx="187557" cy="187557"/>
            <a:chOff x="8565775" y="671075"/>
            <a:chExt cx="441000" cy="441000"/>
          </a:xfrm>
        </p:grpSpPr>
        <p:sp>
          <p:nvSpPr>
            <p:cNvPr id="7765" name="Google Shape;2098;p68">
              <a:extLst>
                <a:ext uri="{FF2B5EF4-FFF2-40B4-BE49-F238E27FC236}">
                  <a16:creationId xmlns:a16="http://schemas.microsoft.com/office/drawing/2014/main" id="{CC89245D-439A-5F19-F5EA-43DA9DB6739A}"/>
                </a:ext>
              </a:extLst>
            </p:cNvPr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2099;p68">
              <a:extLst>
                <a:ext uri="{FF2B5EF4-FFF2-40B4-BE49-F238E27FC236}">
                  <a16:creationId xmlns:a16="http://schemas.microsoft.com/office/drawing/2014/main" id="{E3972FB8-2B02-487B-0963-0BE9562731C0}"/>
                </a:ext>
              </a:extLst>
            </p:cNvPr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767" name="Google Shape;2100;p68">
            <a:extLst>
              <a:ext uri="{FF2B5EF4-FFF2-40B4-BE49-F238E27FC236}">
                <a16:creationId xmlns:a16="http://schemas.microsoft.com/office/drawing/2014/main" id="{4F8AD75D-9217-CDD6-3777-48DDDDA10AE2}"/>
              </a:ext>
            </a:extLst>
          </p:cNvPr>
          <p:cNvSpPr/>
          <p:nvPr/>
        </p:nvSpPr>
        <p:spPr>
          <a:xfrm>
            <a:off x="8127048" y="4034580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768" name="Google Shape;2101;p68">
            <a:extLst>
              <a:ext uri="{FF2B5EF4-FFF2-40B4-BE49-F238E27FC236}">
                <a16:creationId xmlns:a16="http://schemas.microsoft.com/office/drawing/2014/main" id="{17BFF73C-FCCC-BAD7-E94E-61733CD9724B}"/>
              </a:ext>
            </a:extLst>
          </p:cNvPr>
          <p:cNvSpPr/>
          <p:nvPr/>
        </p:nvSpPr>
        <p:spPr>
          <a:xfrm flipH="1">
            <a:off x="7351235" y="4001035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769" name="Google Shape;2102;p68">
            <a:extLst>
              <a:ext uri="{FF2B5EF4-FFF2-40B4-BE49-F238E27FC236}">
                <a16:creationId xmlns:a16="http://schemas.microsoft.com/office/drawing/2014/main" id="{D861D28B-5518-CB10-5316-8ABF4BFEAF8B}"/>
              </a:ext>
            </a:extLst>
          </p:cNvPr>
          <p:cNvGrpSpPr/>
          <p:nvPr/>
        </p:nvGrpSpPr>
        <p:grpSpPr>
          <a:xfrm>
            <a:off x="5996254" y="3111185"/>
            <a:ext cx="587865" cy="517731"/>
            <a:chOff x="6000718" y="3070557"/>
            <a:chExt cx="587865" cy="517731"/>
          </a:xfrm>
        </p:grpSpPr>
        <p:sp>
          <p:nvSpPr>
            <p:cNvPr id="7770" name="Google Shape;2103;p68">
              <a:extLst>
                <a:ext uri="{FF2B5EF4-FFF2-40B4-BE49-F238E27FC236}">
                  <a16:creationId xmlns:a16="http://schemas.microsoft.com/office/drawing/2014/main" id="{46F98842-6499-6B66-6C13-3FB2259AE663}"/>
                </a:ext>
              </a:extLst>
            </p:cNvPr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2104;p68">
              <a:extLst>
                <a:ext uri="{FF2B5EF4-FFF2-40B4-BE49-F238E27FC236}">
                  <a16:creationId xmlns:a16="http://schemas.microsoft.com/office/drawing/2014/main" id="{F54578E6-9EA2-C55C-E16A-B27F514E5E07}"/>
                </a:ext>
              </a:extLst>
            </p:cNvPr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2105;p68">
              <a:extLst>
                <a:ext uri="{FF2B5EF4-FFF2-40B4-BE49-F238E27FC236}">
                  <a16:creationId xmlns:a16="http://schemas.microsoft.com/office/drawing/2014/main" id="{568D5BD0-4BCC-D7D2-F930-8CF181F2A92E}"/>
                </a:ext>
              </a:extLst>
            </p:cNvPr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2106;p68">
              <a:extLst>
                <a:ext uri="{FF2B5EF4-FFF2-40B4-BE49-F238E27FC236}">
                  <a16:creationId xmlns:a16="http://schemas.microsoft.com/office/drawing/2014/main" id="{FE8313E3-223A-AF12-DDD4-66FC3CDA7AE7}"/>
                </a:ext>
              </a:extLst>
            </p:cNvPr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2107;p68">
              <a:extLst>
                <a:ext uri="{FF2B5EF4-FFF2-40B4-BE49-F238E27FC236}">
                  <a16:creationId xmlns:a16="http://schemas.microsoft.com/office/drawing/2014/main" id="{F71D99FE-28CF-F4F4-7786-2F4FF2A7B4F0}"/>
                </a:ext>
              </a:extLst>
            </p:cNvPr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2108;p68">
              <a:extLst>
                <a:ext uri="{FF2B5EF4-FFF2-40B4-BE49-F238E27FC236}">
                  <a16:creationId xmlns:a16="http://schemas.microsoft.com/office/drawing/2014/main" id="{1417B6D4-19FF-3214-1DD0-5DBF552E0528}"/>
                </a:ext>
              </a:extLst>
            </p:cNvPr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2109;p68">
              <a:extLst>
                <a:ext uri="{FF2B5EF4-FFF2-40B4-BE49-F238E27FC236}">
                  <a16:creationId xmlns:a16="http://schemas.microsoft.com/office/drawing/2014/main" id="{D9458835-B374-BE4C-D4B8-44EAAD99CD7D}"/>
                </a:ext>
              </a:extLst>
            </p:cNvPr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2110;p68">
              <a:extLst>
                <a:ext uri="{FF2B5EF4-FFF2-40B4-BE49-F238E27FC236}">
                  <a16:creationId xmlns:a16="http://schemas.microsoft.com/office/drawing/2014/main" id="{219639C4-32AF-2140-20AD-6E6D4C7087BE}"/>
                </a:ext>
              </a:extLst>
            </p:cNvPr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2111;p68">
              <a:extLst>
                <a:ext uri="{FF2B5EF4-FFF2-40B4-BE49-F238E27FC236}">
                  <a16:creationId xmlns:a16="http://schemas.microsoft.com/office/drawing/2014/main" id="{1F2A70C2-7368-38CC-9748-6A38FD476655}"/>
                </a:ext>
              </a:extLst>
            </p:cNvPr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2112;p68">
              <a:extLst>
                <a:ext uri="{FF2B5EF4-FFF2-40B4-BE49-F238E27FC236}">
                  <a16:creationId xmlns:a16="http://schemas.microsoft.com/office/drawing/2014/main" id="{181671D3-A9C9-7DEE-50CE-E53D14373573}"/>
                </a:ext>
              </a:extLst>
            </p:cNvPr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0" name="Google Shape;2113;p68">
            <a:extLst>
              <a:ext uri="{FF2B5EF4-FFF2-40B4-BE49-F238E27FC236}">
                <a16:creationId xmlns:a16="http://schemas.microsoft.com/office/drawing/2014/main" id="{2104DA2C-21D7-7977-1873-336BF6F29D3F}"/>
              </a:ext>
            </a:extLst>
          </p:cNvPr>
          <p:cNvGrpSpPr/>
          <p:nvPr/>
        </p:nvGrpSpPr>
        <p:grpSpPr>
          <a:xfrm>
            <a:off x="6011059" y="3754845"/>
            <a:ext cx="557665" cy="516387"/>
            <a:chOff x="6015523" y="3714217"/>
            <a:chExt cx="557665" cy="516387"/>
          </a:xfrm>
        </p:grpSpPr>
        <p:grpSp>
          <p:nvGrpSpPr>
            <p:cNvPr id="7781" name="Google Shape;2114;p68">
              <a:extLst>
                <a:ext uri="{FF2B5EF4-FFF2-40B4-BE49-F238E27FC236}">
                  <a16:creationId xmlns:a16="http://schemas.microsoft.com/office/drawing/2014/main" id="{B5EF8256-C52E-7F64-D142-86C944697497}"/>
                </a:ext>
              </a:extLst>
            </p:cNvPr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7783" name="Google Shape;2115;p68">
                <a:extLst>
                  <a:ext uri="{FF2B5EF4-FFF2-40B4-BE49-F238E27FC236}">
                    <a16:creationId xmlns:a16="http://schemas.microsoft.com/office/drawing/2014/main" id="{6004C7E2-2B7C-B4C5-54A4-6DB684943CFA}"/>
                  </a:ext>
                </a:extLst>
              </p:cNvPr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4" name="Google Shape;2116;p68">
                <a:extLst>
                  <a:ext uri="{FF2B5EF4-FFF2-40B4-BE49-F238E27FC236}">
                    <a16:creationId xmlns:a16="http://schemas.microsoft.com/office/drawing/2014/main" id="{937FE74C-4D9B-C7B0-630A-4FABDDCF0B4B}"/>
                  </a:ext>
                </a:extLst>
              </p:cNvPr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5" name="Google Shape;2117;p68">
                <a:extLst>
                  <a:ext uri="{FF2B5EF4-FFF2-40B4-BE49-F238E27FC236}">
                    <a16:creationId xmlns:a16="http://schemas.microsoft.com/office/drawing/2014/main" id="{6B0DCBCD-0CB4-00B2-ACB9-EA06BAA27821}"/>
                  </a:ext>
                </a:extLst>
              </p:cNvPr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6" name="Google Shape;2118;p68">
                <a:extLst>
                  <a:ext uri="{FF2B5EF4-FFF2-40B4-BE49-F238E27FC236}">
                    <a16:creationId xmlns:a16="http://schemas.microsoft.com/office/drawing/2014/main" id="{48C7C99B-A21D-B3A0-5DAE-A344AF02A260}"/>
                  </a:ext>
                </a:extLst>
              </p:cNvPr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7" name="Google Shape;2119;p68">
                <a:extLst>
                  <a:ext uri="{FF2B5EF4-FFF2-40B4-BE49-F238E27FC236}">
                    <a16:creationId xmlns:a16="http://schemas.microsoft.com/office/drawing/2014/main" id="{DA78D796-599D-E481-9678-250D00D1CFCD}"/>
                  </a:ext>
                </a:extLst>
              </p:cNvPr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8" name="Google Shape;2120;p68">
                <a:extLst>
                  <a:ext uri="{FF2B5EF4-FFF2-40B4-BE49-F238E27FC236}">
                    <a16:creationId xmlns:a16="http://schemas.microsoft.com/office/drawing/2014/main" id="{08CA6824-8C7B-C5E8-98B4-618D8D578007}"/>
                  </a:ext>
                </a:extLst>
              </p:cNvPr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9" name="Google Shape;2121;p68">
                <a:extLst>
                  <a:ext uri="{FF2B5EF4-FFF2-40B4-BE49-F238E27FC236}">
                    <a16:creationId xmlns:a16="http://schemas.microsoft.com/office/drawing/2014/main" id="{0A3955D1-7B14-D924-5F44-08F18F152272}"/>
                  </a:ext>
                </a:extLst>
              </p:cNvPr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0" name="Google Shape;2122;p68">
                <a:extLst>
                  <a:ext uri="{FF2B5EF4-FFF2-40B4-BE49-F238E27FC236}">
                    <a16:creationId xmlns:a16="http://schemas.microsoft.com/office/drawing/2014/main" id="{433A03AC-5A84-6DBF-975C-B305B4FB357D}"/>
                  </a:ext>
                </a:extLst>
              </p:cNvPr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1" name="Google Shape;2123;p68">
                <a:extLst>
                  <a:ext uri="{FF2B5EF4-FFF2-40B4-BE49-F238E27FC236}">
                    <a16:creationId xmlns:a16="http://schemas.microsoft.com/office/drawing/2014/main" id="{CF38C9D0-676C-CAB4-F3FC-4D4BD0D9C0ED}"/>
                  </a:ext>
                </a:extLst>
              </p:cNvPr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2" name="Google Shape;2124;p68">
                <a:extLst>
                  <a:ext uri="{FF2B5EF4-FFF2-40B4-BE49-F238E27FC236}">
                    <a16:creationId xmlns:a16="http://schemas.microsoft.com/office/drawing/2014/main" id="{DF84F164-3A91-9D22-0B79-A4AFD8B7A5D2}"/>
                  </a:ext>
                </a:extLst>
              </p:cNvPr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82" name="Google Shape;2125;p68">
              <a:extLst>
                <a:ext uri="{FF2B5EF4-FFF2-40B4-BE49-F238E27FC236}">
                  <a16:creationId xmlns:a16="http://schemas.microsoft.com/office/drawing/2014/main" id="{179ED2A8-444E-1AB4-F48A-BBA96BEAC2CA}"/>
                </a:ext>
              </a:extLst>
            </p:cNvPr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93" name="Google Shape;2126;p68">
            <a:extLst>
              <a:ext uri="{FF2B5EF4-FFF2-40B4-BE49-F238E27FC236}">
                <a16:creationId xmlns:a16="http://schemas.microsoft.com/office/drawing/2014/main" id="{3408FAE0-7F74-8623-3734-B14A2F5B5318}"/>
              </a:ext>
            </a:extLst>
          </p:cNvPr>
          <p:cNvGrpSpPr/>
          <p:nvPr/>
        </p:nvGrpSpPr>
        <p:grpSpPr>
          <a:xfrm>
            <a:off x="6639841" y="3114256"/>
            <a:ext cx="576302" cy="511871"/>
            <a:chOff x="6644304" y="3073628"/>
            <a:chExt cx="576302" cy="511871"/>
          </a:xfrm>
        </p:grpSpPr>
        <p:grpSp>
          <p:nvGrpSpPr>
            <p:cNvPr id="7794" name="Google Shape;2127;p68">
              <a:extLst>
                <a:ext uri="{FF2B5EF4-FFF2-40B4-BE49-F238E27FC236}">
                  <a16:creationId xmlns:a16="http://schemas.microsoft.com/office/drawing/2014/main" id="{EFBC5A3A-B595-64AB-2F46-EF6E58C42F83}"/>
                </a:ext>
              </a:extLst>
            </p:cNvPr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7796" name="Google Shape;2128;p68">
                <a:extLst>
                  <a:ext uri="{FF2B5EF4-FFF2-40B4-BE49-F238E27FC236}">
                    <a16:creationId xmlns:a16="http://schemas.microsoft.com/office/drawing/2014/main" id="{3A5D1C99-C968-6A58-E556-DB81626B1005}"/>
                  </a:ext>
                </a:extLst>
              </p:cNvPr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7801" name="Google Shape;2129;p68">
                  <a:extLst>
                    <a:ext uri="{FF2B5EF4-FFF2-40B4-BE49-F238E27FC236}">
                      <a16:creationId xmlns:a16="http://schemas.microsoft.com/office/drawing/2014/main" id="{7DA98B79-F74A-4922-5454-DC2B06F35415}"/>
                    </a:ext>
                  </a:extLst>
                </p:cNvPr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2130;p68">
                  <a:extLst>
                    <a:ext uri="{FF2B5EF4-FFF2-40B4-BE49-F238E27FC236}">
                      <a16:creationId xmlns:a16="http://schemas.microsoft.com/office/drawing/2014/main" id="{5882AD92-3B91-83DA-EE3A-7881FFB3EE0A}"/>
                    </a:ext>
                  </a:extLst>
                </p:cNvPr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3" name="Google Shape;2131;p68">
                  <a:extLst>
                    <a:ext uri="{FF2B5EF4-FFF2-40B4-BE49-F238E27FC236}">
                      <a16:creationId xmlns:a16="http://schemas.microsoft.com/office/drawing/2014/main" id="{EE65C7BB-CB51-0EF2-F343-BC50B698FA05}"/>
                    </a:ext>
                  </a:extLst>
                </p:cNvPr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4" name="Google Shape;2132;p68">
                  <a:extLst>
                    <a:ext uri="{FF2B5EF4-FFF2-40B4-BE49-F238E27FC236}">
                      <a16:creationId xmlns:a16="http://schemas.microsoft.com/office/drawing/2014/main" id="{4354FDBB-DC86-9A54-D132-485D5716A652}"/>
                    </a:ext>
                  </a:extLst>
                </p:cNvPr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5" name="Google Shape;2133;p68">
                  <a:extLst>
                    <a:ext uri="{FF2B5EF4-FFF2-40B4-BE49-F238E27FC236}">
                      <a16:creationId xmlns:a16="http://schemas.microsoft.com/office/drawing/2014/main" id="{E0B8E4B2-F5C8-0222-A726-A3C7569EF9B1}"/>
                    </a:ext>
                  </a:extLst>
                </p:cNvPr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797" name="Google Shape;2134;p68">
                <a:extLst>
                  <a:ext uri="{FF2B5EF4-FFF2-40B4-BE49-F238E27FC236}">
                    <a16:creationId xmlns:a16="http://schemas.microsoft.com/office/drawing/2014/main" id="{36047A62-F5DE-EAA6-84FD-D73B3DA97690}"/>
                  </a:ext>
                </a:extLst>
              </p:cNvPr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8" name="Google Shape;2135;p68">
                <a:extLst>
                  <a:ext uri="{FF2B5EF4-FFF2-40B4-BE49-F238E27FC236}">
                    <a16:creationId xmlns:a16="http://schemas.microsoft.com/office/drawing/2014/main" id="{4B28659D-8FEB-13CB-6F2F-5741344A778D}"/>
                  </a:ext>
                </a:extLst>
              </p:cNvPr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9" name="Google Shape;2136;p68">
                <a:extLst>
                  <a:ext uri="{FF2B5EF4-FFF2-40B4-BE49-F238E27FC236}">
                    <a16:creationId xmlns:a16="http://schemas.microsoft.com/office/drawing/2014/main" id="{C39EBFE1-ED44-C4C9-46F7-636C055C5D6C}"/>
                  </a:ext>
                </a:extLst>
              </p:cNvPr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0" name="Google Shape;2137;p68">
                <a:extLst>
                  <a:ext uri="{FF2B5EF4-FFF2-40B4-BE49-F238E27FC236}">
                    <a16:creationId xmlns:a16="http://schemas.microsoft.com/office/drawing/2014/main" id="{A83FB3F1-8255-67D5-6BAB-38A87CB4F147}"/>
                  </a:ext>
                </a:extLst>
              </p:cNvPr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795" name="Google Shape;2138;p68">
              <a:extLst>
                <a:ext uri="{FF2B5EF4-FFF2-40B4-BE49-F238E27FC236}">
                  <a16:creationId xmlns:a16="http://schemas.microsoft.com/office/drawing/2014/main" id="{BCCCB462-5B56-454B-FF37-70FCE6E064B2}"/>
                </a:ext>
              </a:extLst>
            </p:cNvPr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06" name="Google Shape;2139;p68">
            <a:extLst>
              <a:ext uri="{FF2B5EF4-FFF2-40B4-BE49-F238E27FC236}">
                <a16:creationId xmlns:a16="http://schemas.microsoft.com/office/drawing/2014/main" id="{1CDAA96A-BFFB-73A5-D5A9-7CB739314A33}"/>
              </a:ext>
            </a:extLst>
          </p:cNvPr>
          <p:cNvGrpSpPr/>
          <p:nvPr/>
        </p:nvGrpSpPr>
        <p:grpSpPr>
          <a:xfrm>
            <a:off x="719115" y="3040244"/>
            <a:ext cx="2622876" cy="1333540"/>
            <a:chOff x="238125" y="1038125"/>
            <a:chExt cx="7146800" cy="3633625"/>
          </a:xfrm>
        </p:grpSpPr>
        <p:sp>
          <p:nvSpPr>
            <p:cNvPr id="7807" name="Google Shape;2140;p68">
              <a:extLst>
                <a:ext uri="{FF2B5EF4-FFF2-40B4-BE49-F238E27FC236}">
                  <a16:creationId xmlns:a16="http://schemas.microsoft.com/office/drawing/2014/main" id="{179F18B0-9F00-D7ED-E449-4A46B66A1FFA}"/>
                </a:ext>
              </a:extLst>
            </p:cNvPr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2141;p68">
              <a:extLst>
                <a:ext uri="{FF2B5EF4-FFF2-40B4-BE49-F238E27FC236}">
                  <a16:creationId xmlns:a16="http://schemas.microsoft.com/office/drawing/2014/main" id="{79719365-A592-75B1-E7E3-D5490AB37A8A}"/>
                </a:ext>
              </a:extLst>
            </p:cNvPr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2142;p68">
              <a:extLst>
                <a:ext uri="{FF2B5EF4-FFF2-40B4-BE49-F238E27FC236}">
                  <a16:creationId xmlns:a16="http://schemas.microsoft.com/office/drawing/2014/main" id="{BAB7EE98-A1A7-E0EF-BF81-30D2240B9430}"/>
                </a:ext>
              </a:extLst>
            </p:cNvPr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2143;p68">
              <a:extLst>
                <a:ext uri="{FF2B5EF4-FFF2-40B4-BE49-F238E27FC236}">
                  <a16:creationId xmlns:a16="http://schemas.microsoft.com/office/drawing/2014/main" id="{5E62DD1B-C7D3-CC46-08C8-F6ED0B32DA56}"/>
                </a:ext>
              </a:extLst>
            </p:cNvPr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2144;p68">
              <a:extLst>
                <a:ext uri="{FF2B5EF4-FFF2-40B4-BE49-F238E27FC236}">
                  <a16:creationId xmlns:a16="http://schemas.microsoft.com/office/drawing/2014/main" id="{BF20EE72-E45D-6D85-802D-FBF050E1C4F8}"/>
                </a:ext>
              </a:extLst>
            </p:cNvPr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2145;p68">
              <a:extLst>
                <a:ext uri="{FF2B5EF4-FFF2-40B4-BE49-F238E27FC236}">
                  <a16:creationId xmlns:a16="http://schemas.microsoft.com/office/drawing/2014/main" id="{A6326616-9E38-2A6E-C437-1A6BD1931D42}"/>
                </a:ext>
              </a:extLst>
            </p:cNvPr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2146;p68">
              <a:extLst>
                <a:ext uri="{FF2B5EF4-FFF2-40B4-BE49-F238E27FC236}">
                  <a16:creationId xmlns:a16="http://schemas.microsoft.com/office/drawing/2014/main" id="{E6FF2C89-1F5B-7262-B25E-CFD184E5EC96}"/>
                </a:ext>
              </a:extLst>
            </p:cNvPr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2147;p68">
              <a:extLst>
                <a:ext uri="{FF2B5EF4-FFF2-40B4-BE49-F238E27FC236}">
                  <a16:creationId xmlns:a16="http://schemas.microsoft.com/office/drawing/2014/main" id="{C75EA19D-2265-42F9-EF74-DD0662F7D785}"/>
                </a:ext>
              </a:extLst>
            </p:cNvPr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2148;p68">
              <a:extLst>
                <a:ext uri="{FF2B5EF4-FFF2-40B4-BE49-F238E27FC236}">
                  <a16:creationId xmlns:a16="http://schemas.microsoft.com/office/drawing/2014/main" id="{60179847-C23C-39D6-E35E-F26F1ECE4160}"/>
                </a:ext>
              </a:extLst>
            </p:cNvPr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2149;p68">
              <a:extLst>
                <a:ext uri="{FF2B5EF4-FFF2-40B4-BE49-F238E27FC236}">
                  <a16:creationId xmlns:a16="http://schemas.microsoft.com/office/drawing/2014/main" id="{F5F637B7-D656-25B1-4B58-E51797D6310C}"/>
                </a:ext>
              </a:extLst>
            </p:cNvPr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2150;p68">
              <a:extLst>
                <a:ext uri="{FF2B5EF4-FFF2-40B4-BE49-F238E27FC236}">
                  <a16:creationId xmlns:a16="http://schemas.microsoft.com/office/drawing/2014/main" id="{953412FC-E174-B7EF-970E-4AE612A2AFD4}"/>
                </a:ext>
              </a:extLst>
            </p:cNvPr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2151;p68">
              <a:extLst>
                <a:ext uri="{FF2B5EF4-FFF2-40B4-BE49-F238E27FC236}">
                  <a16:creationId xmlns:a16="http://schemas.microsoft.com/office/drawing/2014/main" id="{C8611E87-FB88-A686-613B-FF528177852D}"/>
                </a:ext>
              </a:extLst>
            </p:cNvPr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2152;p68">
              <a:extLst>
                <a:ext uri="{FF2B5EF4-FFF2-40B4-BE49-F238E27FC236}">
                  <a16:creationId xmlns:a16="http://schemas.microsoft.com/office/drawing/2014/main" id="{C1231833-FDCF-B7BF-BF22-92435629E6C2}"/>
                </a:ext>
              </a:extLst>
            </p:cNvPr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2153;p68">
              <a:extLst>
                <a:ext uri="{FF2B5EF4-FFF2-40B4-BE49-F238E27FC236}">
                  <a16:creationId xmlns:a16="http://schemas.microsoft.com/office/drawing/2014/main" id="{27770D9C-B3C9-E3AC-F015-0DF5E6B642DF}"/>
                </a:ext>
              </a:extLst>
            </p:cNvPr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2154;p68">
              <a:extLst>
                <a:ext uri="{FF2B5EF4-FFF2-40B4-BE49-F238E27FC236}">
                  <a16:creationId xmlns:a16="http://schemas.microsoft.com/office/drawing/2014/main" id="{3C944D3E-F418-67C7-0737-C77BCD909F63}"/>
                </a:ext>
              </a:extLst>
            </p:cNvPr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2155;p68">
              <a:extLst>
                <a:ext uri="{FF2B5EF4-FFF2-40B4-BE49-F238E27FC236}">
                  <a16:creationId xmlns:a16="http://schemas.microsoft.com/office/drawing/2014/main" id="{6EADC012-9E2A-47D1-1A61-3C1D9654BB1B}"/>
                </a:ext>
              </a:extLst>
            </p:cNvPr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2156;p68">
              <a:extLst>
                <a:ext uri="{FF2B5EF4-FFF2-40B4-BE49-F238E27FC236}">
                  <a16:creationId xmlns:a16="http://schemas.microsoft.com/office/drawing/2014/main" id="{A12F3A2B-B133-085C-35BE-E64E6197EFBF}"/>
                </a:ext>
              </a:extLst>
            </p:cNvPr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2157;p68">
              <a:extLst>
                <a:ext uri="{FF2B5EF4-FFF2-40B4-BE49-F238E27FC236}">
                  <a16:creationId xmlns:a16="http://schemas.microsoft.com/office/drawing/2014/main" id="{74016D4A-5BA2-AC3F-D1A6-BAE33A8B01F1}"/>
                </a:ext>
              </a:extLst>
            </p:cNvPr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2158;p68">
              <a:extLst>
                <a:ext uri="{FF2B5EF4-FFF2-40B4-BE49-F238E27FC236}">
                  <a16:creationId xmlns:a16="http://schemas.microsoft.com/office/drawing/2014/main" id="{4C47CB03-20B6-1F43-2C83-97AA4FAB5EFA}"/>
                </a:ext>
              </a:extLst>
            </p:cNvPr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2159;p68">
              <a:extLst>
                <a:ext uri="{FF2B5EF4-FFF2-40B4-BE49-F238E27FC236}">
                  <a16:creationId xmlns:a16="http://schemas.microsoft.com/office/drawing/2014/main" id="{465B269D-1F6C-FB6A-F261-17FBA079B856}"/>
                </a:ext>
              </a:extLst>
            </p:cNvPr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2160;p68">
              <a:extLst>
                <a:ext uri="{FF2B5EF4-FFF2-40B4-BE49-F238E27FC236}">
                  <a16:creationId xmlns:a16="http://schemas.microsoft.com/office/drawing/2014/main" id="{CC91C5B0-DC8E-8A91-C427-FACC2039575C}"/>
                </a:ext>
              </a:extLst>
            </p:cNvPr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2161;p68">
              <a:extLst>
                <a:ext uri="{FF2B5EF4-FFF2-40B4-BE49-F238E27FC236}">
                  <a16:creationId xmlns:a16="http://schemas.microsoft.com/office/drawing/2014/main" id="{9CA9AAE0-D373-CDE4-5CA9-142C15921384}"/>
                </a:ext>
              </a:extLst>
            </p:cNvPr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2162;p68">
              <a:extLst>
                <a:ext uri="{FF2B5EF4-FFF2-40B4-BE49-F238E27FC236}">
                  <a16:creationId xmlns:a16="http://schemas.microsoft.com/office/drawing/2014/main" id="{744BC8AA-8F7E-9C01-6B84-B0B825C64B9E}"/>
                </a:ext>
              </a:extLst>
            </p:cNvPr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2163;p68">
              <a:extLst>
                <a:ext uri="{FF2B5EF4-FFF2-40B4-BE49-F238E27FC236}">
                  <a16:creationId xmlns:a16="http://schemas.microsoft.com/office/drawing/2014/main" id="{BEEEE2CF-4ED9-3FDD-64B2-15D3F2E1AFA3}"/>
                </a:ext>
              </a:extLst>
            </p:cNvPr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2164;p68">
              <a:extLst>
                <a:ext uri="{FF2B5EF4-FFF2-40B4-BE49-F238E27FC236}">
                  <a16:creationId xmlns:a16="http://schemas.microsoft.com/office/drawing/2014/main" id="{AB9D51D8-194E-3281-8AB0-1D0F12FCD9F0}"/>
                </a:ext>
              </a:extLst>
            </p:cNvPr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2165;p68">
              <a:extLst>
                <a:ext uri="{FF2B5EF4-FFF2-40B4-BE49-F238E27FC236}">
                  <a16:creationId xmlns:a16="http://schemas.microsoft.com/office/drawing/2014/main" id="{148349A2-00BA-1D55-C6BF-8BD013AC6340}"/>
                </a:ext>
              </a:extLst>
            </p:cNvPr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2166;p68">
              <a:extLst>
                <a:ext uri="{FF2B5EF4-FFF2-40B4-BE49-F238E27FC236}">
                  <a16:creationId xmlns:a16="http://schemas.microsoft.com/office/drawing/2014/main" id="{B22D04AE-5B21-9738-FBA2-02C9E82477FE}"/>
                </a:ext>
              </a:extLst>
            </p:cNvPr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2167;p68">
              <a:extLst>
                <a:ext uri="{FF2B5EF4-FFF2-40B4-BE49-F238E27FC236}">
                  <a16:creationId xmlns:a16="http://schemas.microsoft.com/office/drawing/2014/main" id="{1F15683B-5682-4F13-2546-546A5C06937F}"/>
                </a:ext>
              </a:extLst>
            </p:cNvPr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2168;p68">
              <a:extLst>
                <a:ext uri="{FF2B5EF4-FFF2-40B4-BE49-F238E27FC236}">
                  <a16:creationId xmlns:a16="http://schemas.microsoft.com/office/drawing/2014/main" id="{9B446884-83C6-5A5F-A553-48A56EDBE4FF}"/>
                </a:ext>
              </a:extLst>
            </p:cNvPr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2169;p68">
              <a:extLst>
                <a:ext uri="{FF2B5EF4-FFF2-40B4-BE49-F238E27FC236}">
                  <a16:creationId xmlns:a16="http://schemas.microsoft.com/office/drawing/2014/main" id="{6B94DE5C-5C07-D5EB-770E-0E383F11A154}"/>
                </a:ext>
              </a:extLst>
            </p:cNvPr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2170;p68">
              <a:extLst>
                <a:ext uri="{FF2B5EF4-FFF2-40B4-BE49-F238E27FC236}">
                  <a16:creationId xmlns:a16="http://schemas.microsoft.com/office/drawing/2014/main" id="{18BE85E5-D914-8F1A-871B-152D4270F146}"/>
                </a:ext>
              </a:extLst>
            </p:cNvPr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2171;p68">
              <a:extLst>
                <a:ext uri="{FF2B5EF4-FFF2-40B4-BE49-F238E27FC236}">
                  <a16:creationId xmlns:a16="http://schemas.microsoft.com/office/drawing/2014/main" id="{18BC82B9-9E5A-7686-C845-6191669C79D4}"/>
                </a:ext>
              </a:extLst>
            </p:cNvPr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2172;p68">
              <a:extLst>
                <a:ext uri="{FF2B5EF4-FFF2-40B4-BE49-F238E27FC236}">
                  <a16:creationId xmlns:a16="http://schemas.microsoft.com/office/drawing/2014/main" id="{72C18591-4DB7-30EE-8291-08074DF10015}"/>
                </a:ext>
              </a:extLst>
            </p:cNvPr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2173;p68">
              <a:extLst>
                <a:ext uri="{FF2B5EF4-FFF2-40B4-BE49-F238E27FC236}">
                  <a16:creationId xmlns:a16="http://schemas.microsoft.com/office/drawing/2014/main" id="{7EB1373F-0C1D-CD26-2B07-4B903B2753F0}"/>
                </a:ext>
              </a:extLst>
            </p:cNvPr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2174;p68">
              <a:extLst>
                <a:ext uri="{FF2B5EF4-FFF2-40B4-BE49-F238E27FC236}">
                  <a16:creationId xmlns:a16="http://schemas.microsoft.com/office/drawing/2014/main" id="{9DF6B790-3D82-AA03-8985-CB19168DBF78}"/>
                </a:ext>
              </a:extLst>
            </p:cNvPr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2175;p68">
              <a:extLst>
                <a:ext uri="{FF2B5EF4-FFF2-40B4-BE49-F238E27FC236}">
                  <a16:creationId xmlns:a16="http://schemas.microsoft.com/office/drawing/2014/main" id="{FD6A2E3F-F25E-7F35-8CA4-4FF4961B03D8}"/>
                </a:ext>
              </a:extLst>
            </p:cNvPr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2176;p68">
              <a:extLst>
                <a:ext uri="{FF2B5EF4-FFF2-40B4-BE49-F238E27FC236}">
                  <a16:creationId xmlns:a16="http://schemas.microsoft.com/office/drawing/2014/main" id="{BE8120F3-76D5-ED99-1018-C4DF8B0CE28D}"/>
                </a:ext>
              </a:extLst>
            </p:cNvPr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2177;p68">
              <a:extLst>
                <a:ext uri="{FF2B5EF4-FFF2-40B4-BE49-F238E27FC236}">
                  <a16:creationId xmlns:a16="http://schemas.microsoft.com/office/drawing/2014/main" id="{9F64B273-B6D1-ADCA-7BFE-38A0878C3F40}"/>
                </a:ext>
              </a:extLst>
            </p:cNvPr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2178;p68">
              <a:extLst>
                <a:ext uri="{FF2B5EF4-FFF2-40B4-BE49-F238E27FC236}">
                  <a16:creationId xmlns:a16="http://schemas.microsoft.com/office/drawing/2014/main" id="{09D3197D-626A-545B-8255-A4C55A687224}"/>
                </a:ext>
              </a:extLst>
            </p:cNvPr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2179;p68">
              <a:extLst>
                <a:ext uri="{FF2B5EF4-FFF2-40B4-BE49-F238E27FC236}">
                  <a16:creationId xmlns:a16="http://schemas.microsoft.com/office/drawing/2014/main" id="{49ADF337-CE44-DAC5-7745-B5939840DEB4}"/>
                </a:ext>
              </a:extLst>
            </p:cNvPr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2180;p68">
              <a:extLst>
                <a:ext uri="{FF2B5EF4-FFF2-40B4-BE49-F238E27FC236}">
                  <a16:creationId xmlns:a16="http://schemas.microsoft.com/office/drawing/2014/main" id="{373979EC-C66F-F3E1-0236-AE5584ECDFE8}"/>
                </a:ext>
              </a:extLst>
            </p:cNvPr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2181;p68">
              <a:extLst>
                <a:ext uri="{FF2B5EF4-FFF2-40B4-BE49-F238E27FC236}">
                  <a16:creationId xmlns:a16="http://schemas.microsoft.com/office/drawing/2014/main" id="{64904BAB-4478-2B6E-00BF-69701723102A}"/>
                </a:ext>
              </a:extLst>
            </p:cNvPr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2182;p68">
              <a:extLst>
                <a:ext uri="{FF2B5EF4-FFF2-40B4-BE49-F238E27FC236}">
                  <a16:creationId xmlns:a16="http://schemas.microsoft.com/office/drawing/2014/main" id="{1A22C409-4C5A-7001-9BD9-172BE235BBF8}"/>
                </a:ext>
              </a:extLst>
            </p:cNvPr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2183;p68">
              <a:extLst>
                <a:ext uri="{FF2B5EF4-FFF2-40B4-BE49-F238E27FC236}">
                  <a16:creationId xmlns:a16="http://schemas.microsoft.com/office/drawing/2014/main" id="{2060A25D-722E-0E0E-4759-C2660CA6E9D6}"/>
                </a:ext>
              </a:extLst>
            </p:cNvPr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2184;p68">
              <a:extLst>
                <a:ext uri="{FF2B5EF4-FFF2-40B4-BE49-F238E27FC236}">
                  <a16:creationId xmlns:a16="http://schemas.microsoft.com/office/drawing/2014/main" id="{50A236FE-1C36-F723-CC27-273560C60FEF}"/>
                </a:ext>
              </a:extLst>
            </p:cNvPr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2185;p68">
              <a:extLst>
                <a:ext uri="{FF2B5EF4-FFF2-40B4-BE49-F238E27FC236}">
                  <a16:creationId xmlns:a16="http://schemas.microsoft.com/office/drawing/2014/main" id="{E3EBA683-6EAB-969C-A7DE-00D5C2072DAA}"/>
                </a:ext>
              </a:extLst>
            </p:cNvPr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2186;p68">
              <a:extLst>
                <a:ext uri="{FF2B5EF4-FFF2-40B4-BE49-F238E27FC236}">
                  <a16:creationId xmlns:a16="http://schemas.microsoft.com/office/drawing/2014/main" id="{32230690-324D-0EC1-8D38-AA13927EB870}"/>
                </a:ext>
              </a:extLst>
            </p:cNvPr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2187;p68">
              <a:extLst>
                <a:ext uri="{FF2B5EF4-FFF2-40B4-BE49-F238E27FC236}">
                  <a16:creationId xmlns:a16="http://schemas.microsoft.com/office/drawing/2014/main" id="{B4AEDE14-5CB1-27FB-ED8F-56E05DE71B7F}"/>
                </a:ext>
              </a:extLst>
            </p:cNvPr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2188;p68">
              <a:extLst>
                <a:ext uri="{FF2B5EF4-FFF2-40B4-BE49-F238E27FC236}">
                  <a16:creationId xmlns:a16="http://schemas.microsoft.com/office/drawing/2014/main" id="{8419BE20-2267-4A2F-3D25-ABF26047CC4B}"/>
                </a:ext>
              </a:extLst>
            </p:cNvPr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2189;p68">
              <a:extLst>
                <a:ext uri="{FF2B5EF4-FFF2-40B4-BE49-F238E27FC236}">
                  <a16:creationId xmlns:a16="http://schemas.microsoft.com/office/drawing/2014/main" id="{EE698AB3-3C01-AB7C-971B-77DBE65130F4}"/>
                </a:ext>
              </a:extLst>
            </p:cNvPr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2190;p68">
              <a:extLst>
                <a:ext uri="{FF2B5EF4-FFF2-40B4-BE49-F238E27FC236}">
                  <a16:creationId xmlns:a16="http://schemas.microsoft.com/office/drawing/2014/main" id="{63388D77-849E-B9C1-A354-6572D749D8C0}"/>
                </a:ext>
              </a:extLst>
            </p:cNvPr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2191;p68">
              <a:extLst>
                <a:ext uri="{FF2B5EF4-FFF2-40B4-BE49-F238E27FC236}">
                  <a16:creationId xmlns:a16="http://schemas.microsoft.com/office/drawing/2014/main" id="{17EC298B-CDDA-B047-561E-55FF609799F2}"/>
                </a:ext>
              </a:extLst>
            </p:cNvPr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2192;p68">
              <a:extLst>
                <a:ext uri="{FF2B5EF4-FFF2-40B4-BE49-F238E27FC236}">
                  <a16:creationId xmlns:a16="http://schemas.microsoft.com/office/drawing/2014/main" id="{19C7EA69-DE36-2036-2B14-E26CB7767AEC}"/>
                </a:ext>
              </a:extLst>
            </p:cNvPr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2193;p68">
              <a:extLst>
                <a:ext uri="{FF2B5EF4-FFF2-40B4-BE49-F238E27FC236}">
                  <a16:creationId xmlns:a16="http://schemas.microsoft.com/office/drawing/2014/main" id="{86B61CE2-F623-F6D1-90F2-5B12A3A9E33C}"/>
                </a:ext>
              </a:extLst>
            </p:cNvPr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2194;p68">
              <a:extLst>
                <a:ext uri="{FF2B5EF4-FFF2-40B4-BE49-F238E27FC236}">
                  <a16:creationId xmlns:a16="http://schemas.microsoft.com/office/drawing/2014/main" id="{CF1088E1-CB38-6D71-CB0B-BD43D0101BBE}"/>
                </a:ext>
              </a:extLst>
            </p:cNvPr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2195;p68">
              <a:extLst>
                <a:ext uri="{FF2B5EF4-FFF2-40B4-BE49-F238E27FC236}">
                  <a16:creationId xmlns:a16="http://schemas.microsoft.com/office/drawing/2014/main" id="{36D84EA1-2213-94CF-155B-4B738D85583B}"/>
                </a:ext>
              </a:extLst>
            </p:cNvPr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2196;p68">
              <a:extLst>
                <a:ext uri="{FF2B5EF4-FFF2-40B4-BE49-F238E27FC236}">
                  <a16:creationId xmlns:a16="http://schemas.microsoft.com/office/drawing/2014/main" id="{2B7423FF-8EF9-969C-F196-0958C3F79144}"/>
                </a:ext>
              </a:extLst>
            </p:cNvPr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2197;p68">
              <a:extLst>
                <a:ext uri="{FF2B5EF4-FFF2-40B4-BE49-F238E27FC236}">
                  <a16:creationId xmlns:a16="http://schemas.microsoft.com/office/drawing/2014/main" id="{EF961F17-1539-AF07-5A94-6EE95F0E0E20}"/>
                </a:ext>
              </a:extLst>
            </p:cNvPr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2198;p68">
              <a:extLst>
                <a:ext uri="{FF2B5EF4-FFF2-40B4-BE49-F238E27FC236}">
                  <a16:creationId xmlns:a16="http://schemas.microsoft.com/office/drawing/2014/main" id="{F4C9F0CF-1A44-2B22-1FE1-A9F95F8B7B09}"/>
                </a:ext>
              </a:extLst>
            </p:cNvPr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2199;p68">
              <a:extLst>
                <a:ext uri="{FF2B5EF4-FFF2-40B4-BE49-F238E27FC236}">
                  <a16:creationId xmlns:a16="http://schemas.microsoft.com/office/drawing/2014/main" id="{48F51324-B772-BFF5-70FB-7F642409D739}"/>
                </a:ext>
              </a:extLst>
            </p:cNvPr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2200;p68">
              <a:extLst>
                <a:ext uri="{FF2B5EF4-FFF2-40B4-BE49-F238E27FC236}">
                  <a16:creationId xmlns:a16="http://schemas.microsoft.com/office/drawing/2014/main" id="{A8896CDC-AD2D-1FE6-CC94-D7C295FF3191}"/>
                </a:ext>
              </a:extLst>
            </p:cNvPr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2201;p68">
              <a:extLst>
                <a:ext uri="{FF2B5EF4-FFF2-40B4-BE49-F238E27FC236}">
                  <a16:creationId xmlns:a16="http://schemas.microsoft.com/office/drawing/2014/main" id="{DBA5BB2F-98B2-8C19-10ED-7A03D87063EB}"/>
                </a:ext>
              </a:extLst>
            </p:cNvPr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2202;p68">
              <a:extLst>
                <a:ext uri="{FF2B5EF4-FFF2-40B4-BE49-F238E27FC236}">
                  <a16:creationId xmlns:a16="http://schemas.microsoft.com/office/drawing/2014/main" id="{872147BB-C770-25F9-CA6E-D30FE888FEB8}"/>
                </a:ext>
              </a:extLst>
            </p:cNvPr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2203;p68">
              <a:extLst>
                <a:ext uri="{FF2B5EF4-FFF2-40B4-BE49-F238E27FC236}">
                  <a16:creationId xmlns:a16="http://schemas.microsoft.com/office/drawing/2014/main" id="{56624DC2-94F8-758B-F739-0DA31A905707}"/>
                </a:ext>
              </a:extLst>
            </p:cNvPr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2204;p68">
              <a:extLst>
                <a:ext uri="{FF2B5EF4-FFF2-40B4-BE49-F238E27FC236}">
                  <a16:creationId xmlns:a16="http://schemas.microsoft.com/office/drawing/2014/main" id="{8320843F-BD50-4558-1360-99A035076E0B}"/>
                </a:ext>
              </a:extLst>
            </p:cNvPr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2205;p68">
              <a:extLst>
                <a:ext uri="{FF2B5EF4-FFF2-40B4-BE49-F238E27FC236}">
                  <a16:creationId xmlns:a16="http://schemas.microsoft.com/office/drawing/2014/main" id="{F84A59A2-C606-B33C-1A68-5E8F156242FE}"/>
                </a:ext>
              </a:extLst>
            </p:cNvPr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2206;p68">
              <a:extLst>
                <a:ext uri="{FF2B5EF4-FFF2-40B4-BE49-F238E27FC236}">
                  <a16:creationId xmlns:a16="http://schemas.microsoft.com/office/drawing/2014/main" id="{1EDF2EAC-F2FE-68D1-157B-F8FAF78691CA}"/>
                </a:ext>
              </a:extLst>
            </p:cNvPr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2207;p68">
              <a:extLst>
                <a:ext uri="{FF2B5EF4-FFF2-40B4-BE49-F238E27FC236}">
                  <a16:creationId xmlns:a16="http://schemas.microsoft.com/office/drawing/2014/main" id="{FC079FE2-A56F-5362-FAE4-32C7A574B239}"/>
                </a:ext>
              </a:extLst>
            </p:cNvPr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2208;p68">
              <a:extLst>
                <a:ext uri="{FF2B5EF4-FFF2-40B4-BE49-F238E27FC236}">
                  <a16:creationId xmlns:a16="http://schemas.microsoft.com/office/drawing/2014/main" id="{13289CD1-4980-3189-67A0-31BC94419D81}"/>
                </a:ext>
              </a:extLst>
            </p:cNvPr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2209;p68">
              <a:extLst>
                <a:ext uri="{FF2B5EF4-FFF2-40B4-BE49-F238E27FC236}">
                  <a16:creationId xmlns:a16="http://schemas.microsoft.com/office/drawing/2014/main" id="{B6D20C78-2CC8-ED60-9346-408D1A4247AB}"/>
                </a:ext>
              </a:extLst>
            </p:cNvPr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2210;p68">
              <a:extLst>
                <a:ext uri="{FF2B5EF4-FFF2-40B4-BE49-F238E27FC236}">
                  <a16:creationId xmlns:a16="http://schemas.microsoft.com/office/drawing/2014/main" id="{5E9EE0BD-A516-003C-878F-904DBCC7F951}"/>
                </a:ext>
              </a:extLst>
            </p:cNvPr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2211;p68">
              <a:extLst>
                <a:ext uri="{FF2B5EF4-FFF2-40B4-BE49-F238E27FC236}">
                  <a16:creationId xmlns:a16="http://schemas.microsoft.com/office/drawing/2014/main" id="{6F1C7703-1ED9-C75E-83DE-6FDD36616549}"/>
                </a:ext>
              </a:extLst>
            </p:cNvPr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2212;p68">
              <a:extLst>
                <a:ext uri="{FF2B5EF4-FFF2-40B4-BE49-F238E27FC236}">
                  <a16:creationId xmlns:a16="http://schemas.microsoft.com/office/drawing/2014/main" id="{CF134F5A-7735-60E5-E3EF-3B90D52135D4}"/>
                </a:ext>
              </a:extLst>
            </p:cNvPr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2213;p68">
              <a:extLst>
                <a:ext uri="{FF2B5EF4-FFF2-40B4-BE49-F238E27FC236}">
                  <a16:creationId xmlns:a16="http://schemas.microsoft.com/office/drawing/2014/main" id="{B027A2C5-F7C4-39C2-B8C5-1AED91F900E2}"/>
                </a:ext>
              </a:extLst>
            </p:cNvPr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2214;p68">
              <a:extLst>
                <a:ext uri="{FF2B5EF4-FFF2-40B4-BE49-F238E27FC236}">
                  <a16:creationId xmlns:a16="http://schemas.microsoft.com/office/drawing/2014/main" id="{79A34A6C-D453-51D7-3B50-E844E881D623}"/>
                </a:ext>
              </a:extLst>
            </p:cNvPr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2215;p68">
              <a:extLst>
                <a:ext uri="{FF2B5EF4-FFF2-40B4-BE49-F238E27FC236}">
                  <a16:creationId xmlns:a16="http://schemas.microsoft.com/office/drawing/2014/main" id="{408EA619-12A5-B2CB-B8E3-83D0A0A4BE5B}"/>
                </a:ext>
              </a:extLst>
            </p:cNvPr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2216;p68">
              <a:extLst>
                <a:ext uri="{FF2B5EF4-FFF2-40B4-BE49-F238E27FC236}">
                  <a16:creationId xmlns:a16="http://schemas.microsoft.com/office/drawing/2014/main" id="{802AB6E4-2ABB-494B-89DF-01D125898DCC}"/>
                </a:ext>
              </a:extLst>
            </p:cNvPr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2217;p68">
              <a:extLst>
                <a:ext uri="{FF2B5EF4-FFF2-40B4-BE49-F238E27FC236}">
                  <a16:creationId xmlns:a16="http://schemas.microsoft.com/office/drawing/2014/main" id="{0D0F4D1C-3901-D8AE-7C82-18106D55DDCF}"/>
                </a:ext>
              </a:extLst>
            </p:cNvPr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2218;p68">
              <a:extLst>
                <a:ext uri="{FF2B5EF4-FFF2-40B4-BE49-F238E27FC236}">
                  <a16:creationId xmlns:a16="http://schemas.microsoft.com/office/drawing/2014/main" id="{D9C9BDBC-E15A-58FD-2A89-56311591BABD}"/>
                </a:ext>
              </a:extLst>
            </p:cNvPr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2219;p68">
              <a:extLst>
                <a:ext uri="{FF2B5EF4-FFF2-40B4-BE49-F238E27FC236}">
                  <a16:creationId xmlns:a16="http://schemas.microsoft.com/office/drawing/2014/main" id="{D1026EA7-B2D9-D19F-3A78-0C1C5E5348CB}"/>
                </a:ext>
              </a:extLst>
            </p:cNvPr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2220;p68">
              <a:extLst>
                <a:ext uri="{FF2B5EF4-FFF2-40B4-BE49-F238E27FC236}">
                  <a16:creationId xmlns:a16="http://schemas.microsoft.com/office/drawing/2014/main" id="{D6049A58-E4FE-1E39-6FA6-F3B4F809E1CD}"/>
                </a:ext>
              </a:extLst>
            </p:cNvPr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2221;p68">
              <a:extLst>
                <a:ext uri="{FF2B5EF4-FFF2-40B4-BE49-F238E27FC236}">
                  <a16:creationId xmlns:a16="http://schemas.microsoft.com/office/drawing/2014/main" id="{648BD26A-25D8-924E-14B4-88CC03550D77}"/>
                </a:ext>
              </a:extLst>
            </p:cNvPr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2222;p68">
              <a:extLst>
                <a:ext uri="{FF2B5EF4-FFF2-40B4-BE49-F238E27FC236}">
                  <a16:creationId xmlns:a16="http://schemas.microsoft.com/office/drawing/2014/main" id="{20D3BBF0-6370-2393-63A6-ECAC69067FE7}"/>
                </a:ext>
              </a:extLst>
            </p:cNvPr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2223;p68">
              <a:extLst>
                <a:ext uri="{FF2B5EF4-FFF2-40B4-BE49-F238E27FC236}">
                  <a16:creationId xmlns:a16="http://schemas.microsoft.com/office/drawing/2014/main" id="{11434A5F-848A-064C-36E3-920526F77D7B}"/>
                </a:ext>
              </a:extLst>
            </p:cNvPr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2224;p68">
              <a:extLst>
                <a:ext uri="{FF2B5EF4-FFF2-40B4-BE49-F238E27FC236}">
                  <a16:creationId xmlns:a16="http://schemas.microsoft.com/office/drawing/2014/main" id="{C4FFEADB-21FD-41C4-B53B-3B82218D0EEC}"/>
                </a:ext>
              </a:extLst>
            </p:cNvPr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2225;p68">
              <a:extLst>
                <a:ext uri="{FF2B5EF4-FFF2-40B4-BE49-F238E27FC236}">
                  <a16:creationId xmlns:a16="http://schemas.microsoft.com/office/drawing/2014/main" id="{99473AB3-3A87-BB46-EC00-9CA9E1BF903B}"/>
                </a:ext>
              </a:extLst>
            </p:cNvPr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2226;p68">
              <a:extLst>
                <a:ext uri="{FF2B5EF4-FFF2-40B4-BE49-F238E27FC236}">
                  <a16:creationId xmlns:a16="http://schemas.microsoft.com/office/drawing/2014/main" id="{A1E20D9E-C8B0-B11A-A658-76CD84A3FD8E}"/>
                </a:ext>
              </a:extLst>
            </p:cNvPr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2227;p68">
              <a:extLst>
                <a:ext uri="{FF2B5EF4-FFF2-40B4-BE49-F238E27FC236}">
                  <a16:creationId xmlns:a16="http://schemas.microsoft.com/office/drawing/2014/main" id="{CAD554F1-38AF-24DB-CC23-331C876A6349}"/>
                </a:ext>
              </a:extLst>
            </p:cNvPr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2228;p68">
              <a:extLst>
                <a:ext uri="{FF2B5EF4-FFF2-40B4-BE49-F238E27FC236}">
                  <a16:creationId xmlns:a16="http://schemas.microsoft.com/office/drawing/2014/main" id="{65A072F3-C077-6B7B-550B-1DFBCA4E7A13}"/>
                </a:ext>
              </a:extLst>
            </p:cNvPr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2229;p68">
              <a:extLst>
                <a:ext uri="{FF2B5EF4-FFF2-40B4-BE49-F238E27FC236}">
                  <a16:creationId xmlns:a16="http://schemas.microsoft.com/office/drawing/2014/main" id="{05B4449B-650F-49B6-1CE9-BAA496F6E211}"/>
                </a:ext>
              </a:extLst>
            </p:cNvPr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2230;p68">
              <a:extLst>
                <a:ext uri="{FF2B5EF4-FFF2-40B4-BE49-F238E27FC236}">
                  <a16:creationId xmlns:a16="http://schemas.microsoft.com/office/drawing/2014/main" id="{B280F7CC-A57C-BC0E-247B-74DCBDBC38DF}"/>
                </a:ext>
              </a:extLst>
            </p:cNvPr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2231;p68">
              <a:extLst>
                <a:ext uri="{FF2B5EF4-FFF2-40B4-BE49-F238E27FC236}">
                  <a16:creationId xmlns:a16="http://schemas.microsoft.com/office/drawing/2014/main" id="{DDFAEBFB-D53F-131D-93E9-9413E8A53E51}"/>
                </a:ext>
              </a:extLst>
            </p:cNvPr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2232;p68">
              <a:extLst>
                <a:ext uri="{FF2B5EF4-FFF2-40B4-BE49-F238E27FC236}">
                  <a16:creationId xmlns:a16="http://schemas.microsoft.com/office/drawing/2014/main" id="{CEF1E066-4D7E-C639-A479-18CEF7DAC14E}"/>
                </a:ext>
              </a:extLst>
            </p:cNvPr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2233;p68">
              <a:extLst>
                <a:ext uri="{FF2B5EF4-FFF2-40B4-BE49-F238E27FC236}">
                  <a16:creationId xmlns:a16="http://schemas.microsoft.com/office/drawing/2014/main" id="{EEA0FF7E-6154-D32B-6304-BEE26CEB35D4}"/>
                </a:ext>
              </a:extLst>
            </p:cNvPr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2234;p68">
              <a:extLst>
                <a:ext uri="{FF2B5EF4-FFF2-40B4-BE49-F238E27FC236}">
                  <a16:creationId xmlns:a16="http://schemas.microsoft.com/office/drawing/2014/main" id="{20FE7472-B239-7C8F-B9D9-58569144650B}"/>
                </a:ext>
              </a:extLst>
            </p:cNvPr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2235;p68">
              <a:extLst>
                <a:ext uri="{FF2B5EF4-FFF2-40B4-BE49-F238E27FC236}">
                  <a16:creationId xmlns:a16="http://schemas.microsoft.com/office/drawing/2014/main" id="{58C5D9D3-E1A2-7B0D-DE23-C4EB7DB29830}"/>
                </a:ext>
              </a:extLst>
            </p:cNvPr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2236;p68">
              <a:extLst>
                <a:ext uri="{FF2B5EF4-FFF2-40B4-BE49-F238E27FC236}">
                  <a16:creationId xmlns:a16="http://schemas.microsoft.com/office/drawing/2014/main" id="{3FC48CF2-597E-3B3C-81B7-2D89369A29D8}"/>
                </a:ext>
              </a:extLst>
            </p:cNvPr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2237;p68">
              <a:extLst>
                <a:ext uri="{FF2B5EF4-FFF2-40B4-BE49-F238E27FC236}">
                  <a16:creationId xmlns:a16="http://schemas.microsoft.com/office/drawing/2014/main" id="{5F243DEB-559E-7CA8-4A28-67653AF11729}"/>
                </a:ext>
              </a:extLst>
            </p:cNvPr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2238;p68">
              <a:extLst>
                <a:ext uri="{FF2B5EF4-FFF2-40B4-BE49-F238E27FC236}">
                  <a16:creationId xmlns:a16="http://schemas.microsoft.com/office/drawing/2014/main" id="{B7D3F5F8-8689-AF8C-5879-9149FFA160D8}"/>
                </a:ext>
              </a:extLst>
            </p:cNvPr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2239;p68">
              <a:extLst>
                <a:ext uri="{FF2B5EF4-FFF2-40B4-BE49-F238E27FC236}">
                  <a16:creationId xmlns:a16="http://schemas.microsoft.com/office/drawing/2014/main" id="{F407D84F-CB11-D1EB-280B-5FF6C6FF98EB}"/>
                </a:ext>
              </a:extLst>
            </p:cNvPr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2240;p68">
              <a:extLst>
                <a:ext uri="{FF2B5EF4-FFF2-40B4-BE49-F238E27FC236}">
                  <a16:creationId xmlns:a16="http://schemas.microsoft.com/office/drawing/2014/main" id="{2D6AF331-E230-6962-260C-6B2029033D78}"/>
                </a:ext>
              </a:extLst>
            </p:cNvPr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2241;p68">
              <a:extLst>
                <a:ext uri="{FF2B5EF4-FFF2-40B4-BE49-F238E27FC236}">
                  <a16:creationId xmlns:a16="http://schemas.microsoft.com/office/drawing/2014/main" id="{2621C2A2-717D-2015-EEAB-9255E59EFE38}"/>
                </a:ext>
              </a:extLst>
            </p:cNvPr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2242;p68">
              <a:extLst>
                <a:ext uri="{FF2B5EF4-FFF2-40B4-BE49-F238E27FC236}">
                  <a16:creationId xmlns:a16="http://schemas.microsoft.com/office/drawing/2014/main" id="{1337ABBB-1CA7-FD37-E830-C8F181809851}"/>
                </a:ext>
              </a:extLst>
            </p:cNvPr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2243;p68">
              <a:extLst>
                <a:ext uri="{FF2B5EF4-FFF2-40B4-BE49-F238E27FC236}">
                  <a16:creationId xmlns:a16="http://schemas.microsoft.com/office/drawing/2014/main" id="{4FC0CCD7-BEDB-F6EA-74AE-FF600A60F7AC}"/>
                </a:ext>
              </a:extLst>
            </p:cNvPr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2244;p68">
              <a:extLst>
                <a:ext uri="{FF2B5EF4-FFF2-40B4-BE49-F238E27FC236}">
                  <a16:creationId xmlns:a16="http://schemas.microsoft.com/office/drawing/2014/main" id="{0373CCB2-0378-65EC-B4FA-D895C855588B}"/>
                </a:ext>
              </a:extLst>
            </p:cNvPr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2245;p68">
              <a:extLst>
                <a:ext uri="{FF2B5EF4-FFF2-40B4-BE49-F238E27FC236}">
                  <a16:creationId xmlns:a16="http://schemas.microsoft.com/office/drawing/2014/main" id="{7154AB46-3E59-AD57-9F4E-84DA735200CF}"/>
                </a:ext>
              </a:extLst>
            </p:cNvPr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2246;p68">
              <a:extLst>
                <a:ext uri="{FF2B5EF4-FFF2-40B4-BE49-F238E27FC236}">
                  <a16:creationId xmlns:a16="http://schemas.microsoft.com/office/drawing/2014/main" id="{A6AE9A03-A62D-BA22-DBB2-1D7175FB8AD5}"/>
                </a:ext>
              </a:extLst>
            </p:cNvPr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2247;p68">
              <a:extLst>
                <a:ext uri="{FF2B5EF4-FFF2-40B4-BE49-F238E27FC236}">
                  <a16:creationId xmlns:a16="http://schemas.microsoft.com/office/drawing/2014/main" id="{E806C991-3C4A-E2B5-BF88-855FE68FA7B3}"/>
                </a:ext>
              </a:extLst>
            </p:cNvPr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2248;p68">
              <a:extLst>
                <a:ext uri="{FF2B5EF4-FFF2-40B4-BE49-F238E27FC236}">
                  <a16:creationId xmlns:a16="http://schemas.microsoft.com/office/drawing/2014/main" id="{CFF9C97D-1377-B7E4-7EB9-1E543DD2A90E}"/>
                </a:ext>
              </a:extLst>
            </p:cNvPr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2249;p68">
              <a:extLst>
                <a:ext uri="{FF2B5EF4-FFF2-40B4-BE49-F238E27FC236}">
                  <a16:creationId xmlns:a16="http://schemas.microsoft.com/office/drawing/2014/main" id="{6CB733C7-EF09-2D5F-A0F8-02751029C2FD}"/>
                </a:ext>
              </a:extLst>
            </p:cNvPr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2250;p68">
              <a:extLst>
                <a:ext uri="{FF2B5EF4-FFF2-40B4-BE49-F238E27FC236}">
                  <a16:creationId xmlns:a16="http://schemas.microsoft.com/office/drawing/2014/main" id="{3C853CEB-530F-F872-87AE-A3E0860E06C6}"/>
                </a:ext>
              </a:extLst>
            </p:cNvPr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2251;p68">
              <a:extLst>
                <a:ext uri="{FF2B5EF4-FFF2-40B4-BE49-F238E27FC236}">
                  <a16:creationId xmlns:a16="http://schemas.microsoft.com/office/drawing/2014/main" id="{B28EC56C-005A-5D2C-E446-8DA174374C33}"/>
                </a:ext>
              </a:extLst>
            </p:cNvPr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2252;p68">
              <a:extLst>
                <a:ext uri="{FF2B5EF4-FFF2-40B4-BE49-F238E27FC236}">
                  <a16:creationId xmlns:a16="http://schemas.microsoft.com/office/drawing/2014/main" id="{0882432C-1110-D987-194B-3275917247F5}"/>
                </a:ext>
              </a:extLst>
            </p:cNvPr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2253;p68">
              <a:extLst>
                <a:ext uri="{FF2B5EF4-FFF2-40B4-BE49-F238E27FC236}">
                  <a16:creationId xmlns:a16="http://schemas.microsoft.com/office/drawing/2014/main" id="{E1802AAF-2AF9-3330-1C3D-279B30E76785}"/>
                </a:ext>
              </a:extLst>
            </p:cNvPr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2254;p68">
              <a:extLst>
                <a:ext uri="{FF2B5EF4-FFF2-40B4-BE49-F238E27FC236}">
                  <a16:creationId xmlns:a16="http://schemas.microsoft.com/office/drawing/2014/main" id="{C0A42A21-47C8-886F-2EBB-56C770CE40E7}"/>
                </a:ext>
              </a:extLst>
            </p:cNvPr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2255;p68">
              <a:extLst>
                <a:ext uri="{FF2B5EF4-FFF2-40B4-BE49-F238E27FC236}">
                  <a16:creationId xmlns:a16="http://schemas.microsoft.com/office/drawing/2014/main" id="{9D196152-3FA5-44CB-5BCA-67FAF0DC0389}"/>
                </a:ext>
              </a:extLst>
            </p:cNvPr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2256;p68">
              <a:extLst>
                <a:ext uri="{FF2B5EF4-FFF2-40B4-BE49-F238E27FC236}">
                  <a16:creationId xmlns:a16="http://schemas.microsoft.com/office/drawing/2014/main" id="{B20A2D79-DB23-60E4-B5F7-ECEB3D914774}"/>
                </a:ext>
              </a:extLst>
            </p:cNvPr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2257;p68">
              <a:extLst>
                <a:ext uri="{FF2B5EF4-FFF2-40B4-BE49-F238E27FC236}">
                  <a16:creationId xmlns:a16="http://schemas.microsoft.com/office/drawing/2014/main" id="{03A02EBC-C9E1-8689-439C-01EFD1ADEE06}"/>
                </a:ext>
              </a:extLst>
            </p:cNvPr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2258;p68">
              <a:extLst>
                <a:ext uri="{FF2B5EF4-FFF2-40B4-BE49-F238E27FC236}">
                  <a16:creationId xmlns:a16="http://schemas.microsoft.com/office/drawing/2014/main" id="{A3D0499F-EEBC-A727-F732-49ADE47A10F0}"/>
                </a:ext>
              </a:extLst>
            </p:cNvPr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2259;p68">
              <a:extLst>
                <a:ext uri="{FF2B5EF4-FFF2-40B4-BE49-F238E27FC236}">
                  <a16:creationId xmlns:a16="http://schemas.microsoft.com/office/drawing/2014/main" id="{B93ED198-46E0-BD7A-524A-4D116BF11917}"/>
                </a:ext>
              </a:extLst>
            </p:cNvPr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2260;p68">
              <a:extLst>
                <a:ext uri="{FF2B5EF4-FFF2-40B4-BE49-F238E27FC236}">
                  <a16:creationId xmlns:a16="http://schemas.microsoft.com/office/drawing/2014/main" id="{E6E829E3-3A0A-2E0F-9098-6CBBA570349B}"/>
                </a:ext>
              </a:extLst>
            </p:cNvPr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2261;p68">
              <a:extLst>
                <a:ext uri="{FF2B5EF4-FFF2-40B4-BE49-F238E27FC236}">
                  <a16:creationId xmlns:a16="http://schemas.microsoft.com/office/drawing/2014/main" id="{E6FAD19F-0CE1-CE21-62F8-2638A63A322A}"/>
                </a:ext>
              </a:extLst>
            </p:cNvPr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2262;p68">
              <a:extLst>
                <a:ext uri="{FF2B5EF4-FFF2-40B4-BE49-F238E27FC236}">
                  <a16:creationId xmlns:a16="http://schemas.microsoft.com/office/drawing/2014/main" id="{E4873DA3-42D6-B90A-EB12-48C97F2E6690}"/>
                </a:ext>
              </a:extLst>
            </p:cNvPr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2263;p68">
              <a:extLst>
                <a:ext uri="{FF2B5EF4-FFF2-40B4-BE49-F238E27FC236}">
                  <a16:creationId xmlns:a16="http://schemas.microsoft.com/office/drawing/2014/main" id="{65F1EF27-D519-7367-57AA-B6EE65E261DC}"/>
                </a:ext>
              </a:extLst>
            </p:cNvPr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2264;p68">
              <a:extLst>
                <a:ext uri="{FF2B5EF4-FFF2-40B4-BE49-F238E27FC236}">
                  <a16:creationId xmlns:a16="http://schemas.microsoft.com/office/drawing/2014/main" id="{D5EF457C-B251-8F3B-E54C-D4924BD29E81}"/>
                </a:ext>
              </a:extLst>
            </p:cNvPr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2265;p68">
              <a:extLst>
                <a:ext uri="{FF2B5EF4-FFF2-40B4-BE49-F238E27FC236}">
                  <a16:creationId xmlns:a16="http://schemas.microsoft.com/office/drawing/2014/main" id="{A6232691-057E-26E3-DA8D-369363D8C0A4}"/>
                </a:ext>
              </a:extLst>
            </p:cNvPr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2266;p68">
              <a:extLst>
                <a:ext uri="{FF2B5EF4-FFF2-40B4-BE49-F238E27FC236}">
                  <a16:creationId xmlns:a16="http://schemas.microsoft.com/office/drawing/2014/main" id="{A36D96DC-C5D2-A1C3-5AA8-CF24684362C9}"/>
                </a:ext>
              </a:extLst>
            </p:cNvPr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2267;p68">
              <a:extLst>
                <a:ext uri="{FF2B5EF4-FFF2-40B4-BE49-F238E27FC236}">
                  <a16:creationId xmlns:a16="http://schemas.microsoft.com/office/drawing/2014/main" id="{210872DE-BF79-FF40-3647-BBAAFDE26039}"/>
                </a:ext>
              </a:extLst>
            </p:cNvPr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2268;p68">
              <a:extLst>
                <a:ext uri="{FF2B5EF4-FFF2-40B4-BE49-F238E27FC236}">
                  <a16:creationId xmlns:a16="http://schemas.microsoft.com/office/drawing/2014/main" id="{5650E8B4-32DB-82FC-F968-984124F05FD3}"/>
                </a:ext>
              </a:extLst>
            </p:cNvPr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2269;p68">
              <a:extLst>
                <a:ext uri="{FF2B5EF4-FFF2-40B4-BE49-F238E27FC236}">
                  <a16:creationId xmlns:a16="http://schemas.microsoft.com/office/drawing/2014/main" id="{1B8B0EFF-F8D3-64FF-8C73-7A328B2A2734}"/>
                </a:ext>
              </a:extLst>
            </p:cNvPr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2270;p68">
              <a:extLst>
                <a:ext uri="{FF2B5EF4-FFF2-40B4-BE49-F238E27FC236}">
                  <a16:creationId xmlns:a16="http://schemas.microsoft.com/office/drawing/2014/main" id="{4FA5E747-4697-B412-D086-B5256234609B}"/>
                </a:ext>
              </a:extLst>
            </p:cNvPr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2271;p68">
              <a:extLst>
                <a:ext uri="{FF2B5EF4-FFF2-40B4-BE49-F238E27FC236}">
                  <a16:creationId xmlns:a16="http://schemas.microsoft.com/office/drawing/2014/main" id="{DEEBB481-5CF0-FF7D-2C0A-3A4170AD4351}"/>
                </a:ext>
              </a:extLst>
            </p:cNvPr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2272;p68">
              <a:extLst>
                <a:ext uri="{FF2B5EF4-FFF2-40B4-BE49-F238E27FC236}">
                  <a16:creationId xmlns:a16="http://schemas.microsoft.com/office/drawing/2014/main" id="{2D5B4234-FFCF-DE90-C265-E2FA50690CD0}"/>
                </a:ext>
              </a:extLst>
            </p:cNvPr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2273;p68">
              <a:extLst>
                <a:ext uri="{FF2B5EF4-FFF2-40B4-BE49-F238E27FC236}">
                  <a16:creationId xmlns:a16="http://schemas.microsoft.com/office/drawing/2014/main" id="{515C81C2-4B8D-E294-22B5-DFA7EE9CB62F}"/>
                </a:ext>
              </a:extLst>
            </p:cNvPr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2274;p68">
              <a:extLst>
                <a:ext uri="{FF2B5EF4-FFF2-40B4-BE49-F238E27FC236}">
                  <a16:creationId xmlns:a16="http://schemas.microsoft.com/office/drawing/2014/main" id="{2C012526-245E-242A-6130-6FE1ACF093FB}"/>
                </a:ext>
              </a:extLst>
            </p:cNvPr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2275;p68">
              <a:extLst>
                <a:ext uri="{FF2B5EF4-FFF2-40B4-BE49-F238E27FC236}">
                  <a16:creationId xmlns:a16="http://schemas.microsoft.com/office/drawing/2014/main" id="{A911C5D2-552E-3E11-94C0-FABBE1FC095E}"/>
                </a:ext>
              </a:extLst>
            </p:cNvPr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2276;p68">
              <a:extLst>
                <a:ext uri="{FF2B5EF4-FFF2-40B4-BE49-F238E27FC236}">
                  <a16:creationId xmlns:a16="http://schemas.microsoft.com/office/drawing/2014/main" id="{AC7B1BBE-45E8-CEEA-030A-0F901FC07ABB}"/>
                </a:ext>
              </a:extLst>
            </p:cNvPr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2277;p68">
              <a:extLst>
                <a:ext uri="{FF2B5EF4-FFF2-40B4-BE49-F238E27FC236}">
                  <a16:creationId xmlns:a16="http://schemas.microsoft.com/office/drawing/2014/main" id="{2E2A64AE-8497-618C-5E69-0C05D1413218}"/>
                </a:ext>
              </a:extLst>
            </p:cNvPr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2278;p68">
              <a:extLst>
                <a:ext uri="{FF2B5EF4-FFF2-40B4-BE49-F238E27FC236}">
                  <a16:creationId xmlns:a16="http://schemas.microsoft.com/office/drawing/2014/main" id="{0B4EEA95-FF55-5417-5A2D-62C035267271}"/>
                </a:ext>
              </a:extLst>
            </p:cNvPr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2279;p68">
              <a:extLst>
                <a:ext uri="{FF2B5EF4-FFF2-40B4-BE49-F238E27FC236}">
                  <a16:creationId xmlns:a16="http://schemas.microsoft.com/office/drawing/2014/main" id="{C6317144-0B72-66A3-64D8-8E083AE37001}"/>
                </a:ext>
              </a:extLst>
            </p:cNvPr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2280;p68">
              <a:extLst>
                <a:ext uri="{FF2B5EF4-FFF2-40B4-BE49-F238E27FC236}">
                  <a16:creationId xmlns:a16="http://schemas.microsoft.com/office/drawing/2014/main" id="{B4E0B0A3-70CD-3F5C-72A3-7F2BA10BE6A3}"/>
                </a:ext>
              </a:extLst>
            </p:cNvPr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2281;p68">
              <a:extLst>
                <a:ext uri="{FF2B5EF4-FFF2-40B4-BE49-F238E27FC236}">
                  <a16:creationId xmlns:a16="http://schemas.microsoft.com/office/drawing/2014/main" id="{ACD7B231-75FF-1EF2-1592-0F3A53708645}"/>
                </a:ext>
              </a:extLst>
            </p:cNvPr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2282;p68">
              <a:extLst>
                <a:ext uri="{FF2B5EF4-FFF2-40B4-BE49-F238E27FC236}">
                  <a16:creationId xmlns:a16="http://schemas.microsoft.com/office/drawing/2014/main" id="{F41B7837-674C-3CFB-2BB4-61CAF6C6C2BB}"/>
                </a:ext>
              </a:extLst>
            </p:cNvPr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2283;p68">
              <a:extLst>
                <a:ext uri="{FF2B5EF4-FFF2-40B4-BE49-F238E27FC236}">
                  <a16:creationId xmlns:a16="http://schemas.microsoft.com/office/drawing/2014/main" id="{9A33B665-56C5-8567-47C6-0D8706D6DE5C}"/>
                </a:ext>
              </a:extLst>
            </p:cNvPr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2284;p68">
              <a:extLst>
                <a:ext uri="{FF2B5EF4-FFF2-40B4-BE49-F238E27FC236}">
                  <a16:creationId xmlns:a16="http://schemas.microsoft.com/office/drawing/2014/main" id="{74EF18AE-8CE4-2ABD-F895-CDAB9F4B9F84}"/>
                </a:ext>
              </a:extLst>
            </p:cNvPr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2285;p68">
              <a:extLst>
                <a:ext uri="{FF2B5EF4-FFF2-40B4-BE49-F238E27FC236}">
                  <a16:creationId xmlns:a16="http://schemas.microsoft.com/office/drawing/2014/main" id="{A2438268-BDE1-A578-8C70-7E281142C63F}"/>
                </a:ext>
              </a:extLst>
            </p:cNvPr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2286;p68">
              <a:extLst>
                <a:ext uri="{FF2B5EF4-FFF2-40B4-BE49-F238E27FC236}">
                  <a16:creationId xmlns:a16="http://schemas.microsoft.com/office/drawing/2014/main" id="{0FE26A70-649C-C726-7862-CD4068C3C389}"/>
                </a:ext>
              </a:extLst>
            </p:cNvPr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2287;p68">
              <a:extLst>
                <a:ext uri="{FF2B5EF4-FFF2-40B4-BE49-F238E27FC236}">
                  <a16:creationId xmlns:a16="http://schemas.microsoft.com/office/drawing/2014/main" id="{4A604743-8E7F-C28F-A2BE-C97194D90B12}"/>
                </a:ext>
              </a:extLst>
            </p:cNvPr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2288;p68">
              <a:extLst>
                <a:ext uri="{FF2B5EF4-FFF2-40B4-BE49-F238E27FC236}">
                  <a16:creationId xmlns:a16="http://schemas.microsoft.com/office/drawing/2014/main" id="{74939A5A-DACB-55A2-65D2-60BE537D508E}"/>
                </a:ext>
              </a:extLst>
            </p:cNvPr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2289;p68">
              <a:extLst>
                <a:ext uri="{FF2B5EF4-FFF2-40B4-BE49-F238E27FC236}">
                  <a16:creationId xmlns:a16="http://schemas.microsoft.com/office/drawing/2014/main" id="{07E507D5-3A29-2CC1-698E-BE1D21A89787}"/>
                </a:ext>
              </a:extLst>
            </p:cNvPr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2290;p68">
              <a:extLst>
                <a:ext uri="{FF2B5EF4-FFF2-40B4-BE49-F238E27FC236}">
                  <a16:creationId xmlns:a16="http://schemas.microsoft.com/office/drawing/2014/main" id="{052E7063-A228-6983-709A-63A6681B7208}"/>
                </a:ext>
              </a:extLst>
            </p:cNvPr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2291;p68">
              <a:extLst>
                <a:ext uri="{FF2B5EF4-FFF2-40B4-BE49-F238E27FC236}">
                  <a16:creationId xmlns:a16="http://schemas.microsoft.com/office/drawing/2014/main" id="{6DC700C6-81E6-AC9E-D2A3-214F41525883}"/>
                </a:ext>
              </a:extLst>
            </p:cNvPr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2292;p68">
              <a:extLst>
                <a:ext uri="{FF2B5EF4-FFF2-40B4-BE49-F238E27FC236}">
                  <a16:creationId xmlns:a16="http://schemas.microsoft.com/office/drawing/2014/main" id="{3C41277A-7866-EF4F-565F-C0DA7270C709}"/>
                </a:ext>
              </a:extLst>
            </p:cNvPr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2293;p68">
              <a:extLst>
                <a:ext uri="{FF2B5EF4-FFF2-40B4-BE49-F238E27FC236}">
                  <a16:creationId xmlns:a16="http://schemas.microsoft.com/office/drawing/2014/main" id="{97D6CAB1-D433-C720-5E97-922DBD8E4C49}"/>
                </a:ext>
              </a:extLst>
            </p:cNvPr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2294;p68">
              <a:extLst>
                <a:ext uri="{FF2B5EF4-FFF2-40B4-BE49-F238E27FC236}">
                  <a16:creationId xmlns:a16="http://schemas.microsoft.com/office/drawing/2014/main" id="{D9F2B89E-6D2D-962C-B12D-6D6061E0E639}"/>
                </a:ext>
              </a:extLst>
            </p:cNvPr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2295;p68">
              <a:extLst>
                <a:ext uri="{FF2B5EF4-FFF2-40B4-BE49-F238E27FC236}">
                  <a16:creationId xmlns:a16="http://schemas.microsoft.com/office/drawing/2014/main" id="{B7F7232A-A82A-9E18-FC92-5DAF1D7B9FBE}"/>
                </a:ext>
              </a:extLst>
            </p:cNvPr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2296;p68">
              <a:extLst>
                <a:ext uri="{FF2B5EF4-FFF2-40B4-BE49-F238E27FC236}">
                  <a16:creationId xmlns:a16="http://schemas.microsoft.com/office/drawing/2014/main" id="{0F0E32C2-4157-B0B9-B258-7C25EC9CE253}"/>
                </a:ext>
              </a:extLst>
            </p:cNvPr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2297;p68">
              <a:extLst>
                <a:ext uri="{FF2B5EF4-FFF2-40B4-BE49-F238E27FC236}">
                  <a16:creationId xmlns:a16="http://schemas.microsoft.com/office/drawing/2014/main" id="{04184DD1-5863-2CE0-1D0C-BCA3A6DDF95F}"/>
                </a:ext>
              </a:extLst>
            </p:cNvPr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2298;p68">
              <a:extLst>
                <a:ext uri="{FF2B5EF4-FFF2-40B4-BE49-F238E27FC236}">
                  <a16:creationId xmlns:a16="http://schemas.microsoft.com/office/drawing/2014/main" id="{FF1551C0-E5B9-74B7-ABB8-D0E5AA565557}"/>
                </a:ext>
              </a:extLst>
            </p:cNvPr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2299;p68">
              <a:extLst>
                <a:ext uri="{FF2B5EF4-FFF2-40B4-BE49-F238E27FC236}">
                  <a16:creationId xmlns:a16="http://schemas.microsoft.com/office/drawing/2014/main" id="{510D7991-099C-7169-B32F-E9B242CE194B}"/>
                </a:ext>
              </a:extLst>
            </p:cNvPr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2300;p68">
              <a:extLst>
                <a:ext uri="{FF2B5EF4-FFF2-40B4-BE49-F238E27FC236}">
                  <a16:creationId xmlns:a16="http://schemas.microsoft.com/office/drawing/2014/main" id="{DA812F54-B47A-8262-4C63-E92431975766}"/>
                </a:ext>
              </a:extLst>
            </p:cNvPr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2301;p68">
              <a:extLst>
                <a:ext uri="{FF2B5EF4-FFF2-40B4-BE49-F238E27FC236}">
                  <a16:creationId xmlns:a16="http://schemas.microsoft.com/office/drawing/2014/main" id="{E3B4F637-2402-7A59-A820-938E2E013314}"/>
                </a:ext>
              </a:extLst>
            </p:cNvPr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2302;p68">
              <a:extLst>
                <a:ext uri="{FF2B5EF4-FFF2-40B4-BE49-F238E27FC236}">
                  <a16:creationId xmlns:a16="http://schemas.microsoft.com/office/drawing/2014/main" id="{A2D5F90B-4DFD-7440-79C4-E675FBB35A9D}"/>
                </a:ext>
              </a:extLst>
            </p:cNvPr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2303;p68">
              <a:extLst>
                <a:ext uri="{FF2B5EF4-FFF2-40B4-BE49-F238E27FC236}">
                  <a16:creationId xmlns:a16="http://schemas.microsoft.com/office/drawing/2014/main" id="{8F2CB984-2240-6E94-0BB4-B0D3BB89D0CD}"/>
                </a:ext>
              </a:extLst>
            </p:cNvPr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2304;p68">
              <a:extLst>
                <a:ext uri="{FF2B5EF4-FFF2-40B4-BE49-F238E27FC236}">
                  <a16:creationId xmlns:a16="http://schemas.microsoft.com/office/drawing/2014/main" id="{B4D11A84-95E3-DA23-0857-5F7B314029C9}"/>
                </a:ext>
              </a:extLst>
            </p:cNvPr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2305;p68">
              <a:extLst>
                <a:ext uri="{FF2B5EF4-FFF2-40B4-BE49-F238E27FC236}">
                  <a16:creationId xmlns:a16="http://schemas.microsoft.com/office/drawing/2014/main" id="{8ED32630-19BC-6BEB-060B-2E1AC29D9968}"/>
                </a:ext>
              </a:extLst>
            </p:cNvPr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2306;p68">
              <a:extLst>
                <a:ext uri="{FF2B5EF4-FFF2-40B4-BE49-F238E27FC236}">
                  <a16:creationId xmlns:a16="http://schemas.microsoft.com/office/drawing/2014/main" id="{BCCB186B-37CC-795E-0EB3-60CA3F147DD6}"/>
                </a:ext>
              </a:extLst>
            </p:cNvPr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2307;p68">
              <a:extLst>
                <a:ext uri="{FF2B5EF4-FFF2-40B4-BE49-F238E27FC236}">
                  <a16:creationId xmlns:a16="http://schemas.microsoft.com/office/drawing/2014/main" id="{68D8E14D-BFB3-EC00-B593-09B20978CC2B}"/>
                </a:ext>
              </a:extLst>
            </p:cNvPr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2308;p68">
              <a:extLst>
                <a:ext uri="{FF2B5EF4-FFF2-40B4-BE49-F238E27FC236}">
                  <a16:creationId xmlns:a16="http://schemas.microsoft.com/office/drawing/2014/main" id="{D1D77320-8AEF-1620-92C6-61D296552EDC}"/>
                </a:ext>
              </a:extLst>
            </p:cNvPr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2309;p68">
              <a:extLst>
                <a:ext uri="{FF2B5EF4-FFF2-40B4-BE49-F238E27FC236}">
                  <a16:creationId xmlns:a16="http://schemas.microsoft.com/office/drawing/2014/main" id="{B7206A6E-798F-F413-1CFA-EB7AD2FA8FC4}"/>
                </a:ext>
              </a:extLst>
            </p:cNvPr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2310;p68">
              <a:extLst>
                <a:ext uri="{FF2B5EF4-FFF2-40B4-BE49-F238E27FC236}">
                  <a16:creationId xmlns:a16="http://schemas.microsoft.com/office/drawing/2014/main" id="{A2236B68-B3CA-B593-C8C7-8F22E5DC22F1}"/>
                </a:ext>
              </a:extLst>
            </p:cNvPr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2311;p68">
              <a:extLst>
                <a:ext uri="{FF2B5EF4-FFF2-40B4-BE49-F238E27FC236}">
                  <a16:creationId xmlns:a16="http://schemas.microsoft.com/office/drawing/2014/main" id="{7DCB3CEC-DB04-1B60-A3F7-A73573F335A6}"/>
                </a:ext>
              </a:extLst>
            </p:cNvPr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2312;p68">
              <a:extLst>
                <a:ext uri="{FF2B5EF4-FFF2-40B4-BE49-F238E27FC236}">
                  <a16:creationId xmlns:a16="http://schemas.microsoft.com/office/drawing/2014/main" id="{382A2E76-2D70-1D8B-3765-0ABF8CCA5B7A}"/>
                </a:ext>
              </a:extLst>
            </p:cNvPr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2313;p68">
              <a:extLst>
                <a:ext uri="{FF2B5EF4-FFF2-40B4-BE49-F238E27FC236}">
                  <a16:creationId xmlns:a16="http://schemas.microsoft.com/office/drawing/2014/main" id="{B3B4C41E-45CC-C3F8-FA08-5945C98CD80B}"/>
                </a:ext>
              </a:extLst>
            </p:cNvPr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2314;p68">
              <a:extLst>
                <a:ext uri="{FF2B5EF4-FFF2-40B4-BE49-F238E27FC236}">
                  <a16:creationId xmlns:a16="http://schemas.microsoft.com/office/drawing/2014/main" id="{31E9F7BE-757B-6691-0B35-130A30A4DF2E}"/>
                </a:ext>
              </a:extLst>
            </p:cNvPr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2315;p68">
              <a:extLst>
                <a:ext uri="{FF2B5EF4-FFF2-40B4-BE49-F238E27FC236}">
                  <a16:creationId xmlns:a16="http://schemas.microsoft.com/office/drawing/2014/main" id="{4848D45D-C2E6-9532-DB97-AD4B83BBDA7A}"/>
                </a:ext>
              </a:extLst>
            </p:cNvPr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2316;p68">
              <a:extLst>
                <a:ext uri="{FF2B5EF4-FFF2-40B4-BE49-F238E27FC236}">
                  <a16:creationId xmlns:a16="http://schemas.microsoft.com/office/drawing/2014/main" id="{A224AEA1-29AF-24D6-40CD-E902697BC364}"/>
                </a:ext>
              </a:extLst>
            </p:cNvPr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2317;p68">
              <a:extLst>
                <a:ext uri="{FF2B5EF4-FFF2-40B4-BE49-F238E27FC236}">
                  <a16:creationId xmlns:a16="http://schemas.microsoft.com/office/drawing/2014/main" id="{E45CC818-DD61-657D-5189-B228F6DD6C66}"/>
                </a:ext>
              </a:extLst>
            </p:cNvPr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2318;p68">
              <a:extLst>
                <a:ext uri="{FF2B5EF4-FFF2-40B4-BE49-F238E27FC236}">
                  <a16:creationId xmlns:a16="http://schemas.microsoft.com/office/drawing/2014/main" id="{91831278-6F3B-50CE-194C-43FCF630F610}"/>
                </a:ext>
              </a:extLst>
            </p:cNvPr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2319;p68">
              <a:extLst>
                <a:ext uri="{FF2B5EF4-FFF2-40B4-BE49-F238E27FC236}">
                  <a16:creationId xmlns:a16="http://schemas.microsoft.com/office/drawing/2014/main" id="{D8735A71-A925-B1DE-CBB9-6EB0A3C2B195}"/>
                </a:ext>
              </a:extLst>
            </p:cNvPr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2320;p68">
              <a:extLst>
                <a:ext uri="{FF2B5EF4-FFF2-40B4-BE49-F238E27FC236}">
                  <a16:creationId xmlns:a16="http://schemas.microsoft.com/office/drawing/2014/main" id="{135C4022-13DC-3449-32AC-19D9E82EBC5B}"/>
                </a:ext>
              </a:extLst>
            </p:cNvPr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2321;p68">
              <a:extLst>
                <a:ext uri="{FF2B5EF4-FFF2-40B4-BE49-F238E27FC236}">
                  <a16:creationId xmlns:a16="http://schemas.microsoft.com/office/drawing/2014/main" id="{C5A6153E-C394-F8E5-FE0A-4925C9EABCFE}"/>
                </a:ext>
              </a:extLst>
            </p:cNvPr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2322;p68">
              <a:extLst>
                <a:ext uri="{FF2B5EF4-FFF2-40B4-BE49-F238E27FC236}">
                  <a16:creationId xmlns:a16="http://schemas.microsoft.com/office/drawing/2014/main" id="{D88A213D-5CCC-6641-5DB4-71C15E3364FB}"/>
                </a:ext>
              </a:extLst>
            </p:cNvPr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2323;p68">
              <a:extLst>
                <a:ext uri="{FF2B5EF4-FFF2-40B4-BE49-F238E27FC236}">
                  <a16:creationId xmlns:a16="http://schemas.microsoft.com/office/drawing/2014/main" id="{A4C25EDD-D486-5FC0-6120-1CB1B6C6428C}"/>
                </a:ext>
              </a:extLst>
            </p:cNvPr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2324;p68">
              <a:extLst>
                <a:ext uri="{FF2B5EF4-FFF2-40B4-BE49-F238E27FC236}">
                  <a16:creationId xmlns:a16="http://schemas.microsoft.com/office/drawing/2014/main" id="{474ABF73-E846-3564-F8B7-A3BF19231D99}"/>
                </a:ext>
              </a:extLst>
            </p:cNvPr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2325;p68">
              <a:extLst>
                <a:ext uri="{FF2B5EF4-FFF2-40B4-BE49-F238E27FC236}">
                  <a16:creationId xmlns:a16="http://schemas.microsoft.com/office/drawing/2014/main" id="{9F4E414F-3B48-161C-2750-53B82943ED1F}"/>
                </a:ext>
              </a:extLst>
            </p:cNvPr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2326;p68">
              <a:extLst>
                <a:ext uri="{FF2B5EF4-FFF2-40B4-BE49-F238E27FC236}">
                  <a16:creationId xmlns:a16="http://schemas.microsoft.com/office/drawing/2014/main" id="{7B58C682-047C-A386-A3E4-78D11B0FE030}"/>
                </a:ext>
              </a:extLst>
            </p:cNvPr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2327;p68">
              <a:extLst>
                <a:ext uri="{FF2B5EF4-FFF2-40B4-BE49-F238E27FC236}">
                  <a16:creationId xmlns:a16="http://schemas.microsoft.com/office/drawing/2014/main" id="{B432F913-C8DD-A69E-6EBE-BC078E4456C2}"/>
                </a:ext>
              </a:extLst>
            </p:cNvPr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2328;p68">
              <a:extLst>
                <a:ext uri="{FF2B5EF4-FFF2-40B4-BE49-F238E27FC236}">
                  <a16:creationId xmlns:a16="http://schemas.microsoft.com/office/drawing/2014/main" id="{20AE054F-D5A3-AD9F-846B-5467D7F615F6}"/>
                </a:ext>
              </a:extLst>
            </p:cNvPr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2329;p68">
              <a:extLst>
                <a:ext uri="{FF2B5EF4-FFF2-40B4-BE49-F238E27FC236}">
                  <a16:creationId xmlns:a16="http://schemas.microsoft.com/office/drawing/2014/main" id="{BCD06238-52E2-1F40-18E8-ACEE0F75D2D5}"/>
                </a:ext>
              </a:extLst>
            </p:cNvPr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2330;p68">
              <a:extLst>
                <a:ext uri="{FF2B5EF4-FFF2-40B4-BE49-F238E27FC236}">
                  <a16:creationId xmlns:a16="http://schemas.microsoft.com/office/drawing/2014/main" id="{3521D122-91B7-B26B-C66C-4D53AD3927DA}"/>
                </a:ext>
              </a:extLst>
            </p:cNvPr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2331;p68">
              <a:extLst>
                <a:ext uri="{FF2B5EF4-FFF2-40B4-BE49-F238E27FC236}">
                  <a16:creationId xmlns:a16="http://schemas.microsoft.com/office/drawing/2014/main" id="{B4A81955-DFF5-5493-1090-4BC8EDE066E9}"/>
                </a:ext>
              </a:extLst>
            </p:cNvPr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2332;p68">
              <a:extLst>
                <a:ext uri="{FF2B5EF4-FFF2-40B4-BE49-F238E27FC236}">
                  <a16:creationId xmlns:a16="http://schemas.microsoft.com/office/drawing/2014/main" id="{B58D940E-E724-A8AF-375D-909322ABFB84}"/>
                </a:ext>
              </a:extLst>
            </p:cNvPr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2333;p68">
              <a:extLst>
                <a:ext uri="{FF2B5EF4-FFF2-40B4-BE49-F238E27FC236}">
                  <a16:creationId xmlns:a16="http://schemas.microsoft.com/office/drawing/2014/main" id="{2FFB8B75-66F0-893D-8012-79A30D45EE6E}"/>
                </a:ext>
              </a:extLst>
            </p:cNvPr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2334;p68">
              <a:extLst>
                <a:ext uri="{FF2B5EF4-FFF2-40B4-BE49-F238E27FC236}">
                  <a16:creationId xmlns:a16="http://schemas.microsoft.com/office/drawing/2014/main" id="{D8ACF741-8C9C-1026-6E03-ECA07C602542}"/>
                </a:ext>
              </a:extLst>
            </p:cNvPr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2335;p68">
              <a:extLst>
                <a:ext uri="{FF2B5EF4-FFF2-40B4-BE49-F238E27FC236}">
                  <a16:creationId xmlns:a16="http://schemas.microsoft.com/office/drawing/2014/main" id="{9FAEE146-00DC-B997-A88A-830F7E87B699}"/>
                </a:ext>
              </a:extLst>
            </p:cNvPr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2336;p68">
              <a:extLst>
                <a:ext uri="{FF2B5EF4-FFF2-40B4-BE49-F238E27FC236}">
                  <a16:creationId xmlns:a16="http://schemas.microsoft.com/office/drawing/2014/main" id="{E1FA8BAA-7F3C-D72A-4E24-E4D6F8B65701}"/>
                </a:ext>
              </a:extLst>
            </p:cNvPr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2337;p68">
              <a:extLst>
                <a:ext uri="{FF2B5EF4-FFF2-40B4-BE49-F238E27FC236}">
                  <a16:creationId xmlns:a16="http://schemas.microsoft.com/office/drawing/2014/main" id="{E5756DD1-5F6B-ABD8-33AD-8D780AC05374}"/>
                </a:ext>
              </a:extLst>
            </p:cNvPr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2338;p68">
              <a:extLst>
                <a:ext uri="{FF2B5EF4-FFF2-40B4-BE49-F238E27FC236}">
                  <a16:creationId xmlns:a16="http://schemas.microsoft.com/office/drawing/2014/main" id="{19FE3279-7133-B968-B3E4-2A892D79237E}"/>
                </a:ext>
              </a:extLst>
            </p:cNvPr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2339;p68">
              <a:extLst>
                <a:ext uri="{FF2B5EF4-FFF2-40B4-BE49-F238E27FC236}">
                  <a16:creationId xmlns:a16="http://schemas.microsoft.com/office/drawing/2014/main" id="{5568924D-836F-112C-8BCB-75B5CBCF59FF}"/>
                </a:ext>
              </a:extLst>
            </p:cNvPr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2340;p68">
              <a:extLst>
                <a:ext uri="{FF2B5EF4-FFF2-40B4-BE49-F238E27FC236}">
                  <a16:creationId xmlns:a16="http://schemas.microsoft.com/office/drawing/2014/main" id="{8F0930EB-6F94-1BE8-996D-B0ADF092F6F5}"/>
                </a:ext>
              </a:extLst>
            </p:cNvPr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2341;p68">
              <a:extLst>
                <a:ext uri="{FF2B5EF4-FFF2-40B4-BE49-F238E27FC236}">
                  <a16:creationId xmlns:a16="http://schemas.microsoft.com/office/drawing/2014/main" id="{8BD2D84B-292A-433C-903C-82DD885D3745}"/>
                </a:ext>
              </a:extLst>
            </p:cNvPr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2342;p68">
              <a:extLst>
                <a:ext uri="{FF2B5EF4-FFF2-40B4-BE49-F238E27FC236}">
                  <a16:creationId xmlns:a16="http://schemas.microsoft.com/office/drawing/2014/main" id="{07FDC44F-509C-8D25-CE4B-F6249D92353E}"/>
                </a:ext>
              </a:extLst>
            </p:cNvPr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2343;p68">
              <a:extLst>
                <a:ext uri="{FF2B5EF4-FFF2-40B4-BE49-F238E27FC236}">
                  <a16:creationId xmlns:a16="http://schemas.microsoft.com/office/drawing/2014/main" id="{9F01876A-58B5-530A-2912-853A23B00971}"/>
                </a:ext>
              </a:extLst>
            </p:cNvPr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2344;p68">
              <a:extLst>
                <a:ext uri="{FF2B5EF4-FFF2-40B4-BE49-F238E27FC236}">
                  <a16:creationId xmlns:a16="http://schemas.microsoft.com/office/drawing/2014/main" id="{3408EA32-EFE7-D775-079C-57B89770F26D}"/>
                </a:ext>
              </a:extLst>
            </p:cNvPr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2345;p68">
              <a:extLst>
                <a:ext uri="{FF2B5EF4-FFF2-40B4-BE49-F238E27FC236}">
                  <a16:creationId xmlns:a16="http://schemas.microsoft.com/office/drawing/2014/main" id="{B3D6FF94-24EE-26B5-7979-3A54894CDF53}"/>
                </a:ext>
              </a:extLst>
            </p:cNvPr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2346;p68">
              <a:extLst>
                <a:ext uri="{FF2B5EF4-FFF2-40B4-BE49-F238E27FC236}">
                  <a16:creationId xmlns:a16="http://schemas.microsoft.com/office/drawing/2014/main" id="{9934289B-F7D0-60B5-A60E-B992B422E9E2}"/>
                </a:ext>
              </a:extLst>
            </p:cNvPr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2347;p68">
              <a:extLst>
                <a:ext uri="{FF2B5EF4-FFF2-40B4-BE49-F238E27FC236}">
                  <a16:creationId xmlns:a16="http://schemas.microsoft.com/office/drawing/2014/main" id="{3B886C68-A58F-EAA0-1E00-E5C41257E3EC}"/>
                </a:ext>
              </a:extLst>
            </p:cNvPr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2348;p68">
              <a:extLst>
                <a:ext uri="{FF2B5EF4-FFF2-40B4-BE49-F238E27FC236}">
                  <a16:creationId xmlns:a16="http://schemas.microsoft.com/office/drawing/2014/main" id="{4CC4EAA4-E4F2-6DC2-B1FB-6C6FA7B40850}"/>
                </a:ext>
              </a:extLst>
            </p:cNvPr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2349;p68">
              <a:extLst>
                <a:ext uri="{FF2B5EF4-FFF2-40B4-BE49-F238E27FC236}">
                  <a16:creationId xmlns:a16="http://schemas.microsoft.com/office/drawing/2014/main" id="{C2760789-360A-DD92-C2B9-8AAEE70AECBC}"/>
                </a:ext>
              </a:extLst>
            </p:cNvPr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2350;p68">
              <a:extLst>
                <a:ext uri="{FF2B5EF4-FFF2-40B4-BE49-F238E27FC236}">
                  <a16:creationId xmlns:a16="http://schemas.microsoft.com/office/drawing/2014/main" id="{E52AD876-B12A-8557-0A8A-A5E4A05EA516}"/>
                </a:ext>
              </a:extLst>
            </p:cNvPr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2351;p68">
              <a:extLst>
                <a:ext uri="{FF2B5EF4-FFF2-40B4-BE49-F238E27FC236}">
                  <a16:creationId xmlns:a16="http://schemas.microsoft.com/office/drawing/2014/main" id="{BF055299-2208-FEE1-2772-F0C019CA1A54}"/>
                </a:ext>
              </a:extLst>
            </p:cNvPr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2352;p68">
              <a:extLst>
                <a:ext uri="{FF2B5EF4-FFF2-40B4-BE49-F238E27FC236}">
                  <a16:creationId xmlns:a16="http://schemas.microsoft.com/office/drawing/2014/main" id="{3F36C482-D4D7-61E4-A5FD-0EC991BC455C}"/>
                </a:ext>
              </a:extLst>
            </p:cNvPr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2353;p68">
              <a:extLst>
                <a:ext uri="{FF2B5EF4-FFF2-40B4-BE49-F238E27FC236}">
                  <a16:creationId xmlns:a16="http://schemas.microsoft.com/office/drawing/2014/main" id="{FD6BBDCB-90F3-53B7-80E2-1ECCFDFCDA45}"/>
                </a:ext>
              </a:extLst>
            </p:cNvPr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2354;p68">
              <a:extLst>
                <a:ext uri="{FF2B5EF4-FFF2-40B4-BE49-F238E27FC236}">
                  <a16:creationId xmlns:a16="http://schemas.microsoft.com/office/drawing/2014/main" id="{B57A43F9-2FB8-783E-F97D-70705D7285A6}"/>
                </a:ext>
              </a:extLst>
            </p:cNvPr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2355;p68">
              <a:extLst>
                <a:ext uri="{FF2B5EF4-FFF2-40B4-BE49-F238E27FC236}">
                  <a16:creationId xmlns:a16="http://schemas.microsoft.com/office/drawing/2014/main" id="{5C29D0AD-C2EF-1BBB-8065-E02C46D99B20}"/>
                </a:ext>
              </a:extLst>
            </p:cNvPr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2356;p68">
              <a:extLst>
                <a:ext uri="{FF2B5EF4-FFF2-40B4-BE49-F238E27FC236}">
                  <a16:creationId xmlns:a16="http://schemas.microsoft.com/office/drawing/2014/main" id="{ADB4794E-BB50-433B-276A-EFCA19422523}"/>
                </a:ext>
              </a:extLst>
            </p:cNvPr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2357;p68">
              <a:extLst>
                <a:ext uri="{FF2B5EF4-FFF2-40B4-BE49-F238E27FC236}">
                  <a16:creationId xmlns:a16="http://schemas.microsoft.com/office/drawing/2014/main" id="{78A05945-7582-115A-E937-B083C009F05D}"/>
                </a:ext>
              </a:extLst>
            </p:cNvPr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2358;p68">
              <a:extLst>
                <a:ext uri="{FF2B5EF4-FFF2-40B4-BE49-F238E27FC236}">
                  <a16:creationId xmlns:a16="http://schemas.microsoft.com/office/drawing/2014/main" id="{9659E27A-03E6-B9CA-B6B7-1FC9047533BC}"/>
                </a:ext>
              </a:extLst>
            </p:cNvPr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2359;p68">
              <a:extLst>
                <a:ext uri="{FF2B5EF4-FFF2-40B4-BE49-F238E27FC236}">
                  <a16:creationId xmlns:a16="http://schemas.microsoft.com/office/drawing/2014/main" id="{9B0B5650-3339-CD49-7B6E-83D1B5235198}"/>
                </a:ext>
              </a:extLst>
            </p:cNvPr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2360;p68">
              <a:extLst>
                <a:ext uri="{FF2B5EF4-FFF2-40B4-BE49-F238E27FC236}">
                  <a16:creationId xmlns:a16="http://schemas.microsoft.com/office/drawing/2014/main" id="{9644BDB9-5CF7-2B70-219C-97177DEBFD6C}"/>
                </a:ext>
              </a:extLst>
            </p:cNvPr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2361;p68">
              <a:extLst>
                <a:ext uri="{FF2B5EF4-FFF2-40B4-BE49-F238E27FC236}">
                  <a16:creationId xmlns:a16="http://schemas.microsoft.com/office/drawing/2014/main" id="{ADDAA5F2-72AA-2E2F-F0B4-CABC9A5CD86A}"/>
                </a:ext>
              </a:extLst>
            </p:cNvPr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2362;p68">
              <a:extLst>
                <a:ext uri="{FF2B5EF4-FFF2-40B4-BE49-F238E27FC236}">
                  <a16:creationId xmlns:a16="http://schemas.microsoft.com/office/drawing/2014/main" id="{E1B4A0B9-02A5-7075-0252-0D1D516BEE21}"/>
                </a:ext>
              </a:extLst>
            </p:cNvPr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2363;p68">
              <a:extLst>
                <a:ext uri="{FF2B5EF4-FFF2-40B4-BE49-F238E27FC236}">
                  <a16:creationId xmlns:a16="http://schemas.microsoft.com/office/drawing/2014/main" id="{13C4D754-D6F9-E1FB-ADC4-B369BFB11175}"/>
                </a:ext>
              </a:extLst>
            </p:cNvPr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2364;p68">
              <a:extLst>
                <a:ext uri="{FF2B5EF4-FFF2-40B4-BE49-F238E27FC236}">
                  <a16:creationId xmlns:a16="http://schemas.microsoft.com/office/drawing/2014/main" id="{ED05E445-3D37-003A-FF3D-E10E3A334CE9}"/>
                </a:ext>
              </a:extLst>
            </p:cNvPr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2365;p68">
              <a:extLst>
                <a:ext uri="{FF2B5EF4-FFF2-40B4-BE49-F238E27FC236}">
                  <a16:creationId xmlns:a16="http://schemas.microsoft.com/office/drawing/2014/main" id="{6AA9B13E-D112-222A-4757-F2565CBF436D}"/>
                </a:ext>
              </a:extLst>
            </p:cNvPr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2366;p68">
              <a:extLst>
                <a:ext uri="{FF2B5EF4-FFF2-40B4-BE49-F238E27FC236}">
                  <a16:creationId xmlns:a16="http://schemas.microsoft.com/office/drawing/2014/main" id="{17E02355-DF34-7FBF-28E9-B52DF2844D6F}"/>
                </a:ext>
              </a:extLst>
            </p:cNvPr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2367;p68">
              <a:extLst>
                <a:ext uri="{FF2B5EF4-FFF2-40B4-BE49-F238E27FC236}">
                  <a16:creationId xmlns:a16="http://schemas.microsoft.com/office/drawing/2014/main" id="{1720D076-3D74-AAA4-E593-0BADC7DF675C}"/>
                </a:ext>
              </a:extLst>
            </p:cNvPr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2368;p68">
              <a:extLst>
                <a:ext uri="{FF2B5EF4-FFF2-40B4-BE49-F238E27FC236}">
                  <a16:creationId xmlns:a16="http://schemas.microsoft.com/office/drawing/2014/main" id="{F76B4D2A-B938-F579-CF0A-5A4F4377307F}"/>
                </a:ext>
              </a:extLst>
            </p:cNvPr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2369;p68">
              <a:extLst>
                <a:ext uri="{FF2B5EF4-FFF2-40B4-BE49-F238E27FC236}">
                  <a16:creationId xmlns:a16="http://schemas.microsoft.com/office/drawing/2014/main" id="{B87C2B02-05B4-005F-1766-39F5B0B2F44C}"/>
                </a:ext>
              </a:extLst>
            </p:cNvPr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2370;p68">
              <a:extLst>
                <a:ext uri="{FF2B5EF4-FFF2-40B4-BE49-F238E27FC236}">
                  <a16:creationId xmlns:a16="http://schemas.microsoft.com/office/drawing/2014/main" id="{05CCA0E0-595D-D654-95B3-635386EE5845}"/>
                </a:ext>
              </a:extLst>
            </p:cNvPr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2371;p68">
              <a:extLst>
                <a:ext uri="{FF2B5EF4-FFF2-40B4-BE49-F238E27FC236}">
                  <a16:creationId xmlns:a16="http://schemas.microsoft.com/office/drawing/2014/main" id="{E09F4BED-8840-A54A-645D-B72493B5FB8B}"/>
                </a:ext>
              </a:extLst>
            </p:cNvPr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2372;p68">
              <a:extLst>
                <a:ext uri="{FF2B5EF4-FFF2-40B4-BE49-F238E27FC236}">
                  <a16:creationId xmlns:a16="http://schemas.microsoft.com/office/drawing/2014/main" id="{20C24CC3-64B8-70DB-E0AF-410869B96383}"/>
                </a:ext>
              </a:extLst>
            </p:cNvPr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2373;p68">
              <a:extLst>
                <a:ext uri="{FF2B5EF4-FFF2-40B4-BE49-F238E27FC236}">
                  <a16:creationId xmlns:a16="http://schemas.microsoft.com/office/drawing/2014/main" id="{5FEF40B0-9985-4799-4D46-2D62D81269C0}"/>
                </a:ext>
              </a:extLst>
            </p:cNvPr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2374;p68">
              <a:extLst>
                <a:ext uri="{FF2B5EF4-FFF2-40B4-BE49-F238E27FC236}">
                  <a16:creationId xmlns:a16="http://schemas.microsoft.com/office/drawing/2014/main" id="{971D9BDD-5A08-0A42-36CC-9804F024146D}"/>
                </a:ext>
              </a:extLst>
            </p:cNvPr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2375;p68">
              <a:extLst>
                <a:ext uri="{FF2B5EF4-FFF2-40B4-BE49-F238E27FC236}">
                  <a16:creationId xmlns:a16="http://schemas.microsoft.com/office/drawing/2014/main" id="{BF3ADBDE-88C3-9255-3CFF-859A128BA866}"/>
                </a:ext>
              </a:extLst>
            </p:cNvPr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2376;p68">
              <a:extLst>
                <a:ext uri="{FF2B5EF4-FFF2-40B4-BE49-F238E27FC236}">
                  <a16:creationId xmlns:a16="http://schemas.microsoft.com/office/drawing/2014/main" id="{C8ABCDD1-C6B9-756E-36DD-0D2E7C31BD07}"/>
                </a:ext>
              </a:extLst>
            </p:cNvPr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2377;p68">
              <a:extLst>
                <a:ext uri="{FF2B5EF4-FFF2-40B4-BE49-F238E27FC236}">
                  <a16:creationId xmlns:a16="http://schemas.microsoft.com/office/drawing/2014/main" id="{57083E27-AAFA-BB24-FE34-E0CE3B39C042}"/>
                </a:ext>
              </a:extLst>
            </p:cNvPr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2378;p68">
              <a:extLst>
                <a:ext uri="{FF2B5EF4-FFF2-40B4-BE49-F238E27FC236}">
                  <a16:creationId xmlns:a16="http://schemas.microsoft.com/office/drawing/2014/main" id="{C8DF8139-67F0-1C58-BD1F-4998ED12CC6A}"/>
                </a:ext>
              </a:extLst>
            </p:cNvPr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2379;p68">
              <a:extLst>
                <a:ext uri="{FF2B5EF4-FFF2-40B4-BE49-F238E27FC236}">
                  <a16:creationId xmlns:a16="http://schemas.microsoft.com/office/drawing/2014/main" id="{6D786A93-2993-393A-05EF-6E1F57B02347}"/>
                </a:ext>
              </a:extLst>
            </p:cNvPr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2380;p68">
              <a:extLst>
                <a:ext uri="{FF2B5EF4-FFF2-40B4-BE49-F238E27FC236}">
                  <a16:creationId xmlns:a16="http://schemas.microsoft.com/office/drawing/2014/main" id="{AC2A303E-283F-C53A-A36A-0FF33C401F88}"/>
                </a:ext>
              </a:extLst>
            </p:cNvPr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2381;p68">
              <a:extLst>
                <a:ext uri="{FF2B5EF4-FFF2-40B4-BE49-F238E27FC236}">
                  <a16:creationId xmlns:a16="http://schemas.microsoft.com/office/drawing/2014/main" id="{DA28074D-07FF-A4F9-C489-8F9943728903}"/>
                </a:ext>
              </a:extLst>
            </p:cNvPr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2382;p68">
              <a:extLst>
                <a:ext uri="{FF2B5EF4-FFF2-40B4-BE49-F238E27FC236}">
                  <a16:creationId xmlns:a16="http://schemas.microsoft.com/office/drawing/2014/main" id="{19A859EB-FB67-8D15-EF29-3C314727F714}"/>
                </a:ext>
              </a:extLst>
            </p:cNvPr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2383;p68">
              <a:extLst>
                <a:ext uri="{FF2B5EF4-FFF2-40B4-BE49-F238E27FC236}">
                  <a16:creationId xmlns:a16="http://schemas.microsoft.com/office/drawing/2014/main" id="{272E4D04-1CFF-82D6-957D-D345319D7B83}"/>
                </a:ext>
              </a:extLst>
            </p:cNvPr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2384;p68">
              <a:extLst>
                <a:ext uri="{FF2B5EF4-FFF2-40B4-BE49-F238E27FC236}">
                  <a16:creationId xmlns:a16="http://schemas.microsoft.com/office/drawing/2014/main" id="{DE6E5426-5517-F24E-262B-04FD87991179}"/>
                </a:ext>
              </a:extLst>
            </p:cNvPr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2385;p68">
              <a:extLst>
                <a:ext uri="{FF2B5EF4-FFF2-40B4-BE49-F238E27FC236}">
                  <a16:creationId xmlns:a16="http://schemas.microsoft.com/office/drawing/2014/main" id="{C8B3DDA4-F3CA-0C1A-8C52-B0A6877CAD93}"/>
                </a:ext>
              </a:extLst>
            </p:cNvPr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2386;p68">
              <a:extLst>
                <a:ext uri="{FF2B5EF4-FFF2-40B4-BE49-F238E27FC236}">
                  <a16:creationId xmlns:a16="http://schemas.microsoft.com/office/drawing/2014/main" id="{9E1862D9-7119-0F49-90B0-C8006861C93F}"/>
                </a:ext>
              </a:extLst>
            </p:cNvPr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2387;p68">
              <a:extLst>
                <a:ext uri="{FF2B5EF4-FFF2-40B4-BE49-F238E27FC236}">
                  <a16:creationId xmlns:a16="http://schemas.microsoft.com/office/drawing/2014/main" id="{D5A449BA-1567-ACF8-7E89-41999A94AD9C}"/>
                </a:ext>
              </a:extLst>
            </p:cNvPr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2388;p68">
              <a:extLst>
                <a:ext uri="{FF2B5EF4-FFF2-40B4-BE49-F238E27FC236}">
                  <a16:creationId xmlns:a16="http://schemas.microsoft.com/office/drawing/2014/main" id="{C01117FA-7A63-74C1-6693-946263D7BF74}"/>
                </a:ext>
              </a:extLst>
            </p:cNvPr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2389;p68">
              <a:extLst>
                <a:ext uri="{FF2B5EF4-FFF2-40B4-BE49-F238E27FC236}">
                  <a16:creationId xmlns:a16="http://schemas.microsoft.com/office/drawing/2014/main" id="{C9E9A6CF-2427-327F-BD2D-3AC509BF52A9}"/>
                </a:ext>
              </a:extLst>
            </p:cNvPr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2390;p68">
              <a:extLst>
                <a:ext uri="{FF2B5EF4-FFF2-40B4-BE49-F238E27FC236}">
                  <a16:creationId xmlns:a16="http://schemas.microsoft.com/office/drawing/2014/main" id="{0B5721F1-1032-DBF0-F711-768D0C629056}"/>
                </a:ext>
              </a:extLst>
            </p:cNvPr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2391;p68">
              <a:extLst>
                <a:ext uri="{FF2B5EF4-FFF2-40B4-BE49-F238E27FC236}">
                  <a16:creationId xmlns:a16="http://schemas.microsoft.com/office/drawing/2014/main" id="{F1B8AFF9-5E26-1E37-8A99-AA40E8DC0B5B}"/>
                </a:ext>
              </a:extLst>
            </p:cNvPr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2392;p68">
              <a:extLst>
                <a:ext uri="{FF2B5EF4-FFF2-40B4-BE49-F238E27FC236}">
                  <a16:creationId xmlns:a16="http://schemas.microsoft.com/office/drawing/2014/main" id="{20D834A3-E940-B0D3-0E6C-69E98B78D526}"/>
                </a:ext>
              </a:extLst>
            </p:cNvPr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2393;p68">
              <a:extLst>
                <a:ext uri="{FF2B5EF4-FFF2-40B4-BE49-F238E27FC236}">
                  <a16:creationId xmlns:a16="http://schemas.microsoft.com/office/drawing/2014/main" id="{F661CB6E-24C1-9B36-CEC6-26A78C79F0CD}"/>
                </a:ext>
              </a:extLst>
            </p:cNvPr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2394;p68">
              <a:extLst>
                <a:ext uri="{FF2B5EF4-FFF2-40B4-BE49-F238E27FC236}">
                  <a16:creationId xmlns:a16="http://schemas.microsoft.com/office/drawing/2014/main" id="{EAC5B075-E07E-A248-A535-35872A4CB3F9}"/>
                </a:ext>
              </a:extLst>
            </p:cNvPr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2395;p68">
              <a:extLst>
                <a:ext uri="{FF2B5EF4-FFF2-40B4-BE49-F238E27FC236}">
                  <a16:creationId xmlns:a16="http://schemas.microsoft.com/office/drawing/2014/main" id="{52EEB867-9BC1-5283-E691-EE5AE31AD7B9}"/>
                </a:ext>
              </a:extLst>
            </p:cNvPr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2396;p68">
              <a:extLst>
                <a:ext uri="{FF2B5EF4-FFF2-40B4-BE49-F238E27FC236}">
                  <a16:creationId xmlns:a16="http://schemas.microsoft.com/office/drawing/2014/main" id="{66F0B967-1BD4-2265-5D17-D261EF3A45A6}"/>
                </a:ext>
              </a:extLst>
            </p:cNvPr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2397;p68">
              <a:extLst>
                <a:ext uri="{FF2B5EF4-FFF2-40B4-BE49-F238E27FC236}">
                  <a16:creationId xmlns:a16="http://schemas.microsoft.com/office/drawing/2014/main" id="{220F47E2-B2EF-5D25-EDC3-96AB63C61CE4}"/>
                </a:ext>
              </a:extLst>
            </p:cNvPr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2398;p68">
              <a:extLst>
                <a:ext uri="{FF2B5EF4-FFF2-40B4-BE49-F238E27FC236}">
                  <a16:creationId xmlns:a16="http://schemas.microsoft.com/office/drawing/2014/main" id="{0D0E8832-311A-E0FD-76BD-6A1858AD7108}"/>
                </a:ext>
              </a:extLst>
            </p:cNvPr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2399;p68">
              <a:extLst>
                <a:ext uri="{FF2B5EF4-FFF2-40B4-BE49-F238E27FC236}">
                  <a16:creationId xmlns:a16="http://schemas.microsoft.com/office/drawing/2014/main" id="{4C64873E-B4D9-F53A-E71D-97B3C84E5008}"/>
                </a:ext>
              </a:extLst>
            </p:cNvPr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2400;p68">
              <a:extLst>
                <a:ext uri="{FF2B5EF4-FFF2-40B4-BE49-F238E27FC236}">
                  <a16:creationId xmlns:a16="http://schemas.microsoft.com/office/drawing/2014/main" id="{B770B4AC-26A8-3BA6-385B-0A23003067C8}"/>
                </a:ext>
              </a:extLst>
            </p:cNvPr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2401;p68">
              <a:extLst>
                <a:ext uri="{FF2B5EF4-FFF2-40B4-BE49-F238E27FC236}">
                  <a16:creationId xmlns:a16="http://schemas.microsoft.com/office/drawing/2014/main" id="{736F4AE2-9BAA-60C4-DCC5-BBFED315DBA1}"/>
                </a:ext>
              </a:extLst>
            </p:cNvPr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2402;p68">
              <a:extLst>
                <a:ext uri="{FF2B5EF4-FFF2-40B4-BE49-F238E27FC236}">
                  <a16:creationId xmlns:a16="http://schemas.microsoft.com/office/drawing/2014/main" id="{58934054-3D29-C648-8706-6370B474B1F0}"/>
                </a:ext>
              </a:extLst>
            </p:cNvPr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2403;p68">
              <a:extLst>
                <a:ext uri="{FF2B5EF4-FFF2-40B4-BE49-F238E27FC236}">
                  <a16:creationId xmlns:a16="http://schemas.microsoft.com/office/drawing/2014/main" id="{0DB4BEA0-EED2-677C-F38A-538499B41353}"/>
                </a:ext>
              </a:extLst>
            </p:cNvPr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2404;p68">
              <a:extLst>
                <a:ext uri="{FF2B5EF4-FFF2-40B4-BE49-F238E27FC236}">
                  <a16:creationId xmlns:a16="http://schemas.microsoft.com/office/drawing/2014/main" id="{1D15AFCC-4317-4901-BDF9-785A25EEF039}"/>
                </a:ext>
              </a:extLst>
            </p:cNvPr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2405;p68">
              <a:extLst>
                <a:ext uri="{FF2B5EF4-FFF2-40B4-BE49-F238E27FC236}">
                  <a16:creationId xmlns:a16="http://schemas.microsoft.com/office/drawing/2014/main" id="{03D09039-9D44-CEE5-5430-1C45712EEE91}"/>
                </a:ext>
              </a:extLst>
            </p:cNvPr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2406;p68">
              <a:extLst>
                <a:ext uri="{FF2B5EF4-FFF2-40B4-BE49-F238E27FC236}">
                  <a16:creationId xmlns:a16="http://schemas.microsoft.com/office/drawing/2014/main" id="{5CFF7C50-076F-EC14-01AF-098EEF7D806A}"/>
                </a:ext>
              </a:extLst>
            </p:cNvPr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2407;p68">
              <a:extLst>
                <a:ext uri="{FF2B5EF4-FFF2-40B4-BE49-F238E27FC236}">
                  <a16:creationId xmlns:a16="http://schemas.microsoft.com/office/drawing/2014/main" id="{D1824DE7-7B62-38AF-042C-D153B0C0E834}"/>
                </a:ext>
              </a:extLst>
            </p:cNvPr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2408;p68">
              <a:extLst>
                <a:ext uri="{FF2B5EF4-FFF2-40B4-BE49-F238E27FC236}">
                  <a16:creationId xmlns:a16="http://schemas.microsoft.com/office/drawing/2014/main" id="{00CB2748-6C0B-DDAB-83F6-7C3C0830E487}"/>
                </a:ext>
              </a:extLst>
            </p:cNvPr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2409;p68">
              <a:extLst>
                <a:ext uri="{FF2B5EF4-FFF2-40B4-BE49-F238E27FC236}">
                  <a16:creationId xmlns:a16="http://schemas.microsoft.com/office/drawing/2014/main" id="{0C583D3D-56F2-0103-717E-223CAADFAAF5}"/>
                </a:ext>
              </a:extLst>
            </p:cNvPr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2410;p68">
              <a:extLst>
                <a:ext uri="{FF2B5EF4-FFF2-40B4-BE49-F238E27FC236}">
                  <a16:creationId xmlns:a16="http://schemas.microsoft.com/office/drawing/2014/main" id="{98D74074-7429-56AB-1F28-3463665A024F}"/>
                </a:ext>
              </a:extLst>
            </p:cNvPr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2411;p68">
              <a:extLst>
                <a:ext uri="{FF2B5EF4-FFF2-40B4-BE49-F238E27FC236}">
                  <a16:creationId xmlns:a16="http://schemas.microsoft.com/office/drawing/2014/main" id="{D8593A7F-8DED-07EE-F51C-4317C3E9A6FB}"/>
                </a:ext>
              </a:extLst>
            </p:cNvPr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2412;p68">
              <a:extLst>
                <a:ext uri="{FF2B5EF4-FFF2-40B4-BE49-F238E27FC236}">
                  <a16:creationId xmlns:a16="http://schemas.microsoft.com/office/drawing/2014/main" id="{07C51EE2-1F68-6358-723D-78411C1F71EF}"/>
                </a:ext>
              </a:extLst>
            </p:cNvPr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2413;p68">
              <a:extLst>
                <a:ext uri="{FF2B5EF4-FFF2-40B4-BE49-F238E27FC236}">
                  <a16:creationId xmlns:a16="http://schemas.microsoft.com/office/drawing/2014/main" id="{FEF58CBD-EEA6-241F-906F-C80C5F70DB2F}"/>
                </a:ext>
              </a:extLst>
            </p:cNvPr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2414;p68">
              <a:extLst>
                <a:ext uri="{FF2B5EF4-FFF2-40B4-BE49-F238E27FC236}">
                  <a16:creationId xmlns:a16="http://schemas.microsoft.com/office/drawing/2014/main" id="{5E956FE1-BA22-D715-A424-DD25ED105F2C}"/>
                </a:ext>
              </a:extLst>
            </p:cNvPr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2415;p68">
              <a:extLst>
                <a:ext uri="{FF2B5EF4-FFF2-40B4-BE49-F238E27FC236}">
                  <a16:creationId xmlns:a16="http://schemas.microsoft.com/office/drawing/2014/main" id="{B2F528F9-0C44-9D45-C2F9-AF0C50D0DFD2}"/>
                </a:ext>
              </a:extLst>
            </p:cNvPr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2416;p68">
              <a:extLst>
                <a:ext uri="{FF2B5EF4-FFF2-40B4-BE49-F238E27FC236}">
                  <a16:creationId xmlns:a16="http://schemas.microsoft.com/office/drawing/2014/main" id="{B515BAB0-F63C-5446-D8CE-E3AE18E1DF5A}"/>
                </a:ext>
              </a:extLst>
            </p:cNvPr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2417;p68">
              <a:extLst>
                <a:ext uri="{FF2B5EF4-FFF2-40B4-BE49-F238E27FC236}">
                  <a16:creationId xmlns:a16="http://schemas.microsoft.com/office/drawing/2014/main" id="{7784BC5D-5C03-45CA-BBAD-E6CBB8642860}"/>
                </a:ext>
              </a:extLst>
            </p:cNvPr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2418;p68">
              <a:extLst>
                <a:ext uri="{FF2B5EF4-FFF2-40B4-BE49-F238E27FC236}">
                  <a16:creationId xmlns:a16="http://schemas.microsoft.com/office/drawing/2014/main" id="{B4EFC1AB-8962-6E20-199B-8A84693094C6}"/>
                </a:ext>
              </a:extLst>
            </p:cNvPr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2419;p68">
              <a:extLst>
                <a:ext uri="{FF2B5EF4-FFF2-40B4-BE49-F238E27FC236}">
                  <a16:creationId xmlns:a16="http://schemas.microsoft.com/office/drawing/2014/main" id="{619B0C43-7BBC-9AEA-0F85-0BBF8ED2505D}"/>
                </a:ext>
              </a:extLst>
            </p:cNvPr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2420;p68">
              <a:extLst>
                <a:ext uri="{FF2B5EF4-FFF2-40B4-BE49-F238E27FC236}">
                  <a16:creationId xmlns:a16="http://schemas.microsoft.com/office/drawing/2014/main" id="{2238A2A7-8E02-6B3A-030A-BBA482B7EF2A}"/>
                </a:ext>
              </a:extLst>
            </p:cNvPr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2421;p68">
              <a:extLst>
                <a:ext uri="{FF2B5EF4-FFF2-40B4-BE49-F238E27FC236}">
                  <a16:creationId xmlns:a16="http://schemas.microsoft.com/office/drawing/2014/main" id="{D3466D28-906E-1AAD-A452-763E144875F5}"/>
                </a:ext>
              </a:extLst>
            </p:cNvPr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2422;p68">
              <a:extLst>
                <a:ext uri="{FF2B5EF4-FFF2-40B4-BE49-F238E27FC236}">
                  <a16:creationId xmlns:a16="http://schemas.microsoft.com/office/drawing/2014/main" id="{173B24F9-637C-1A2A-BE38-BB89B0412A43}"/>
                </a:ext>
              </a:extLst>
            </p:cNvPr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2423;p68">
              <a:extLst>
                <a:ext uri="{FF2B5EF4-FFF2-40B4-BE49-F238E27FC236}">
                  <a16:creationId xmlns:a16="http://schemas.microsoft.com/office/drawing/2014/main" id="{385E8551-4A1C-61F1-5046-3B78E6746751}"/>
                </a:ext>
              </a:extLst>
            </p:cNvPr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2424;p68">
              <a:extLst>
                <a:ext uri="{FF2B5EF4-FFF2-40B4-BE49-F238E27FC236}">
                  <a16:creationId xmlns:a16="http://schemas.microsoft.com/office/drawing/2014/main" id="{197035E1-1D98-3899-B654-4207E02EDF27}"/>
                </a:ext>
              </a:extLst>
            </p:cNvPr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2425;p68">
              <a:extLst>
                <a:ext uri="{FF2B5EF4-FFF2-40B4-BE49-F238E27FC236}">
                  <a16:creationId xmlns:a16="http://schemas.microsoft.com/office/drawing/2014/main" id="{38F1BDB3-F57E-6E17-DD17-4E8B350E79A2}"/>
                </a:ext>
              </a:extLst>
            </p:cNvPr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2426;p68">
              <a:extLst>
                <a:ext uri="{FF2B5EF4-FFF2-40B4-BE49-F238E27FC236}">
                  <a16:creationId xmlns:a16="http://schemas.microsoft.com/office/drawing/2014/main" id="{ECB3D78B-EA8E-4336-0142-81F718E7413C}"/>
                </a:ext>
              </a:extLst>
            </p:cNvPr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2427;p68">
              <a:extLst>
                <a:ext uri="{FF2B5EF4-FFF2-40B4-BE49-F238E27FC236}">
                  <a16:creationId xmlns:a16="http://schemas.microsoft.com/office/drawing/2014/main" id="{61C35834-4471-0B56-4CBF-BD02DA1E9E34}"/>
                </a:ext>
              </a:extLst>
            </p:cNvPr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2428;p68">
              <a:extLst>
                <a:ext uri="{FF2B5EF4-FFF2-40B4-BE49-F238E27FC236}">
                  <a16:creationId xmlns:a16="http://schemas.microsoft.com/office/drawing/2014/main" id="{1D242861-2DF3-61FD-A295-29AE85B2B082}"/>
                </a:ext>
              </a:extLst>
            </p:cNvPr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2429;p68">
              <a:extLst>
                <a:ext uri="{FF2B5EF4-FFF2-40B4-BE49-F238E27FC236}">
                  <a16:creationId xmlns:a16="http://schemas.microsoft.com/office/drawing/2014/main" id="{65FB9B8F-2B39-3B65-8BD3-D9BB1FB2758E}"/>
                </a:ext>
              </a:extLst>
            </p:cNvPr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2430;p68">
              <a:extLst>
                <a:ext uri="{FF2B5EF4-FFF2-40B4-BE49-F238E27FC236}">
                  <a16:creationId xmlns:a16="http://schemas.microsoft.com/office/drawing/2014/main" id="{2DB3D617-2EBD-EAAC-CBEA-CA8FE5DE3516}"/>
                </a:ext>
              </a:extLst>
            </p:cNvPr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2431;p68">
              <a:extLst>
                <a:ext uri="{FF2B5EF4-FFF2-40B4-BE49-F238E27FC236}">
                  <a16:creationId xmlns:a16="http://schemas.microsoft.com/office/drawing/2014/main" id="{25898D8B-B337-FA47-B29C-10B2FACDC07A}"/>
                </a:ext>
              </a:extLst>
            </p:cNvPr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2432;p68">
              <a:extLst>
                <a:ext uri="{FF2B5EF4-FFF2-40B4-BE49-F238E27FC236}">
                  <a16:creationId xmlns:a16="http://schemas.microsoft.com/office/drawing/2014/main" id="{47E6322F-0565-44BD-74E8-3A0157F8B795}"/>
                </a:ext>
              </a:extLst>
            </p:cNvPr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2433;p68">
              <a:extLst>
                <a:ext uri="{FF2B5EF4-FFF2-40B4-BE49-F238E27FC236}">
                  <a16:creationId xmlns:a16="http://schemas.microsoft.com/office/drawing/2014/main" id="{AE35A8D7-4767-6DB6-1430-8D255DFCD1D1}"/>
                </a:ext>
              </a:extLst>
            </p:cNvPr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2434;p68">
              <a:extLst>
                <a:ext uri="{FF2B5EF4-FFF2-40B4-BE49-F238E27FC236}">
                  <a16:creationId xmlns:a16="http://schemas.microsoft.com/office/drawing/2014/main" id="{5C4B857E-DAF5-9698-100B-BCC9F5CBBA8D}"/>
                </a:ext>
              </a:extLst>
            </p:cNvPr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2435;p68">
              <a:extLst>
                <a:ext uri="{FF2B5EF4-FFF2-40B4-BE49-F238E27FC236}">
                  <a16:creationId xmlns:a16="http://schemas.microsoft.com/office/drawing/2014/main" id="{A062849D-BEE3-6278-FC1A-F9C0BFDEA400}"/>
                </a:ext>
              </a:extLst>
            </p:cNvPr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2436;p68">
              <a:extLst>
                <a:ext uri="{FF2B5EF4-FFF2-40B4-BE49-F238E27FC236}">
                  <a16:creationId xmlns:a16="http://schemas.microsoft.com/office/drawing/2014/main" id="{22176A3D-5E75-A740-58F4-AD2499AE5DDA}"/>
                </a:ext>
              </a:extLst>
            </p:cNvPr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2437;p68">
              <a:extLst>
                <a:ext uri="{FF2B5EF4-FFF2-40B4-BE49-F238E27FC236}">
                  <a16:creationId xmlns:a16="http://schemas.microsoft.com/office/drawing/2014/main" id="{195F430A-97D9-AE18-BCF1-835D88F278DC}"/>
                </a:ext>
              </a:extLst>
            </p:cNvPr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2438;p68">
              <a:extLst>
                <a:ext uri="{FF2B5EF4-FFF2-40B4-BE49-F238E27FC236}">
                  <a16:creationId xmlns:a16="http://schemas.microsoft.com/office/drawing/2014/main" id="{C932156C-9211-5CF6-BB71-2D9DD13069EF}"/>
                </a:ext>
              </a:extLst>
            </p:cNvPr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2439;p68">
              <a:extLst>
                <a:ext uri="{FF2B5EF4-FFF2-40B4-BE49-F238E27FC236}">
                  <a16:creationId xmlns:a16="http://schemas.microsoft.com/office/drawing/2014/main" id="{1FE99ABF-2A70-A261-9F5A-B7F5B26298EB}"/>
                </a:ext>
              </a:extLst>
            </p:cNvPr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2440;p68">
              <a:extLst>
                <a:ext uri="{FF2B5EF4-FFF2-40B4-BE49-F238E27FC236}">
                  <a16:creationId xmlns:a16="http://schemas.microsoft.com/office/drawing/2014/main" id="{151E9DB4-1EAD-611B-B81F-0B529D487C28}"/>
                </a:ext>
              </a:extLst>
            </p:cNvPr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2441;p68">
              <a:extLst>
                <a:ext uri="{FF2B5EF4-FFF2-40B4-BE49-F238E27FC236}">
                  <a16:creationId xmlns:a16="http://schemas.microsoft.com/office/drawing/2014/main" id="{92255320-F10A-1624-F43E-25E1EEFED72E}"/>
                </a:ext>
              </a:extLst>
            </p:cNvPr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2442;p68">
              <a:extLst>
                <a:ext uri="{FF2B5EF4-FFF2-40B4-BE49-F238E27FC236}">
                  <a16:creationId xmlns:a16="http://schemas.microsoft.com/office/drawing/2014/main" id="{7E3959E3-547E-5999-9D12-FCE75C173967}"/>
                </a:ext>
              </a:extLst>
            </p:cNvPr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2443;p68">
              <a:extLst>
                <a:ext uri="{FF2B5EF4-FFF2-40B4-BE49-F238E27FC236}">
                  <a16:creationId xmlns:a16="http://schemas.microsoft.com/office/drawing/2014/main" id="{B1D8110C-2279-7734-C4B5-69E5A1422F66}"/>
                </a:ext>
              </a:extLst>
            </p:cNvPr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2444;p68">
              <a:extLst>
                <a:ext uri="{FF2B5EF4-FFF2-40B4-BE49-F238E27FC236}">
                  <a16:creationId xmlns:a16="http://schemas.microsoft.com/office/drawing/2014/main" id="{11B523F7-9821-FA3D-9FB1-E0BEE082C628}"/>
                </a:ext>
              </a:extLst>
            </p:cNvPr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2445;p68">
              <a:extLst>
                <a:ext uri="{FF2B5EF4-FFF2-40B4-BE49-F238E27FC236}">
                  <a16:creationId xmlns:a16="http://schemas.microsoft.com/office/drawing/2014/main" id="{CCE118EF-7B54-B681-77CF-B81B8E79F7E6}"/>
                </a:ext>
              </a:extLst>
            </p:cNvPr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2446;p68">
              <a:extLst>
                <a:ext uri="{FF2B5EF4-FFF2-40B4-BE49-F238E27FC236}">
                  <a16:creationId xmlns:a16="http://schemas.microsoft.com/office/drawing/2014/main" id="{D52841C9-4A38-01F9-C1A0-1DE427E4CA39}"/>
                </a:ext>
              </a:extLst>
            </p:cNvPr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2447;p68">
              <a:extLst>
                <a:ext uri="{FF2B5EF4-FFF2-40B4-BE49-F238E27FC236}">
                  <a16:creationId xmlns:a16="http://schemas.microsoft.com/office/drawing/2014/main" id="{196AFD71-8CC0-58E6-2791-DF104A67EDD7}"/>
                </a:ext>
              </a:extLst>
            </p:cNvPr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2448;p68">
              <a:extLst>
                <a:ext uri="{FF2B5EF4-FFF2-40B4-BE49-F238E27FC236}">
                  <a16:creationId xmlns:a16="http://schemas.microsoft.com/office/drawing/2014/main" id="{1EC6DA71-3E6B-4649-DD6F-F5866CB968BC}"/>
                </a:ext>
              </a:extLst>
            </p:cNvPr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2449;p68">
              <a:extLst>
                <a:ext uri="{FF2B5EF4-FFF2-40B4-BE49-F238E27FC236}">
                  <a16:creationId xmlns:a16="http://schemas.microsoft.com/office/drawing/2014/main" id="{D26708B8-F4F3-342C-DD0B-0A1EFBD10501}"/>
                </a:ext>
              </a:extLst>
            </p:cNvPr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2450;p68">
              <a:extLst>
                <a:ext uri="{FF2B5EF4-FFF2-40B4-BE49-F238E27FC236}">
                  <a16:creationId xmlns:a16="http://schemas.microsoft.com/office/drawing/2014/main" id="{6957D66B-A06F-5189-800F-BA9D283322A4}"/>
                </a:ext>
              </a:extLst>
            </p:cNvPr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2451;p68">
              <a:extLst>
                <a:ext uri="{FF2B5EF4-FFF2-40B4-BE49-F238E27FC236}">
                  <a16:creationId xmlns:a16="http://schemas.microsoft.com/office/drawing/2014/main" id="{909A1A35-0AD2-DDA7-E9F2-554B377E5B5B}"/>
                </a:ext>
              </a:extLst>
            </p:cNvPr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2452;p68">
              <a:extLst>
                <a:ext uri="{FF2B5EF4-FFF2-40B4-BE49-F238E27FC236}">
                  <a16:creationId xmlns:a16="http://schemas.microsoft.com/office/drawing/2014/main" id="{DF5FB005-D627-3EF2-9C2E-59BBB07319F9}"/>
                </a:ext>
              </a:extLst>
            </p:cNvPr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2453;p68">
              <a:extLst>
                <a:ext uri="{FF2B5EF4-FFF2-40B4-BE49-F238E27FC236}">
                  <a16:creationId xmlns:a16="http://schemas.microsoft.com/office/drawing/2014/main" id="{9F7C1B8B-7927-24F1-DA6F-9C480C67A818}"/>
                </a:ext>
              </a:extLst>
            </p:cNvPr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2454;p68">
              <a:extLst>
                <a:ext uri="{FF2B5EF4-FFF2-40B4-BE49-F238E27FC236}">
                  <a16:creationId xmlns:a16="http://schemas.microsoft.com/office/drawing/2014/main" id="{91904DB0-1A09-C9AB-42EB-95F73C8F1D54}"/>
                </a:ext>
              </a:extLst>
            </p:cNvPr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2455;p68">
              <a:extLst>
                <a:ext uri="{FF2B5EF4-FFF2-40B4-BE49-F238E27FC236}">
                  <a16:creationId xmlns:a16="http://schemas.microsoft.com/office/drawing/2014/main" id="{EB9FC389-C967-54E7-CED2-68B1C06C19B2}"/>
                </a:ext>
              </a:extLst>
            </p:cNvPr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2456;p68">
              <a:extLst>
                <a:ext uri="{FF2B5EF4-FFF2-40B4-BE49-F238E27FC236}">
                  <a16:creationId xmlns:a16="http://schemas.microsoft.com/office/drawing/2014/main" id="{6509D2A1-E7DF-AECC-3EB0-D86B6171FAC7}"/>
                </a:ext>
              </a:extLst>
            </p:cNvPr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2457;p68">
              <a:extLst>
                <a:ext uri="{FF2B5EF4-FFF2-40B4-BE49-F238E27FC236}">
                  <a16:creationId xmlns:a16="http://schemas.microsoft.com/office/drawing/2014/main" id="{79DEF2B7-FB9D-5CFA-CDAC-2CEFC0E8662F}"/>
                </a:ext>
              </a:extLst>
            </p:cNvPr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2458;p68">
              <a:extLst>
                <a:ext uri="{FF2B5EF4-FFF2-40B4-BE49-F238E27FC236}">
                  <a16:creationId xmlns:a16="http://schemas.microsoft.com/office/drawing/2014/main" id="{1D0CDA09-07FD-4156-ED0E-5C3FDB56D705}"/>
                </a:ext>
              </a:extLst>
            </p:cNvPr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2459;p68">
              <a:extLst>
                <a:ext uri="{FF2B5EF4-FFF2-40B4-BE49-F238E27FC236}">
                  <a16:creationId xmlns:a16="http://schemas.microsoft.com/office/drawing/2014/main" id="{1BC87E9E-4C00-01C1-733F-EE65EDF36FF2}"/>
                </a:ext>
              </a:extLst>
            </p:cNvPr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2460;p68">
              <a:extLst>
                <a:ext uri="{FF2B5EF4-FFF2-40B4-BE49-F238E27FC236}">
                  <a16:creationId xmlns:a16="http://schemas.microsoft.com/office/drawing/2014/main" id="{6E545CD0-6A5F-41C3-1991-ECF48523CAA8}"/>
                </a:ext>
              </a:extLst>
            </p:cNvPr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2461;p68">
              <a:extLst>
                <a:ext uri="{FF2B5EF4-FFF2-40B4-BE49-F238E27FC236}">
                  <a16:creationId xmlns:a16="http://schemas.microsoft.com/office/drawing/2014/main" id="{170453EB-15BB-0889-67C1-8FCBEA1EF9A8}"/>
                </a:ext>
              </a:extLst>
            </p:cNvPr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2462;p68">
              <a:extLst>
                <a:ext uri="{FF2B5EF4-FFF2-40B4-BE49-F238E27FC236}">
                  <a16:creationId xmlns:a16="http://schemas.microsoft.com/office/drawing/2014/main" id="{34DC33AF-F783-B032-E2CA-C1FFF061CBAE}"/>
                </a:ext>
              </a:extLst>
            </p:cNvPr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2463;p68">
              <a:extLst>
                <a:ext uri="{FF2B5EF4-FFF2-40B4-BE49-F238E27FC236}">
                  <a16:creationId xmlns:a16="http://schemas.microsoft.com/office/drawing/2014/main" id="{6CEA089E-429A-0569-00F4-6A85699DD4DC}"/>
                </a:ext>
              </a:extLst>
            </p:cNvPr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2464;p68">
              <a:extLst>
                <a:ext uri="{FF2B5EF4-FFF2-40B4-BE49-F238E27FC236}">
                  <a16:creationId xmlns:a16="http://schemas.microsoft.com/office/drawing/2014/main" id="{FFF02127-6C34-58C9-FC7F-53EF52A40563}"/>
                </a:ext>
              </a:extLst>
            </p:cNvPr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2465;p68">
              <a:extLst>
                <a:ext uri="{FF2B5EF4-FFF2-40B4-BE49-F238E27FC236}">
                  <a16:creationId xmlns:a16="http://schemas.microsoft.com/office/drawing/2014/main" id="{D899B281-93E5-7416-0425-7F6000BCBB43}"/>
                </a:ext>
              </a:extLst>
            </p:cNvPr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2466;p68">
              <a:extLst>
                <a:ext uri="{FF2B5EF4-FFF2-40B4-BE49-F238E27FC236}">
                  <a16:creationId xmlns:a16="http://schemas.microsoft.com/office/drawing/2014/main" id="{D9355658-BF1E-AB52-9BAF-82E519EF778E}"/>
                </a:ext>
              </a:extLst>
            </p:cNvPr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2467;p68">
              <a:extLst>
                <a:ext uri="{FF2B5EF4-FFF2-40B4-BE49-F238E27FC236}">
                  <a16:creationId xmlns:a16="http://schemas.microsoft.com/office/drawing/2014/main" id="{300224AC-7B91-F3D3-7322-16DFA60960D4}"/>
                </a:ext>
              </a:extLst>
            </p:cNvPr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2468;p68">
              <a:extLst>
                <a:ext uri="{FF2B5EF4-FFF2-40B4-BE49-F238E27FC236}">
                  <a16:creationId xmlns:a16="http://schemas.microsoft.com/office/drawing/2014/main" id="{7463C0E5-2D41-7AA7-30CB-F40DC1987A09}"/>
                </a:ext>
              </a:extLst>
            </p:cNvPr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2469;p68">
              <a:extLst>
                <a:ext uri="{FF2B5EF4-FFF2-40B4-BE49-F238E27FC236}">
                  <a16:creationId xmlns:a16="http://schemas.microsoft.com/office/drawing/2014/main" id="{64350699-B2B1-5588-4ACA-5A917FFB4FBE}"/>
                </a:ext>
              </a:extLst>
            </p:cNvPr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2470;p68">
              <a:extLst>
                <a:ext uri="{FF2B5EF4-FFF2-40B4-BE49-F238E27FC236}">
                  <a16:creationId xmlns:a16="http://schemas.microsoft.com/office/drawing/2014/main" id="{7A0BC493-5A0B-F9A3-32D8-722ED1AFDBC9}"/>
                </a:ext>
              </a:extLst>
            </p:cNvPr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2471;p68">
              <a:extLst>
                <a:ext uri="{FF2B5EF4-FFF2-40B4-BE49-F238E27FC236}">
                  <a16:creationId xmlns:a16="http://schemas.microsoft.com/office/drawing/2014/main" id="{6FB2D6FD-F570-D4BE-8838-EF8442D1F4D8}"/>
                </a:ext>
              </a:extLst>
            </p:cNvPr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2472;p68">
              <a:extLst>
                <a:ext uri="{FF2B5EF4-FFF2-40B4-BE49-F238E27FC236}">
                  <a16:creationId xmlns:a16="http://schemas.microsoft.com/office/drawing/2014/main" id="{C53C11B6-58DD-1DA7-AD84-537853502CDC}"/>
                </a:ext>
              </a:extLst>
            </p:cNvPr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2473;p68">
              <a:extLst>
                <a:ext uri="{FF2B5EF4-FFF2-40B4-BE49-F238E27FC236}">
                  <a16:creationId xmlns:a16="http://schemas.microsoft.com/office/drawing/2014/main" id="{9DC9F67E-72E9-4BF3-DFED-7E0BEC324E29}"/>
                </a:ext>
              </a:extLst>
            </p:cNvPr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2474;p68">
              <a:extLst>
                <a:ext uri="{FF2B5EF4-FFF2-40B4-BE49-F238E27FC236}">
                  <a16:creationId xmlns:a16="http://schemas.microsoft.com/office/drawing/2014/main" id="{4E97C4CA-9A35-935A-51A9-0DDCAA978DBF}"/>
                </a:ext>
              </a:extLst>
            </p:cNvPr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2475;p68">
              <a:extLst>
                <a:ext uri="{FF2B5EF4-FFF2-40B4-BE49-F238E27FC236}">
                  <a16:creationId xmlns:a16="http://schemas.microsoft.com/office/drawing/2014/main" id="{D8B03259-CC54-FF50-1D75-8E6C1EBE82CE}"/>
                </a:ext>
              </a:extLst>
            </p:cNvPr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2476;p68">
              <a:extLst>
                <a:ext uri="{FF2B5EF4-FFF2-40B4-BE49-F238E27FC236}">
                  <a16:creationId xmlns:a16="http://schemas.microsoft.com/office/drawing/2014/main" id="{DABE418D-D1CC-6E6F-6674-6D4FB1A717FB}"/>
                </a:ext>
              </a:extLst>
            </p:cNvPr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2477;p68">
              <a:extLst>
                <a:ext uri="{FF2B5EF4-FFF2-40B4-BE49-F238E27FC236}">
                  <a16:creationId xmlns:a16="http://schemas.microsoft.com/office/drawing/2014/main" id="{207A8157-6B89-B5C1-0274-51EAF2802A2C}"/>
                </a:ext>
              </a:extLst>
            </p:cNvPr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2478;p68">
              <a:extLst>
                <a:ext uri="{FF2B5EF4-FFF2-40B4-BE49-F238E27FC236}">
                  <a16:creationId xmlns:a16="http://schemas.microsoft.com/office/drawing/2014/main" id="{EC4C7513-DF03-69C2-563D-5EC3796FFF52}"/>
                </a:ext>
              </a:extLst>
            </p:cNvPr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2479;p68">
              <a:extLst>
                <a:ext uri="{FF2B5EF4-FFF2-40B4-BE49-F238E27FC236}">
                  <a16:creationId xmlns:a16="http://schemas.microsoft.com/office/drawing/2014/main" id="{92F53D18-636F-CD56-2795-E4C09DE39916}"/>
                </a:ext>
              </a:extLst>
            </p:cNvPr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2480;p68">
              <a:extLst>
                <a:ext uri="{FF2B5EF4-FFF2-40B4-BE49-F238E27FC236}">
                  <a16:creationId xmlns:a16="http://schemas.microsoft.com/office/drawing/2014/main" id="{D13875FB-4428-A52D-037C-665EE4A5973A}"/>
                </a:ext>
              </a:extLst>
            </p:cNvPr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2481;p68">
              <a:extLst>
                <a:ext uri="{FF2B5EF4-FFF2-40B4-BE49-F238E27FC236}">
                  <a16:creationId xmlns:a16="http://schemas.microsoft.com/office/drawing/2014/main" id="{FC5B37F7-BDC9-FEB4-D7D5-1D91DB693351}"/>
                </a:ext>
              </a:extLst>
            </p:cNvPr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2482;p68">
              <a:extLst>
                <a:ext uri="{FF2B5EF4-FFF2-40B4-BE49-F238E27FC236}">
                  <a16:creationId xmlns:a16="http://schemas.microsoft.com/office/drawing/2014/main" id="{619E67B9-F48D-E59D-13AF-B3E61F37FD55}"/>
                </a:ext>
              </a:extLst>
            </p:cNvPr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2483;p68">
              <a:extLst>
                <a:ext uri="{FF2B5EF4-FFF2-40B4-BE49-F238E27FC236}">
                  <a16:creationId xmlns:a16="http://schemas.microsoft.com/office/drawing/2014/main" id="{C6D16498-1B26-F8A4-89D0-7A731918FCAF}"/>
                </a:ext>
              </a:extLst>
            </p:cNvPr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2484;p68">
              <a:extLst>
                <a:ext uri="{FF2B5EF4-FFF2-40B4-BE49-F238E27FC236}">
                  <a16:creationId xmlns:a16="http://schemas.microsoft.com/office/drawing/2014/main" id="{63084A0D-55B7-9F7C-D895-EF8EBC3E203F}"/>
                </a:ext>
              </a:extLst>
            </p:cNvPr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2485;p68">
              <a:extLst>
                <a:ext uri="{FF2B5EF4-FFF2-40B4-BE49-F238E27FC236}">
                  <a16:creationId xmlns:a16="http://schemas.microsoft.com/office/drawing/2014/main" id="{88E59642-089A-E837-FB0D-D5D1BB821E27}"/>
                </a:ext>
              </a:extLst>
            </p:cNvPr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2486;p68">
              <a:extLst>
                <a:ext uri="{FF2B5EF4-FFF2-40B4-BE49-F238E27FC236}">
                  <a16:creationId xmlns:a16="http://schemas.microsoft.com/office/drawing/2014/main" id="{5C4DB73D-6F80-15A1-32A8-F277CCC5A689}"/>
                </a:ext>
              </a:extLst>
            </p:cNvPr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2487;p68">
              <a:extLst>
                <a:ext uri="{FF2B5EF4-FFF2-40B4-BE49-F238E27FC236}">
                  <a16:creationId xmlns:a16="http://schemas.microsoft.com/office/drawing/2014/main" id="{44857CEE-1033-25F5-A3BA-7D5B90B9826D}"/>
                </a:ext>
              </a:extLst>
            </p:cNvPr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2488;p68">
              <a:extLst>
                <a:ext uri="{FF2B5EF4-FFF2-40B4-BE49-F238E27FC236}">
                  <a16:creationId xmlns:a16="http://schemas.microsoft.com/office/drawing/2014/main" id="{02FAF9D2-61D0-3EAF-6EA0-C1C84E724AA1}"/>
                </a:ext>
              </a:extLst>
            </p:cNvPr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2489;p68">
              <a:extLst>
                <a:ext uri="{FF2B5EF4-FFF2-40B4-BE49-F238E27FC236}">
                  <a16:creationId xmlns:a16="http://schemas.microsoft.com/office/drawing/2014/main" id="{C662E532-D04D-1EEB-80C0-EF5F7FC5BBCC}"/>
                </a:ext>
              </a:extLst>
            </p:cNvPr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2490;p68">
              <a:extLst>
                <a:ext uri="{FF2B5EF4-FFF2-40B4-BE49-F238E27FC236}">
                  <a16:creationId xmlns:a16="http://schemas.microsoft.com/office/drawing/2014/main" id="{C4388DB6-1D3D-7E37-A1A5-B2605CA9DDB5}"/>
                </a:ext>
              </a:extLst>
            </p:cNvPr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2491;p68">
              <a:extLst>
                <a:ext uri="{FF2B5EF4-FFF2-40B4-BE49-F238E27FC236}">
                  <a16:creationId xmlns:a16="http://schemas.microsoft.com/office/drawing/2014/main" id="{1DA7E793-DCED-31EF-BA9B-4C6B1C8DEA53}"/>
                </a:ext>
              </a:extLst>
            </p:cNvPr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2492;p68">
              <a:extLst>
                <a:ext uri="{FF2B5EF4-FFF2-40B4-BE49-F238E27FC236}">
                  <a16:creationId xmlns:a16="http://schemas.microsoft.com/office/drawing/2014/main" id="{97055D2E-5804-2A71-7D02-C686DF285486}"/>
                </a:ext>
              </a:extLst>
            </p:cNvPr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2493;p68">
              <a:extLst>
                <a:ext uri="{FF2B5EF4-FFF2-40B4-BE49-F238E27FC236}">
                  <a16:creationId xmlns:a16="http://schemas.microsoft.com/office/drawing/2014/main" id="{C2DBF7B2-FE94-5446-8F96-F8F6D0F4B35E}"/>
                </a:ext>
              </a:extLst>
            </p:cNvPr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2494;p68">
              <a:extLst>
                <a:ext uri="{FF2B5EF4-FFF2-40B4-BE49-F238E27FC236}">
                  <a16:creationId xmlns:a16="http://schemas.microsoft.com/office/drawing/2014/main" id="{0FD82A91-07D4-1976-A950-3CCF64E441E9}"/>
                </a:ext>
              </a:extLst>
            </p:cNvPr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2495;p68">
              <a:extLst>
                <a:ext uri="{FF2B5EF4-FFF2-40B4-BE49-F238E27FC236}">
                  <a16:creationId xmlns:a16="http://schemas.microsoft.com/office/drawing/2014/main" id="{19BD4EAA-CF2F-0216-E0E0-2934AE1A46FB}"/>
                </a:ext>
              </a:extLst>
            </p:cNvPr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2496;p68">
              <a:extLst>
                <a:ext uri="{FF2B5EF4-FFF2-40B4-BE49-F238E27FC236}">
                  <a16:creationId xmlns:a16="http://schemas.microsoft.com/office/drawing/2014/main" id="{8FB2DE5A-30B6-AEDE-9629-DA14A1E87AA7}"/>
                </a:ext>
              </a:extLst>
            </p:cNvPr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2497;p68">
              <a:extLst>
                <a:ext uri="{FF2B5EF4-FFF2-40B4-BE49-F238E27FC236}">
                  <a16:creationId xmlns:a16="http://schemas.microsoft.com/office/drawing/2014/main" id="{BB416827-C53F-3F5A-FBA5-662653F79936}"/>
                </a:ext>
              </a:extLst>
            </p:cNvPr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2498;p68">
              <a:extLst>
                <a:ext uri="{FF2B5EF4-FFF2-40B4-BE49-F238E27FC236}">
                  <a16:creationId xmlns:a16="http://schemas.microsoft.com/office/drawing/2014/main" id="{4BB2EDA8-6DE3-B132-CFCF-B9EDBF5EDEB4}"/>
                </a:ext>
              </a:extLst>
            </p:cNvPr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2499;p68">
              <a:extLst>
                <a:ext uri="{FF2B5EF4-FFF2-40B4-BE49-F238E27FC236}">
                  <a16:creationId xmlns:a16="http://schemas.microsoft.com/office/drawing/2014/main" id="{02215B7D-D25A-8D4D-B80E-8BE01E6052D4}"/>
                </a:ext>
              </a:extLst>
            </p:cNvPr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2500;p68">
              <a:extLst>
                <a:ext uri="{FF2B5EF4-FFF2-40B4-BE49-F238E27FC236}">
                  <a16:creationId xmlns:a16="http://schemas.microsoft.com/office/drawing/2014/main" id="{600CF644-5B5B-0AEF-3B85-E1D22A84A3D0}"/>
                </a:ext>
              </a:extLst>
            </p:cNvPr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2501;p68">
              <a:extLst>
                <a:ext uri="{FF2B5EF4-FFF2-40B4-BE49-F238E27FC236}">
                  <a16:creationId xmlns:a16="http://schemas.microsoft.com/office/drawing/2014/main" id="{986ADF58-9F26-6EE5-102C-A89D31180257}"/>
                </a:ext>
              </a:extLst>
            </p:cNvPr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2502;p68">
              <a:extLst>
                <a:ext uri="{FF2B5EF4-FFF2-40B4-BE49-F238E27FC236}">
                  <a16:creationId xmlns:a16="http://schemas.microsoft.com/office/drawing/2014/main" id="{2961003D-7039-3A5A-C2A3-7D01CA76C741}"/>
                </a:ext>
              </a:extLst>
            </p:cNvPr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2503;p68">
              <a:extLst>
                <a:ext uri="{FF2B5EF4-FFF2-40B4-BE49-F238E27FC236}">
                  <a16:creationId xmlns:a16="http://schemas.microsoft.com/office/drawing/2014/main" id="{E5D445DE-6CCB-AD06-AC0B-AA3A13F98D33}"/>
                </a:ext>
              </a:extLst>
            </p:cNvPr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2504;p68">
              <a:extLst>
                <a:ext uri="{FF2B5EF4-FFF2-40B4-BE49-F238E27FC236}">
                  <a16:creationId xmlns:a16="http://schemas.microsoft.com/office/drawing/2014/main" id="{18ABCAEB-3299-DADD-AA63-C7858582F4E5}"/>
                </a:ext>
              </a:extLst>
            </p:cNvPr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2505;p68">
              <a:extLst>
                <a:ext uri="{FF2B5EF4-FFF2-40B4-BE49-F238E27FC236}">
                  <a16:creationId xmlns:a16="http://schemas.microsoft.com/office/drawing/2014/main" id="{A806E4AF-1F3E-DF34-B8F3-47B940A18C86}"/>
                </a:ext>
              </a:extLst>
            </p:cNvPr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2506;p68">
              <a:extLst>
                <a:ext uri="{FF2B5EF4-FFF2-40B4-BE49-F238E27FC236}">
                  <a16:creationId xmlns:a16="http://schemas.microsoft.com/office/drawing/2014/main" id="{5E5BA702-37AA-FF95-4529-4EC33BF35E28}"/>
                </a:ext>
              </a:extLst>
            </p:cNvPr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2507;p68">
              <a:extLst>
                <a:ext uri="{FF2B5EF4-FFF2-40B4-BE49-F238E27FC236}">
                  <a16:creationId xmlns:a16="http://schemas.microsoft.com/office/drawing/2014/main" id="{7ACA6B59-2D5C-1CEA-26A3-901363612DC1}"/>
                </a:ext>
              </a:extLst>
            </p:cNvPr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2508;p68">
              <a:extLst>
                <a:ext uri="{FF2B5EF4-FFF2-40B4-BE49-F238E27FC236}">
                  <a16:creationId xmlns:a16="http://schemas.microsoft.com/office/drawing/2014/main" id="{64A9D3CA-3400-EF07-A18F-12EC9F42414B}"/>
                </a:ext>
              </a:extLst>
            </p:cNvPr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2509;p68">
              <a:extLst>
                <a:ext uri="{FF2B5EF4-FFF2-40B4-BE49-F238E27FC236}">
                  <a16:creationId xmlns:a16="http://schemas.microsoft.com/office/drawing/2014/main" id="{AFA878A3-DA9D-8E80-DDE3-3791D01CA632}"/>
                </a:ext>
              </a:extLst>
            </p:cNvPr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2510;p68">
              <a:extLst>
                <a:ext uri="{FF2B5EF4-FFF2-40B4-BE49-F238E27FC236}">
                  <a16:creationId xmlns:a16="http://schemas.microsoft.com/office/drawing/2014/main" id="{08979229-19F8-93AD-C3EC-FFEA1F435485}"/>
                </a:ext>
              </a:extLst>
            </p:cNvPr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2511;p68">
              <a:extLst>
                <a:ext uri="{FF2B5EF4-FFF2-40B4-BE49-F238E27FC236}">
                  <a16:creationId xmlns:a16="http://schemas.microsoft.com/office/drawing/2014/main" id="{95B63B0E-577C-67AC-F65C-8220A5126BDA}"/>
                </a:ext>
              </a:extLst>
            </p:cNvPr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2512;p68">
              <a:extLst>
                <a:ext uri="{FF2B5EF4-FFF2-40B4-BE49-F238E27FC236}">
                  <a16:creationId xmlns:a16="http://schemas.microsoft.com/office/drawing/2014/main" id="{3F65CC9E-A425-E7C6-C823-838B52B2FEF0}"/>
                </a:ext>
              </a:extLst>
            </p:cNvPr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2513;p68">
              <a:extLst>
                <a:ext uri="{FF2B5EF4-FFF2-40B4-BE49-F238E27FC236}">
                  <a16:creationId xmlns:a16="http://schemas.microsoft.com/office/drawing/2014/main" id="{E0BAD37C-13E9-AB86-2CDE-2C66AAF32124}"/>
                </a:ext>
              </a:extLst>
            </p:cNvPr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2514;p68">
              <a:extLst>
                <a:ext uri="{FF2B5EF4-FFF2-40B4-BE49-F238E27FC236}">
                  <a16:creationId xmlns:a16="http://schemas.microsoft.com/office/drawing/2014/main" id="{AFEDBE8F-CCBE-D8E4-1D35-77F7CBC50310}"/>
                </a:ext>
              </a:extLst>
            </p:cNvPr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2515;p68">
              <a:extLst>
                <a:ext uri="{FF2B5EF4-FFF2-40B4-BE49-F238E27FC236}">
                  <a16:creationId xmlns:a16="http://schemas.microsoft.com/office/drawing/2014/main" id="{B71CE967-3E39-9248-3445-7A165FCDF5CA}"/>
                </a:ext>
              </a:extLst>
            </p:cNvPr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2516;p68">
              <a:extLst>
                <a:ext uri="{FF2B5EF4-FFF2-40B4-BE49-F238E27FC236}">
                  <a16:creationId xmlns:a16="http://schemas.microsoft.com/office/drawing/2014/main" id="{3A9D9799-38E9-777E-B7CE-E1F0FFB33F24}"/>
                </a:ext>
              </a:extLst>
            </p:cNvPr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2517;p68">
              <a:extLst>
                <a:ext uri="{FF2B5EF4-FFF2-40B4-BE49-F238E27FC236}">
                  <a16:creationId xmlns:a16="http://schemas.microsoft.com/office/drawing/2014/main" id="{35C5621D-4760-2D6C-3A27-85457F3AE9E8}"/>
                </a:ext>
              </a:extLst>
            </p:cNvPr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2518;p68">
              <a:extLst>
                <a:ext uri="{FF2B5EF4-FFF2-40B4-BE49-F238E27FC236}">
                  <a16:creationId xmlns:a16="http://schemas.microsoft.com/office/drawing/2014/main" id="{98DF264B-E311-7C30-F8BE-EEFED22CFA7F}"/>
                </a:ext>
              </a:extLst>
            </p:cNvPr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2519;p68">
              <a:extLst>
                <a:ext uri="{FF2B5EF4-FFF2-40B4-BE49-F238E27FC236}">
                  <a16:creationId xmlns:a16="http://schemas.microsoft.com/office/drawing/2014/main" id="{5A0898C1-2754-2112-F45E-EC59FC4594E5}"/>
                </a:ext>
              </a:extLst>
            </p:cNvPr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2520;p68">
              <a:extLst>
                <a:ext uri="{FF2B5EF4-FFF2-40B4-BE49-F238E27FC236}">
                  <a16:creationId xmlns:a16="http://schemas.microsoft.com/office/drawing/2014/main" id="{2D8E97FB-4942-EB8A-C85F-808B3DC05BEC}"/>
                </a:ext>
              </a:extLst>
            </p:cNvPr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2521;p68">
              <a:extLst>
                <a:ext uri="{FF2B5EF4-FFF2-40B4-BE49-F238E27FC236}">
                  <a16:creationId xmlns:a16="http://schemas.microsoft.com/office/drawing/2014/main" id="{3B7F9303-DCBC-FAD3-0A38-805DB637205B}"/>
                </a:ext>
              </a:extLst>
            </p:cNvPr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2522;p68">
              <a:extLst>
                <a:ext uri="{FF2B5EF4-FFF2-40B4-BE49-F238E27FC236}">
                  <a16:creationId xmlns:a16="http://schemas.microsoft.com/office/drawing/2014/main" id="{11AD06F3-13D6-95AA-46A7-762D7D8EC9FD}"/>
                </a:ext>
              </a:extLst>
            </p:cNvPr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2523;p68">
              <a:extLst>
                <a:ext uri="{FF2B5EF4-FFF2-40B4-BE49-F238E27FC236}">
                  <a16:creationId xmlns:a16="http://schemas.microsoft.com/office/drawing/2014/main" id="{373B9EFB-6C06-5428-71DA-D459E3291FCF}"/>
                </a:ext>
              </a:extLst>
            </p:cNvPr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2524;p68">
              <a:extLst>
                <a:ext uri="{FF2B5EF4-FFF2-40B4-BE49-F238E27FC236}">
                  <a16:creationId xmlns:a16="http://schemas.microsoft.com/office/drawing/2014/main" id="{86A8086B-06CE-7922-DE93-D40A2B7A42AA}"/>
                </a:ext>
              </a:extLst>
            </p:cNvPr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2525;p68">
              <a:extLst>
                <a:ext uri="{FF2B5EF4-FFF2-40B4-BE49-F238E27FC236}">
                  <a16:creationId xmlns:a16="http://schemas.microsoft.com/office/drawing/2014/main" id="{34D17A3D-9FE0-9D83-94F2-1DCBFFD3ADDA}"/>
                </a:ext>
              </a:extLst>
            </p:cNvPr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2526;p68">
              <a:extLst>
                <a:ext uri="{FF2B5EF4-FFF2-40B4-BE49-F238E27FC236}">
                  <a16:creationId xmlns:a16="http://schemas.microsoft.com/office/drawing/2014/main" id="{7547A5CC-AB9A-9999-6881-FB9D52ADA5B4}"/>
                </a:ext>
              </a:extLst>
            </p:cNvPr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2527;p68">
              <a:extLst>
                <a:ext uri="{FF2B5EF4-FFF2-40B4-BE49-F238E27FC236}">
                  <a16:creationId xmlns:a16="http://schemas.microsoft.com/office/drawing/2014/main" id="{3EC8A39C-D262-687E-840C-9C2644E7E8F3}"/>
                </a:ext>
              </a:extLst>
            </p:cNvPr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2528;p68">
              <a:extLst>
                <a:ext uri="{FF2B5EF4-FFF2-40B4-BE49-F238E27FC236}">
                  <a16:creationId xmlns:a16="http://schemas.microsoft.com/office/drawing/2014/main" id="{84206876-4AA7-8151-8672-CBFA4EC702EB}"/>
                </a:ext>
              </a:extLst>
            </p:cNvPr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2529;p68">
              <a:extLst>
                <a:ext uri="{FF2B5EF4-FFF2-40B4-BE49-F238E27FC236}">
                  <a16:creationId xmlns:a16="http://schemas.microsoft.com/office/drawing/2014/main" id="{0B0E7E5A-864A-FE8C-8F00-F622ABE0A584}"/>
                </a:ext>
              </a:extLst>
            </p:cNvPr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2530;p68">
              <a:extLst>
                <a:ext uri="{FF2B5EF4-FFF2-40B4-BE49-F238E27FC236}">
                  <a16:creationId xmlns:a16="http://schemas.microsoft.com/office/drawing/2014/main" id="{EE53C342-3807-2E5B-D0FA-41343D048B1F}"/>
                </a:ext>
              </a:extLst>
            </p:cNvPr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2531;p68">
              <a:extLst>
                <a:ext uri="{FF2B5EF4-FFF2-40B4-BE49-F238E27FC236}">
                  <a16:creationId xmlns:a16="http://schemas.microsoft.com/office/drawing/2014/main" id="{68107154-2F44-A281-275A-B865941F03F5}"/>
                </a:ext>
              </a:extLst>
            </p:cNvPr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2532;p68">
              <a:extLst>
                <a:ext uri="{FF2B5EF4-FFF2-40B4-BE49-F238E27FC236}">
                  <a16:creationId xmlns:a16="http://schemas.microsoft.com/office/drawing/2014/main" id="{4ADBF04A-821A-D9F1-5376-7ACCE2E240CD}"/>
                </a:ext>
              </a:extLst>
            </p:cNvPr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2533;p68">
              <a:extLst>
                <a:ext uri="{FF2B5EF4-FFF2-40B4-BE49-F238E27FC236}">
                  <a16:creationId xmlns:a16="http://schemas.microsoft.com/office/drawing/2014/main" id="{A9C5B489-19CF-505B-D766-BDC7C07E4FA2}"/>
                </a:ext>
              </a:extLst>
            </p:cNvPr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2534;p68">
              <a:extLst>
                <a:ext uri="{FF2B5EF4-FFF2-40B4-BE49-F238E27FC236}">
                  <a16:creationId xmlns:a16="http://schemas.microsoft.com/office/drawing/2014/main" id="{73E86A77-AC16-C00F-1F33-4FEE5C64CC2D}"/>
                </a:ext>
              </a:extLst>
            </p:cNvPr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2535;p68">
              <a:extLst>
                <a:ext uri="{FF2B5EF4-FFF2-40B4-BE49-F238E27FC236}">
                  <a16:creationId xmlns:a16="http://schemas.microsoft.com/office/drawing/2014/main" id="{906B9E75-D92B-085B-F40F-1FE2A649E531}"/>
                </a:ext>
              </a:extLst>
            </p:cNvPr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2536;p68">
              <a:extLst>
                <a:ext uri="{FF2B5EF4-FFF2-40B4-BE49-F238E27FC236}">
                  <a16:creationId xmlns:a16="http://schemas.microsoft.com/office/drawing/2014/main" id="{27BA2AE5-73AF-A43D-9C60-5418C3F2CEBC}"/>
                </a:ext>
              </a:extLst>
            </p:cNvPr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2537;p68">
              <a:extLst>
                <a:ext uri="{FF2B5EF4-FFF2-40B4-BE49-F238E27FC236}">
                  <a16:creationId xmlns:a16="http://schemas.microsoft.com/office/drawing/2014/main" id="{69C0483A-4409-5DA7-B4D6-A6F52E12276E}"/>
                </a:ext>
              </a:extLst>
            </p:cNvPr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2538;p68">
              <a:extLst>
                <a:ext uri="{FF2B5EF4-FFF2-40B4-BE49-F238E27FC236}">
                  <a16:creationId xmlns:a16="http://schemas.microsoft.com/office/drawing/2014/main" id="{50550E3E-EC07-515E-2BDE-8907A4497B55}"/>
                </a:ext>
              </a:extLst>
            </p:cNvPr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2539;p68">
              <a:extLst>
                <a:ext uri="{FF2B5EF4-FFF2-40B4-BE49-F238E27FC236}">
                  <a16:creationId xmlns:a16="http://schemas.microsoft.com/office/drawing/2014/main" id="{28882FF0-0A8B-271B-9F88-BF37F4824E7F}"/>
                </a:ext>
              </a:extLst>
            </p:cNvPr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2540;p68">
              <a:extLst>
                <a:ext uri="{FF2B5EF4-FFF2-40B4-BE49-F238E27FC236}">
                  <a16:creationId xmlns:a16="http://schemas.microsoft.com/office/drawing/2014/main" id="{CAAE3D1E-66A2-7851-B971-CFC96B2F9DCD}"/>
                </a:ext>
              </a:extLst>
            </p:cNvPr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2541;p68">
              <a:extLst>
                <a:ext uri="{FF2B5EF4-FFF2-40B4-BE49-F238E27FC236}">
                  <a16:creationId xmlns:a16="http://schemas.microsoft.com/office/drawing/2014/main" id="{FB9A2E8C-4103-7B1F-7503-ACEEFE514312}"/>
                </a:ext>
              </a:extLst>
            </p:cNvPr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2542;p68">
              <a:extLst>
                <a:ext uri="{FF2B5EF4-FFF2-40B4-BE49-F238E27FC236}">
                  <a16:creationId xmlns:a16="http://schemas.microsoft.com/office/drawing/2014/main" id="{8BA3BB54-BD3B-815B-B42D-E7339621A1E3}"/>
                </a:ext>
              </a:extLst>
            </p:cNvPr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2543;p68">
              <a:extLst>
                <a:ext uri="{FF2B5EF4-FFF2-40B4-BE49-F238E27FC236}">
                  <a16:creationId xmlns:a16="http://schemas.microsoft.com/office/drawing/2014/main" id="{31752F50-0779-27FE-D19D-1724C5D93EC3}"/>
                </a:ext>
              </a:extLst>
            </p:cNvPr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2544;p68">
              <a:extLst>
                <a:ext uri="{FF2B5EF4-FFF2-40B4-BE49-F238E27FC236}">
                  <a16:creationId xmlns:a16="http://schemas.microsoft.com/office/drawing/2014/main" id="{24B909D8-C36A-92E1-1215-856CB74BA656}"/>
                </a:ext>
              </a:extLst>
            </p:cNvPr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2545;p68">
              <a:extLst>
                <a:ext uri="{FF2B5EF4-FFF2-40B4-BE49-F238E27FC236}">
                  <a16:creationId xmlns:a16="http://schemas.microsoft.com/office/drawing/2014/main" id="{276CF901-7677-3496-4BC9-D7A1624FB534}"/>
                </a:ext>
              </a:extLst>
            </p:cNvPr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2546;p68">
              <a:extLst>
                <a:ext uri="{FF2B5EF4-FFF2-40B4-BE49-F238E27FC236}">
                  <a16:creationId xmlns:a16="http://schemas.microsoft.com/office/drawing/2014/main" id="{C72FCC8C-393F-307C-890B-9B46D1BA9839}"/>
                </a:ext>
              </a:extLst>
            </p:cNvPr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2547;p68">
              <a:extLst>
                <a:ext uri="{FF2B5EF4-FFF2-40B4-BE49-F238E27FC236}">
                  <a16:creationId xmlns:a16="http://schemas.microsoft.com/office/drawing/2014/main" id="{612684DC-F3FD-E89A-76F2-AD62AE2BCB0F}"/>
                </a:ext>
              </a:extLst>
            </p:cNvPr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2548;p68">
              <a:extLst>
                <a:ext uri="{FF2B5EF4-FFF2-40B4-BE49-F238E27FC236}">
                  <a16:creationId xmlns:a16="http://schemas.microsoft.com/office/drawing/2014/main" id="{8905D1D7-E46A-65D4-CD61-A5CDD98D57F6}"/>
                </a:ext>
              </a:extLst>
            </p:cNvPr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2549;p68">
              <a:extLst>
                <a:ext uri="{FF2B5EF4-FFF2-40B4-BE49-F238E27FC236}">
                  <a16:creationId xmlns:a16="http://schemas.microsoft.com/office/drawing/2014/main" id="{01A7F8E4-C8EF-1D08-B9ED-0C5F01282B7B}"/>
                </a:ext>
              </a:extLst>
            </p:cNvPr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2550;p68">
              <a:extLst>
                <a:ext uri="{FF2B5EF4-FFF2-40B4-BE49-F238E27FC236}">
                  <a16:creationId xmlns:a16="http://schemas.microsoft.com/office/drawing/2014/main" id="{A2BFD24F-8128-4DEE-F876-A96356D0053D}"/>
                </a:ext>
              </a:extLst>
            </p:cNvPr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2551;p68">
              <a:extLst>
                <a:ext uri="{FF2B5EF4-FFF2-40B4-BE49-F238E27FC236}">
                  <a16:creationId xmlns:a16="http://schemas.microsoft.com/office/drawing/2014/main" id="{2EA0D2CD-B7C5-529C-3A98-D052B9D24445}"/>
                </a:ext>
              </a:extLst>
            </p:cNvPr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2552;p68">
              <a:extLst>
                <a:ext uri="{FF2B5EF4-FFF2-40B4-BE49-F238E27FC236}">
                  <a16:creationId xmlns:a16="http://schemas.microsoft.com/office/drawing/2014/main" id="{AE2E0160-DA43-FB3A-2F78-0B49A8DD3266}"/>
                </a:ext>
              </a:extLst>
            </p:cNvPr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2553;p68">
              <a:extLst>
                <a:ext uri="{FF2B5EF4-FFF2-40B4-BE49-F238E27FC236}">
                  <a16:creationId xmlns:a16="http://schemas.microsoft.com/office/drawing/2014/main" id="{24114765-A2C4-FB3A-6059-73A9383A3711}"/>
                </a:ext>
              </a:extLst>
            </p:cNvPr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2554;p68">
              <a:extLst>
                <a:ext uri="{FF2B5EF4-FFF2-40B4-BE49-F238E27FC236}">
                  <a16:creationId xmlns:a16="http://schemas.microsoft.com/office/drawing/2014/main" id="{57A90F0B-0DAC-25F9-641F-16D0BAD26FE7}"/>
                </a:ext>
              </a:extLst>
            </p:cNvPr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2555;p68">
              <a:extLst>
                <a:ext uri="{FF2B5EF4-FFF2-40B4-BE49-F238E27FC236}">
                  <a16:creationId xmlns:a16="http://schemas.microsoft.com/office/drawing/2014/main" id="{16721B80-8379-A53B-E5CD-1C2482B565BE}"/>
                </a:ext>
              </a:extLst>
            </p:cNvPr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2556;p68">
              <a:extLst>
                <a:ext uri="{FF2B5EF4-FFF2-40B4-BE49-F238E27FC236}">
                  <a16:creationId xmlns:a16="http://schemas.microsoft.com/office/drawing/2014/main" id="{89928EB3-B996-7324-62CD-3D531D6C7D92}"/>
                </a:ext>
              </a:extLst>
            </p:cNvPr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2557;p68">
              <a:extLst>
                <a:ext uri="{FF2B5EF4-FFF2-40B4-BE49-F238E27FC236}">
                  <a16:creationId xmlns:a16="http://schemas.microsoft.com/office/drawing/2014/main" id="{19592385-0797-D6C6-E76C-9266CD55E56B}"/>
                </a:ext>
              </a:extLst>
            </p:cNvPr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2558;p68">
              <a:extLst>
                <a:ext uri="{FF2B5EF4-FFF2-40B4-BE49-F238E27FC236}">
                  <a16:creationId xmlns:a16="http://schemas.microsoft.com/office/drawing/2014/main" id="{8AAD91C2-571A-874E-06E9-6803460BAFB2}"/>
                </a:ext>
              </a:extLst>
            </p:cNvPr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2559;p68">
              <a:extLst>
                <a:ext uri="{FF2B5EF4-FFF2-40B4-BE49-F238E27FC236}">
                  <a16:creationId xmlns:a16="http://schemas.microsoft.com/office/drawing/2014/main" id="{59E8C773-8671-2AB3-9BD8-786596FE650C}"/>
                </a:ext>
              </a:extLst>
            </p:cNvPr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2560;p68">
              <a:extLst>
                <a:ext uri="{FF2B5EF4-FFF2-40B4-BE49-F238E27FC236}">
                  <a16:creationId xmlns:a16="http://schemas.microsoft.com/office/drawing/2014/main" id="{783DB2FF-BE71-A49A-1A31-F5B8F471C9D0}"/>
                </a:ext>
              </a:extLst>
            </p:cNvPr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2561;p68">
              <a:extLst>
                <a:ext uri="{FF2B5EF4-FFF2-40B4-BE49-F238E27FC236}">
                  <a16:creationId xmlns:a16="http://schemas.microsoft.com/office/drawing/2014/main" id="{154BA24E-A8B3-51DE-36FB-B1F6C9FA8A6B}"/>
                </a:ext>
              </a:extLst>
            </p:cNvPr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2562;p68">
              <a:extLst>
                <a:ext uri="{FF2B5EF4-FFF2-40B4-BE49-F238E27FC236}">
                  <a16:creationId xmlns:a16="http://schemas.microsoft.com/office/drawing/2014/main" id="{F1040E8F-9BEF-FA10-6182-1B2FB076D757}"/>
                </a:ext>
              </a:extLst>
            </p:cNvPr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2563;p68">
              <a:extLst>
                <a:ext uri="{FF2B5EF4-FFF2-40B4-BE49-F238E27FC236}">
                  <a16:creationId xmlns:a16="http://schemas.microsoft.com/office/drawing/2014/main" id="{E364E29C-5DA5-BBDE-6EB9-955D91041915}"/>
                </a:ext>
              </a:extLst>
            </p:cNvPr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2564;p68">
              <a:extLst>
                <a:ext uri="{FF2B5EF4-FFF2-40B4-BE49-F238E27FC236}">
                  <a16:creationId xmlns:a16="http://schemas.microsoft.com/office/drawing/2014/main" id="{361AC116-CC3B-D558-24B3-9B568E1DBDA5}"/>
                </a:ext>
              </a:extLst>
            </p:cNvPr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2565;p68">
              <a:extLst>
                <a:ext uri="{FF2B5EF4-FFF2-40B4-BE49-F238E27FC236}">
                  <a16:creationId xmlns:a16="http://schemas.microsoft.com/office/drawing/2014/main" id="{E3BEE6B5-FF0F-C5B7-DA7B-F1D4A1984C88}"/>
                </a:ext>
              </a:extLst>
            </p:cNvPr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2566;p68">
              <a:extLst>
                <a:ext uri="{FF2B5EF4-FFF2-40B4-BE49-F238E27FC236}">
                  <a16:creationId xmlns:a16="http://schemas.microsoft.com/office/drawing/2014/main" id="{DE0F5441-530C-EA4B-A1B4-21E519BFF5C2}"/>
                </a:ext>
              </a:extLst>
            </p:cNvPr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2567;p68">
              <a:extLst>
                <a:ext uri="{FF2B5EF4-FFF2-40B4-BE49-F238E27FC236}">
                  <a16:creationId xmlns:a16="http://schemas.microsoft.com/office/drawing/2014/main" id="{CF518B8A-3387-AE2A-102C-8F822EAAB6D2}"/>
                </a:ext>
              </a:extLst>
            </p:cNvPr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2568;p68">
              <a:extLst>
                <a:ext uri="{FF2B5EF4-FFF2-40B4-BE49-F238E27FC236}">
                  <a16:creationId xmlns:a16="http://schemas.microsoft.com/office/drawing/2014/main" id="{4854971B-A959-9E0E-8F27-292A0CE5D307}"/>
                </a:ext>
              </a:extLst>
            </p:cNvPr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2569;p68">
              <a:extLst>
                <a:ext uri="{FF2B5EF4-FFF2-40B4-BE49-F238E27FC236}">
                  <a16:creationId xmlns:a16="http://schemas.microsoft.com/office/drawing/2014/main" id="{5EFBEE79-A603-3EAA-C967-77356F5D20C2}"/>
                </a:ext>
              </a:extLst>
            </p:cNvPr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2570;p68">
              <a:extLst>
                <a:ext uri="{FF2B5EF4-FFF2-40B4-BE49-F238E27FC236}">
                  <a16:creationId xmlns:a16="http://schemas.microsoft.com/office/drawing/2014/main" id="{EFBBF922-B477-6916-2E3B-410B27B31B46}"/>
                </a:ext>
              </a:extLst>
            </p:cNvPr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2571;p68">
              <a:extLst>
                <a:ext uri="{FF2B5EF4-FFF2-40B4-BE49-F238E27FC236}">
                  <a16:creationId xmlns:a16="http://schemas.microsoft.com/office/drawing/2014/main" id="{E12AD2B3-5310-71D1-4EF5-E51669ADAFDA}"/>
                </a:ext>
              </a:extLst>
            </p:cNvPr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2572;p68">
              <a:extLst>
                <a:ext uri="{FF2B5EF4-FFF2-40B4-BE49-F238E27FC236}">
                  <a16:creationId xmlns:a16="http://schemas.microsoft.com/office/drawing/2014/main" id="{11317FAE-8131-4247-E66C-E3D0F26D6438}"/>
                </a:ext>
              </a:extLst>
            </p:cNvPr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2573;p68">
              <a:extLst>
                <a:ext uri="{FF2B5EF4-FFF2-40B4-BE49-F238E27FC236}">
                  <a16:creationId xmlns:a16="http://schemas.microsoft.com/office/drawing/2014/main" id="{34507A67-8F2B-50DB-74D2-BB85312FFB83}"/>
                </a:ext>
              </a:extLst>
            </p:cNvPr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2574;p68">
              <a:extLst>
                <a:ext uri="{FF2B5EF4-FFF2-40B4-BE49-F238E27FC236}">
                  <a16:creationId xmlns:a16="http://schemas.microsoft.com/office/drawing/2014/main" id="{F56249A4-CD14-332A-E390-5A7E9AB2F0C6}"/>
                </a:ext>
              </a:extLst>
            </p:cNvPr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2575;p68">
              <a:extLst>
                <a:ext uri="{FF2B5EF4-FFF2-40B4-BE49-F238E27FC236}">
                  <a16:creationId xmlns:a16="http://schemas.microsoft.com/office/drawing/2014/main" id="{E30F8163-C170-17E0-C529-5B5808D95E09}"/>
                </a:ext>
              </a:extLst>
            </p:cNvPr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2576;p68">
              <a:extLst>
                <a:ext uri="{FF2B5EF4-FFF2-40B4-BE49-F238E27FC236}">
                  <a16:creationId xmlns:a16="http://schemas.microsoft.com/office/drawing/2014/main" id="{B09B8A0B-5F15-C82D-237F-FD3CA30E9EE5}"/>
                </a:ext>
              </a:extLst>
            </p:cNvPr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2577;p68">
              <a:extLst>
                <a:ext uri="{FF2B5EF4-FFF2-40B4-BE49-F238E27FC236}">
                  <a16:creationId xmlns:a16="http://schemas.microsoft.com/office/drawing/2014/main" id="{F85F1A0F-F70A-B6D5-A51D-28477761843F}"/>
                </a:ext>
              </a:extLst>
            </p:cNvPr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2578;p68">
              <a:extLst>
                <a:ext uri="{FF2B5EF4-FFF2-40B4-BE49-F238E27FC236}">
                  <a16:creationId xmlns:a16="http://schemas.microsoft.com/office/drawing/2014/main" id="{11012BE2-83C8-B5DB-A86F-89120ACC10C2}"/>
                </a:ext>
              </a:extLst>
            </p:cNvPr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2579;p68">
              <a:extLst>
                <a:ext uri="{FF2B5EF4-FFF2-40B4-BE49-F238E27FC236}">
                  <a16:creationId xmlns:a16="http://schemas.microsoft.com/office/drawing/2014/main" id="{3918E745-81D0-ED9F-5972-4E2D84A543C5}"/>
                </a:ext>
              </a:extLst>
            </p:cNvPr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2580;p68">
              <a:extLst>
                <a:ext uri="{FF2B5EF4-FFF2-40B4-BE49-F238E27FC236}">
                  <a16:creationId xmlns:a16="http://schemas.microsoft.com/office/drawing/2014/main" id="{601D4E8E-AB52-5549-D9EA-D0897226BBAE}"/>
                </a:ext>
              </a:extLst>
            </p:cNvPr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2581;p68">
              <a:extLst>
                <a:ext uri="{FF2B5EF4-FFF2-40B4-BE49-F238E27FC236}">
                  <a16:creationId xmlns:a16="http://schemas.microsoft.com/office/drawing/2014/main" id="{5D7C0245-FB42-9A57-C4F4-C6B8EC5812D4}"/>
                </a:ext>
              </a:extLst>
            </p:cNvPr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2582;p68">
              <a:extLst>
                <a:ext uri="{FF2B5EF4-FFF2-40B4-BE49-F238E27FC236}">
                  <a16:creationId xmlns:a16="http://schemas.microsoft.com/office/drawing/2014/main" id="{7B700D03-4D8F-63E7-1EDD-7472C95F902F}"/>
                </a:ext>
              </a:extLst>
            </p:cNvPr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2583;p68">
              <a:extLst>
                <a:ext uri="{FF2B5EF4-FFF2-40B4-BE49-F238E27FC236}">
                  <a16:creationId xmlns:a16="http://schemas.microsoft.com/office/drawing/2014/main" id="{F7C1EABE-6F80-0AC2-7CA5-1BE30C3BBA69}"/>
                </a:ext>
              </a:extLst>
            </p:cNvPr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2584;p68">
              <a:extLst>
                <a:ext uri="{FF2B5EF4-FFF2-40B4-BE49-F238E27FC236}">
                  <a16:creationId xmlns:a16="http://schemas.microsoft.com/office/drawing/2014/main" id="{6F291FA0-9922-007B-88E2-4317CA4405C3}"/>
                </a:ext>
              </a:extLst>
            </p:cNvPr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2585;p68">
              <a:extLst>
                <a:ext uri="{FF2B5EF4-FFF2-40B4-BE49-F238E27FC236}">
                  <a16:creationId xmlns:a16="http://schemas.microsoft.com/office/drawing/2014/main" id="{802C9E22-79A3-BDE4-9335-044A913A8D3A}"/>
                </a:ext>
              </a:extLst>
            </p:cNvPr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2586;p68">
              <a:extLst>
                <a:ext uri="{FF2B5EF4-FFF2-40B4-BE49-F238E27FC236}">
                  <a16:creationId xmlns:a16="http://schemas.microsoft.com/office/drawing/2014/main" id="{1B2A3D90-9EE4-FB94-F589-ADEFA08599C3}"/>
                </a:ext>
              </a:extLst>
            </p:cNvPr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2587;p68">
              <a:extLst>
                <a:ext uri="{FF2B5EF4-FFF2-40B4-BE49-F238E27FC236}">
                  <a16:creationId xmlns:a16="http://schemas.microsoft.com/office/drawing/2014/main" id="{6E1C011B-9EAB-25F1-3839-89BDB189D5EB}"/>
                </a:ext>
              </a:extLst>
            </p:cNvPr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2588;p68">
              <a:extLst>
                <a:ext uri="{FF2B5EF4-FFF2-40B4-BE49-F238E27FC236}">
                  <a16:creationId xmlns:a16="http://schemas.microsoft.com/office/drawing/2014/main" id="{B3F00289-79DE-5B1F-F3E5-939B2B7D3B13}"/>
                </a:ext>
              </a:extLst>
            </p:cNvPr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2589;p68">
              <a:extLst>
                <a:ext uri="{FF2B5EF4-FFF2-40B4-BE49-F238E27FC236}">
                  <a16:creationId xmlns:a16="http://schemas.microsoft.com/office/drawing/2014/main" id="{966F3AA3-7002-18BA-1D3B-9C50899BC28F}"/>
                </a:ext>
              </a:extLst>
            </p:cNvPr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2590;p68">
              <a:extLst>
                <a:ext uri="{FF2B5EF4-FFF2-40B4-BE49-F238E27FC236}">
                  <a16:creationId xmlns:a16="http://schemas.microsoft.com/office/drawing/2014/main" id="{A02992E0-5E78-22B2-B830-B85AC92ACB42}"/>
                </a:ext>
              </a:extLst>
            </p:cNvPr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2591;p68">
              <a:extLst>
                <a:ext uri="{FF2B5EF4-FFF2-40B4-BE49-F238E27FC236}">
                  <a16:creationId xmlns:a16="http://schemas.microsoft.com/office/drawing/2014/main" id="{C28AC479-115C-C685-CDD1-DDB6B18C30B4}"/>
                </a:ext>
              </a:extLst>
            </p:cNvPr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2592;p68">
              <a:extLst>
                <a:ext uri="{FF2B5EF4-FFF2-40B4-BE49-F238E27FC236}">
                  <a16:creationId xmlns:a16="http://schemas.microsoft.com/office/drawing/2014/main" id="{A31AD5F5-0A49-EA34-F910-2AB280669A5A}"/>
                </a:ext>
              </a:extLst>
            </p:cNvPr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2593;p68">
              <a:extLst>
                <a:ext uri="{FF2B5EF4-FFF2-40B4-BE49-F238E27FC236}">
                  <a16:creationId xmlns:a16="http://schemas.microsoft.com/office/drawing/2014/main" id="{71E24A3B-5DBA-D555-B628-9F96BDF3DD63}"/>
                </a:ext>
              </a:extLst>
            </p:cNvPr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2594;p68">
              <a:extLst>
                <a:ext uri="{FF2B5EF4-FFF2-40B4-BE49-F238E27FC236}">
                  <a16:creationId xmlns:a16="http://schemas.microsoft.com/office/drawing/2014/main" id="{36B9764A-BF8C-58BE-ECCE-E34F28F0634C}"/>
                </a:ext>
              </a:extLst>
            </p:cNvPr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2595;p68">
              <a:extLst>
                <a:ext uri="{FF2B5EF4-FFF2-40B4-BE49-F238E27FC236}">
                  <a16:creationId xmlns:a16="http://schemas.microsoft.com/office/drawing/2014/main" id="{39B4EFF8-FB94-9CA7-8971-7C4543B32252}"/>
                </a:ext>
              </a:extLst>
            </p:cNvPr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2596;p68">
              <a:extLst>
                <a:ext uri="{FF2B5EF4-FFF2-40B4-BE49-F238E27FC236}">
                  <a16:creationId xmlns:a16="http://schemas.microsoft.com/office/drawing/2014/main" id="{6417B8FC-ECFF-1523-4FCA-CBA46B63CF35}"/>
                </a:ext>
              </a:extLst>
            </p:cNvPr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2597;p68">
              <a:extLst>
                <a:ext uri="{FF2B5EF4-FFF2-40B4-BE49-F238E27FC236}">
                  <a16:creationId xmlns:a16="http://schemas.microsoft.com/office/drawing/2014/main" id="{215C48C4-F72B-CEA8-EA53-A1B656DF0BDC}"/>
                </a:ext>
              </a:extLst>
            </p:cNvPr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2598;p68">
              <a:extLst>
                <a:ext uri="{FF2B5EF4-FFF2-40B4-BE49-F238E27FC236}">
                  <a16:creationId xmlns:a16="http://schemas.microsoft.com/office/drawing/2014/main" id="{785EF434-BEF0-A430-9E10-80DB6F84BEB2}"/>
                </a:ext>
              </a:extLst>
            </p:cNvPr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2599;p68">
              <a:extLst>
                <a:ext uri="{FF2B5EF4-FFF2-40B4-BE49-F238E27FC236}">
                  <a16:creationId xmlns:a16="http://schemas.microsoft.com/office/drawing/2014/main" id="{5AD6797E-845B-619B-11AA-2FBD98617248}"/>
                </a:ext>
              </a:extLst>
            </p:cNvPr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2600;p68">
              <a:extLst>
                <a:ext uri="{FF2B5EF4-FFF2-40B4-BE49-F238E27FC236}">
                  <a16:creationId xmlns:a16="http://schemas.microsoft.com/office/drawing/2014/main" id="{5D2DFC95-890B-9F04-F4AB-8E0A81A8F4BD}"/>
                </a:ext>
              </a:extLst>
            </p:cNvPr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2601;p68">
              <a:extLst>
                <a:ext uri="{FF2B5EF4-FFF2-40B4-BE49-F238E27FC236}">
                  <a16:creationId xmlns:a16="http://schemas.microsoft.com/office/drawing/2014/main" id="{9AFE0413-7259-E29A-5F4A-83F5FD970E55}"/>
                </a:ext>
              </a:extLst>
            </p:cNvPr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2602;p68">
              <a:extLst>
                <a:ext uri="{FF2B5EF4-FFF2-40B4-BE49-F238E27FC236}">
                  <a16:creationId xmlns:a16="http://schemas.microsoft.com/office/drawing/2014/main" id="{CF2AB3BD-A70C-002C-6C7C-DAB3E3DAA07B}"/>
                </a:ext>
              </a:extLst>
            </p:cNvPr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2603;p68">
              <a:extLst>
                <a:ext uri="{FF2B5EF4-FFF2-40B4-BE49-F238E27FC236}">
                  <a16:creationId xmlns:a16="http://schemas.microsoft.com/office/drawing/2014/main" id="{6BD9FCF6-FCB5-C4F3-5DAA-F135BEAB7826}"/>
                </a:ext>
              </a:extLst>
            </p:cNvPr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2604;p68">
              <a:extLst>
                <a:ext uri="{FF2B5EF4-FFF2-40B4-BE49-F238E27FC236}">
                  <a16:creationId xmlns:a16="http://schemas.microsoft.com/office/drawing/2014/main" id="{71835FD7-9DBF-68A8-F5AC-3A303A8BCE9E}"/>
                </a:ext>
              </a:extLst>
            </p:cNvPr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2605;p68">
              <a:extLst>
                <a:ext uri="{FF2B5EF4-FFF2-40B4-BE49-F238E27FC236}">
                  <a16:creationId xmlns:a16="http://schemas.microsoft.com/office/drawing/2014/main" id="{6F5D6FEB-8967-E5FF-1029-C082AC974341}"/>
                </a:ext>
              </a:extLst>
            </p:cNvPr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2606;p68">
              <a:extLst>
                <a:ext uri="{FF2B5EF4-FFF2-40B4-BE49-F238E27FC236}">
                  <a16:creationId xmlns:a16="http://schemas.microsoft.com/office/drawing/2014/main" id="{53068BFC-7163-9CD3-B767-CC6336365089}"/>
                </a:ext>
              </a:extLst>
            </p:cNvPr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2607;p68">
              <a:extLst>
                <a:ext uri="{FF2B5EF4-FFF2-40B4-BE49-F238E27FC236}">
                  <a16:creationId xmlns:a16="http://schemas.microsoft.com/office/drawing/2014/main" id="{65DA64BB-BA08-0D0E-7C58-AA633AFA64AF}"/>
                </a:ext>
              </a:extLst>
            </p:cNvPr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2608;p68">
              <a:extLst>
                <a:ext uri="{FF2B5EF4-FFF2-40B4-BE49-F238E27FC236}">
                  <a16:creationId xmlns:a16="http://schemas.microsoft.com/office/drawing/2014/main" id="{6C9D11A8-1256-B928-40FE-2D03223CCA5B}"/>
                </a:ext>
              </a:extLst>
            </p:cNvPr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2609;p68">
              <a:extLst>
                <a:ext uri="{FF2B5EF4-FFF2-40B4-BE49-F238E27FC236}">
                  <a16:creationId xmlns:a16="http://schemas.microsoft.com/office/drawing/2014/main" id="{524A6345-D8B7-3240-6649-E86D18760BB7}"/>
                </a:ext>
              </a:extLst>
            </p:cNvPr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2610;p68">
              <a:extLst>
                <a:ext uri="{FF2B5EF4-FFF2-40B4-BE49-F238E27FC236}">
                  <a16:creationId xmlns:a16="http://schemas.microsoft.com/office/drawing/2014/main" id="{1B4EBEBD-E0D4-DB2C-F291-B196A9C5FBCC}"/>
                </a:ext>
              </a:extLst>
            </p:cNvPr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2611;p68">
              <a:extLst>
                <a:ext uri="{FF2B5EF4-FFF2-40B4-BE49-F238E27FC236}">
                  <a16:creationId xmlns:a16="http://schemas.microsoft.com/office/drawing/2014/main" id="{85FEECCE-36AF-3962-4972-059C370B6BDB}"/>
                </a:ext>
              </a:extLst>
            </p:cNvPr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2612;p68">
              <a:extLst>
                <a:ext uri="{FF2B5EF4-FFF2-40B4-BE49-F238E27FC236}">
                  <a16:creationId xmlns:a16="http://schemas.microsoft.com/office/drawing/2014/main" id="{05CE80F2-959A-59E1-044F-0B747F9ED4AB}"/>
                </a:ext>
              </a:extLst>
            </p:cNvPr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2613;p68">
              <a:extLst>
                <a:ext uri="{FF2B5EF4-FFF2-40B4-BE49-F238E27FC236}">
                  <a16:creationId xmlns:a16="http://schemas.microsoft.com/office/drawing/2014/main" id="{789D916F-5D8D-C31D-E717-B0DA312B7A4D}"/>
                </a:ext>
              </a:extLst>
            </p:cNvPr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2614;p68">
              <a:extLst>
                <a:ext uri="{FF2B5EF4-FFF2-40B4-BE49-F238E27FC236}">
                  <a16:creationId xmlns:a16="http://schemas.microsoft.com/office/drawing/2014/main" id="{D89514EC-577E-27D5-85DC-DFAD2305978A}"/>
                </a:ext>
              </a:extLst>
            </p:cNvPr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2615;p68">
              <a:extLst>
                <a:ext uri="{FF2B5EF4-FFF2-40B4-BE49-F238E27FC236}">
                  <a16:creationId xmlns:a16="http://schemas.microsoft.com/office/drawing/2014/main" id="{CD261345-9B65-815B-2D90-A48A701322EB}"/>
                </a:ext>
              </a:extLst>
            </p:cNvPr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2616;p68">
              <a:extLst>
                <a:ext uri="{FF2B5EF4-FFF2-40B4-BE49-F238E27FC236}">
                  <a16:creationId xmlns:a16="http://schemas.microsoft.com/office/drawing/2014/main" id="{21299FF4-A256-6C7A-B3F5-0AAAF58A48D4}"/>
                </a:ext>
              </a:extLst>
            </p:cNvPr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2617;p68">
              <a:extLst>
                <a:ext uri="{FF2B5EF4-FFF2-40B4-BE49-F238E27FC236}">
                  <a16:creationId xmlns:a16="http://schemas.microsoft.com/office/drawing/2014/main" id="{BFFF0A6F-DB0B-4BC3-CD34-0090D8816AD3}"/>
                </a:ext>
              </a:extLst>
            </p:cNvPr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2618;p68">
              <a:extLst>
                <a:ext uri="{FF2B5EF4-FFF2-40B4-BE49-F238E27FC236}">
                  <a16:creationId xmlns:a16="http://schemas.microsoft.com/office/drawing/2014/main" id="{57F0DA40-5909-EBCA-396D-DA7E1CDDC14C}"/>
                </a:ext>
              </a:extLst>
            </p:cNvPr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2619;p68">
              <a:extLst>
                <a:ext uri="{FF2B5EF4-FFF2-40B4-BE49-F238E27FC236}">
                  <a16:creationId xmlns:a16="http://schemas.microsoft.com/office/drawing/2014/main" id="{997ACE40-6BD2-E0DF-CE69-65E6FE083CA0}"/>
                </a:ext>
              </a:extLst>
            </p:cNvPr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2620;p68">
              <a:extLst>
                <a:ext uri="{FF2B5EF4-FFF2-40B4-BE49-F238E27FC236}">
                  <a16:creationId xmlns:a16="http://schemas.microsoft.com/office/drawing/2014/main" id="{2BE06FF4-1824-F054-FC68-9788E85C783F}"/>
                </a:ext>
              </a:extLst>
            </p:cNvPr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2621;p68">
              <a:extLst>
                <a:ext uri="{FF2B5EF4-FFF2-40B4-BE49-F238E27FC236}">
                  <a16:creationId xmlns:a16="http://schemas.microsoft.com/office/drawing/2014/main" id="{524C38AD-55EA-E02E-A195-3EA5B2487AB3}"/>
                </a:ext>
              </a:extLst>
            </p:cNvPr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2622;p68">
              <a:extLst>
                <a:ext uri="{FF2B5EF4-FFF2-40B4-BE49-F238E27FC236}">
                  <a16:creationId xmlns:a16="http://schemas.microsoft.com/office/drawing/2014/main" id="{0BC4ACCE-CB77-1A50-D120-8E76B1188C97}"/>
                </a:ext>
              </a:extLst>
            </p:cNvPr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2623;p68">
              <a:extLst>
                <a:ext uri="{FF2B5EF4-FFF2-40B4-BE49-F238E27FC236}">
                  <a16:creationId xmlns:a16="http://schemas.microsoft.com/office/drawing/2014/main" id="{C37328BD-08DC-7013-E6D8-2350B3C3207E}"/>
                </a:ext>
              </a:extLst>
            </p:cNvPr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2624;p68">
              <a:extLst>
                <a:ext uri="{FF2B5EF4-FFF2-40B4-BE49-F238E27FC236}">
                  <a16:creationId xmlns:a16="http://schemas.microsoft.com/office/drawing/2014/main" id="{B3ED7554-B343-E219-A126-EB1FAE375E7D}"/>
                </a:ext>
              </a:extLst>
            </p:cNvPr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2625;p68">
              <a:extLst>
                <a:ext uri="{FF2B5EF4-FFF2-40B4-BE49-F238E27FC236}">
                  <a16:creationId xmlns:a16="http://schemas.microsoft.com/office/drawing/2014/main" id="{DF49803B-BA23-9AE0-1011-8A53F144067C}"/>
                </a:ext>
              </a:extLst>
            </p:cNvPr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2626;p68">
              <a:extLst>
                <a:ext uri="{FF2B5EF4-FFF2-40B4-BE49-F238E27FC236}">
                  <a16:creationId xmlns:a16="http://schemas.microsoft.com/office/drawing/2014/main" id="{3A488107-BC9F-C442-8F17-ECA9AE75C772}"/>
                </a:ext>
              </a:extLst>
            </p:cNvPr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2627;p68">
              <a:extLst>
                <a:ext uri="{FF2B5EF4-FFF2-40B4-BE49-F238E27FC236}">
                  <a16:creationId xmlns:a16="http://schemas.microsoft.com/office/drawing/2014/main" id="{F5519D07-AC1E-7119-DD56-F549661FBE1F}"/>
                </a:ext>
              </a:extLst>
            </p:cNvPr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2628;p68">
              <a:extLst>
                <a:ext uri="{FF2B5EF4-FFF2-40B4-BE49-F238E27FC236}">
                  <a16:creationId xmlns:a16="http://schemas.microsoft.com/office/drawing/2014/main" id="{61BD9F29-ACDF-FA26-0E1E-4AF3EB80ECB5}"/>
                </a:ext>
              </a:extLst>
            </p:cNvPr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2629;p68">
              <a:extLst>
                <a:ext uri="{FF2B5EF4-FFF2-40B4-BE49-F238E27FC236}">
                  <a16:creationId xmlns:a16="http://schemas.microsoft.com/office/drawing/2014/main" id="{6DE680F6-33DA-25EA-685A-6A58A2ED9BA1}"/>
                </a:ext>
              </a:extLst>
            </p:cNvPr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2630;p68">
              <a:extLst>
                <a:ext uri="{FF2B5EF4-FFF2-40B4-BE49-F238E27FC236}">
                  <a16:creationId xmlns:a16="http://schemas.microsoft.com/office/drawing/2014/main" id="{733A8503-5BD5-8DCB-5C70-656CB8FCB0F4}"/>
                </a:ext>
              </a:extLst>
            </p:cNvPr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2631;p68">
              <a:extLst>
                <a:ext uri="{FF2B5EF4-FFF2-40B4-BE49-F238E27FC236}">
                  <a16:creationId xmlns:a16="http://schemas.microsoft.com/office/drawing/2014/main" id="{4307A7A0-B0F7-BC65-5602-28A1550656C3}"/>
                </a:ext>
              </a:extLst>
            </p:cNvPr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2632;p68">
              <a:extLst>
                <a:ext uri="{FF2B5EF4-FFF2-40B4-BE49-F238E27FC236}">
                  <a16:creationId xmlns:a16="http://schemas.microsoft.com/office/drawing/2014/main" id="{3467B66D-EEE9-AD65-1154-D7A712B11B8F}"/>
                </a:ext>
              </a:extLst>
            </p:cNvPr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2633;p68">
              <a:extLst>
                <a:ext uri="{FF2B5EF4-FFF2-40B4-BE49-F238E27FC236}">
                  <a16:creationId xmlns:a16="http://schemas.microsoft.com/office/drawing/2014/main" id="{94FC8927-8921-CCCD-B5EF-44A2620B86D2}"/>
                </a:ext>
              </a:extLst>
            </p:cNvPr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2634;p68">
              <a:extLst>
                <a:ext uri="{FF2B5EF4-FFF2-40B4-BE49-F238E27FC236}">
                  <a16:creationId xmlns:a16="http://schemas.microsoft.com/office/drawing/2014/main" id="{57989F03-ADDB-A5C3-0D06-448AEAF3E08B}"/>
                </a:ext>
              </a:extLst>
            </p:cNvPr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2635;p68">
              <a:extLst>
                <a:ext uri="{FF2B5EF4-FFF2-40B4-BE49-F238E27FC236}">
                  <a16:creationId xmlns:a16="http://schemas.microsoft.com/office/drawing/2014/main" id="{929E1F66-9AA4-1B44-14A8-78741D5D61BF}"/>
                </a:ext>
              </a:extLst>
            </p:cNvPr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2636;p68">
              <a:extLst>
                <a:ext uri="{FF2B5EF4-FFF2-40B4-BE49-F238E27FC236}">
                  <a16:creationId xmlns:a16="http://schemas.microsoft.com/office/drawing/2014/main" id="{C98BA90E-FD62-EDAD-78BD-4DFD0D92814F}"/>
                </a:ext>
              </a:extLst>
            </p:cNvPr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2637;p68">
              <a:extLst>
                <a:ext uri="{FF2B5EF4-FFF2-40B4-BE49-F238E27FC236}">
                  <a16:creationId xmlns:a16="http://schemas.microsoft.com/office/drawing/2014/main" id="{26BEA120-CCFB-C4C7-5F34-F2E5A50FB859}"/>
                </a:ext>
              </a:extLst>
            </p:cNvPr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2638;p68">
              <a:extLst>
                <a:ext uri="{FF2B5EF4-FFF2-40B4-BE49-F238E27FC236}">
                  <a16:creationId xmlns:a16="http://schemas.microsoft.com/office/drawing/2014/main" id="{542546AB-4F80-0605-3DA6-E821DE2ACD29}"/>
                </a:ext>
              </a:extLst>
            </p:cNvPr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2639;p68">
              <a:extLst>
                <a:ext uri="{FF2B5EF4-FFF2-40B4-BE49-F238E27FC236}">
                  <a16:creationId xmlns:a16="http://schemas.microsoft.com/office/drawing/2014/main" id="{AEABF062-16F5-F3FB-B351-833A402DBF4A}"/>
                </a:ext>
              </a:extLst>
            </p:cNvPr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2640;p68">
              <a:extLst>
                <a:ext uri="{FF2B5EF4-FFF2-40B4-BE49-F238E27FC236}">
                  <a16:creationId xmlns:a16="http://schemas.microsoft.com/office/drawing/2014/main" id="{02CB538F-F447-92BB-D4B9-EA6B18299339}"/>
                </a:ext>
              </a:extLst>
            </p:cNvPr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2641;p68">
              <a:extLst>
                <a:ext uri="{FF2B5EF4-FFF2-40B4-BE49-F238E27FC236}">
                  <a16:creationId xmlns:a16="http://schemas.microsoft.com/office/drawing/2014/main" id="{D28DF143-3259-7139-5FC4-7A16CC1E489C}"/>
                </a:ext>
              </a:extLst>
            </p:cNvPr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2642;p68">
              <a:extLst>
                <a:ext uri="{FF2B5EF4-FFF2-40B4-BE49-F238E27FC236}">
                  <a16:creationId xmlns:a16="http://schemas.microsoft.com/office/drawing/2014/main" id="{0D317126-90BE-E9BC-F111-AA3971366335}"/>
                </a:ext>
              </a:extLst>
            </p:cNvPr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2643;p68">
              <a:extLst>
                <a:ext uri="{FF2B5EF4-FFF2-40B4-BE49-F238E27FC236}">
                  <a16:creationId xmlns:a16="http://schemas.microsoft.com/office/drawing/2014/main" id="{A4E54EE3-C802-5CDD-CC12-CEDA1BAAA34E}"/>
                </a:ext>
              </a:extLst>
            </p:cNvPr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2644;p68">
              <a:extLst>
                <a:ext uri="{FF2B5EF4-FFF2-40B4-BE49-F238E27FC236}">
                  <a16:creationId xmlns:a16="http://schemas.microsoft.com/office/drawing/2014/main" id="{214831C4-5A5A-40A0-C5B5-EEB040600AB9}"/>
                </a:ext>
              </a:extLst>
            </p:cNvPr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2645;p68">
              <a:extLst>
                <a:ext uri="{FF2B5EF4-FFF2-40B4-BE49-F238E27FC236}">
                  <a16:creationId xmlns:a16="http://schemas.microsoft.com/office/drawing/2014/main" id="{25E8D5EF-A79B-040F-7547-E79D20BB0E0F}"/>
                </a:ext>
              </a:extLst>
            </p:cNvPr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2646;p68">
              <a:extLst>
                <a:ext uri="{FF2B5EF4-FFF2-40B4-BE49-F238E27FC236}">
                  <a16:creationId xmlns:a16="http://schemas.microsoft.com/office/drawing/2014/main" id="{921C316D-B0B5-3663-F6C3-8FA1BBD00B82}"/>
                </a:ext>
              </a:extLst>
            </p:cNvPr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2647;p68">
              <a:extLst>
                <a:ext uri="{FF2B5EF4-FFF2-40B4-BE49-F238E27FC236}">
                  <a16:creationId xmlns:a16="http://schemas.microsoft.com/office/drawing/2014/main" id="{3E86D11B-A970-BAA6-79C0-6BA745DA9EBD}"/>
                </a:ext>
              </a:extLst>
            </p:cNvPr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2648;p68">
              <a:extLst>
                <a:ext uri="{FF2B5EF4-FFF2-40B4-BE49-F238E27FC236}">
                  <a16:creationId xmlns:a16="http://schemas.microsoft.com/office/drawing/2014/main" id="{E67BD421-22A2-EB3E-D5FA-9E2D9C35BEA5}"/>
                </a:ext>
              </a:extLst>
            </p:cNvPr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2649;p68">
              <a:extLst>
                <a:ext uri="{FF2B5EF4-FFF2-40B4-BE49-F238E27FC236}">
                  <a16:creationId xmlns:a16="http://schemas.microsoft.com/office/drawing/2014/main" id="{AF78D811-1C8F-15B7-F14E-A72F0B2C786D}"/>
                </a:ext>
              </a:extLst>
            </p:cNvPr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2650;p68">
              <a:extLst>
                <a:ext uri="{FF2B5EF4-FFF2-40B4-BE49-F238E27FC236}">
                  <a16:creationId xmlns:a16="http://schemas.microsoft.com/office/drawing/2014/main" id="{71CBA33D-4F8B-A3E6-73C5-9824DC08A887}"/>
                </a:ext>
              </a:extLst>
            </p:cNvPr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2651;p68">
              <a:extLst>
                <a:ext uri="{FF2B5EF4-FFF2-40B4-BE49-F238E27FC236}">
                  <a16:creationId xmlns:a16="http://schemas.microsoft.com/office/drawing/2014/main" id="{BE4F1542-AA57-C606-32A6-2942F892CCB8}"/>
                </a:ext>
              </a:extLst>
            </p:cNvPr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2652;p68">
              <a:extLst>
                <a:ext uri="{FF2B5EF4-FFF2-40B4-BE49-F238E27FC236}">
                  <a16:creationId xmlns:a16="http://schemas.microsoft.com/office/drawing/2014/main" id="{6DB7BE27-ACD5-A5DE-247D-CF70981F613E}"/>
                </a:ext>
              </a:extLst>
            </p:cNvPr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2653;p68">
              <a:extLst>
                <a:ext uri="{FF2B5EF4-FFF2-40B4-BE49-F238E27FC236}">
                  <a16:creationId xmlns:a16="http://schemas.microsoft.com/office/drawing/2014/main" id="{9A0AF71A-CCEC-AA88-87AB-6301AF3504E6}"/>
                </a:ext>
              </a:extLst>
            </p:cNvPr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2654;p68">
              <a:extLst>
                <a:ext uri="{FF2B5EF4-FFF2-40B4-BE49-F238E27FC236}">
                  <a16:creationId xmlns:a16="http://schemas.microsoft.com/office/drawing/2014/main" id="{7B66AEA7-7B71-71CE-3A34-FF467ACE6DD0}"/>
                </a:ext>
              </a:extLst>
            </p:cNvPr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2655;p68">
              <a:extLst>
                <a:ext uri="{FF2B5EF4-FFF2-40B4-BE49-F238E27FC236}">
                  <a16:creationId xmlns:a16="http://schemas.microsoft.com/office/drawing/2014/main" id="{FBDB47AA-5C64-9CF6-CAB8-EFC61E59517C}"/>
                </a:ext>
              </a:extLst>
            </p:cNvPr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2656;p68">
              <a:extLst>
                <a:ext uri="{FF2B5EF4-FFF2-40B4-BE49-F238E27FC236}">
                  <a16:creationId xmlns:a16="http://schemas.microsoft.com/office/drawing/2014/main" id="{0633CC51-A0D7-9202-2051-76EF102759D7}"/>
                </a:ext>
              </a:extLst>
            </p:cNvPr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2657;p68">
              <a:extLst>
                <a:ext uri="{FF2B5EF4-FFF2-40B4-BE49-F238E27FC236}">
                  <a16:creationId xmlns:a16="http://schemas.microsoft.com/office/drawing/2014/main" id="{62E0FDD5-F380-50AC-055B-026A1B605E56}"/>
                </a:ext>
              </a:extLst>
            </p:cNvPr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2658;p68">
              <a:extLst>
                <a:ext uri="{FF2B5EF4-FFF2-40B4-BE49-F238E27FC236}">
                  <a16:creationId xmlns:a16="http://schemas.microsoft.com/office/drawing/2014/main" id="{7CB5370A-FD50-6B7C-4C44-480AFE5D1615}"/>
                </a:ext>
              </a:extLst>
            </p:cNvPr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2659;p68">
              <a:extLst>
                <a:ext uri="{FF2B5EF4-FFF2-40B4-BE49-F238E27FC236}">
                  <a16:creationId xmlns:a16="http://schemas.microsoft.com/office/drawing/2014/main" id="{0E9E1158-26EC-95EC-5A88-7DCB23CAB61B}"/>
                </a:ext>
              </a:extLst>
            </p:cNvPr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2660;p68">
              <a:extLst>
                <a:ext uri="{FF2B5EF4-FFF2-40B4-BE49-F238E27FC236}">
                  <a16:creationId xmlns:a16="http://schemas.microsoft.com/office/drawing/2014/main" id="{737E3921-D303-8D24-532C-F038EAEF586E}"/>
                </a:ext>
              </a:extLst>
            </p:cNvPr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2661;p68">
              <a:extLst>
                <a:ext uri="{FF2B5EF4-FFF2-40B4-BE49-F238E27FC236}">
                  <a16:creationId xmlns:a16="http://schemas.microsoft.com/office/drawing/2014/main" id="{FC717E7D-58AA-0A6F-BE26-5048C61C30D0}"/>
                </a:ext>
              </a:extLst>
            </p:cNvPr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2662;p68">
              <a:extLst>
                <a:ext uri="{FF2B5EF4-FFF2-40B4-BE49-F238E27FC236}">
                  <a16:creationId xmlns:a16="http://schemas.microsoft.com/office/drawing/2014/main" id="{3429A1CE-AFF7-4380-59CC-6CEC6B0844C8}"/>
                </a:ext>
              </a:extLst>
            </p:cNvPr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2663;p68">
              <a:extLst>
                <a:ext uri="{FF2B5EF4-FFF2-40B4-BE49-F238E27FC236}">
                  <a16:creationId xmlns:a16="http://schemas.microsoft.com/office/drawing/2014/main" id="{28B0A0F4-C536-77AB-1FCF-025ECCCD6CF5}"/>
                </a:ext>
              </a:extLst>
            </p:cNvPr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2664;p68">
              <a:extLst>
                <a:ext uri="{FF2B5EF4-FFF2-40B4-BE49-F238E27FC236}">
                  <a16:creationId xmlns:a16="http://schemas.microsoft.com/office/drawing/2014/main" id="{7FC08B7A-87D1-E0F2-673B-51945960A69D}"/>
                </a:ext>
              </a:extLst>
            </p:cNvPr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2665;p68">
              <a:extLst>
                <a:ext uri="{FF2B5EF4-FFF2-40B4-BE49-F238E27FC236}">
                  <a16:creationId xmlns:a16="http://schemas.microsoft.com/office/drawing/2014/main" id="{F21BB77B-AC85-DE05-E8FB-A3BE04779209}"/>
                </a:ext>
              </a:extLst>
            </p:cNvPr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2666;p68">
              <a:extLst>
                <a:ext uri="{FF2B5EF4-FFF2-40B4-BE49-F238E27FC236}">
                  <a16:creationId xmlns:a16="http://schemas.microsoft.com/office/drawing/2014/main" id="{62149B01-1EF5-DFE7-A94D-4880199D5235}"/>
                </a:ext>
              </a:extLst>
            </p:cNvPr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2667;p68">
              <a:extLst>
                <a:ext uri="{FF2B5EF4-FFF2-40B4-BE49-F238E27FC236}">
                  <a16:creationId xmlns:a16="http://schemas.microsoft.com/office/drawing/2014/main" id="{96DAF4E8-68D3-03A4-1E4D-2DC259B4A441}"/>
                </a:ext>
              </a:extLst>
            </p:cNvPr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2668;p68">
              <a:extLst>
                <a:ext uri="{FF2B5EF4-FFF2-40B4-BE49-F238E27FC236}">
                  <a16:creationId xmlns:a16="http://schemas.microsoft.com/office/drawing/2014/main" id="{B1283611-AF59-6C39-1B4C-6C8FFB90F1BA}"/>
                </a:ext>
              </a:extLst>
            </p:cNvPr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2669;p68">
              <a:extLst>
                <a:ext uri="{FF2B5EF4-FFF2-40B4-BE49-F238E27FC236}">
                  <a16:creationId xmlns:a16="http://schemas.microsoft.com/office/drawing/2014/main" id="{0F7FB20D-AE5E-4ACF-BCCF-0EC4A466D77F}"/>
                </a:ext>
              </a:extLst>
            </p:cNvPr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2670;p68">
              <a:extLst>
                <a:ext uri="{FF2B5EF4-FFF2-40B4-BE49-F238E27FC236}">
                  <a16:creationId xmlns:a16="http://schemas.microsoft.com/office/drawing/2014/main" id="{1324AC1F-60A0-D442-0C81-2369F356CE5C}"/>
                </a:ext>
              </a:extLst>
            </p:cNvPr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2671;p68">
              <a:extLst>
                <a:ext uri="{FF2B5EF4-FFF2-40B4-BE49-F238E27FC236}">
                  <a16:creationId xmlns:a16="http://schemas.microsoft.com/office/drawing/2014/main" id="{E15192FD-99B3-CF54-02F2-ADBFDCFB363E}"/>
                </a:ext>
              </a:extLst>
            </p:cNvPr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2672;p68">
              <a:extLst>
                <a:ext uri="{FF2B5EF4-FFF2-40B4-BE49-F238E27FC236}">
                  <a16:creationId xmlns:a16="http://schemas.microsoft.com/office/drawing/2014/main" id="{CBD0ADA0-7F5B-1367-5F9C-D2FFEF337FA8}"/>
                </a:ext>
              </a:extLst>
            </p:cNvPr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2673;p68">
              <a:extLst>
                <a:ext uri="{FF2B5EF4-FFF2-40B4-BE49-F238E27FC236}">
                  <a16:creationId xmlns:a16="http://schemas.microsoft.com/office/drawing/2014/main" id="{33AE0400-9D1B-CC18-9A7D-5D648770C6A3}"/>
                </a:ext>
              </a:extLst>
            </p:cNvPr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2674;p68">
              <a:extLst>
                <a:ext uri="{FF2B5EF4-FFF2-40B4-BE49-F238E27FC236}">
                  <a16:creationId xmlns:a16="http://schemas.microsoft.com/office/drawing/2014/main" id="{6EFF682A-6F4B-05EA-EEC1-29279B759E5B}"/>
                </a:ext>
              </a:extLst>
            </p:cNvPr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2675;p68">
              <a:extLst>
                <a:ext uri="{FF2B5EF4-FFF2-40B4-BE49-F238E27FC236}">
                  <a16:creationId xmlns:a16="http://schemas.microsoft.com/office/drawing/2014/main" id="{E6C6CABB-5BBD-EFFE-5E7A-BBA8195DD0AF}"/>
                </a:ext>
              </a:extLst>
            </p:cNvPr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2676;p68">
              <a:extLst>
                <a:ext uri="{FF2B5EF4-FFF2-40B4-BE49-F238E27FC236}">
                  <a16:creationId xmlns:a16="http://schemas.microsoft.com/office/drawing/2014/main" id="{A8613338-26FE-081D-95AC-E5F3071D5934}"/>
                </a:ext>
              </a:extLst>
            </p:cNvPr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2677;p68">
              <a:extLst>
                <a:ext uri="{FF2B5EF4-FFF2-40B4-BE49-F238E27FC236}">
                  <a16:creationId xmlns:a16="http://schemas.microsoft.com/office/drawing/2014/main" id="{B6374F9D-E207-B2D7-449E-C5EB5CCAC6E8}"/>
                </a:ext>
              </a:extLst>
            </p:cNvPr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2678;p68">
              <a:extLst>
                <a:ext uri="{FF2B5EF4-FFF2-40B4-BE49-F238E27FC236}">
                  <a16:creationId xmlns:a16="http://schemas.microsoft.com/office/drawing/2014/main" id="{DC9066F5-0840-1B55-DFC8-F2F0E2F92902}"/>
                </a:ext>
              </a:extLst>
            </p:cNvPr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2679;p68">
              <a:extLst>
                <a:ext uri="{FF2B5EF4-FFF2-40B4-BE49-F238E27FC236}">
                  <a16:creationId xmlns:a16="http://schemas.microsoft.com/office/drawing/2014/main" id="{92F82D3D-13A2-0B9A-DC4D-ADEA4E18D666}"/>
                </a:ext>
              </a:extLst>
            </p:cNvPr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2680;p68">
              <a:extLst>
                <a:ext uri="{FF2B5EF4-FFF2-40B4-BE49-F238E27FC236}">
                  <a16:creationId xmlns:a16="http://schemas.microsoft.com/office/drawing/2014/main" id="{3E8F74EA-666A-D0C5-D3C2-EBF049ED0E3A}"/>
                </a:ext>
              </a:extLst>
            </p:cNvPr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2681;p68">
              <a:extLst>
                <a:ext uri="{FF2B5EF4-FFF2-40B4-BE49-F238E27FC236}">
                  <a16:creationId xmlns:a16="http://schemas.microsoft.com/office/drawing/2014/main" id="{260C4BBC-73C8-2142-9563-2C4504212FAE}"/>
                </a:ext>
              </a:extLst>
            </p:cNvPr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2682;p68">
              <a:extLst>
                <a:ext uri="{FF2B5EF4-FFF2-40B4-BE49-F238E27FC236}">
                  <a16:creationId xmlns:a16="http://schemas.microsoft.com/office/drawing/2014/main" id="{6A1EFE72-AA0B-FF10-D98F-F0C5A75C717D}"/>
                </a:ext>
              </a:extLst>
            </p:cNvPr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2683;p68">
              <a:extLst>
                <a:ext uri="{FF2B5EF4-FFF2-40B4-BE49-F238E27FC236}">
                  <a16:creationId xmlns:a16="http://schemas.microsoft.com/office/drawing/2014/main" id="{5DF4E4EE-260F-0332-40BC-919FC583994C}"/>
                </a:ext>
              </a:extLst>
            </p:cNvPr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2684;p68">
              <a:extLst>
                <a:ext uri="{FF2B5EF4-FFF2-40B4-BE49-F238E27FC236}">
                  <a16:creationId xmlns:a16="http://schemas.microsoft.com/office/drawing/2014/main" id="{42662FB9-47AB-7AA0-983E-8609B587773D}"/>
                </a:ext>
              </a:extLst>
            </p:cNvPr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2685;p68">
              <a:extLst>
                <a:ext uri="{FF2B5EF4-FFF2-40B4-BE49-F238E27FC236}">
                  <a16:creationId xmlns:a16="http://schemas.microsoft.com/office/drawing/2014/main" id="{B4A34051-0B05-2F32-3551-CAB950A04459}"/>
                </a:ext>
              </a:extLst>
            </p:cNvPr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2686;p68">
              <a:extLst>
                <a:ext uri="{FF2B5EF4-FFF2-40B4-BE49-F238E27FC236}">
                  <a16:creationId xmlns:a16="http://schemas.microsoft.com/office/drawing/2014/main" id="{55590B6E-D69E-FE0D-636A-926BD6C1530C}"/>
                </a:ext>
              </a:extLst>
            </p:cNvPr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2687;p68">
              <a:extLst>
                <a:ext uri="{FF2B5EF4-FFF2-40B4-BE49-F238E27FC236}">
                  <a16:creationId xmlns:a16="http://schemas.microsoft.com/office/drawing/2014/main" id="{57016CC7-83D5-7758-5746-727D9F130A63}"/>
                </a:ext>
              </a:extLst>
            </p:cNvPr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2688;p68">
              <a:extLst>
                <a:ext uri="{FF2B5EF4-FFF2-40B4-BE49-F238E27FC236}">
                  <a16:creationId xmlns:a16="http://schemas.microsoft.com/office/drawing/2014/main" id="{D9A05D5A-C665-125E-4FDA-7742166BE669}"/>
                </a:ext>
              </a:extLst>
            </p:cNvPr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2689;p68">
              <a:extLst>
                <a:ext uri="{FF2B5EF4-FFF2-40B4-BE49-F238E27FC236}">
                  <a16:creationId xmlns:a16="http://schemas.microsoft.com/office/drawing/2014/main" id="{F772C2FA-6425-DB98-0E43-1F31D9500BF9}"/>
                </a:ext>
              </a:extLst>
            </p:cNvPr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2690;p68">
              <a:extLst>
                <a:ext uri="{FF2B5EF4-FFF2-40B4-BE49-F238E27FC236}">
                  <a16:creationId xmlns:a16="http://schemas.microsoft.com/office/drawing/2014/main" id="{D22236CF-101C-1BA8-4BC0-0D515121598F}"/>
                </a:ext>
              </a:extLst>
            </p:cNvPr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2691;p68">
              <a:extLst>
                <a:ext uri="{FF2B5EF4-FFF2-40B4-BE49-F238E27FC236}">
                  <a16:creationId xmlns:a16="http://schemas.microsoft.com/office/drawing/2014/main" id="{69996AA4-1CE0-2BD5-9DCF-CEB34CA83093}"/>
                </a:ext>
              </a:extLst>
            </p:cNvPr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2692;p68">
              <a:extLst>
                <a:ext uri="{FF2B5EF4-FFF2-40B4-BE49-F238E27FC236}">
                  <a16:creationId xmlns:a16="http://schemas.microsoft.com/office/drawing/2014/main" id="{A1ACF70B-E595-65E6-3C94-E90DC8D1D10D}"/>
                </a:ext>
              </a:extLst>
            </p:cNvPr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2693;p68">
              <a:extLst>
                <a:ext uri="{FF2B5EF4-FFF2-40B4-BE49-F238E27FC236}">
                  <a16:creationId xmlns:a16="http://schemas.microsoft.com/office/drawing/2014/main" id="{162BC046-F043-9E3E-D71D-C201C18A3C92}"/>
                </a:ext>
              </a:extLst>
            </p:cNvPr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2694;p68">
              <a:extLst>
                <a:ext uri="{FF2B5EF4-FFF2-40B4-BE49-F238E27FC236}">
                  <a16:creationId xmlns:a16="http://schemas.microsoft.com/office/drawing/2014/main" id="{623E155B-8932-7772-5493-AF35856F9248}"/>
                </a:ext>
              </a:extLst>
            </p:cNvPr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2695;p68">
              <a:extLst>
                <a:ext uri="{FF2B5EF4-FFF2-40B4-BE49-F238E27FC236}">
                  <a16:creationId xmlns:a16="http://schemas.microsoft.com/office/drawing/2014/main" id="{6FC1A676-1A6C-B8EB-FEE9-392E811AEAC2}"/>
                </a:ext>
              </a:extLst>
            </p:cNvPr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2696;p68">
              <a:extLst>
                <a:ext uri="{FF2B5EF4-FFF2-40B4-BE49-F238E27FC236}">
                  <a16:creationId xmlns:a16="http://schemas.microsoft.com/office/drawing/2014/main" id="{8CA07E97-69A6-7A8A-D36A-E0CA408DD010}"/>
                </a:ext>
              </a:extLst>
            </p:cNvPr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2697;p68">
              <a:extLst>
                <a:ext uri="{FF2B5EF4-FFF2-40B4-BE49-F238E27FC236}">
                  <a16:creationId xmlns:a16="http://schemas.microsoft.com/office/drawing/2014/main" id="{D7173C6B-D800-B60D-3D4D-684EBDDA48B9}"/>
                </a:ext>
              </a:extLst>
            </p:cNvPr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2698;p68">
              <a:extLst>
                <a:ext uri="{FF2B5EF4-FFF2-40B4-BE49-F238E27FC236}">
                  <a16:creationId xmlns:a16="http://schemas.microsoft.com/office/drawing/2014/main" id="{24F038A0-BCF1-4DBD-0264-50B93D1F7ECB}"/>
                </a:ext>
              </a:extLst>
            </p:cNvPr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2699;p68">
              <a:extLst>
                <a:ext uri="{FF2B5EF4-FFF2-40B4-BE49-F238E27FC236}">
                  <a16:creationId xmlns:a16="http://schemas.microsoft.com/office/drawing/2014/main" id="{FC79D6E8-7EDD-381D-4E93-881D9002BA9C}"/>
                </a:ext>
              </a:extLst>
            </p:cNvPr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2700;p68">
              <a:extLst>
                <a:ext uri="{FF2B5EF4-FFF2-40B4-BE49-F238E27FC236}">
                  <a16:creationId xmlns:a16="http://schemas.microsoft.com/office/drawing/2014/main" id="{747F6CC7-C18C-3C77-1023-2994F5C9B6B7}"/>
                </a:ext>
              </a:extLst>
            </p:cNvPr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2701;p68">
              <a:extLst>
                <a:ext uri="{FF2B5EF4-FFF2-40B4-BE49-F238E27FC236}">
                  <a16:creationId xmlns:a16="http://schemas.microsoft.com/office/drawing/2014/main" id="{2BA242FA-77E3-61C8-5BE9-74DCFAC72B88}"/>
                </a:ext>
              </a:extLst>
            </p:cNvPr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2702;p68">
              <a:extLst>
                <a:ext uri="{FF2B5EF4-FFF2-40B4-BE49-F238E27FC236}">
                  <a16:creationId xmlns:a16="http://schemas.microsoft.com/office/drawing/2014/main" id="{6EE66649-7BB6-A4D0-6872-87555B562D2A}"/>
                </a:ext>
              </a:extLst>
            </p:cNvPr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2703;p68">
              <a:extLst>
                <a:ext uri="{FF2B5EF4-FFF2-40B4-BE49-F238E27FC236}">
                  <a16:creationId xmlns:a16="http://schemas.microsoft.com/office/drawing/2014/main" id="{08CA87DF-2418-41B0-1307-8192533F3E67}"/>
                </a:ext>
              </a:extLst>
            </p:cNvPr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2704;p68">
              <a:extLst>
                <a:ext uri="{FF2B5EF4-FFF2-40B4-BE49-F238E27FC236}">
                  <a16:creationId xmlns:a16="http://schemas.microsoft.com/office/drawing/2014/main" id="{2BBE73B1-30A1-E38D-23D2-791F9FC47F0D}"/>
                </a:ext>
              </a:extLst>
            </p:cNvPr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2705;p68">
              <a:extLst>
                <a:ext uri="{FF2B5EF4-FFF2-40B4-BE49-F238E27FC236}">
                  <a16:creationId xmlns:a16="http://schemas.microsoft.com/office/drawing/2014/main" id="{AA9A0481-BCC9-DF6C-357B-A2FEA1A7D010}"/>
                </a:ext>
              </a:extLst>
            </p:cNvPr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2706;p68">
              <a:extLst>
                <a:ext uri="{FF2B5EF4-FFF2-40B4-BE49-F238E27FC236}">
                  <a16:creationId xmlns:a16="http://schemas.microsoft.com/office/drawing/2014/main" id="{3F3C6BDB-353F-ABB6-6A8F-FF743D7531BF}"/>
                </a:ext>
              </a:extLst>
            </p:cNvPr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2707;p68">
              <a:extLst>
                <a:ext uri="{FF2B5EF4-FFF2-40B4-BE49-F238E27FC236}">
                  <a16:creationId xmlns:a16="http://schemas.microsoft.com/office/drawing/2014/main" id="{BB24FB5E-1F44-89A4-3ADF-B8AA158DFE40}"/>
                </a:ext>
              </a:extLst>
            </p:cNvPr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2708;p68">
              <a:extLst>
                <a:ext uri="{FF2B5EF4-FFF2-40B4-BE49-F238E27FC236}">
                  <a16:creationId xmlns:a16="http://schemas.microsoft.com/office/drawing/2014/main" id="{EF3BD0DC-D540-076C-8563-0736C7963246}"/>
                </a:ext>
              </a:extLst>
            </p:cNvPr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2709;p68">
              <a:extLst>
                <a:ext uri="{FF2B5EF4-FFF2-40B4-BE49-F238E27FC236}">
                  <a16:creationId xmlns:a16="http://schemas.microsoft.com/office/drawing/2014/main" id="{02984F76-F78E-D020-E606-DBD3AC9E00CA}"/>
                </a:ext>
              </a:extLst>
            </p:cNvPr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2710;p68">
              <a:extLst>
                <a:ext uri="{FF2B5EF4-FFF2-40B4-BE49-F238E27FC236}">
                  <a16:creationId xmlns:a16="http://schemas.microsoft.com/office/drawing/2014/main" id="{F9610AE1-1F49-7A96-10A7-E7C472391A63}"/>
                </a:ext>
              </a:extLst>
            </p:cNvPr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2711;p68">
              <a:extLst>
                <a:ext uri="{FF2B5EF4-FFF2-40B4-BE49-F238E27FC236}">
                  <a16:creationId xmlns:a16="http://schemas.microsoft.com/office/drawing/2014/main" id="{6034AC15-DBD1-8A17-E2DD-7B6B59E49B8F}"/>
                </a:ext>
              </a:extLst>
            </p:cNvPr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2712;p68">
              <a:extLst>
                <a:ext uri="{FF2B5EF4-FFF2-40B4-BE49-F238E27FC236}">
                  <a16:creationId xmlns:a16="http://schemas.microsoft.com/office/drawing/2014/main" id="{2A5603E7-EDBA-43BC-09F1-38747DF7FCE5}"/>
                </a:ext>
              </a:extLst>
            </p:cNvPr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2713;p68">
              <a:extLst>
                <a:ext uri="{FF2B5EF4-FFF2-40B4-BE49-F238E27FC236}">
                  <a16:creationId xmlns:a16="http://schemas.microsoft.com/office/drawing/2014/main" id="{0E240978-A0A4-F1DB-9CF7-1CB8CC0195C4}"/>
                </a:ext>
              </a:extLst>
            </p:cNvPr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2714;p68">
              <a:extLst>
                <a:ext uri="{FF2B5EF4-FFF2-40B4-BE49-F238E27FC236}">
                  <a16:creationId xmlns:a16="http://schemas.microsoft.com/office/drawing/2014/main" id="{12EB76C7-EDB6-8327-B2E6-FB963103E331}"/>
                </a:ext>
              </a:extLst>
            </p:cNvPr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2715;p68">
              <a:extLst>
                <a:ext uri="{FF2B5EF4-FFF2-40B4-BE49-F238E27FC236}">
                  <a16:creationId xmlns:a16="http://schemas.microsoft.com/office/drawing/2014/main" id="{3A358508-82B2-A761-59F8-D5BD1B3A7180}"/>
                </a:ext>
              </a:extLst>
            </p:cNvPr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2716;p68">
              <a:extLst>
                <a:ext uri="{FF2B5EF4-FFF2-40B4-BE49-F238E27FC236}">
                  <a16:creationId xmlns:a16="http://schemas.microsoft.com/office/drawing/2014/main" id="{7BC5A778-42B6-C95C-CC5F-34E0541E3995}"/>
                </a:ext>
              </a:extLst>
            </p:cNvPr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2717;p68">
              <a:extLst>
                <a:ext uri="{FF2B5EF4-FFF2-40B4-BE49-F238E27FC236}">
                  <a16:creationId xmlns:a16="http://schemas.microsoft.com/office/drawing/2014/main" id="{19800CF6-E10A-81CE-C6B9-B10EE9109516}"/>
                </a:ext>
              </a:extLst>
            </p:cNvPr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2718;p68">
              <a:extLst>
                <a:ext uri="{FF2B5EF4-FFF2-40B4-BE49-F238E27FC236}">
                  <a16:creationId xmlns:a16="http://schemas.microsoft.com/office/drawing/2014/main" id="{7C0BDEFA-6074-EFE1-6604-FF3FFE357C99}"/>
                </a:ext>
              </a:extLst>
            </p:cNvPr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2719;p68">
              <a:extLst>
                <a:ext uri="{FF2B5EF4-FFF2-40B4-BE49-F238E27FC236}">
                  <a16:creationId xmlns:a16="http://schemas.microsoft.com/office/drawing/2014/main" id="{B1CEA96D-C497-2E54-4E64-931B4FDDEC69}"/>
                </a:ext>
              </a:extLst>
            </p:cNvPr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2720;p68">
              <a:extLst>
                <a:ext uri="{FF2B5EF4-FFF2-40B4-BE49-F238E27FC236}">
                  <a16:creationId xmlns:a16="http://schemas.microsoft.com/office/drawing/2014/main" id="{2FCDD21B-541C-5500-6CBE-5F1CF33817A9}"/>
                </a:ext>
              </a:extLst>
            </p:cNvPr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2721;p68">
              <a:extLst>
                <a:ext uri="{FF2B5EF4-FFF2-40B4-BE49-F238E27FC236}">
                  <a16:creationId xmlns:a16="http://schemas.microsoft.com/office/drawing/2014/main" id="{C27DC75C-96CB-5061-1671-1B287F4CF5CE}"/>
                </a:ext>
              </a:extLst>
            </p:cNvPr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2722;p68">
              <a:extLst>
                <a:ext uri="{FF2B5EF4-FFF2-40B4-BE49-F238E27FC236}">
                  <a16:creationId xmlns:a16="http://schemas.microsoft.com/office/drawing/2014/main" id="{69A73659-42D3-BDBB-EC4F-EE37DA9194E4}"/>
                </a:ext>
              </a:extLst>
            </p:cNvPr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2723;p68">
              <a:extLst>
                <a:ext uri="{FF2B5EF4-FFF2-40B4-BE49-F238E27FC236}">
                  <a16:creationId xmlns:a16="http://schemas.microsoft.com/office/drawing/2014/main" id="{8E4402FE-5D94-4224-21D6-F936C6EE356C}"/>
                </a:ext>
              </a:extLst>
            </p:cNvPr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2724;p68">
              <a:extLst>
                <a:ext uri="{FF2B5EF4-FFF2-40B4-BE49-F238E27FC236}">
                  <a16:creationId xmlns:a16="http://schemas.microsoft.com/office/drawing/2014/main" id="{B2FECFD3-6F2E-DE10-C9C9-1160E807FB5F}"/>
                </a:ext>
              </a:extLst>
            </p:cNvPr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2725;p68">
              <a:extLst>
                <a:ext uri="{FF2B5EF4-FFF2-40B4-BE49-F238E27FC236}">
                  <a16:creationId xmlns:a16="http://schemas.microsoft.com/office/drawing/2014/main" id="{BC34ACB0-C18F-811D-DA50-54724EA0B432}"/>
                </a:ext>
              </a:extLst>
            </p:cNvPr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2726;p68">
              <a:extLst>
                <a:ext uri="{FF2B5EF4-FFF2-40B4-BE49-F238E27FC236}">
                  <a16:creationId xmlns:a16="http://schemas.microsoft.com/office/drawing/2014/main" id="{86C94456-5370-F1AD-5A21-E40F82312B6F}"/>
                </a:ext>
              </a:extLst>
            </p:cNvPr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2727;p68">
              <a:extLst>
                <a:ext uri="{FF2B5EF4-FFF2-40B4-BE49-F238E27FC236}">
                  <a16:creationId xmlns:a16="http://schemas.microsoft.com/office/drawing/2014/main" id="{51A4D7D7-7297-4117-22F4-11F4E54FA2C3}"/>
                </a:ext>
              </a:extLst>
            </p:cNvPr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2728;p68">
              <a:extLst>
                <a:ext uri="{FF2B5EF4-FFF2-40B4-BE49-F238E27FC236}">
                  <a16:creationId xmlns:a16="http://schemas.microsoft.com/office/drawing/2014/main" id="{5F49B69C-2043-007A-4B86-5A4069751B12}"/>
                </a:ext>
              </a:extLst>
            </p:cNvPr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2729;p68">
              <a:extLst>
                <a:ext uri="{FF2B5EF4-FFF2-40B4-BE49-F238E27FC236}">
                  <a16:creationId xmlns:a16="http://schemas.microsoft.com/office/drawing/2014/main" id="{063BF591-2712-0CCE-5240-8C765F8E7912}"/>
                </a:ext>
              </a:extLst>
            </p:cNvPr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2730;p68">
              <a:extLst>
                <a:ext uri="{FF2B5EF4-FFF2-40B4-BE49-F238E27FC236}">
                  <a16:creationId xmlns:a16="http://schemas.microsoft.com/office/drawing/2014/main" id="{2E7161BF-126F-8E70-18BB-AE4FFB4C7FB7}"/>
                </a:ext>
              </a:extLst>
            </p:cNvPr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2731;p68">
              <a:extLst>
                <a:ext uri="{FF2B5EF4-FFF2-40B4-BE49-F238E27FC236}">
                  <a16:creationId xmlns:a16="http://schemas.microsoft.com/office/drawing/2014/main" id="{C58AC354-3A2E-05EB-4106-4912F2F4DF14}"/>
                </a:ext>
              </a:extLst>
            </p:cNvPr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2732;p68">
              <a:extLst>
                <a:ext uri="{FF2B5EF4-FFF2-40B4-BE49-F238E27FC236}">
                  <a16:creationId xmlns:a16="http://schemas.microsoft.com/office/drawing/2014/main" id="{75462D6B-E280-B993-6E78-1BD72892B474}"/>
                </a:ext>
              </a:extLst>
            </p:cNvPr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2733;p68">
              <a:extLst>
                <a:ext uri="{FF2B5EF4-FFF2-40B4-BE49-F238E27FC236}">
                  <a16:creationId xmlns:a16="http://schemas.microsoft.com/office/drawing/2014/main" id="{F9BE6B89-7B5A-67C9-E831-C1FEB2BF7111}"/>
                </a:ext>
              </a:extLst>
            </p:cNvPr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2734;p68">
              <a:extLst>
                <a:ext uri="{FF2B5EF4-FFF2-40B4-BE49-F238E27FC236}">
                  <a16:creationId xmlns:a16="http://schemas.microsoft.com/office/drawing/2014/main" id="{64BEF42A-A9B9-BA77-FE68-1520A4CA0BAA}"/>
                </a:ext>
              </a:extLst>
            </p:cNvPr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2735;p68">
              <a:extLst>
                <a:ext uri="{FF2B5EF4-FFF2-40B4-BE49-F238E27FC236}">
                  <a16:creationId xmlns:a16="http://schemas.microsoft.com/office/drawing/2014/main" id="{7F8AE04E-B8C1-C461-414B-562A988908C8}"/>
                </a:ext>
              </a:extLst>
            </p:cNvPr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2736;p68">
              <a:extLst>
                <a:ext uri="{FF2B5EF4-FFF2-40B4-BE49-F238E27FC236}">
                  <a16:creationId xmlns:a16="http://schemas.microsoft.com/office/drawing/2014/main" id="{5E4085C5-0ABB-A75A-CE65-1DDD7BE4718D}"/>
                </a:ext>
              </a:extLst>
            </p:cNvPr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2737;p68">
              <a:extLst>
                <a:ext uri="{FF2B5EF4-FFF2-40B4-BE49-F238E27FC236}">
                  <a16:creationId xmlns:a16="http://schemas.microsoft.com/office/drawing/2014/main" id="{D32FC097-216A-58D5-E8BD-3FB130A3EB48}"/>
                </a:ext>
              </a:extLst>
            </p:cNvPr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2738;p68">
              <a:extLst>
                <a:ext uri="{FF2B5EF4-FFF2-40B4-BE49-F238E27FC236}">
                  <a16:creationId xmlns:a16="http://schemas.microsoft.com/office/drawing/2014/main" id="{8B273E00-2B64-F538-CB43-2B7AECB2DC93}"/>
                </a:ext>
              </a:extLst>
            </p:cNvPr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2739;p68">
              <a:extLst>
                <a:ext uri="{FF2B5EF4-FFF2-40B4-BE49-F238E27FC236}">
                  <a16:creationId xmlns:a16="http://schemas.microsoft.com/office/drawing/2014/main" id="{57EB45CA-79E9-584E-A9C4-12004848F0D7}"/>
                </a:ext>
              </a:extLst>
            </p:cNvPr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2740;p68">
              <a:extLst>
                <a:ext uri="{FF2B5EF4-FFF2-40B4-BE49-F238E27FC236}">
                  <a16:creationId xmlns:a16="http://schemas.microsoft.com/office/drawing/2014/main" id="{D2CA5420-A5A8-1107-E404-14FA8EB8290F}"/>
                </a:ext>
              </a:extLst>
            </p:cNvPr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2741;p68">
              <a:extLst>
                <a:ext uri="{FF2B5EF4-FFF2-40B4-BE49-F238E27FC236}">
                  <a16:creationId xmlns:a16="http://schemas.microsoft.com/office/drawing/2014/main" id="{601F0CE7-D8B6-1758-CD6F-9BCC5525444A}"/>
                </a:ext>
              </a:extLst>
            </p:cNvPr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2742;p68">
              <a:extLst>
                <a:ext uri="{FF2B5EF4-FFF2-40B4-BE49-F238E27FC236}">
                  <a16:creationId xmlns:a16="http://schemas.microsoft.com/office/drawing/2014/main" id="{F9F030E3-0EBB-97B6-B802-E7BFFCD48E47}"/>
                </a:ext>
              </a:extLst>
            </p:cNvPr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2743;p68">
              <a:extLst>
                <a:ext uri="{FF2B5EF4-FFF2-40B4-BE49-F238E27FC236}">
                  <a16:creationId xmlns:a16="http://schemas.microsoft.com/office/drawing/2014/main" id="{B8AD45AC-7EDE-4105-F1D4-45E962C6EB64}"/>
                </a:ext>
              </a:extLst>
            </p:cNvPr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2744;p68">
              <a:extLst>
                <a:ext uri="{FF2B5EF4-FFF2-40B4-BE49-F238E27FC236}">
                  <a16:creationId xmlns:a16="http://schemas.microsoft.com/office/drawing/2014/main" id="{B8612DD7-FC6D-5DDE-632C-08BFDF1282FA}"/>
                </a:ext>
              </a:extLst>
            </p:cNvPr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2745;p68">
              <a:extLst>
                <a:ext uri="{FF2B5EF4-FFF2-40B4-BE49-F238E27FC236}">
                  <a16:creationId xmlns:a16="http://schemas.microsoft.com/office/drawing/2014/main" id="{8BF9FE58-CFE0-DE35-A9E9-B07BCF96C8D8}"/>
                </a:ext>
              </a:extLst>
            </p:cNvPr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2746;p68">
              <a:extLst>
                <a:ext uri="{FF2B5EF4-FFF2-40B4-BE49-F238E27FC236}">
                  <a16:creationId xmlns:a16="http://schemas.microsoft.com/office/drawing/2014/main" id="{0D334F7A-4E5B-99FE-966F-79DB9AC63FBC}"/>
                </a:ext>
              </a:extLst>
            </p:cNvPr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2747;p68">
              <a:extLst>
                <a:ext uri="{FF2B5EF4-FFF2-40B4-BE49-F238E27FC236}">
                  <a16:creationId xmlns:a16="http://schemas.microsoft.com/office/drawing/2014/main" id="{5FA38E09-0A8D-8A0A-93AF-EE8ECD9DA0D6}"/>
                </a:ext>
              </a:extLst>
            </p:cNvPr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2748;p68">
              <a:extLst>
                <a:ext uri="{FF2B5EF4-FFF2-40B4-BE49-F238E27FC236}">
                  <a16:creationId xmlns:a16="http://schemas.microsoft.com/office/drawing/2014/main" id="{D814EF18-0297-7B4E-25D6-1175B1D9B382}"/>
                </a:ext>
              </a:extLst>
            </p:cNvPr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2749;p68">
              <a:extLst>
                <a:ext uri="{FF2B5EF4-FFF2-40B4-BE49-F238E27FC236}">
                  <a16:creationId xmlns:a16="http://schemas.microsoft.com/office/drawing/2014/main" id="{BFAFED40-3B52-477E-E9EB-420458D662B3}"/>
                </a:ext>
              </a:extLst>
            </p:cNvPr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2750;p68">
              <a:extLst>
                <a:ext uri="{FF2B5EF4-FFF2-40B4-BE49-F238E27FC236}">
                  <a16:creationId xmlns:a16="http://schemas.microsoft.com/office/drawing/2014/main" id="{FF3F1851-E9F8-CA94-3592-0A747019A4EA}"/>
                </a:ext>
              </a:extLst>
            </p:cNvPr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2751;p68">
              <a:extLst>
                <a:ext uri="{FF2B5EF4-FFF2-40B4-BE49-F238E27FC236}">
                  <a16:creationId xmlns:a16="http://schemas.microsoft.com/office/drawing/2014/main" id="{74D4DC61-14C7-36E6-267E-95957CE2734F}"/>
                </a:ext>
              </a:extLst>
            </p:cNvPr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2752;p68">
              <a:extLst>
                <a:ext uri="{FF2B5EF4-FFF2-40B4-BE49-F238E27FC236}">
                  <a16:creationId xmlns:a16="http://schemas.microsoft.com/office/drawing/2014/main" id="{BBA516D6-2BBC-FC83-CCEC-4F1C31F58115}"/>
                </a:ext>
              </a:extLst>
            </p:cNvPr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2753;p68">
              <a:extLst>
                <a:ext uri="{FF2B5EF4-FFF2-40B4-BE49-F238E27FC236}">
                  <a16:creationId xmlns:a16="http://schemas.microsoft.com/office/drawing/2014/main" id="{42894FF6-C5A5-2231-F9D5-69CA22D32846}"/>
                </a:ext>
              </a:extLst>
            </p:cNvPr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2754;p68">
              <a:extLst>
                <a:ext uri="{FF2B5EF4-FFF2-40B4-BE49-F238E27FC236}">
                  <a16:creationId xmlns:a16="http://schemas.microsoft.com/office/drawing/2014/main" id="{12042B47-4A86-E2CB-52B4-2FF4B4401283}"/>
                </a:ext>
              </a:extLst>
            </p:cNvPr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2755;p68">
              <a:extLst>
                <a:ext uri="{FF2B5EF4-FFF2-40B4-BE49-F238E27FC236}">
                  <a16:creationId xmlns:a16="http://schemas.microsoft.com/office/drawing/2014/main" id="{88C05941-08C9-B21B-D7B9-C422C70FD349}"/>
                </a:ext>
              </a:extLst>
            </p:cNvPr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2756;p68">
              <a:extLst>
                <a:ext uri="{FF2B5EF4-FFF2-40B4-BE49-F238E27FC236}">
                  <a16:creationId xmlns:a16="http://schemas.microsoft.com/office/drawing/2014/main" id="{17E0825E-78CA-F951-0666-20A1B5584FD8}"/>
                </a:ext>
              </a:extLst>
            </p:cNvPr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2757;p68">
              <a:extLst>
                <a:ext uri="{FF2B5EF4-FFF2-40B4-BE49-F238E27FC236}">
                  <a16:creationId xmlns:a16="http://schemas.microsoft.com/office/drawing/2014/main" id="{8FC629B5-119E-6ABF-B677-BD48F20118D3}"/>
                </a:ext>
              </a:extLst>
            </p:cNvPr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2758;p68">
              <a:extLst>
                <a:ext uri="{FF2B5EF4-FFF2-40B4-BE49-F238E27FC236}">
                  <a16:creationId xmlns:a16="http://schemas.microsoft.com/office/drawing/2014/main" id="{6BAD208D-F0D4-1043-29DD-39FD613C3315}"/>
                </a:ext>
              </a:extLst>
            </p:cNvPr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2759;p68">
              <a:extLst>
                <a:ext uri="{FF2B5EF4-FFF2-40B4-BE49-F238E27FC236}">
                  <a16:creationId xmlns:a16="http://schemas.microsoft.com/office/drawing/2014/main" id="{E829F4FB-8804-B076-7F53-30CC785EF85E}"/>
                </a:ext>
              </a:extLst>
            </p:cNvPr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2760;p68">
              <a:extLst>
                <a:ext uri="{FF2B5EF4-FFF2-40B4-BE49-F238E27FC236}">
                  <a16:creationId xmlns:a16="http://schemas.microsoft.com/office/drawing/2014/main" id="{B241BA8D-061B-5D38-9DEC-A82B2DA118F3}"/>
                </a:ext>
              </a:extLst>
            </p:cNvPr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2761;p68">
              <a:extLst>
                <a:ext uri="{FF2B5EF4-FFF2-40B4-BE49-F238E27FC236}">
                  <a16:creationId xmlns:a16="http://schemas.microsoft.com/office/drawing/2014/main" id="{072B534F-D4AC-A05E-3B81-00099BBBE6C8}"/>
                </a:ext>
              </a:extLst>
            </p:cNvPr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2762;p68">
              <a:extLst>
                <a:ext uri="{FF2B5EF4-FFF2-40B4-BE49-F238E27FC236}">
                  <a16:creationId xmlns:a16="http://schemas.microsoft.com/office/drawing/2014/main" id="{25D3B721-E06D-A7EB-19CE-DCA3F079A335}"/>
                </a:ext>
              </a:extLst>
            </p:cNvPr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2763;p68">
              <a:extLst>
                <a:ext uri="{FF2B5EF4-FFF2-40B4-BE49-F238E27FC236}">
                  <a16:creationId xmlns:a16="http://schemas.microsoft.com/office/drawing/2014/main" id="{C91B34BF-C384-77F8-C2EC-7C4C097003AE}"/>
                </a:ext>
              </a:extLst>
            </p:cNvPr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2764;p68">
              <a:extLst>
                <a:ext uri="{FF2B5EF4-FFF2-40B4-BE49-F238E27FC236}">
                  <a16:creationId xmlns:a16="http://schemas.microsoft.com/office/drawing/2014/main" id="{4638AACA-72C8-3A23-DDE4-3A56203DA8D7}"/>
                </a:ext>
              </a:extLst>
            </p:cNvPr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2765;p68">
              <a:extLst>
                <a:ext uri="{FF2B5EF4-FFF2-40B4-BE49-F238E27FC236}">
                  <a16:creationId xmlns:a16="http://schemas.microsoft.com/office/drawing/2014/main" id="{7685AAF0-D061-5893-79E7-B56A0CC7466C}"/>
                </a:ext>
              </a:extLst>
            </p:cNvPr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2766;p68">
              <a:extLst>
                <a:ext uri="{FF2B5EF4-FFF2-40B4-BE49-F238E27FC236}">
                  <a16:creationId xmlns:a16="http://schemas.microsoft.com/office/drawing/2014/main" id="{00E337D5-180F-674D-E9A3-7F093A02C260}"/>
                </a:ext>
              </a:extLst>
            </p:cNvPr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2767;p68">
              <a:extLst>
                <a:ext uri="{FF2B5EF4-FFF2-40B4-BE49-F238E27FC236}">
                  <a16:creationId xmlns:a16="http://schemas.microsoft.com/office/drawing/2014/main" id="{86008CB8-E8DB-D77F-6C02-6EBC1A348CCE}"/>
                </a:ext>
              </a:extLst>
            </p:cNvPr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2768;p68">
              <a:extLst>
                <a:ext uri="{FF2B5EF4-FFF2-40B4-BE49-F238E27FC236}">
                  <a16:creationId xmlns:a16="http://schemas.microsoft.com/office/drawing/2014/main" id="{3324FE74-FCDF-A47C-0EF4-AF5FBF37DD95}"/>
                </a:ext>
              </a:extLst>
            </p:cNvPr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2769;p68">
              <a:extLst>
                <a:ext uri="{FF2B5EF4-FFF2-40B4-BE49-F238E27FC236}">
                  <a16:creationId xmlns:a16="http://schemas.microsoft.com/office/drawing/2014/main" id="{8F848044-8F8D-749A-F87C-E67CF5F0B9BC}"/>
                </a:ext>
              </a:extLst>
            </p:cNvPr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2770;p68">
              <a:extLst>
                <a:ext uri="{FF2B5EF4-FFF2-40B4-BE49-F238E27FC236}">
                  <a16:creationId xmlns:a16="http://schemas.microsoft.com/office/drawing/2014/main" id="{F9A7D8F5-789F-1DD3-271B-EA63B475202D}"/>
                </a:ext>
              </a:extLst>
            </p:cNvPr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2771;p68">
              <a:extLst>
                <a:ext uri="{FF2B5EF4-FFF2-40B4-BE49-F238E27FC236}">
                  <a16:creationId xmlns:a16="http://schemas.microsoft.com/office/drawing/2014/main" id="{EF1F4500-716D-769C-2D6B-891D4ADFCA48}"/>
                </a:ext>
              </a:extLst>
            </p:cNvPr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2772;p68">
              <a:extLst>
                <a:ext uri="{FF2B5EF4-FFF2-40B4-BE49-F238E27FC236}">
                  <a16:creationId xmlns:a16="http://schemas.microsoft.com/office/drawing/2014/main" id="{06692D61-3D91-C54B-2B59-3B051CFC67AF}"/>
                </a:ext>
              </a:extLst>
            </p:cNvPr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2773;p68">
              <a:extLst>
                <a:ext uri="{FF2B5EF4-FFF2-40B4-BE49-F238E27FC236}">
                  <a16:creationId xmlns:a16="http://schemas.microsoft.com/office/drawing/2014/main" id="{AD53CCC6-4294-4BC9-362B-CA33948435FA}"/>
                </a:ext>
              </a:extLst>
            </p:cNvPr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2774;p68">
              <a:extLst>
                <a:ext uri="{FF2B5EF4-FFF2-40B4-BE49-F238E27FC236}">
                  <a16:creationId xmlns:a16="http://schemas.microsoft.com/office/drawing/2014/main" id="{94C79430-CBFD-A302-8E50-164AF86AA24C}"/>
                </a:ext>
              </a:extLst>
            </p:cNvPr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2775;p68">
              <a:extLst>
                <a:ext uri="{FF2B5EF4-FFF2-40B4-BE49-F238E27FC236}">
                  <a16:creationId xmlns:a16="http://schemas.microsoft.com/office/drawing/2014/main" id="{1692571C-42F4-421F-193E-C40A7E2222DF}"/>
                </a:ext>
              </a:extLst>
            </p:cNvPr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2776;p68">
              <a:extLst>
                <a:ext uri="{FF2B5EF4-FFF2-40B4-BE49-F238E27FC236}">
                  <a16:creationId xmlns:a16="http://schemas.microsoft.com/office/drawing/2014/main" id="{F71AAA33-9F7E-99E9-0543-D6B0BF2AA9FE}"/>
                </a:ext>
              </a:extLst>
            </p:cNvPr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2777;p68">
              <a:extLst>
                <a:ext uri="{FF2B5EF4-FFF2-40B4-BE49-F238E27FC236}">
                  <a16:creationId xmlns:a16="http://schemas.microsoft.com/office/drawing/2014/main" id="{D28DD0F9-93A2-106C-EE6D-5358A5B81530}"/>
                </a:ext>
              </a:extLst>
            </p:cNvPr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2778;p68">
              <a:extLst>
                <a:ext uri="{FF2B5EF4-FFF2-40B4-BE49-F238E27FC236}">
                  <a16:creationId xmlns:a16="http://schemas.microsoft.com/office/drawing/2014/main" id="{2091712A-B5C5-5F1E-2B13-6E39B914D806}"/>
                </a:ext>
              </a:extLst>
            </p:cNvPr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2779;p68">
              <a:extLst>
                <a:ext uri="{FF2B5EF4-FFF2-40B4-BE49-F238E27FC236}">
                  <a16:creationId xmlns:a16="http://schemas.microsoft.com/office/drawing/2014/main" id="{BAABCDEC-B15C-1FE3-8EBE-9838A3EEBA82}"/>
                </a:ext>
              </a:extLst>
            </p:cNvPr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2780;p68">
              <a:extLst>
                <a:ext uri="{FF2B5EF4-FFF2-40B4-BE49-F238E27FC236}">
                  <a16:creationId xmlns:a16="http://schemas.microsoft.com/office/drawing/2014/main" id="{D9D4079D-A635-BE43-08C9-F2E32A31FC8F}"/>
                </a:ext>
              </a:extLst>
            </p:cNvPr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2781;p68">
              <a:extLst>
                <a:ext uri="{FF2B5EF4-FFF2-40B4-BE49-F238E27FC236}">
                  <a16:creationId xmlns:a16="http://schemas.microsoft.com/office/drawing/2014/main" id="{37DAA8B0-11EF-3B9B-3BAA-BC53EAFF9DC5}"/>
                </a:ext>
              </a:extLst>
            </p:cNvPr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2782;p68">
              <a:extLst>
                <a:ext uri="{FF2B5EF4-FFF2-40B4-BE49-F238E27FC236}">
                  <a16:creationId xmlns:a16="http://schemas.microsoft.com/office/drawing/2014/main" id="{5B49FC28-DF34-9E37-4598-EC8E61D1F78A}"/>
                </a:ext>
              </a:extLst>
            </p:cNvPr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2783;p68">
              <a:extLst>
                <a:ext uri="{FF2B5EF4-FFF2-40B4-BE49-F238E27FC236}">
                  <a16:creationId xmlns:a16="http://schemas.microsoft.com/office/drawing/2014/main" id="{5184863A-4CF1-5B67-9705-9C51F2D666BF}"/>
                </a:ext>
              </a:extLst>
            </p:cNvPr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2784;p68">
              <a:extLst>
                <a:ext uri="{FF2B5EF4-FFF2-40B4-BE49-F238E27FC236}">
                  <a16:creationId xmlns:a16="http://schemas.microsoft.com/office/drawing/2014/main" id="{A4E32CAA-1C1B-9DED-1F5D-7562FF891DFD}"/>
                </a:ext>
              </a:extLst>
            </p:cNvPr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2785;p68">
              <a:extLst>
                <a:ext uri="{FF2B5EF4-FFF2-40B4-BE49-F238E27FC236}">
                  <a16:creationId xmlns:a16="http://schemas.microsoft.com/office/drawing/2014/main" id="{97820CBF-0E20-8ED1-70E3-8F8E78965A5A}"/>
                </a:ext>
              </a:extLst>
            </p:cNvPr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2786;p68">
              <a:extLst>
                <a:ext uri="{FF2B5EF4-FFF2-40B4-BE49-F238E27FC236}">
                  <a16:creationId xmlns:a16="http://schemas.microsoft.com/office/drawing/2014/main" id="{84996C81-534F-4D64-0F7A-3C90610DDAEF}"/>
                </a:ext>
              </a:extLst>
            </p:cNvPr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2787;p68">
              <a:extLst>
                <a:ext uri="{FF2B5EF4-FFF2-40B4-BE49-F238E27FC236}">
                  <a16:creationId xmlns:a16="http://schemas.microsoft.com/office/drawing/2014/main" id="{F7638B05-1510-3A06-DA77-DABDBDFB0B74}"/>
                </a:ext>
              </a:extLst>
            </p:cNvPr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2788;p68">
              <a:extLst>
                <a:ext uri="{FF2B5EF4-FFF2-40B4-BE49-F238E27FC236}">
                  <a16:creationId xmlns:a16="http://schemas.microsoft.com/office/drawing/2014/main" id="{BD221B3E-7A60-AA0D-5A1D-DB5BE6C1EB52}"/>
                </a:ext>
              </a:extLst>
            </p:cNvPr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2789;p68">
              <a:extLst>
                <a:ext uri="{FF2B5EF4-FFF2-40B4-BE49-F238E27FC236}">
                  <a16:creationId xmlns:a16="http://schemas.microsoft.com/office/drawing/2014/main" id="{77F1A9D6-B3E7-8D04-069D-77707EFF815F}"/>
                </a:ext>
              </a:extLst>
            </p:cNvPr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2790;p68">
              <a:extLst>
                <a:ext uri="{FF2B5EF4-FFF2-40B4-BE49-F238E27FC236}">
                  <a16:creationId xmlns:a16="http://schemas.microsoft.com/office/drawing/2014/main" id="{3C9E014B-FABB-7C9D-1BBC-08F50F1682E6}"/>
                </a:ext>
              </a:extLst>
            </p:cNvPr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2791;p68">
              <a:extLst>
                <a:ext uri="{FF2B5EF4-FFF2-40B4-BE49-F238E27FC236}">
                  <a16:creationId xmlns:a16="http://schemas.microsoft.com/office/drawing/2014/main" id="{64B557D6-C78D-4ECB-560A-4EFA626A4E6F}"/>
                </a:ext>
              </a:extLst>
            </p:cNvPr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2792;p68">
              <a:extLst>
                <a:ext uri="{FF2B5EF4-FFF2-40B4-BE49-F238E27FC236}">
                  <a16:creationId xmlns:a16="http://schemas.microsoft.com/office/drawing/2014/main" id="{051B1F75-CADE-B5E3-597E-97F3CD65BFA1}"/>
                </a:ext>
              </a:extLst>
            </p:cNvPr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2793;p68">
              <a:extLst>
                <a:ext uri="{FF2B5EF4-FFF2-40B4-BE49-F238E27FC236}">
                  <a16:creationId xmlns:a16="http://schemas.microsoft.com/office/drawing/2014/main" id="{166073E5-0BDA-7FF2-D911-0B441ABDA18B}"/>
                </a:ext>
              </a:extLst>
            </p:cNvPr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2794;p68">
              <a:extLst>
                <a:ext uri="{FF2B5EF4-FFF2-40B4-BE49-F238E27FC236}">
                  <a16:creationId xmlns:a16="http://schemas.microsoft.com/office/drawing/2014/main" id="{9CF1311C-1B54-4A53-D76E-42A760F0D086}"/>
                </a:ext>
              </a:extLst>
            </p:cNvPr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2795;p68">
              <a:extLst>
                <a:ext uri="{FF2B5EF4-FFF2-40B4-BE49-F238E27FC236}">
                  <a16:creationId xmlns:a16="http://schemas.microsoft.com/office/drawing/2014/main" id="{778DC9CB-E53A-5571-D413-EDDFCE54E9D9}"/>
                </a:ext>
              </a:extLst>
            </p:cNvPr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2796;p68">
              <a:extLst>
                <a:ext uri="{FF2B5EF4-FFF2-40B4-BE49-F238E27FC236}">
                  <a16:creationId xmlns:a16="http://schemas.microsoft.com/office/drawing/2014/main" id="{E21AB705-7B75-12C0-F3E0-97AE92CA1B2D}"/>
                </a:ext>
              </a:extLst>
            </p:cNvPr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2797;p68">
              <a:extLst>
                <a:ext uri="{FF2B5EF4-FFF2-40B4-BE49-F238E27FC236}">
                  <a16:creationId xmlns:a16="http://schemas.microsoft.com/office/drawing/2014/main" id="{18C72F31-9E3F-B997-507C-75426AA5DDA8}"/>
                </a:ext>
              </a:extLst>
            </p:cNvPr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2798;p68">
              <a:extLst>
                <a:ext uri="{FF2B5EF4-FFF2-40B4-BE49-F238E27FC236}">
                  <a16:creationId xmlns:a16="http://schemas.microsoft.com/office/drawing/2014/main" id="{4FF8D108-E877-2B91-B9D9-539986EF1EE0}"/>
                </a:ext>
              </a:extLst>
            </p:cNvPr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2799;p68">
              <a:extLst>
                <a:ext uri="{FF2B5EF4-FFF2-40B4-BE49-F238E27FC236}">
                  <a16:creationId xmlns:a16="http://schemas.microsoft.com/office/drawing/2014/main" id="{3553F5DC-DEB7-8D2F-0879-A752DBCDC464}"/>
                </a:ext>
              </a:extLst>
            </p:cNvPr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2800;p68">
              <a:extLst>
                <a:ext uri="{FF2B5EF4-FFF2-40B4-BE49-F238E27FC236}">
                  <a16:creationId xmlns:a16="http://schemas.microsoft.com/office/drawing/2014/main" id="{8A18D768-626D-DE7C-AF0E-EEFEB36A996A}"/>
                </a:ext>
              </a:extLst>
            </p:cNvPr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2801;p68">
              <a:extLst>
                <a:ext uri="{FF2B5EF4-FFF2-40B4-BE49-F238E27FC236}">
                  <a16:creationId xmlns:a16="http://schemas.microsoft.com/office/drawing/2014/main" id="{D4494504-8F18-FB13-1BFB-3BA224381971}"/>
                </a:ext>
              </a:extLst>
            </p:cNvPr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2802;p68">
              <a:extLst>
                <a:ext uri="{FF2B5EF4-FFF2-40B4-BE49-F238E27FC236}">
                  <a16:creationId xmlns:a16="http://schemas.microsoft.com/office/drawing/2014/main" id="{CF4B86CC-5FC4-CA61-64DA-1A418CDFD970}"/>
                </a:ext>
              </a:extLst>
            </p:cNvPr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2803;p68">
              <a:extLst>
                <a:ext uri="{FF2B5EF4-FFF2-40B4-BE49-F238E27FC236}">
                  <a16:creationId xmlns:a16="http://schemas.microsoft.com/office/drawing/2014/main" id="{F7864D3E-5238-BF41-5916-AB8BB85772B4}"/>
                </a:ext>
              </a:extLst>
            </p:cNvPr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2804;p68">
              <a:extLst>
                <a:ext uri="{FF2B5EF4-FFF2-40B4-BE49-F238E27FC236}">
                  <a16:creationId xmlns:a16="http://schemas.microsoft.com/office/drawing/2014/main" id="{407D1173-8143-841E-2541-9456123E90AC}"/>
                </a:ext>
              </a:extLst>
            </p:cNvPr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2805;p68">
              <a:extLst>
                <a:ext uri="{FF2B5EF4-FFF2-40B4-BE49-F238E27FC236}">
                  <a16:creationId xmlns:a16="http://schemas.microsoft.com/office/drawing/2014/main" id="{BCDE0233-2C80-C18D-CF4B-7B11ED836931}"/>
                </a:ext>
              </a:extLst>
            </p:cNvPr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2806;p68">
              <a:extLst>
                <a:ext uri="{FF2B5EF4-FFF2-40B4-BE49-F238E27FC236}">
                  <a16:creationId xmlns:a16="http://schemas.microsoft.com/office/drawing/2014/main" id="{E1C2A6E0-531F-90FA-639B-F548FF386C54}"/>
                </a:ext>
              </a:extLst>
            </p:cNvPr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2807;p68">
              <a:extLst>
                <a:ext uri="{FF2B5EF4-FFF2-40B4-BE49-F238E27FC236}">
                  <a16:creationId xmlns:a16="http://schemas.microsoft.com/office/drawing/2014/main" id="{4DC0766E-5858-B9D8-6013-BF8635C15E87}"/>
                </a:ext>
              </a:extLst>
            </p:cNvPr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2808;p68">
              <a:extLst>
                <a:ext uri="{FF2B5EF4-FFF2-40B4-BE49-F238E27FC236}">
                  <a16:creationId xmlns:a16="http://schemas.microsoft.com/office/drawing/2014/main" id="{7E86B68D-10EA-2DBA-AA5F-28CDC57C9D83}"/>
                </a:ext>
              </a:extLst>
            </p:cNvPr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2809;p68">
              <a:extLst>
                <a:ext uri="{FF2B5EF4-FFF2-40B4-BE49-F238E27FC236}">
                  <a16:creationId xmlns:a16="http://schemas.microsoft.com/office/drawing/2014/main" id="{D98FC150-CE41-6AE2-3101-DF415F09DC1B}"/>
                </a:ext>
              </a:extLst>
            </p:cNvPr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2810;p68">
              <a:extLst>
                <a:ext uri="{FF2B5EF4-FFF2-40B4-BE49-F238E27FC236}">
                  <a16:creationId xmlns:a16="http://schemas.microsoft.com/office/drawing/2014/main" id="{4F09CC89-CC64-5A23-DAFD-64327134933D}"/>
                </a:ext>
              </a:extLst>
            </p:cNvPr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2811;p68">
              <a:extLst>
                <a:ext uri="{FF2B5EF4-FFF2-40B4-BE49-F238E27FC236}">
                  <a16:creationId xmlns:a16="http://schemas.microsoft.com/office/drawing/2014/main" id="{953DB6F7-FBA0-071B-F442-A750BC9C9A0A}"/>
                </a:ext>
              </a:extLst>
            </p:cNvPr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2812;p68">
              <a:extLst>
                <a:ext uri="{FF2B5EF4-FFF2-40B4-BE49-F238E27FC236}">
                  <a16:creationId xmlns:a16="http://schemas.microsoft.com/office/drawing/2014/main" id="{B3A407B7-E179-F561-599B-21DA0DE42101}"/>
                </a:ext>
              </a:extLst>
            </p:cNvPr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2813;p68">
              <a:extLst>
                <a:ext uri="{FF2B5EF4-FFF2-40B4-BE49-F238E27FC236}">
                  <a16:creationId xmlns:a16="http://schemas.microsoft.com/office/drawing/2014/main" id="{D829C7BB-D87F-DA84-2728-DA2DBE794DCA}"/>
                </a:ext>
              </a:extLst>
            </p:cNvPr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2814;p68">
              <a:extLst>
                <a:ext uri="{FF2B5EF4-FFF2-40B4-BE49-F238E27FC236}">
                  <a16:creationId xmlns:a16="http://schemas.microsoft.com/office/drawing/2014/main" id="{2D3AE763-AD70-DE1C-E4E1-85D498DB86BE}"/>
                </a:ext>
              </a:extLst>
            </p:cNvPr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2815;p68">
              <a:extLst>
                <a:ext uri="{FF2B5EF4-FFF2-40B4-BE49-F238E27FC236}">
                  <a16:creationId xmlns:a16="http://schemas.microsoft.com/office/drawing/2014/main" id="{D8E11BEA-3EEF-7C5A-0BBE-7F4E0BCA47EE}"/>
                </a:ext>
              </a:extLst>
            </p:cNvPr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2816;p68">
              <a:extLst>
                <a:ext uri="{FF2B5EF4-FFF2-40B4-BE49-F238E27FC236}">
                  <a16:creationId xmlns:a16="http://schemas.microsoft.com/office/drawing/2014/main" id="{DEC7416C-DB48-4538-E6A3-AB068821312C}"/>
                </a:ext>
              </a:extLst>
            </p:cNvPr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2817;p68">
              <a:extLst>
                <a:ext uri="{FF2B5EF4-FFF2-40B4-BE49-F238E27FC236}">
                  <a16:creationId xmlns:a16="http://schemas.microsoft.com/office/drawing/2014/main" id="{B4295360-414F-0EC2-F2C7-23583A6729AA}"/>
                </a:ext>
              </a:extLst>
            </p:cNvPr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2818;p68">
              <a:extLst>
                <a:ext uri="{FF2B5EF4-FFF2-40B4-BE49-F238E27FC236}">
                  <a16:creationId xmlns:a16="http://schemas.microsoft.com/office/drawing/2014/main" id="{CF3E211E-3FB4-80E1-23C9-49E46090F5D4}"/>
                </a:ext>
              </a:extLst>
            </p:cNvPr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2819;p68">
              <a:extLst>
                <a:ext uri="{FF2B5EF4-FFF2-40B4-BE49-F238E27FC236}">
                  <a16:creationId xmlns:a16="http://schemas.microsoft.com/office/drawing/2014/main" id="{E6C0B62A-8859-16CB-6E27-0FEA081F300D}"/>
                </a:ext>
              </a:extLst>
            </p:cNvPr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2820;p68">
              <a:extLst>
                <a:ext uri="{FF2B5EF4-FFF2-40B4-BE49-F238E27FC236}">
                  <a16:creationId xmlns:a16="http://schemas.microsoft.com/office/drawing/2014/main" id="{16DDB5B0-3A09-A465-84E9-FD7EA0F0DE89}"/>
                </a:ext>
              </a:extLst>
            </p:cNvPr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2821;p68">
              <a:extLst>
                <a:ext uri="{FF2B5EF4-FFF2-40B4-BE49-F238E27FC236}">
                  <a16:creationId xmlns:a16="http://schemas.microsoft.com/office/drawing/2014/main" id="{B6A17E65-E08A-745E-7538-1461E24901C3}"/>
                </a:ext>
              </a:extLst>
            </p:cNvPr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2822;p68">
              <a:extLst>
                <a:ext uri="{FF2B5EF4-FFF2-40B4-BE49-F238E27FC236}">
                  <a16:creationId xmlns:a16="http://schemas.microsoft.com/office/drawing/2014/main" id="{7916A0A1-CFB3-CED1-82DB-6DA31E518E91}"/>
                </a:ext>
              </a:extLst>
            </p:cNvPr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2823;p68">
              <a:extLst>
                <a:ext uri="{FF2B5EF4-FFF2-40B4-BE49-F238E27FC236}">
                  <a16:creationId xmlns:a16="http://schemas.microsoft.com/office/drawing/2014/main" id="{797E93E5-9EBB-F195-4F33-BFF57B57E5AB}"/>
                </a:ext>
              </a:extLst>
            </p:cNvPr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2824;p68">
              <a:extLst>
                <a:ext uri="{FF2B5EF4-FFF2-40B4-BE49-F238E27FC236}">
                  <a16:creationId xmlns:a16="http://schemas.microsoft.com/office/drawing/2014/main" id="{43A8C3E3-BFE5-5F1E-2087-E74768D69C9A}"/>
                </a:ext>
              </a:extLst>
            </p:cNvPr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2825;p68">
              <a:extLst>
                <a:ext uri="{FF2B5EF4-FFF2-40B4-BE49-F238E27FC236}">
                  <a16:creationId xmlns:a16="http://schemas.microsoft.com/office/drawing/2014/main" id="{B1031C55-6E94-352B-5F85-03B2136C0C8A}"/>
                </a:ext>
              </a:extLst>
            </p:cNvPr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2826;p68">
              <a:extLst>
                <a:ext uri="{FF2B5EF4-FFF2-40B4-BE49-F238E27FC236}">
                  <a16:creationId xmlns:a16="http://schemas.microsoft.com/office/drawing/2014/main" id="{66792E4B-79FF-32B8-E515-EF5F20EE9A89}"/>
                </a:ext>
              </a:extLst>
            </p:cNvPr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2827;p68">
              <a:extLst>
                <a:ext uri="{FF2B5EF4-FFF2-40B4-BE49-F238E27FC236}">
                  <a16:creationId xmlns:a16="http://schemas.microsoft.com/office/drawing/2014/main" id="{A8DE740D-23FB-FC56-810C-DFCC3E973ACD}"/>
                </a:ext>
              </a:extLst>
            </p:cNvPr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2828;p68">
              <a:extLst>
                <a:ext uri="{FF2B5EF4-FFF2-40B4-BE49-F238E27FC236}">
                  <a16:creationId xmlns:a16="http://schemas.microsoft.com/office/drawing/2014/main" id="{9A05EC7A-BA7D-6085-8BE2-C613BB4B22C7}"/>
                </a:ext>
              </a:extLst>
            </p:cNvPr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2829;p68">
              <a:extLst>
                <a:ext uri="{FF2B5EF4-FFF2-40B4-BE49-F238E27FC236}">
                  <a16:creationId xmlns:a16="http://schemas.microsoft.com/office/drawing/2014/main" id="{A14DCB89-ED24-0CA2-37FC-349EAACDA572}"/>
                </a:ext>
              </a:extLst>
            </p:cNvPr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2830;p68">
              <a:extLst>
                <a:ext uri="{FF2B5EF4-FFF2-40B4-BE49-F238E27FC236}">
                  <a16:creationId xmlns:a16="http://schemas.microsoft.com/office/drawing/2014/main" id="{CFDE16F6-7D64-0425-E1DE-C8D6237DEC3F}"/>
                </a:ext>
              </a:extLst>
            </p:cNvPr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2831;p68">
              <a:extLst>
                <a:ext uri="{FF2B5EF4-FFF2-40B4-BE49-F238E27FC236}">
                  <a16:creationId xmlns:a16="http://schemas.microsoft.com/office/drawing/2014/main" id="{51EB9FD0-0BB9-4CF8-EEAB-F18C04F1DE69}"/>
                </a:ext>
              </a:extLst>
            </p:cNvPr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2832;p68">
              <a:extLst>
                <a:ext uri="{FF2B5EF4-FFF2-40B4-BE49-F238E27FC236}">
                  <a16:creationId xmlns:a16="http://schemas.microsoft.com/office/drawing/2014/main" id="{CBB6199A-2B3C-513A-16F9-1E878D188E3A}"/>
                </a:ext>
              </a:extLst>
            </p:cNvPr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2833;p68">
              <a:extLst>
                <a:ext uri="{FF2B5EF4-FFF2-40B4-BE49-F238E27FC236}">
                  <a16:creationId xmlns:a16="http://schemas.microsoft.com/office/drawing/2014/main" id="{AF9E065E-88E1-A0AE-3C03-CF885C33ACEC}"/>
                </a:ext>
              </a:extLst>
            </p:cNvPr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2834;p68">
              <a:extLst>
                <a:ext uri="{FF2B5EF4-FFF2-40B4-BE49-F238E27FC236}">
                  <a16:creationId xmlns:a16="http://schemas.microsoft.com/office/drawing/2014/main" id="{70C8D59D-603B-1C0D-DF04-7CF463896E74}"/>
                </a:ext>
              </a:extLst>
            </p:cNvPr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2835;p68">
              <a:extLst>
                <a:ext uri="{FF2B5EF4-FFF2-40B4-BE49-F238E27FC236}">
                  <a16:creationId xmlns:a16="http://schemas.microsoft.com/office/drawing/2014/main" id="{ACF57346-1A4D-1605-323C-2D251E56464E}"/>
                </a:ext>
              </a:extLst>
            </p:cNvPr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2836;p68">
              <a:extLst>
                <a:ext uri="{FF2B5EF4-FFF2-40B4-BE49-F238E27FC236}">
                  <a16:creationId xmlns:a16="http://schemas.microsoft.com/office/drawing/2014/main" id="{5D970AF2-DF91-1248-FBDB-1EB8869C8D44}"/>
                </a:ext>
              </a:extLst>
            </p:cNvPr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2837;p68">
              <a:extLst>
                <a:ext uri="{FF2B5EF4-FFF2-40B4-BE49-F238E27FC236}">
                  <a16:creationId xmlns:a16="http://schemas.microsoft.com/office/drawing/2014/main" id="{654B6C8B-DE74-CF42-463B-E3DED2B2E8DB}"/>
                </a:ext>
              </a:extLst>
            </p:cNvPr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2838;p68">
              <a:extLst>
                <a:ext uri="{FF2B5EF4-FFF2-40B4-BE49-F238E27FC236}">
                  <a16:creationId xmlns:a16="http://schemas.microsoft.com/office/drawing/2014/main" id="{A9655FB9-A4BE-C6B2-8D85-C4CE2D697287}"/>
                </a:ext>
              </a:extLst>
            </p:cNvPr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2839;p68">
              <a:extLst>
                <a:ext uri="{FF2B5EF4-FFF2-40B4-BE49-F238E27FC236}">
                  <a16:creationId xmlns:a16="http://schemas.microsoft.com/office/drawing/2014/main" id="{C465C5B3-C1A3-894E-29A6-156B4CA00AC6}"/>
                </a:ext>
              </a:extLst>
            </p:cNvPr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2840;p68">
              <a:extLst>
                <a:ext uri="{FF2B5EF4-FFF2-40B4-BE49-F238E27FC236}">
                  <a16:creationId xmlns:a16="http://schemas.microsoft.com/office/drawing/2014/main" id="{A4A94F8D-B6BE-AE2E-B0C4-1325CCAD7B3C}"/>
                </a:ext>
              </a:extLst>
            </p:cNvPr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2841;p68">
              <a:extLst>
                <a:ext uri="{FF2B5EF4-FFF2-40B4-BE49-F238E27FC236}">
                  <a16:creationId xmlns:a16="http://schemas.microsoft.com/office/drawing/2014/main" id="{05C03474-ADC5-0911-0095-113EFD006938}"/>
                </a:ext>
              </a:extLst>
            </p:cNvPr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2842;p68">
              <a:extLst>
                <a:ext uri="{FF2B5EF4-FFF2-40B4-BE49-F238E27FC236}">
                  <a16:creationId xmlns:a16="http://schemas.microsoft.com/office/drawing/2014/main" id="{64FD58F4-C6F8-DDDE-A035-2FC366D11558}"/>
                </a:ext>
              </a:extLst>
            </p:cNvPr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2843;p68">
              <a:extLst>
                <a:ext uri="{FF2B5EF4-FFF2-40B4-BE49-F238E27FC236}">
                  <a16:creationId xmlns:a16="http://schemas.microsoft.com/office/drawing/2014/main" id="{AE0C9E8D-9ACC-A5C9-94BE-791ACAA1C1AC}"/>
                </a:ext>
              </a:extLst>
            </p:cNvPr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2844;p68">
              <a:extLst>
                <a:ext uri="{FF2B5EF4-FFF2-40B4-BE49-F238E27FC236}">
                  <a16:creationId xmlns:a16="http://schemas.microsoft.com/office/drawing/2014/main" id="{233C600B-A48B-7797-77AD-40D508D45369}"/>
                </a:ext>
              </a:extLst>
            </p:cNvPr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2845;p68">
              <a:extLst>
                <a:ext uri="{FF2B5EF4-FFF2-40B4-BE49-F238E27FC236}">
                  <a16:creationId xmlns:a16="http://schemas.microsoft.com/office/drawing/2014/main" id="{10DBE57E-A023-B2BD-9C98-50FA835992BB}"/>
                </a:ext>
              </a:extLst>
            </p:cNvPr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2846;p68">
              <a:extLst>
                <a:ext uri="{FF2B5EF4-FFF2-40B4-BE49-F238E27FC236}">
                  <a16:creationId xmlns:a16="http://schemas.microsoft.com/office/drawing/2014/main" id="{A0B8E144-570A-5062-4B14-3BCC4A22A028}"/>
                </a:ext>
              </a:extLst>
            </p:cNvPr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2847;p68">
              <a:extLst>
                <a:ext uri="{FF2B5EF4-FFF2-40B4-BE49-F238E27FC236}">
                  <a16:creationId xmlns:a16="http://schemas.microsoft.com/office/drawing/2014/main" id="{5607EE26-A0B7-F41B-EC6E-02EB10149ECA}"/>
                </a:ext>
              </a:extLst>
            </p:cNvPr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2848;p68">
              <a:extLst>
                <a:ext uri="{FF2B5EF4-FFF2-40B4-BE49-F238E27FC236}">
                  <a16:creationId xmlns:a16="http://schemas.microsoft.com/office/drawing/2014/main" id="{6D56F088-C8FD-5167-3E00-21FBCE5FDBE5}"/>
                </a:ext>
              </a:extLst>
            </p:cNvPr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2849;p68">
              <a:extLst>
                <a:ext uri="{FF2B5EF4-FFF2-40B4-BE49-F238E27FC236}">
                  <a16:creationId xmlns:a16="http://schemas.microsoft.com/office/drawing/2014/main" id="{316F45A7-F446-FEB8-67B9-D26D817956BF}"/>
                </a:ext>
              </a:extLst>
            </p:cNvPr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2850;p68">
              <a:extLst>
                <a:ext uri="{FF2B5EF4-FFF2-40B4-BE49-F238E27FC236}">
                  <a16:creationId xmlns:a16="http://schemas.microsoft.com/office/drawing/2014/main" id="{A254D31C-6A86-7008-9EC3-048E4865408C}"/>
                </a:ext>
              </a:extLst>
            </p:cNvPr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2851;p68">
              <a:extLst>
                <a:ext uri="{FF2B5EF4-FFF2-40B4-BE49-F238E27FC236}">
                  <a16:creationId xmlns:a16="http://schemas.microsoft.com/office/drawing/2014/main" id="{9FBE3C5E-A939-99B2-437B-C2AD20736DA0}"/>
                </a:ext>
              </a:extLst>
            </p:cNvPr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2852;p68">
              <a:extLst>
                <a:ext uri="{FF2B5EF4-FFF2-40B4-BE49-F238E27FC236}">
                  <a16:creationId xmlns:a16="http://schemas.microsoft.com/office/drawing/2014/main" id="{32039617-856A-7B3A-E46C-E97E4D2C1878}"/>
                </a:ext>
              </a:extLst>
            </p:cNvPr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2853;p68">
              <a:extLst>
                <a:ext uri="{FF2B5EF4-FFF2-40B4-BE49-F238E27FC236}">
                  <a16:creationId xmlns:a16="http://schemas.microsoft.com/office/drawing/2014/main" id="{81F8A990-6C7C-8ABD-1A40-41588603DBAD}"/>
                </a:ext>
              </a:extLst>
            </p:cNvPr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2854;p68">
              <a:extLst>
                <a:ext uri="{FF2B5EF4-FFF2-40B4-BE49-F238E27FC236}">
                  <a16:creationId xmlns:a16="http://schemas.microsoft.com/office/drawing/2014/main" id="{48338CC8-D91E-B9A9-6492-F858A5DA1E26}"/>
                </a:ext>
              </a:extLst>
            </p:cNvPr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2855;p68">
              <a:extLst>
                <a:ext uri="{FF2B5EF4-FFF2-40B4-BE49-F238E27FC236}">
                  <a16:creationId xmlns:a16="http://schemas.microsoft.com/office/drawing/2014/main" id="{3BFA1C30-F738-F091-CDC5-BBAC3FFF96E0}"/>
                </a:ext>
              </a:extLst>
            </p:cNvPr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2856;p68">
              <a:extLst>
                <a:ext uri="{FF2B5EF4-FFF2-40B4-BE49-F238E27FC236}">
                  <a16:creationId xmlns:a16="http://schemas.microsoft.com/office/drawing/2014/main" id="{27A50B7F-681A-7965-4141-2970A5A28737}"/>
                </a:ext>
              </a:extLst>
            </p:cNvPr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2857;p68">
              <a:extLst>
                <a:ext uri="{FF2B5EF4-FFF2-40B4-BE49-F238E27FC236}">
                  <a16:creationId xmlns:a16="http://schemas.microsoft.com/office/drawing/2014/main" id="{B7BCD177-43C2-1049-542D-7D3C5E458C56}"/>
                </a:ext>
              </a:extLst>
            </p:cNvPr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2858;p68">
              <a:extLst>
                <a:ext uri="{FF2B5EF4-FFF2-40B4-BE49-F238E27FC236}">
                  <a16:creationId xmlns:a16="http://schemas.microsoft.com/office/drawing/2014/main" id="{557ED024-76F0-8D5E-57A8-82693A7FD183}"/>
                </a:ext>
              </a:extLst>
            </p:cNvPr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2859;p68">
              <a:extLst>
                <a:ext uri="{FF2B5EF4-FFF2-40B4-BE49-F238E27FC236}">
                  <a16:creationId xmlns:a16="http://schemas.microsoft.com/office/drawing/2014/main" id="{644229ED-7BBB-FF95-5707-66B14B5D284C}"/>
                </a:ext>
              </a:extLst>
            </p:cNvPr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2860;p68">
              <a:extLst>
                <a:ext uri="{FF2B5EF4-FFF2-40B4-BE49-F238E27FC236}">
                  <a16:creationId xmlns:a16="http://schemas.microsoft.com/office/drawing/2014/main" id="{7030466C-27CD-A916-CFFF-3E6689D5CF94}"/>
                </a:ext>
              </a:extLst>
            </p:cNvPr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2861;p68">
              <a:extLst>
                <a:ext uri="{FF2B5EF4-FFF2-40B4-BE49-F238E27FC236}">
                  <a16:creationId xmlns:a16="http://schemas.microsoft.com/office/drawing/2014/main" id="{4655F56B-83FA-9D16-61DB-1D0E978FF321}"/>
                </a:ext>
              </a:extLst>
            </p:cNvPr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2862;p68">
              <a:extLst>
                <a:ext uri="{FF2B5EF4-FFF2-40B4-BE49-F238E27FC236}">
                  <a16:creationId xmlns:a16="http://schemas.microsoft.com/office/drawing/2014/main" id="{177D9DC7-83DA-5BE5-818B-F3FF8F18EA1E}"/>
                </a:ext>
              </a:extLst>
            </p:cNvPr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2863;p68">
              <a:extLst>
                <a:ext uri="{FF2B5EF4-FFF2-40B4-BE49-F238E27FC236}">
                  <a16:creationId xmlns:a16="http://schemas.microsoft.com/office/drawing/2014/main" id="{9D0318AA-5F66-D5E3-EFE5-FDA9B29AEBC6}"/>
                </a:ext>
              </a:extLst>
            </p:cNvPr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2864;p68">
              <a:extLst>
                <a:ext uri="{FF2B5EF4-FFF2-40B4-BE49-F238E27FC236}">
                  <a16:creationId xmlns:a16="http://schemas.microsoft.com/office/drawing/2014/main" id="{C48861F9-6EAB-5E2B-01B0-0353660F9BB1}"/>
                </a:ext>
              </a:extLst>
            </p:cNvPr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2865;p68">
              <a:extLst>
                <a:ext uri="{FF2B5EF4-FFF2-40B4-BE49-F238E27FC236}">
                  <a16:creationId xmlns:a16="http://schemas.microsoft.com/office/drawing/2014/main" id="{D5637DF0-0E57-9F24-F5E0-B78F5D4BABFE}"/>
                </a:ext>
              </a:extLst>
            </p:cNvPr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2866;p68">
              <a:extLst>
                <a:ext uri="{FF2B5EF4-FFF2-40B4-BE49-F238E27FC236}">
                  <a16:creationId xmlns:a16="http://schemas.microsoft.com/office/drawing/2014/main" id="{4E8B5A8C-E265-8F95-A949-FA48E6DC1255}"/>
                </a:ext>
              </a:extLst>
            </p:cNvPr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2867;p68">
              <a:extLst>
                <a:ext uri="{FF2B5EF4-FFF2-40B4-BE49-F238E27FC236}">
                  <a16:creationId xmlns:a16="http://schemas.microsoft.com/office/drawing/2014/main" id="{56F0EF1C-A1AB-A05A-3555-FA9267983EAF}"/>
                </a:ext>
              </a:extLst>
            </p:cNvPr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2868;p68">
              <a:extLst>
                <a:ext uri="{FF2B5EF4-FFF2-40B4-BE49-F238E27FC236}">
                  <a16:creationId xmlns:a16="http://schemas.microsoft.com/office/drawing/2014/main" id="{0226ECCF-F945-DB9A-D1AF-4401C52DA358}"/>
                </a:ext>
              </a:extLst>
            </p:cNvPr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2869;p68">
              <a:extLst>
                <a:ext uri="{FF2B5EF4-FFF2-40B4-BE49-F238E27FC236}">
                  <a16:creationId xmlns:a16="http://schemas.microsoft.com/office/drawing/2014/main" id="{30AC0724-8749-33F0-12DB-2D404F472993}"/>
                </a:ext>
              </a:extLst>
            </p:cNvPr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2870;p68">
              <a:extLst>
                <a:ext uri="{FF2B5EF4-FFF2-40B4-BE49-F238E27FC236}">
                  <a16:creationId xmlns:a16="http://schemas.microsoft.com/office/drawing/2014/main" id="{3EE92918-875D-1C6A-F84D-7DBA0CF24B37}"/>
                </a:ext>
              </a:extLst>
            </p:cNvPr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2871;p68">
              <a:extLst>
                <a:ext uri="{FF2B5EF4-FFF2-40B4-BE49-F238E27FC236}">
                  <a16:creationId xmlns:a16="http://schemas.microsoft.com/office/drawing/2014/main" id="{D102006F-757D-C131-1287-FBC61990DB64}"/>
                </a:ext>
              </a:extLst>
            </p:cNvPr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2872;p68">
              <a:extLst>
                <a:ext uri="{FF2B5EF4-FFF2-40B4-BE49-F238E27FC236}">
                  <a16:creationId xmlns:a16="http://schemas.microsoft.com/office/drawing/2014/main" id="{AB233002-3653-32BA-E2C3-D39A6345EA0B}"/>
                </a:ext>
              </a:extLst>
            </p:cNvPr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2873;p68">
              <a:extLst>
                <a:ext uri="{FF2B5EF4-FFF2-40B4-BE49-F238E27FC236}">
                  <a16:creationId xmlns:a16="http://schemas.microsoft.com/office/drawing/2014/main" id="{9DC7B1B4-8819-085C-C6E8-3688545701BD}"/>
                </a:ext>
              </a:extLst>
            </p:cNvPr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2874;p68">
              <a:extLst>
                <a:ext uri="{FF2B5EF4-FFF2-40B4-BE49-F238E27FC236}">
                  <a16:creationId xmlns:a16="http://schemas.microsoft.com/office/drawing/2014/main" id="{8DCC5136-9131-3B72-8F68-27E6CD9F65F4}"/>
                </a:ext>
              </a:extLst>
            </p:cNvPr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2875;p68">
              <a:extLst>
                <a:ext uri="{FF2B5EF4-FFF2-40B4-BE49-F238E27FC236}">
                  <a16:creationId xmlns:a16="http://schemas.microsoft.com/office/drawing/2014/main" id="{658CA194-B4EA-86E5-6C68-7B9445D61C7C}"/>
                </a:ext>
              </a:extLst>
            </p:cNvPr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2876;p68">
              <a:extLst>
                <a:ext uri="{FF2B5EF4-FFF2-40B4-BE49-F238E27FC236}">
                  <a16:creationId xmlns:a16="http://schemas.microsoft.com/office/drawing/2014/main" id="{8BBBB6E6-4E57-5482-4D41-E93D0C7B3F30}"/>
                </a:ext>
              </a:extLst>
            </p:cNvPr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2877;p68">
              <a:extLst>
                <a:ext uri="{FF2B5EF4-FFF2-40B4-BE49-F238E27FC236}">
                  <a16:creationId xmlns:a16="http://schemas.microsoft.com/office/drawing/2014/main" id="{78047B79-86A5-86BA-DC56-1C5FEA908369}"/>
                </a:ext>
              </a:extLst>
            </p:cNvPr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2878;p68">
              <a:extLst>
                <a:ext uri="{FF2B5EF4-FFF2-40B4-BE49-F238E27FC236}">
                  <a16:creationId xmlns:a16="http://schemas.microsoft.com/office/drawing/2014/main" id="{501042DD-1E02-8F7D-8AF5-BE4C52B08804}"/>
                </a:ext>
              </a:extLst>
            </p:cNvPr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2879;p68">
              <a:extLst>
                <a:ext uri="{FF2B5EF4-FFF2-40B4-BE49-F238E27FC236}">
                  <a16:creationId xmlns:a16="http://schemas.microsoft.com/office/drawing/2014/main" id="{0FE26664-15A8-4A1F-B28D-D1903A1CCCAC}"/>
                </a:ext>
              </a:extLst>
            </p:cNvPr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2880;p68">
              <a:extLst>
                <a:ext uri="{FF2B5EF4-FFF2-40B4-BE49-F238E27FC236}">
                  <a16:creationId xmlns:a16="http://schemas.microsoft.com/office/drawing/2014/main" id="{24AC995D-E088-F6C3-C27E-C026C394C06B}"/>
                </a:ext>
              </a:extLst>
            </p:cNvPr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2881;p68">
              <a:extLst>
                <a:ext uri="{FF2B5EF4-FFF2-40B4-BE49-F238E27FC236}">
                  <a16:creationId xmlns:a16="http://schemas.microsoft.com/office/drawing/2014/main" id="{36BF0DFC-9182-CC69-A4B5-79738DF73FBC}"/>
                </a:ext>
              </a:extLst>
            </p:cNvPr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2882;p68">
              <a:extLst>
                <a:ext uri="{FF2B5EF4-FFF2-40B4-BE49-F238E27FC236}">
                  <a16:creationId xmlns:a16="http://schemas.microsoft.com/office/drawing/2014/main" id="{31F3F2F7-F17B-F98D-B267-6E33AB943BFB}"/>
                </a:ext>
              </a:extLst>
            </p:cNvPr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2883;p68">
              <a:extLst>
                <a:ext uri="{FF2B5EF4-FFF2-40B4-BE49-F238E27FC236}">
                  <a16:creationId xmlns:a16="http://schemas.microsoft.com/office/drawing/2014/main" id="{432EA87B-3C87-A2EC-486C-F2C173350127}"/>
                </a:ext>
              </a:extLst>
            </p:cNvPr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2884;p68">
              <a:extLst>
                <a:ext uri="{FF2B5EF4-FFF2-40B4-BE49-F238E27FC236}">
                  <a16:creationId xmlns:a16="http://schemas.microsoft.com/office/drawing/2014/main" id="{B5361DAF-CA8C-1E5A-019E-2DC05B00EC02}"/>
                </a:ext>
              </a:extLst>
            </p:cNvPr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2885;p68">
              <a:extLst>
                <a:ext uri="{FF2B5EF4-FFF2-40B4-BE49-F238E27FC236}">
                  <a16:creationId xmlns:a16="http://schemas.microsoft.com/office/drawing/2014/main" id="{39F9F327-7CEC-3028-D2FA-21F864FB4604}"/>
                </a:ext>
              </a:extLst>
            </p:cNvPr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2886;p68">
              <a:extLst>
                <a:ext uri="{FF2B5EF4-FFF2-40B4-BE49-F238E27FC236}">
                  <a16:creationId xmlns:a16="http://schemas.microsoft.com/office/drawing/2014/main" id="{ABD60F9F-1309-0CDD-EF41-FDA7A67A53A4}"/>
                </a:ext>
              </a:extLst>
            </p:cNvPr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2887;p68">
              <a:extLst>
                <a:ext uri="{FF2B5EF4-FFF2-40B4-BE49-F238E27FC236}">
                  <a16:creationId xmlns:a16="http://schemas.microsoft.com/office/drawing/2014/main" id="{5C8E0296-5285-A49B-AC81-26D3C8C24795}"/>
                </a:ext>
              </a:extLst>
            </p:cNvPr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2888;p68">
              <a:extLst>
                <a:ext uri="{FF2B5EF4-FFF2-40B4-BE49-F238E27FC236}">
                  <a16:creationId xmlns:a16="http://schemas.microsoft.com/office/drawing/2014/main" id="{F639093E-85BD-8581-A3E1-C091485F2CDB}"/>
                </a:ext>
              </a:extLst>
            </p:cNvPr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2889;p68">
              <a:extLst>
                <a:ext uri="{FF2B5EF4-FFF2-40B4-BE49-F238E27FC236}">
                  <a16:creationId xmlns:a16="http://schemas.microsoft.com/office/drawing/2014/main" id="{32D48E0A-094D-231F-0468-5EA7F85E6419}"/>
                </a:ext>
              </a:extLst>
            </p:cNvPr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2890;p68">
              <a:extLst>
                <a:ext uri="{FF2B5EF4-FFF2-40B4-BE49-F238E27FC236}">
                  <a16:creationId xmlns:a16="http://schemas.microsoft.com/office/drawing/2014/main" id="{C197DA7A-BCFE-B1D5-337F-23FF2EEF8FF6}"/>
                </a:ext>
              </a:extLst>
            </p:cNvPr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2891;p68">
              <a:extLst>
                <a:ext uri="{FF2B5EF4-FFF2-40B4-BE49-F238E27FC236}">
                  <a16:creationId xmlns:a16="http://schemas.microsoft.com/office/drawing/2014/main" id="{A4F6C996-4833-C0D4-3B7F-0C9078B6E54B}"/>
                </a:ext>
              </a:extLst>
            </p:cNvPr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2892;p68">
              <a:extLst>
                <a:ext uri="{FF2B5EF4-FFF2-40B4-BE49-F238E27FC236}">
                  <a16:creationId xmlns:a16="http://schemas.microsoft.com/office/drawing/2014/main" id="{E85BAAAA-5C7F-A202-226B-F52201D9F507}"/>
                </a:ext>
              </a:extLst>
            </p:cNvPr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2893;p68">
              <a:extLst>
                <a:ext uri="{FF2B5EF4-FFF2-40B4-BE49-F238E27FC236}">
                  <a16:creationId xmlns:a16="http://schemas.microsoft.com/office/drawing/2014/main" id="{0D7302F8-37FE-FCB6-B6F0-6418BE0FC241}"/>
                </a:ext>
              </a:extLst>
            </p:cNvPr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2894;p68">
              <a:extLst>
                <a:ext uri="{FF2B5EF4-FFF2-40B4-BE49-F238E27FC236}">
                  <a16:creationId xmlns:a16="http://schemas.microsoft.com/office/drawing/2014/main" id="{76279036-0012-6F83-4042-189684436E41}"/>
                </a:ext>
              </a:extLst>
            </p:cNvPr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2895;p68">
              <a:extLst>
                <a:ext uri="{FF2B5EF4-FFF2-40B4-BE49-F238E27FC236}">
                  <a16:creationId xmlns:a16="http://schemas.microsoft.com/office/drawing/2014/main" id="{836EF0A9-654C-A068-88CA-5ACF99EEA166}"/>
                </a:ext>
              </a:extLst>
            </p:cNvPr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2896;p68">
              <a:extLst>
                <a:ext uri="{FF2B5EF4-FFF2-40B4-BE49-F238E27FC236}">
                  <a16:creationId xmlns:a16="http://schemas.microsoft.com/office/drawing/2014/main" id="{3C30906F-168D-86D8-25F2-9C8BE5171019}"/>
                </a:ext>
              </a:extLst>
            </p:cNvPr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2897;p68">
              <a:extLst>
                <a:ext uri="{FF2B5EF4-FFF2-40B4-BE49-F238E27FC236}">
                  <a16:creationId xmlns:a16="http://schemas.microsoft.com/office/drawing/2014/main" id="{C2752B01-CC9A-6947-35E4-94AA69899639}"/>
                </a:ext>
              </a:extLst>
            </p:cNvPr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2898;p68">
              <a:extLst>
                <a:ext uri="{FF2B5EF4-FFF2-40B4-BE49-F238E27FC236}">
                  <a16:creationId xmlns:a16="http://schemas.microsoft.com/office/drawing/2014/main" id="{06B7F020-E945-B2B8-2E80-54F836E03F41}"/>
                </a:ext>
              </a:extLst>
            </p:cNvPr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2899;p68">
              <a:extLst>
                <a:ext uri="{FF2B5EF4-FFF2-40B4-BE49-F238E27FC236}">
                  <a16:creationId xmlns:a16="http://schemas.microsoft.com/office/drawing/2014/main" id="{C186E944-3FFF-77FC-1DEE-EB59D7287004}"/>
                </a:ext>
              </a:extLst>
            </p:cNvPr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2900;p68">
              <a:extLst>
                <a:ext uri="{FF2B5EF4-FFF2-40B4-BE49-F238E27FC236}">
                  <a16:creationId xmlns:a16="http://schemas.microsoft.com/office/drawing/2014/main" id="{8C06D8DA-4880-73C6-0566-8E4737CD2ED5}"/>
                </a:ext>
              </a:extLst>
            </p:cNvPr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2901;p68">
              <a:extLst>
                <a:ext uri="{FF2B5EF4-FFF2-40B4-BE49-F238E27FC236}">
                  <a16:creationId xmlns:a16="http://schemas.microsoft.com/office/drawing/2014/main" id="{46B47A73-DF90-A0F1-3592-2F46FC25ED24}"/>
                </a:ext>
              </a:extLst>
            </p:cNvPr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2902;p68">
              <a:extLst>
                <a:ext uri="{FF2B5EF4-FFF2-40B4-BE49-F238E27FC236}">
                  <a16:creationId xmlns:a16="http://schemas.microsoft.com/office/drawing/2014/main" id="{0AA11961-E464-88DD-36D2-5D17330310FD}"/>
                </a:ext>
              </a:extLst>
            </p:cNvPr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2903;p68">
              <a:extLst>
                <a:ext uri="{FF2B5EF4-FFF2-40B4-BE49-F238E27FC236}">
                  <a16:creationId xmlns:a16="http://schemas.microsoft.com/office/drawing/2014/main" id="{CED96786-2540-062B-3108-286F3EDB44BE}"/>
                </a:ext>
              </a:extLst>
            </p:cNvPr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2904;p68">
              <a:extLst>
                <a:ext uri="{FF2B5EF4-FFF2-40B4-BE49-F238E27FC236}">
                  <a16:creationId xmlns:a16="http://schemas.microsoft.com/office/drawing/2014/main" id="{659DBED5-94D7-81AC-DE69-01716BF1C247}"/>
                </a:ext>
              </a:extLst>
            </p:cNvPr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2905;p68">
              <a:extLst>
                <a:ext uri="{FF2B5EF4-FFF2-40B4-BE49-F238E27FC236}">
                  <a16:creationId xmlns:a16="http://schemas.microsoft.com/office/drawing/2014/main" id="{B7550E70-CF6E-0D8E-443F-27AF840FFAF3}"/>
                </a:ext>
              </a:extLst>
            </p:cNvPr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2906;p68">
              <a:extLst>
                <a:ext uri="{FF2B5EF4-FFF2-40B4-BE49-F238E27FC236}">
                  <a16:creationId xmlns:a16="http://schemas.microsoft.com/office/drawing/2014/main" id="{B54210EA-D35C-E903-FA6F-52F2879898FC}"/>
                </a:ext>
              </a:extLst>
            </p:cNvPr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2907;p68">
              <a:extLst>
                <a:ext uri="{FF2B5EF4-FFF2-40B4-BE49-F238E27FC236}">
                  <a16:creationId xmlns:a16="http://schemas.microsoft.com/office/drawing/2014/main" id="{4EA15730-6F8D-32D2-426C-3584A561DA60}"/>
                </a:ext>
              </a:extLst>
            </p:cNvPr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2908;p68">
              <a:extLst>
                <a:ext uri="{FF2B5EF4-FFF2-40B4-BE49-F238E27FC236}">
                  <a16:creationId xmlns:a16="http://schemas.microsoft.com/office/drawing/2014/main" id="{1B6E8639-3B7F-B2FC-06A3-AFD7CC439D49}"/>
                </a:ext>
              </a:extLst>
            </p:cNvPr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2909;p68">
              <a:extLst>
                <a:ext uri="{FF2B5EF4-FFF2-40B4-BE49-F238E27FC236}">
                  <a16:creationId xmlns:a16="http://schemas.microsoft.com/office/drawing/2014/main" id="{4B1BA005-D3CC-ED76-C9A0-B4A4B8A777D1}"/>
                </a:ext>
              </a:extLst>
            </p:cNvPr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2910;p68">
              <a:extLst>
                <a:ext uri="{FF2B5EF4-FFF2-40B4-BE49-F238E27FC236}">
                  <a16:creationId xmlns:a16="http://schemas.microsoft.com/office/drawing/2014/main" id="{3CD8A588-E133-20F0-49F2-936369240B1F}"/>
                </a:ext>
              </a:extLst>
            </p:cNvPr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2911;p68">
              <a:extLst>
                <a:ext uri="{FF2B5EF4-FFF2-40B4-BE49-F238E27FC236}">
                  <a16:creationId xmlns:a16="http://schemas.microsoft.com/office/drawing/2014/main" id="{77CECD57-3BEB-EE4A-6630-F84345860D21}"/>
                </a:ext>
              </a:extLst>
            </p:cNvPr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2912;p68">
              <a:extLst>
                <a:ext uri="{FF2B5EF4-FFF2-40B4-BE49-F238E27FC236}">
                  <a16:creationId xmlns:a16="http://schemas.microsoft.com/office/drawing/2014/main" id="{4807697C-827A-043D-CE9D-860DDE5FAE73}"/>
                </a:ext>
              </a:extLst>
            </p:cNvPr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2913;p68">
              <a:extLst>
                <a:ext uri="{FF2B5EF4-FFF2-40B4-BE49-F238E27FC236}">
                  <a16:creationId xmlns:a16="http://schemas.microsoft.com/office/drawing/2014/main" id="{C5EFDE8F-9CAB-5BEF-A477-6D834804075D}"/>
                </a:ext>
              </a:extLst>
            </p:cNvPr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2914;p68">
              <a:extLst>
                <a:ext uri="{FF2B5EF4-FFF2-40B4-BE49-F238E27FC236}">
                  <a16:creationId xmlns:a16="http://schemas.microsoft.com/office/drawing/2014/main" id="{E47B4EC9-5D46-6C22-0AFA-E6E262D1F851}"/>
                </a:ext>
              </a:extLst>
            </p:cNvPr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2915;p68">
              <a:extLst>
                <a:ext uri="{FF2B5EF4-FFF2-40B4-BE49-F238E27FC236}">
                  <a16:creationId xmlns:a16="http://schemas.microsoft.com/office/drawing/2014/main" id="{E982CE8B-DD5B-941C-96AB-38C2E239115C}"/>
                </a:ext>
              </a:extLst>
            </p:cNvPr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2916;p68">
              <a:extLst>
                <a:ext uri="{FF2B5EF4-FFF2-40B4-BE49-F238E27FC236}">
                  <a16:creationId xmlns:a16="http://schemas.microsoft.com/office/drawing/2014/main" id="{C1B6819A-2570-92AC-A7C1-7EBD9BDE5919}"/>
                </a:ext>
              </a:extLst>
            </p:cNvPr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2917;p68">
              <a:extLst>
                <a:ext uri="{FF2B5EF4-FFF2-40B4-BE49-F238E27FC236}">
                  <a16:creationId xmlns:a16="http://schemas.microsoft.com/office/drawing/2014/main" id="{1C89036B-649F-D5B9-D4AF-886900A0CD3F}"/>
                </a:ext>
              </a:extLst>
            </p:cNvPr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2918;p68">
              <a:extLst>
                <a:ext uri="{FF2B5EF4-FFF2-40B4-BE49-F238E27FC236}">
                  <a16:creationId xmlns:a16="http://schemas.microsoft.com/office/drawing/2014/main" id="{3BB78319-0E2C-D6C1-73A0-8F64F8EFEAB0}"/>
                </a:ext>
              </a:extLst>
            </p:cNvPr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2919;p68">
              <a:extLst>
                <a:ext uri="{FF2B5EF4-FFF2-40B4-BE49-F238E27FC236}">
                  <a16:creationId xmlns:a16="http://schemas.microsoft.com/office/drawing/2014/main" id="{1F8B5105-9629-2EF3-F926-78F39FBA8DC0}"/>
                </a:ext>
              </a:extLst>
            </p:cNvPr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2920;p68">
              <a:extLst>
                <a:ext uri="{FF2B5EF4-FFF2-40B4-BE49-F238E27FC236}">
                  <a16:creationId xmlns:a16="http://schemas.microsoft.com/office/drawing/2014/main" id="{9C299AF3-C7C7-5FC5-1871-D000DF5219D9}"/>
                </a:ext>
              </a:extLst>
            </p:cNvPr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2921;p68">
              <a:extLst>
                <a:ext uri="{FF2B5EF4-FFF2-40B4-BE49-F238E27FC236}">
                  <a16:creationId xmlns:a16="http://schemas.microsoft.com/office/drawing/2014/main" id="{7023693E-3E88-0308-4D12-A54C74AB1700}"/>
                </a:ext>
              </a:extLst>
            </p:cNvPr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2922;p68">
              <a:extLst>
                <a:ext uri="{FF2B5EF4-FFF2-40B4-BE49-F238E27FC236}">
                  <a16:creationId xmlns:a16="http://schemas.microsoft.com/office/drawing/2014/main" id="{D6D8C7AA-614D-9190-F8F3-285696BCAB2F}"/>
                </a:ext>
              </a:extLst>
            </p:cNvPr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2923;p68">
              <a:extLst>
                <a:ext uri="{FF2B5EF4-FFF2-40B4-BE49-F238E27FC236}">
                  <a16:creationId xmlns:a16="http://schemas.microsoft.com/office/drawing/2014/main" id="{E31864E7-F25A-5720-1BC2-7E752AD64167}"/>
                </a:ext>
              </a:extLst>
            </p:cNvPr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2924;p68">
              <a:extLst>
                <a:ext uri="{FF2B5EF4-FFF2-40B4-BE49-F238E27FC236}">
                  <a16:creationId xmlns:a16="http://schemas.microsoft.com/office/drawing/2014/main" id="{372B52E5-D0A4-5F72-8A95-EBA1EBF820CB}"/>
                </a:ext>
              </a:extLst>
            </p:cNvPr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2925;p68">
              <a:extLst>
                <a:ext uri="{FF2B5EF4-FFF2-40B4-BE49-F238E27FC236}">
                  <a16:creationId xmlns:a16="http://schemas.microsoft.com/office/drawing/2014/main" id="{8068FC69-A991-7FB2-D8CC-30B35CED347E}"/>
                </a:ext>
              </a:extLst>
            </p:cNvPr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2926;p68">
              <a:extLst>
                <a:ext uri="{FF2B5EF4-FFF2-40B4-BE49-F238E27FC236}">
                  <a16:creationId xmlns:a16="http://schemas.microsoft.com/office/drawing/2014/main" id="{C84F39B4-3620-A4FB-1C51-03393584AB75}"/>
                </a:ext>
              </a:extLst>
            </p:cNvPr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2927;p68">
              <a:extLst>
                <a:ext uri="{FF2B5EF4-FFF2-40B4-BE49-F238E27FC236}">
                  <a16:creationId xmlns:a16="http://schemas.microsoft.com/office/drawing/2014/main" id="{9FB646B6-E72A-2710-7EB9-3FE03DC95583}"/>
                </a:ext>
              </a:extLst>
            </p:cNvPr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2928;p68">
              <a:extLst>
                <a:ext uri="{FF2B5EF4-FFF2-40B4-BE49-F238E27FC236}">
                  <a16:creationId xmlns:a16="http://schemas.microsoft.com/office/drawing/2014/main" id="{5B58E21E-C66A-0288-9344-250B32D8B9FE}"/>
                </a:ext>
              </a:extLst>
            </p:cNvPr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2929;p68">
              <a:extLst>
                <a:ext uri="{FF2B5EF4-FFF2-40B4-BE49-F238E27FC236}">
                  <a16:creationId xmlns:a16="http://schemas.microsoft.com/office/drawing/2014/main" id="{952E7614-CFA1-B127-615D-9C1F3FC0D9C1}"/>
                </a:ext>
              </a:extLst>
            </p:cNvPr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2930;p68">
              <a:extLst>
                <a:ext uri="{FF2B5EF4-FFF2-40B4-BE49-F238E27FC236}">
                  <a16:creationId xmlns:a16="http://schemas.microsoft.com/office/drawing/2014/main" id="{9B1D552F-90CC-8022-2406-348149482392}"/>
                </a:ext>
              </a:extLst>
            </p:cNvPr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2931;p68">
              <a:extLst>
                <a:ext uri="{FF2B5EF4-FFF2-40B4-BE49-F238E27FC236}">
                  <a16:creationId xmlns:a16="http://schemas.microsoft.com/office/drawing/2014/main" id="{8CA01878-644D-5AF6-CEC8-43839F741DF9}"/>
                </a:ext>
              </a:extLst>
            </p:cNvPr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2932;p68">
              <a:extLst>
                <a:ext uri="{FF2B5EF4-FFF2-40B4-BE49-F238E27FC236}">
                  <a16:creationId xmlns:a16="http://schemas.microsoft.com/office/drawing/2014/main" id="{4BE99D0D-20F3-2F1A-5FDB-2A86E7062946}"/>
                </a:ext>
              </a:extLst>
            </p:cNvPr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2933;p68">
              <a:extLst>
                <a:ext uri="{FF2B5EF4-FFF2-40B4-BE49-F238E27FC236}">
                  <a16:creationId xmlns:a16="http://schemas.microsoft.com/office/drawing/2014/main" id="{E47F8126-6242-4DE0-F2DF-F23CDCCCD41D}"/>
                </a:ext>
              </a:extLst>
            </p:cNvPr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2934;p68">
              <a:extLst>
                <a:ext uri="{FF2B5EF4-FFF2-40B4-BE49-F238E27FC236}">
                  <a16:creationId xmlns:a16="http://schemas.microsoft.com/office/drawing/2014/main" id="{B11A2DA9-A859-E47A-9671-82FEDB9D6889}"/>
                </a:ext>
              </a:extLst>
            </p:cNvPr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2935;p68">
              <a:extLst>
                <a:ext uri="{FF2B5EF4-FFF2-40B4-BE49-F238E27FC236}">
                  <a16:creationId xmlns:a16="http://schemas.microsoft.com/office/drawing/2014/main" id="{6A11AECA-F5B8-8C4C-3111-2C83D74C04FD}"/>
                </a:ext>
              </a:extLst>
            </p:cNvPr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2936;p68">
              <a:extLst>
                <a:ext uri="{FF2B5EF4-FFF2-40B4-BE49-F238E27FC236}">
                  <a16:creationId xmlns:a16="http://schemas.microsoft.com/office/drawing/2014/main" id="{2E2ED32B-3FC2-1709-DA69-4CF44B001C84}"/>
                </a:ext>
              </a:extLst>
            </p:cNvPr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2937;p68">
              <a:extLst>
                <a:ext uri="{FF2B5EF4-FFF2-40B4-BE49-F238E27FC236}">
                  <a16:creationId xmlns:a16="http://schemas.microsoft.com/office/drawing/2014/main" id="{95595CCA-6ED5-F10F-A3C3-C500CC0DB1F9}"/>
                </a:ext>
              </a:extLst>
            </p:cNvPr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2938;p68">
              <a:extLst>
                <a:ext uri="{FF2B5EF4-FFF2-40B4-BE49-F238E27FC236}">
                  <a16:creationId xmlns:a16="http://schemas.microsoft.com/office/drawing/2014/main" id="{629CC8C4-4733-DE6B-9124-27BBD910B2F6}"/>
                </a:ext>
              </a:extLst>
            </p:cNvPr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2939;p68">
              <a:extLst>
                <a:ext uri="{FF2B5EF4-FFF2-40B4-BE49-F238E27FC236}">
                  <a16:creationId xmlns:a16="http://schemas.microsoft.com/office/drawing/2014/main" id="{AEBE5AEE-4690-FD14-5FF3-16722928767D}"/>
                </a:ext>
              </a:extLst>
            </p:cNvPr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2940;p68">
              <a:extLst>
                <a:ext uri="{FF2B5EF4-FFF2-40B4-BE49-F238E27FC236}">
                  <a16:creationId xmlns:a16="http://schemas.microsoft.com/office/drawing/2014/main" id="{1F5403BD-7CA4-FC9A-8C54-5A74EA49C576}"/>
                </a:ext>
              </a:extLst>
            </p:cNvPr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2941;p68">
              <a:extLst>
                <a:ext uri="{FF2B5EF4-FFF2-40B4-BE49-F238E27FC236}">
                  <a16:creationId xmlns:a16="http://schemas.microsoft.com/office/drawing/2014/main" id="{94C502B9-4B29-02B7-E66F-9F376C691EF0}"/>
                </a:ext>
              </a:extLst>
            </p:cNvPr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2942;p68">
              <a:extLst>
                <a:ext uri="{FF2B5EF4-FFF2-40B4-BE49-F238E27FC236}">
                  <a16:creationId xmlns:a16="http://schemas.microsoft.com/office/drawing/2014/main" id="{AD2AB813-102E-7264-0FED-4518E6444878}"/>
                </a:ext>
              </a:extLst>
            </p:cNvPr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2943;p68">
              <a:extLst>
                <a:ext uri="{FF2B5EF4-FFF2-40B4-BE49-F238E27FC236}">
                  <a16:creationId xmlns:a16="http://schemas.microsoft.com/office/drawing/2014/main" id="{81C3BFA5-55E9-132C-2F36-043F0CE3BA66}"/>
                </a:ext>
              </a:extLst>
            </p:cNvPr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2944;p68">
              <a:extLst>
                <a:ext uri="{FF2B5EF4-FFF2-40B4-BE49-F238E27FC236}">
                  <a16:creationId xmlns:a16="http://schemas.microsoft.com/office/drawing/2014/main" id="{DCED9C2A-5D61-A801-60EC-6FCE6793A538}"/>
                </a:ext>
              </a:extLst>
            </p:cNvPr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2945;p68">
              <a:extLst>
                <a:ext uri="{FF2B5EF4-FFF2-40B4-BE49-F238E27FC236}">
                  <a16:creationId xmlns:a16="http://schemas.microsoft.com/office/drawing/2014/main" id="{5ABAC865-ADBC-A48C-4792-9CB075D6FB64}"/>
                </a:ext>
              </a:extLst>
            </p:cNvPr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2946;p68">
              <a:extLst>
                <a:ext uri="{FF2B5EF4-FFF2-40B4-BE49-F238E27FC236}">
                  <a16:creationId xmlns:a16="http://schemas.microsoft.com/office/drawing/2014/main" id="{1AA33F8E-70DC-7BDF-9F68-4B31AC503A90}"/>
                </a:ext>
              </a:extLst>
            </p:cNvPr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2947;p68">
              <a:extLst>
                <a:ext uri="{FF2B5EF4-FFF2-40B4-BE49-F238E27FC236}">
                  <a16:creationId xmlns:a16="http://schemas.microsoft.com/office/drawing/2014/main" id="{DF4B57CA-2FDB-9E35-17D1-86CCD122081E}"/>
                </a:ext>
              </a:extLst>
            </p:cNvPr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2948;p68">
              <a:extLst>
                <a:ext uri="{FF2B5EF4-FFF2-40B4-BE49-F238E27FC236}">
                  <a16:creationId xmlns:a16="http://schemas.microsoft.com/office/drawing/2014/main" id="{B6942EF8-E3C3-7D38-02FD-23FB67E1C624}"/>
                </a:ext>
              </a:extLst>
            </p:cNvPr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2949;p68">
              <a:extLst>
                <a:ext uri="{FF2B5EF4-FFF2-40B4-BE49-F238E27FC236}">
                  <a16:creationId xmlns:a16="http://schemas.microsoft.com/office/drawing/2014/main" id="{77FB6087-74C5-FD95-7348-5BA753569CAA}"/>
                </a:ext>
              </a:extLst>
            </p:cNvPr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2950;p68">
              <a:extLst>
                <a:ext uri="{FF2B5EF4-FFF2-40B4-BE49-F238E27FC236}">
                  <a16:creationId xmlns:a16="http://schemas.microsoft.com/office/drawing/2014/main" id="{99A6AF3D-66ED-3D77-B18D-9B8DD032E2C4}"/>
                </a:ext>
              </a:extLst>
            </p:cNvPr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2951;p68">
              <a:extLst>
                <a:ext uri="{FF2B5EF4-FFF2-40B4-BE49-F238E27FC236}">
                  <a16:creationId xmlns:a16="http://schemas.microsoft.com/office/drawing/2014/main" id="{0FC41150-15D3-1991-9DF9-D7DED6A623E0}"/>
                </a:ext>
              </a:extLst>
            </p:cNvPr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2952;p68">
              <a:extLst>
                <a:ext uri="{FF2B5EF4-FFF2-40B4-BE49-F238E27FC236}">
                  <a16:creationId xmlns:a16="http://schemas.microsoft.com/office/drawing/2014/main" id="{E9DB3CBE-9C2A-79AE-A66E-6CF96088CC78}"/>
                </a:ext>
              </a:extLst>
            </p:cNvPr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2953;p68">
              <a:extLst>
                <a:ext uri="{FF2B5EF4-FFF2-40B4-BE49-F238E27FC236}">
                  <a16:creationId xmlns:a16="http://schemas.microsoft.com/office/drawing/2014/main" id="{2D448D49-9796-9915-1940-E17795EE2265}"/>
                </a:ext>
              </a:extLst>
            </p:cNvPr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2954;p68">
              <a:extLst>
                <a:ext uri="{FF2B5EF4-FFF2-40B4-BE49-F238E27FC236}">
                  <a16:creationId xmlns:a16="http://schemas.microsoft.com/office/drawing/2014/main" id="{BFFC00AB-F9F8-AA78-1AD3-79D9CB06AA54}"/>
                </a:ext>
              </a:extLst>
            </p:cNvPr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2955;p68">
              <a:extLst>
                <a:ext uri="{FF2B5EF4-FFF2-40B4-BE49-F238E27FC236}">
                  <a16:creationId xmlns:a16="http://schemas.microsoft.com/office/drawing/2014/main" id="{9B2010FB-9CBE-4C39-A0DC-077094A3E1BD}"/>
                </a:ext>
              </a:extLst>
            </p:cNvPr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2956;p68">
              <a:extLst>
                <a:ext uri="{FF2B5EF4-FFF2-40B4-BE49-F238E27FC236}">
                  <a16:creationId xmlns:a16="http://schemas.microsoft.com/office/drawing/2014/main" id="{0C04D850-EE5F-066B-C514-3F08E4DEC6F6}"/>
                </a:ext>
              </a:extLst>
            </p:cNvPr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2957;p68">
              <a:extLst>
                <a:ext uri="{FF2B5EF4-FFF2-40B4-BE49-F238E27FC236}">
                  <a16:creationId xmlns:a16="http://schemas.microsoft.com/office/drawing/2014/main" id="{5C8D22BC-3EA2-CE8A-ACF1-B0F8DA891908}"/>
                </a:ext>
              </a:extLst>
            </p:cNvPr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2958;p68">
              <a:extLst>
                <a:ext uri="{FF2B5EF4-FFF2-40B4-BE49-F238E27FC236}">
                  <a16:creationId xmlns:a16="http://schemas.microsoft.com/office/drawing/2014/main" id="{14DD94CC-7E82-3727-F2FB-BF5C5CAD6B65}"/>
                </a:ext>
              </a:extLst>
            </p:cNvPr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2959;p68">
              <a:extLst>
                <a:ext uri="{FF2B5EF4-FFF2-40B4-BE49-F238E27FC236}">
                  <a16:creationId xmlns:a16="http://schemas.microsoft.com/office/drawing/2014/main" id="{D367E04C-DA7D-2B69-5A24-5E60D670D441}"/>
                </a:ext>
              </a:extLst>
            </p:cNvPr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2960;p68">
              <a:extLst>
                <a:ext uri="{FF2B5EF4-FFF2-40B4-BE49-F238E27FC236}">
                  <a16:creationId xmlns:a16="http://schemas.microsoft.com/office/drawing/2014/main" id="{A960F2D4-765A-8ED5-3626-1A49B8FE8F73}"/>
                </a:ext>
              </a:extLst>
            </p:cNvPr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2961;p68">
              <a:extLst>
                <a:ext uri="{FF2B5EF4-FFF2-40B4-BE49-F238E27FC236}">
                  <a16:creationId xmlns:a16="http://schemas.microsoft.com/office/drawing/2014/main" id="{7F1B9734-E8E5-CAD7-E013-CDC8D8DDAF69}"/>
                </a:ext>
              </a:extLst>
            </p:cNvPr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2962;p68">
              <a:extLst>
                <a:ext uri="{FF2B5EF4-FFF2-40B4-BE49-F238E27FC236}">
                  <a16:creationId xmlns:a16="http://schemas.microsoft.com/office/drawing/2014/main" id="{4ED2C1F5-5982-803B-9A78-644326C283E0}"/>
                </a:ext>
              </a:extLst>
            </p:cNvPr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2963;p68">
              <a:extLst>
                <a:ext uri="{FF2B5EF4-FFF2-40B4-BE49-F238E27FC236}">
                  <a16:creationId xmlns:a16="http://schemas.microsoft.com/office/drawing/2014/main" id="{69B967E7-1771-F50B-4604-D0F63D3B2CF5}"/>
                </a:ext>
              </a:extLst>
            </p:cNvPr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2964;p68">
              <a:extLst>
                <a:ext uri="{FF2B5EF4-FFF2-40B4-BE49-F238E27FC236}">
                  <a16:creationId xmlns:a16="http://schemas.microsoft.com/office/drawing/2014/main" id="{79AC1088-536A-3BAC-C212-975C8CFFD9D1}"/>
                </a:ext>
              </a:extLst>
            </p:cNvPr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2965;p68">
              <a:extLst>
                <a:ext uri="{FF2B5EF4-FFF2-40B4-BE49-F238E27FC236}">
                  <a16:creationId xmlns:a16="http://schemas.microsoft.com/office/drawing/2014/main" id="{8483798E-1E3D-6FC4-4BCF-F7FB316195C8}"/>
                </a:ext>
              </a:extLst>
            </p:cNvPr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2966;p68">
              <a:extLst>
                <a:ext uri="{FF2B5EF4-FFF2-40B4-BE49-F238E27FC236}">
                  <a16:creationId xmlns:a16="http://schemas.microsoft.com/office/drawing/2014/main" id="{80DDB056-E8F2-5CCE-3C66-C7D8165AEDB8}"/>
                </a:ext>
              </a:extLst>
            </p:cNvPr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2967;p68">
              <a:extLst>
                <a:ext uri="{FF2B5EF4-FFF2-40B4-BE49-F238E27FC236}">
                  <a16:creationId xmlns:a16="http://schemas.microsoft.com/office/drawing/2014/main" id="{E9347610-BCA8-DBCD-DC2C-DE600D2ED0CD}"/>
                </a:ext>
              </a:extLst>
            </p:cNvPr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2968;p68">
              <a:extLst>
                <a:ext uri="{FF2B5EF4-FFF2-40B4-BE49-F238E27FC236}">
                  <a16:creationId xmlns:a16="http://schemas.microsoft.com/office/drawing/2014/main" id="{1D4D58DE-25D0-D416-152A-8989A3BA77AC}"/>
                </a:ext>
              </a:extLst>
            </p:cNvPr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2969;p68">
              <a:extLst>
                <a:ext uri="{FF2B5EF4-FFF2-40B4-BE49-F238E27FC236}">
                  <a16:creationId xmlns:a16="http://schemas.microsoft.com/office/drawing/2014/main" id="{379FA202-F46F-C9AD-A9D8-1A3E23AB4C41}"/>
                </a:ext>
              </a:extLst>
            </p:cNvPr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2970;p68">
              <a:extLst>
                <a:ext uri="{FF2B5EF4-FFF2-40B4-BE49-F238E27FC236}">
                  <a16:creationId xmlns:a16="http://schemas.microsoft.com/office/drawing/2014/main" id="{BA059357-740B-52D4-3A44-097F6E946E68}"/>
                </a:ext>
              </a:extLst>
            </p:cNvPr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2971;p68">
              <a:extLst>
                <a:ext uri="{FF2B5EF4-FFF2-40B4-BE49-F238E27FC236}">
                  <a16:creationId xmlns:a16="http://schemas.microsoft.com/office/drawing/2014/main" id="{EFEE9AFF-2E18-2588-BB98-E23260392213}"/>
                </a:ext>
              </a:extLst>
            </p:cNvPr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2972;p68">
              <a:extLst>
                <a:ext uri="{FF2B5EF4-FFF2-40B4-BE49-F238E27FC236}">
                  <a16:creationId xmlns:a16="http://schemas.microsoft.com/office/drawing/2014/main" id="{01D4D1B2-5FCA-6A05-A309-FD5169AA39E8}"/>
                </a:ext>
              </a:extLst>
            </p:cNvPr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2973;p68">
              <a:extLst>
                <a:ext uri="{FF2B5EF4-FFF2-40B4-BE49-F238E27FC236}">
                  <a16:creationId xmlns:a16="http://schemas.microsoft.com/office/drawing/2014/main" id="{107CDA47-930E-3504-48BC-05F262F26C7E}"/>
                </a:ext>
              </a:extLst>
            </p:cNvPr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2974;p68">
              <a:extLst>
                <a:ext uri="{FF2B5EF4-FFF2-40B4-BE49-F238E27FC236}">
                  <a16:creationId xmlns:a16="http://schemas.microsoft.com/office/drawing/2014/main" id="{EB4C5C13-DE72-A45E-1B3F-579098047E3C}"/>
                </a:ext>
              </a:extLst>
            </p:cNvPr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2975;p68">
              <a:extLst>
                <a:ext uri="{FF2B5EF4-FFF2-40B4-BE49-F238E27FC236}">
                  <a16:creationId xmlns:a16="http://schemas.microsoft.com/office/drawing/2014/main" id="{AB99FED2-E69D-4B9D-E511-DB7E4CECD9CF}"/>
                </a:ext>
              </a:extLst>
            </p:cNvPr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2976;p68">
              <a:extLst>
                <a:ext uri="{FF2B5EF4-FFF2-40B4-BE49-F238E27FC236}">
                  <a16:creationId xmlns:a16="http://schemas.microsoft.com/office/drawing/2014/main" id="{75EBD6B6-8721-8DEA-6E9C-BB9F1BFE799F}"/>
                </a:ext>
              </a:extLst>
            </p:cNvPr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2977;p68">
              <a:extLst>
                <a:ext uri="{FF2B5EF4-FFF2-40B4-BE49-F238E27FC236}">
                  <a16:creationId xmlns:a16="http://schemas.microsoft.com/office/drawing/2014/main" id="{4D81287F-8B42-143D-F73E-A4D713225510}"/>
                </a:ext>
              </a:extLst>
            </p:cNvPr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2978;p68">
              <a:extLst>
                <a:ext uri="{FF2B5EF4-FFF2-40B4-BE49-F238E27FC236}">
                  <a16:creationId xmlns:a16="http://schemas.microsoft.com/office/drawing/2014/main" id="{7936910B-6E93-12CA-F93D-5F7241CCB2E0}"/>
                </a:ext>
              </a:extLst>
            </p:cNvPr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2979;p68">
              <a:extLst>
                <a:ext uri="{FF2B5EF4-FFF2-40B4-BE49-F238E27FC236}">
                  <a16:creationId xmlns:a16="http://schemas.microsoft.com/office/drawing/2014/main" id="{9D9D2766-9888-3F90-5D97-1706226FF827}"/>
                </a:ext>
              </a:extLst>
            </p:cNvPr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2980;p68">
              <a:extLst>
                <a:ext uri="{FF2B5EF4-FFF2-40B4-BE49-F238E27FC236}">
                  <a16:creationId xmlns:a16="http://schemas.microsoft.com/office/drawing/2014/main" id="{364FB856-7955-9DEB-6C5A-B63A39642E00}"/>
                </a:ext>
              </a:extLst>
            </p:cNvPr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2981;p68">
              <a:extLst>
                <a:ext uri="{FF2B5EF4-FFF2-40B4-BE49-F238E27FC236}">
                  <a16:creationId xmlns:a16="http://schemas.microsoft.com/office/drawing/2014/main" id="{7BAC8E8A-AD1F-F349-920F-A8ADFDEB9A44}"/>
                </a:ext>
              </a:extLst>
            </p:cNvPr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2982;p68">
              <a:extLst>
                <a:ext uri="{FF2B5EF4-FFF2-40B4-BE49-F238E27FC236}">
                  <a16:creationId xmlns:a16="http://schemas.microsoft.com/office/drawing/2014/main" id="{5189692D-DA79-A43E-50BD-3CF8E6CFB24F}"/>
                </a:ext>
              </a:extLst>
            </p:cNvPr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2983;p68">
              <a:extLst>
                <a:ext uri="{FF2B5EF4-FFF2-40B4-BE49-F238E27FC236}">
                  <a16:creationId xmlns:a16="http://schemas.microsoft.com/office/drawing/2014/main" id="{FBADE925-BBCC-C5BC-2FD3-D2E8CF5715B5}"/>
                </a:ext>
              </a:extLst>
            </p:cNvPr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2984;p68">
              <a:extLst>
                <a:ext uri="{FF2B5EF4-FFF2-40B4-BE49-F238E27FC236}">
                  <a16:creationId xmlns:a16="http://schemas.microsoft.com/office/drawing/2014/main" id="{A2D86CFA-8D6D-DB7B-428F-7C68DC51F954}"/>
                </a:ext>
              </a:extLst>
            </p:cNvPr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2985;p68">
              <a:extLst>
                <a:ext uri="{FF2B5EF4-FFF2-40B4-BE49-F238E27FC236}">
                  <a16:creationId xmlns:a16="http://schemas.microsoft.com/office/drawing/2014/main" id="{C71FAB8C-14D3-8DF0-A611-7B6BBCA5E98C}"/>
                </a:ext>
              </a:extLst>
            </p:cNvPr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2986;p68">
              <a:extLst>
                <a:ext uri="{FF2B5EF4-FFF2-40B4-BE49-F238E27FC236}">
                  <a16:creationId xmlns:a16="http://schemas.microsoft.com/office/drawing/2014/main" id="{23D25A2F-25A8-A270-6216-4F4EA1BC054A}"/>
                </a:ext>
              </a:extLst>
            </p:cNvPr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2987;p68">
              <a:extLst>
                <a:ext uri="{FF2B5EF4-FFF2-40B4-BE49-F238E27FC236}">
                  <a16:creationId xmlns:a16="http://schemas.microsoft.com/office/drawing/2014/main" id="{A7158B7F-E90D-1933-193E-0D019A755BD3}"/>
                </a:ext>
              </a:extLst>
            </p:cNvPr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2988;p68">
              <a:extLst>
                <a:ext uri="{FF2B5EF4-FFF2-40B4-BE49-F238E27FC236}">
                  <a16:creationId xmlns:a16="http://schemas.microsoft.com/office/drawing/2014/main" id="{9A52D60F-106C-B42C-6EB7-AF358F3720C8}"/>
                </a:ext>
              </a:extLst>
            </p:cNvPr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2989;p68">
              <a:extLst>
                <a:ext uri="{FF2B5EF4-FFF2-40B4-BE49-F238E27FC236}">
                  <a16:creationId xmlns:a16="http://schemas.microsoft.com/office/drawing/2014/main" id="{4C1D6365-11CB-4AB6-1483-A843CF02936D}"/>
                </a:ext>
              </a:extLst>
            </p:cNvPr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2990;p68">
              <a:extLst>
                <a:ext uri="{FF2B5EF4-FFF2-40B4-BE49-F238E27FC236}">
                  <a16:creationId xmlns:a16="http://schemas.microsoft.com/office/drawing/2014/main" id="{D88486C0-2799-D25C-83AC-A2624D08E806}"/>
                </a:ext>
              </a:extLst>
            </p:cNvPr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2991;p68">
              <a:extLst>
                <a:ext uri="{FF2B5EF4-FFF2-40B4-BE49-F238E27FC236}">
                  <a16:creationId xmlns:a16="http://schemas.microsoft.com/office/drawing/2014/main" id="{D55C98AA-1F16-AC54-F3A0-205893A2E3B8}"/>
                </a:ext>
              </a:extLst>
            </p:cNvPr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2992;p68">
              <a:extLst>
                <a:ext uri="{FF2B5EF4-FFF2-40B4-BE49-F238E27FC236}">
                  <a16:creationId xmlns:a16="http://schemas.microsoft.com/office/drawing/2014/main" id="{CE60C03C-2571-7C6B-973F-992029ABC0A7}"/>
                </a:ext>
              </a:extLst>
            </p:cNvPr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2993;p68">
              <a:extLst>
                <a:ext uri="{FF2B5EF4-FFF2-40B4-BE49-F238E27FC236}">
                  <a16:creationId xmlns:a16="http://schemas.microsoft.com/office/drawing/2014/main" id="{BC372055-989A-AC22-591E-40D06E9B1510}"/>
                </a:ext>
              </a:extLst>
            </p:cNvPr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2994;p68">
              <a:extLst>
                <a:ext uri="{FF2B5EF4-FFF2-40B4-BE49-F238E27FC236}">
                  <a16:creationId xmlns:a16="http://schemas.microsoft.com/office/drawing/2014/main" id="{9632C432-9425-1AF3-7107-9062C140C463}"/>
                </a:ext>
              </a:extLst>
            </p:cNvPr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2995;p68">
              <a:extLst>
                <a:ext uri="{FF2B5EF4-FFF2-40B4-BE49-F238E27FC236}">
                  <a16:creationId xmlns:a16="http://schemas.microsoft.com/office/drawing/2014/main" id="{5084C9E5-CCFB-33C1-E1EA-FF49CB847770}"/>
                </a:ext>
              </a:extLst>
            </p:cNvPr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2996;p68">
              <a:extLst>
                <a:ext uri="{FF2B5EF4-FFF2-40B4-BE49-F238E27FC236}">
                  <a16:creationId xmlns:a16="http://schemas.microsoft.com/office/drawing/2014/main" id="{1E1B2A6E-EE82-9A6B-9343-E90C9C2D7E1A}"/>
                </a:ext>
              </a:extLst>
            </p:cNvPr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2997;p68">
              <a:extLst>
                <a:ext uri="{FF2B5EF4-FFF2-40B4-BE49-F238E27FC236}">
                  <a16:creationId xmlns:a16="http://schemas.microsoft.com/office/drawing/2014/main" id="{6245334B-E459-F06E-C282-6F62D88C2D23}"/>
                </a:ext>
              </a:extLst>
            </p:cNvPr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2998;p68">
              <a:extLst>
                <a:ext uri="{FF2B5EF4-FFF2-40B4-BE49-F238E27FC236}">
                  <a16:creationId xmlns:a16="http://schemas.microsoft.com/office/drawing/2014/main" id="{3D574668-B771-D835-8552-EB642E1C5B64}"/>
                </a:ext>
              </a:extLst>
            </p:cNvPr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2999;p68">
              <a:extLst>
                <a:ext uri="{FF2B5EF4-FFF2-40B4-BE49-F238E27FC236}">
                  <a16:creationId xmlns:a16="http://schemas.microsoft.com/office/drawing/2014/main" id="{54067EED-CF58-5796-6871-824BA7E0C0A9}"/>
                </a:ext>
              </a:extLst>
            </p:cNvPr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3000;p68">
              <a:extLst>
                <a:ext uri="{FF2B5EF4-FFF2-40B4-BE49-F238E27FC236}">
                  <a16:creationId xmlns:a16="http://schemas.microsoft.com/office/drawing/2014/main" id="{9E12ACD2-94BF-BB74-52BF-AAF2BF507762}"/>
                </a:ext>
              </a:extLst>
            </p:cNvPr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3001;p68">
              <a:extLst>
                <a:ext uri="{FF2B5EF4-FFF2-40B4-BE49-F238E27FC236}">
                  <a16:creationId xmlns:a16="http://schemas.microsoft.com/office/drawing/2014/main" id="{F3F161AA-BC77-A441-F211-405423057592}"/>
                </a:ext>
              </a:extLst>
            </p:cNvPr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3002;p68">
              <a:extLst>
                <a:ext uri="{FF2B5EF4-FFF2-40B4-BE49-F238E27FC236}">
                  <a16:creationId xmlns:a16="http://schemas.microsoft.com/office/drawing/2014/main" id="{5FA0B1D1-8819-B26F-80B5-BAB49492864F}"/>
                </a:ext>
              </a:extLst>
            </p:cNvPr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3003;p68">
              <a:extLst>
                <a:ext uri="{FF2B5EF4-FFF2-40B4-BE49-F238E27FC236}">
                  <a16:creationId xmlns:a16="http://schemas.microsoft.com/office/drawing/2014/main" id="{78DC7F1D-3CDD-E6BF-7408-508CDD8493E0}"/>
                </a:ext>
              </a:extLst>
            </p:cNvPr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3004;p68">
              <a:extLst>
                <a:ext uri="{FF2B5EF4-FFF2-40B4-BE49-F238E27FC236}">
                  <a16:creationId xmlns:a16="http://schemas.microsoft.com/office/drawing/2014/main" id="{ABAE4568-BA58-9793-C220-B4C037AFF8F3}"/>
                </a:ext>
              </a:extLst>
            </p:cNvPr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3005;p68">
              <a:extLst>
                <a:ext uri="{FF2B5EF4-FFF2-40B4-BE49-F238E27FC236}">
                  <a16:creationId xmlns:a16="http://schemas.microsoft.com/office/drawing/2014/main" id="{868A656E-5EC7-6BE6-B7B3-7B19FBD0B068}"/>
                </a:ext>
              </a:extLst>
            </p:cNvPr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3006;p68">
              <a:extLst>
                <a:ext uri="{FF2B5EF4-FFF2-40B4-BE49-F238E27FC236}">
                  <a16:creationId xmlns:a16="http://schemas.microsoft.com/office/drawing/2014/main" id="{23C7FAFC-D9D6-9913-616F-905A33338EC3}"/>
                </a:ext>
              </a:extLst>
            </p:cNvPr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3007;p68">
              <a:extLst>
                <a:ext uri="{FF2B5EF4-FFF2-40B4-BE49-F238E27FC236}">
                  <a16:creationId xmlns:a16="http://schemas.microsoft.com/office/drawing/2014/main" id="{12DA332B-C25B-CDCC-FF40-329BBFD254E4}"/>
                </a:ext>
              </a:extLst>
            </p:cNvPr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3008;p68">
              <a:extLst>
                <a:ext uri="{FF2B5EF4-FFF2-40B4-BE49-F238E27FC236}">
                  <a16:creationId xmlns:a16="http://schemas.microsoft.com/office/drawing/2014/main" id="{AD1EA189-258B-57B6-2FA6-0A610E9348F0}"/>
                </a:ext>
              </a:extLst>
            </p:cNvPr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3009;p68">
              <a:extLst>
                <a:ext uri="{FF2B5EF4-FFF2-40B4-BE49-F238E27FC236}">
                  <a16:creationId xmlns:a16="http://schemas.microsoft.com/office/drawing/2014/main" id="{D67CD65C-3F0A-531F-B438-17BF6736FFB2}"/>
                </a:ext>
              </a:extLst>
            </p:cNvPr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3010;p68">
              <a:extLst>
                <a:ext uri="{FF2B5EF4-FFF2-40B4-BE49-F238E27FC236}">
                  <a16:creationId xmlns:a16="http://schemas.microsoft.com/office/drawing/2014/main" id="{6A4EE8EB-2266-77F6-64BA-2973AFC3F5DF}"/>
                </a:ext>
              </a:extLst>
            </p:cNvPr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3011;p68">
              <a:extLst>
                <a:ext uri="{FF2B5EF4-FFF2-40B4-BE49-F238E27FC236}">
                  <a16:creationId xmlns:a16="http://schemas.microsoft.com/office/drawing/2014/main" id="{40EB069F-2703-E87A-BA2B-D3519B361CC6}"/>
                </a:ext>
              </a:extLst>
            </p:cNvPr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3012;p68">
              <a:extLst>
                <a:ext uri="{FF2B5EF4-FFF2-40B4-BE49-F238E27FC236}">
                  <a16:creationId xmlns:a16="http://schemas.microsoft.com/office/drawing/2014/main" id="{EDF528B4-1868-D485-939A-60BEA27A8061}"/>
                </a:ext>
              </a:extLst>
            </p:cNvPr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3013;p68">
              <a:extLst>
                <a:ext uri="{FF2B5EF4-FFF2-40B4-BE49-F238E27FC236}">
                  <a16:creationId xmlns:a16="http://schemas.microsoft.com/office/drawing/2014/main" id="{869ADFDC-DBAA-A917-A7F0-F8AAC5FB6007}"/>
                </a:ext>
              </a:extLst>
            </p:cNvPr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3014;p68">
              <a:extLst>
                <a:ext uri="{FF2B5EF4-FFF2-40B4-BE49-F238E27FC236}">
                  <a16:creationId xmlns:a16="http://schemas.microsoft.com/office/drawing/2014/main" id="{4BE0F53C-DB9A-5C69-F881-A0F1D508607E}"/>
                </a:ext>
              </a:extLst>
            </p:cNvPr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2" name="Google Shape;3015;p68">
              <a:extLst>
                <a:ext uri="{FF2B5EF4-FFF2-40B4-BE49-F238E27FC236}">
                  <a16:creationId xmlns:a16="http://schemas.microsoft.com/office/drawing/2014/main" id="{D4E982D9-CDF7-5A9A-9335-E5061FBF155E}"/>
                </a:ext>
              </a:extLst>
            </p:cNvPr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3" name="Google Shape;3016;p68">
              <a:extLst>
                <a:ext uri="{FF2B5EF4-FFF2-40B4-BE49-F238E27FC236}">
                  <a16:creationId xmlns:a16="http://schemas.microsoft.com/office/drawing/2014/main" id="{34B654CF-9BC5-E8B2-45D2-4F11F56A7C97}"/>
                </a:ext>
              </a:extLst>
            </p:cNvPr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3017;p68">
              <a:extLst>
                <a:ext uri="{FF2B5EF4-FFF2-40B4-BE49-F238E27FC236}">
                  <a16:creationId xmlns:a16="http://schemas.microsoft.com/office/drawing/2014/main" id="{F83A0622-6010-66BD-3C56-013B50E45BDB}"/>
                </a:ext>
              </a:extLst>
            </p:cNvPr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3018;p68">
              <a:extLst>
                <a:ext uri="{FF2B5EF4-FFF2-40B4-BE49-F238E27FC236}">
                  <a16:creationId xmlns:a16="http://schemas.microsoft.com/office/drawing/2014/main" id="{E941F495-2F12-4237-2136-B5C425351FEE}"/>
                </a:ext>
              </a:extLst>
            </p:cNvPr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3019;p68">
              <a:extLst>
                <a:ext uri="{FF2B5EF4-FFF2-40B4-BE49-F238E27FC236}">
                  <a16:creationId xmlns:a16="http://schemas.microsoft.com/office/drawing/2014/main" id="{2253CACC-22ED-7F77-9AB9-C5C3EE8874A1}"/>
                </a:ext>
              </a:extLst>
            </p:cNvPr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3020;p68">
              <a:extLst>
                <a:ext uri="{FF2B5EF4-FFF2-40B4-BE49-F238E27FC236}">
                  <a16:creationId xmlns:a16="http://schemas.microsoft.com/office/drawing/2014/main" id="{85F365E6-7D78-D8CA-29B7-30A36CA28FDD}"/>
                </a:ext>
              </a:extLst>
            </p:cNvPr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3021;p68">
              <a:extLst>
                <a:ext uri="{FF2B5EF4-FFF2-40B4-BE49-F238E27FC236}">
                  <a16:creationId xmlns:a16="http://schemas.microsoft.com/office/drawing/2014/main" id="{DDCC098D-59F2-D3F5-C256-9D8EC21F4CCE}"/>
                </a:ext>
              </a:extLst>
            </p:cNvPr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9" name="Google Shape;3022;p68">
              <a:extLst>
                <a:ext uri="{FF2B5EF4-FFF2-40B4-BE49-F238E27FC236}">
                  <a16:creationId xmlns:a16="http://schemas.microsoft.com/office/drawing/2014/main" id="{85BD21ED-9A76-D53D-89D0-625EB9A98454}"/>
                </a:ext>
              </a:extLst>
            </p:cNvPr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0" name="Google Shape;3023;p68">
              <a:extLst>
                <a:ext uri="{FF2B5EF4-FFF2-40B4-BE49-F238E27FC236}">
                  <a16:creationId xmlns:a16="http://schemas.microsoft.com/office/drawing/2014/main" id="{EF3E2310-36DA-5F6F-1C19-9E2D4A7495D6}"/>
                </a:ext>
              </a:extLst>
            </p:cNvPr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3024;p68">
              <a:extLst>
                <a:ext uri="{FF2B5EF4-FFF2-40B4-BE49-F238E27FC236}">
                  <a16:creationId xmlns:a16="http://schemas.microsoft.com/office/drawing/2014/main" id="{0B0C4BD2-77DF-0D2D-311C-F97F74C49C03}"/>
                </a:ext>
              </a:extLst>
            </p:cNvPr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3025;p68">
              <a:extLst>
                <a:ext uri="{FF2B5EF4-FFF2-40B4-BE49-F238E27FC236}">
                  <a16:creationId xmlns:a16="http://schemas.microsoft.com/office/drawing/2014/main" id="{6F9A7B69-757F-70D2-3B43-07BE2719C2A8}"/>
                </a:ext>
              </a:extLst>
            </p:cNvPr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3026;p68">
              <a:extLst>
                <a:ext uri="{FF2B5EF4-FFF2-40B4-BE49-F238E27FC236}">
                  <a16:creationId xmlns:a16="http://schemas.microsoft.com/office/drawing/2014/main" id="{AC7035F3-0602-BF5A-A8DF-A2FAF11106DB}"/>
                </a:ext>
              </a:extLst>
            </p:cNvPr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3027;p68">
              <a:extLst>
                <a:ext uri="{FF2B5EF4-FFF2-40B4-BE49-F238E27FC236}">
                  <a16:creationId xmlns:a16="http://schemas.microsoft.com/office/drawing/2014/main" id="{5BAF0F8E-F8D5-3CD1-A767-6B39D76B7A31}"/>
                </a:ext>
              </a:extLst>
            </p:cNvPr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3028;p68">
              <a:extLst>
                <a:ext uri="{FF2B5EF4-FFF2-40B4-BE49-F238E27FC236}">
                  <a16:creationId xmlns:a16="http://schemas.microsoft.com/office/drawing/2014/main" id="{B244525F-F16B-23AE-605F-891E92BF5014}"/>
                </a:ext>
              </a:extLst>
            </p:cNvPr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3029;p68">
              <a:extLst>
                <a:ext uri="{FF2B5EF4-FFF2-40B4-BE49-F238E27FC236}">
                  <a16:creationId xmlns:a16="http://schemas.microsoft.com/office/drawing/2014/main" id="{A73E2316-D731-3021-72F6-D25163FABDC2}"/>
                </a:ext>
              </a:extLst>
            </p:cNvPr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3030;p68">
              <a:extLst>
                <a:ext uri="{FF2B5EF4-FFF2-40B4-BE49-F238E27FC236}">
                  <a16:creationId xmlns:a16="http://schemas.microsoft.com/office/drawing/2014/main" id="{DA05C7D8-FAAE-62A8-DA06-233E114FC9A9}"/>
                </a:ext>
              </a:extLst>
            </p:cNvPr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3031;p68">
              <a:extLst>
                <a:ext uri="{FF2B5EF4-FFF2-40B4-BE49-F238E27FC236}">
                  <a16:creationId xmlns:a16="http://schemas.microsoft.com/office/drawing/2014/main" id="{6FC491E9-7245-CC0D-3840-79BA1D4883E5}"/>
                </a:ext>
              </a:extLst>
            </p:cNvPr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3032;p68">
              <a:extLst>
                <a:ext uri="{FF2B5EF4-FFF2-40B4-BE49-F238E27FC236}">
                  <a16:creationId xmlns:a16="http://schemas.microsoft.com/office/drawing/2014/main" id="{D53720A0-C920-3DE8-1964-C12EE518CEAA}"/>
                </a:ext>
              </a:extLst>
            </p:cNvPr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3033;p68">
              <a:extLst>
                <a:ext uri="{FF2B5EF4-FFF2-40B4-BE49-F238E27FC236}">
                  <a16:creationId xmlns:a16="http://schemas.microsoft.com/office/drawing/2014/main" id="{2F2B3B06-F9A1-6813-C31B-5DAB097062EF}"/>
                </a:ext>
              </a:extLst>
            </p:cNvPr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3034;p68">
              <a:extLst>
                <a:ext uri="{FF2B5EF4-FFF2-40B4-BE49-F238E27FC236}">
                  <a16:creationId xmlns:a16="http://schemas.microsoft.com/office/drawing/2014/main" id="{8C64297B-11F4-AD09-D989-EEB3F2E93F29}"/>
                </a:ext>
              </a:extLst>
            </p:cNvPr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3035;p68">
              <a:extLst>
                <a:ext uri="{FF2B5EF4-FFF2-40B4-BE49-F238E27FC236}">
                  <a16:creationId xmlns:a16="http://schemas.microsoft.com/office/drawing/2014/main" id="{3B1B585D-C132-7BCF-D2A6-A42F897778D7}"/>
                </a:ext>
              </a:extLst>
            </p:cNvPr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3036;p68">
              <a:extLst>
                <a:ext uri="{FF2B5EF4-FFF2-40B4-BE49-F238E27FC236}">
                  <a16:creationId xmlns:a16="http://schemas.microsoft.com/office/drawing/2014/main" id="{341A1273-949B-DD01-F5EE-56782878476E}"/>
                </a:ext>
              </a:extLst>
            </p:cNvPr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3037;p68">
              <a:extLst>
                <a:ext uri="{FF2B5EF4-FFF2-40B4-BE49-F238E27FC236}">
                  <a16:creationId xmlns:a16="http://schemas.microsoft.com/office/drawing/2014/main" id="{CD41213E-F529-AF9B-B5F0-9B7AC36EE2D6}"/>
                </a:ext>
              </a:extLst>
            </p:cNvPr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3038;p68">
              <a:extLst>
                <a:ext uri="{FF2B5EF4-FFF2-40B4-BE49-F238E27FC236}">
                  <a16:creationId xmlns:a16="http://schemas.microsoft.com/office/drawing/2014/main" id="{BFF280CE-962D-9E84-1207-E0D93524B4D6}"/>
                </a:ext>
              </a:extLst>
            </p:cNvPr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3039;p68">
              <a:extLst>
                <a:ext uri="{FF2B5EF4-FFF2-40B4-BE49-F238E27FC236}">
                  <a16:creationId xmlns:a16="http://schemas.microsoft.com/office/drawing/2014/main" id="{36AFA17D-6799-6244-20BC-AA9717D0B4EC}"/>
                </a:ext>
              </a:extLst>
            </p:cNvPr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3040;p68">
              <a:extLst>
                <a:ext uri="{FF2B5EF4-FFF2-40B4-BE49-F238E27FC236}">
                  <a16:creationId xmlns:a16="http://schemas.microsoft.com/office/drawing/2014/main" id="{FC433ABC-904A-ABDD-3791-83BA430ABE0C}"/>
                </a:ext>
              </a:extLst>
            </p:cNvPr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3041;p68">
              <a:extLst>
                <a:ext uri="{FF2B5EF4-FFF2-40B4-BE49-F238E27FC236}">
                  <a16:creationId xmlns:a16="http://schemas.microsoft.com/office/drawing/2014/main" id="{593E8706-2E79-BFE4-082B-687F3424CC99}"/>
                </a:ext>
              </a:extLst>
            </p:cNvPr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3042;p68">
              <a:extLst>
                <a:ext uri="{FF2B5EF4-FFF2-40B4-BE49-F238E27FC236}">
                  <a16:creationId xmlns:a16="http://schemas.microsoft.com/office/drawing/2014/main" id="{A61617B5-19C5-5FFB-F97F-344871179A2F}"/>
                </a:ext>
              </a:extLst>
            </p:cNvPr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3043;p68">
              <a:extLst>
                <a:ext uri="{FF2B5EF4-FFF2-40B4-BE49-F238E27FC236}">
                  <a16:creationId xmlns:a16="http://schemas.microsoft.com/office/drawing/2014/main" id="{0FC6735F-7157-00DC-0FC8-63058D1F13AE}"/>
                </a:ext>
              </a:extLst>
            </p:cNvPr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3044;p68">
              <a:extLst>
                <a:ext uri="{FF2B5EF4-FFF2-40B4-BE49-F238E27FC236}">
                  <a16:creationId xmlns:a16="http://schemas.microsoft.com/office/drawing/2014/main" id="{98B534AA-7A0A-4982-2FC4-C91ECA4CE0B9}"/>
                </a:ext>
              </a:extLst>
            </p:cNvPr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3045;p68">
              <a:extLst>
                <a:ext uri="{FF2B5EF4-FFF2-40B4-BE49-F238E27FC236}">
                  <a16:creationId xmlns:a16="http://schemas.microsoft.com/office/drawing/2014/main" id="{53C564EF-CFAE-A2F9-FDF3-F3842C8556DB}"/>
                </a:ext>
              </a:extLst>
            </p:cNvPr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3046;p68">
              <a:extLst>
                <a:ext uri="{FF2B5EF4-FFF2-40B4-BE49-F238E27FC236}">
                  <a16:creationId xmlns:a16="http://schemas.microsoft.com/office/drawing/2014/main" id="{42694ECD-C62F-0F8F-995C-2DEF878622F3}"/>
                </a:ext>
              </a:extLst>
            </p:cNvPr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3047;p68">
              <a:extLst>
                <a:ext uri="{FF2B5EF4-FFF2-40B4-BE49-F238E27FC236}">
                  <a16:creationId xmlns:a16="http://schemas.microsoft.com/office/drawing/2014/main" id="{F47D17FA-CF3C-B053-80D0-CF24DE1B0784}"/>
                </a:ext>
              </a:extLst>
            </p:cNvPr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3048;p68">
              <a:extLst>
                <a:ext uri="{FF2B5EF4-FFF2-40B4-BE49-F238E27FC236}">
                  <a16:creationId xmlns:a16="http://schemas.microsoft.com/office/drawing/2014/main" id="{34CB9EC2-3B3A-C97C-3F3A-AFF1CF56681C}"/>
                </a:ext>
              </a:extLst>
            </p:cNvPr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3049;p68">
              <a:extLst>
                <a:ext uri="{FF2B5EF4-FFF2-40B4-BE49-F238E27FC236}">
                  <a16:creationId xmlns:a16="http://schemas.microsoft.com/office/drawing/2014/main" id="{80E6C6A9-FA80-3891-1308-901347E806A5}"/>
                </a:ext>
              </a:extLst>
            </p:cNvPr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3050;p68">
              <a:extLst>
                <a:ext uri="{FF2B5EF4-FFF2-40B4-BE49-F238E27FC236}">
                  <a16:creationId xmlns:a16="http://schemas.microsoft.com/office/drawing/2014/main" id="{F0D08567-15F3-247A-C5CD-143F4052925B}"/>
                </a:ext>
              </a:extLst>
            </p:cNvPr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3051;p68">
              <a:extLst>
                <a:ext uri="{FF2B5EF4-FFF2-40B4-BE49-F238E27FC236}">
                  <a16:creationId xmlns:a16="http://schemas.microsoft.com/office/drawing/2014/main" id="{8B7D5BA2-262C-3160-D6A8-2CBE5368E05F}"/>
                </a:ext>
              </a:extLst>
            </p:cNvPr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3052;p68">
              <a:extLst>
                <a:ext uri="{FF2B5EF4-FFF2-40B4-BE49-F238E27FC236}">
                  <a16:creationId xmlns:a16="http://schemas.microsoft.com/office/drawing/2014/main" id="{D09FEEE5-2372-4DAC-2ACA-6077FE3DB0D5}"/>
                </a:ext>
              </a:extLst>
            </p:cNvPr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3053;p68">
              <a:extLst>
                <a:ext uri="{FF2B5EF4-FFF2-40B4-BE49-F238E27FC236}">
                  <a16:creationId xmlns:a16="http://schemas.microsoft.com/office/drawing/2014/main" id="{8654E558-6F65-6C34-4B30-3EF3CB4E07D3}"/>
                </a:ext>
              </a:extLst>
            </p:cNvPr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3054;p68">
              <a:extLst>
                <a:ext uri="{FF2B5EF4-FFF2-40B4-BE49-F238E27FC236}">
                  <a16:creationId xmlns:a16="http://schemas.microsoft.com/office/drawing/2014/main" id="{7206D94B-6530-6284-F2F9-313BEFF45FB0}"/>
                </a:ext>
              </a:extLst>
            </p:cNvPr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3055;p68">
              <a:extLst>
                <a:ext uri="{FF2B5EF4-FFF2-40B4-BE49-F238E27FC236}">
                  <a16:creationId xmlns:a16="http://schemas.microsoft.com/office/drawing/2014/main" id="{E22D97BF-1919-9CF8-7F54-9E919917F497}"/>
                </a:ext>
              </a:extLst>
            </p:cNvPr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3056;p68">
              <a:extLst>
                <a:ext uri="{FF2B5EF4-FFF2-40B4-BE49-F238E27FC236}">
                  <a16:creationId xmlns:a16="http://schemas.microsoft.com/office/drawing/2014/main" id="{EBB21C9F-83A3-6279-39F7-CEE189BEED45}"/>
                </a:ext>
              </a:extLst>
            </p:cNvPr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3057;p68">
              <a:extLst>
                <a:ext uri="{FF2B5EF4-FFF2-40B4-BE49-F238E27FC236}">
                  <a16:creationId xmlns:a16="http://schemas.microsoft.com/office/drawing/2014/main" id="{16646BB1-8C3A-8E6E-0027-703CAD4F7F89}"/>
                </a:ext>
              </a:extLst>
            </p:cNvPr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3058;p68">
              <a:extLst>
                <a:ext uri="{FF2B5EF4-FFF2-40B4-BE49-F238E27FC236}">
                  <a16:creationId xmlns:a16="http://schemas.microsoft.com/office/drawing/2014/main" id="{683A42B2-78C7-1B99-28E7-FB339D16276D}"/>
                </a:ext>
              </a:extLst>
            </p:cNvPr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3059;p68">
              <a:extLst>
                <a:ext uri="{FF2B5EF4-FFF2-40B4-BE49-F238E27FC236}">
                  <a16:creationId xmlns:a16="http://schemas.microsoft.com/office/drawing/2014/main" id="{4C6265AD-9BDC-5EEF-EAF7-4AF0A28FF0AB}"/>
                </a:ext>
              </a:extLst>
            </p:cNvPr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3060;p68">
              <a:extLst>
                <a:ext uri="{FF2B5EF4-FFF2-40B4-BE49-F238E27FC236}">
                  <a16:creationId xmlns:a16="http://schemas.microsoft.com/office/drawing/2014/main" id="{1009E0D4-4F80-18C4-AA05-7E059C187F74}"/>
                </a:ext>
              </a:extLst>
            </p:cNvPr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3061;p68">
              <a:extLst>
                <a:ext uri="{FF2B5EF4-FFF2-40B4-BE49-F238E27FC236}">
                  <a16:creationId xmlns:a16="http://schemas.microsoft.com/office/drawing/2014/main" id="{EE7F5C12-01CB-64E5-B1AC-A5FB3F1168EA}"/>
                </a:ext>
              </a:extLst>
            </p:cNvPr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3062;p68">
              <a:extLst>
                <a:ext uri="{FF2B5EF4-FFF2-40B4-BE49-F238E27FC236}">
                  <a16:creationId xmlns:a16="http://schemas.microsoft.com/office/drawing/2014/main" id="{0508021B-9F39-77A9-94FA-ED33128C86CE}"/>
                </a:ext>
              </a:extLst>
            </p:cNvPr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3063;p68">
              <a:extLst>
                <a:ext uri="{FF2B5EF4-FFF2-40B4-BE49-F238E27FC236}">
                  <a16:creationId xmlns:a16="http://schemas.microsoft.com/office/drawing/2014/main" id="{83E8D8CD-206B-C0F0-B09F-0EC89376F05D}"/>
                </a:ext>
              </a:extLst>
            </p:cNvPr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3064;p68">
              <a:extLst>
                <a:ext uri="{FF2B5EF4-FFF2-40B4-BE49-F238E27FC236}">
                  <a16:creationId xmlns:a16="http://schemas.microsoft.com/office/drawing/2014/main" id="{81D3EA5F-1E9B-FB1B-190C-A4B5EF15AFE1}"/>
                </a:ext>
              </a:extLst>
            </p:cNvPr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3065;p68">
              <a:extLst>
                <a:ext uri="{FF2B5EF4-FFF2-40B4-BE49-F238E27FC236}">
                  <a16:creationId xmlns:a16="http://schemas.microsoft.com/office/drawing/2014/main" id="{E70A11E0-83D4-1AD0-9CF2-D7480EBEA203}"/>
                </a:ext>
              </a:extLst>
            </p:cNvPr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3066;p68">
              <a:extLst>
                <a:ext uri="{FF2B5EF4-FFF2-40B4-BE49-F238E27FC236}">
                  <a16:creationId xmlns:a16="http://schemas.microsoft.com/office/drawing/2014/main" id="{55F8CCCD-303B-FD9B-1FD3-F43A3E682ACA}"/>
                </a:ext>
              </a:extLst>
            </p:cNvPr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3067;p68">
              <a:extLst>
                <a:ext uri="{FF2B5EF4-FFF2-40B4-BE49-F238E27FC236}">
                  <a16:creationId xmlns:a16="http://schemas.microsoft.com/office/drawing/2014/main" id="{69CF90B2-20D6-1FD0-D52B-D7D0CE2485F3}"/>
                </a:ext>
              </a:extLst>
            </p:cNvPr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3068;p68">
              <a:extLst>
                <a:ext uri="{FF2B5EF4-FFF2-40B4-BE49-F238E27FC236}">
                  <a16:creationId xmlns:a16="http://schemas.microsoft.com/office/drawing/2014/main" id="{FFC06B85-A2FA-CB5A-8FB4-B3EBBCF215AC}"/>
                </a:ext>
              </a:extLst>
            </p:cNvPr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3069;p68">
              <a:extLst>
                <a:ext uri="{FF2B5EF4-FFF2-40B4-BE49-F238E27FC236}">
                  <a16:creationId xmlns:a16="http://schemas.microsoft.com/office/drawing/2014/main" id="{07B05FDC-BA85-9749-EF36-6F8FD1279B89}"/>
                </a:ext>
              </a:extLst>
            </p:cNvPr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3070;p68">
              <a:extLst>
                <a:ext uri="{FF2B5EF4-FFF2-40B4-BE49-F238E27FC236}">
                  <a16:creationId xmlns:a16="http://schemas.microsoft.com/office/drawing/2014/main" id="{A7B8AD28-F19C-C579-DED5-503869C97363}"/>
                </a:ext>
              </a:extLst>
            </p:cNvPr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3071;p68">
              <a:extLst>
                <a:ext uri="{FF2B5EF4-FFF2-40B4-BE49-F238E27FC236}">
                  <a16:creationId xmlns:a16="http://schemas.microsoft.com/office/drawing/2014/main" id="{37158309-3CC5-BF68-CE32-3441049EF4E8}"/>
                </a:ext>
              </a:extLst>
            </p:cNvPr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3072;p68">
              <a:extLst>
                <a:ext uri="{FF2B5EF4-FFF2-40B4-BE49-F238E27FC236}">
                  <a16:creationId xmlns:a16="http://schemas.microsoft.com/office/drawing/2014/main" id="{1FF35376-B979-7539-B652-1471BB521898}"/>
                </a:ext>
              </a:extLst>
            </p:cNvPr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3073;p68">
              <a:extLst>
                <a:ext uri="{FF2B5EF4-FFF2-40B4-BE49-F238E27FC236}">
                  <a16:creationId xmlns:a16="http://schemas.microsoft.com/office/drawing/2014/main" id="{EE0DE325-2C80-5736-E3B4-5230EF2BA06A}"/>
                </a:ext>
              </a:extLst>
            </p:cNvPr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3074;p68">
              <a:extLst>
                <a:ext uri="{FF2B5EF4-FFF2-40B4-BE49-F238E27FC236}">
                  <a16:creationId xmlns:a16="http://schemas.microsoft.com/office/drawing/2014/main" id="{E9371F68-0D92-96E7-A607-3DA790AE6289}"/>
                </a:ext>
              </a:extLst>
            </p:cNvPr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3075;p68">
              <a:extLst>
                <a:ext uri="{FF2B5EF4-FFF2-40B4-BE49-F238E27FC236}">
                  <a16:creationId xmlns:a16="http://schemas.microsoft.com/office/drawing/2014/main" id="{2813CBA7-A33C-FE48-7E2B-3B1BA73520DE}"/>
                </a:ext>
              </a:extLst>
            </p:cNvPr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3" name="Google Shape;3076;p68">
              <a:extLst>
                <a:ext uri="{FF2B5EF4-FFF2-40B4-BE49-F238E27FC236}">
                  <a16:creationId xmlns:a16="http://schemas.microsoft.com/office/drawing/2014/main" id="{65D62489-DD4F-BF76-86FF-B6927C8B242E}"/>
                </a:ext>
              </a:extLst>
            </p:cNvPr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4" name="Google Shape;3077;p68">
              <a:extLst>
                <a:ext uri="{FF2B5EF4-FFF2-40B4-BE49-F238E27FC236}">
                  <a16:creationId xmlns:a16="http://schemas.microsoft.com/office/drawing/2014/main" id="{E7CAE17E-CF76-1943-B23C-BCEEC2D8ECEC}"/>
                </a:ext>
              </a:extLst>
            </p:cNvPr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3078;p68">
              <a:extLst>
                <a:ext uri="{FF2B5EF4-FFF2-40B4-BE49-F238E27FC236}">
                  <a16:creationId xmlns:a16="http://schemas.microsoft.com/office/drawing/2014/main" id="{122DCCD5-704F-0427-0BDB-582DA6E9E655}"/>
                </a:ext>
              </a:extLst>
            </p:cNvPr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3079;p68">
              <a:extLst>
                <a:ext uri="{FF2B5EF4-FFF2-40B4-BE49-F238E27FC236}">
                  <a16:creationId xmlns:a16="http://schemas.microsoft.com/office/drawing/2014/main" id="{04224317-A5AE-D5F3-F509-8EA380F5BCDC}"/>
                </a:ext>
              </a:extLst>
            </p:cNvPr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3080;p68">
              <a:extLst>
                <a:ext uri="{FF2B5EF4-FFF2-40B4-BE49-F238E27FC236}">
                  <a16:creationId xmlns:a16="http://schemas.microsoft.com/office/drawing/2014/main" id="{1DCE3C80-977C-BBB4-337C-43FBCC554F39}"/>
                </a:ext>
              </a:extLst>
            </p:cNvPr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3081;p68">
              <a:extLst>
                <a:ext uri="{FF2B5EF4-FFF2-40B4-BE49-F238E27FC236}">
                  <a16:creationId xmlns:a16="http://schemas.microsoft.com/office/drawing/2014/main" id="{0F96DA6E-14F9-89C4-2D48-4680D147F8BD}"/>
                </a:ext>
              </a:extLst>
            </p:cNvPr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3082;p68">
              <a:extLst>
                <a:ext uri="{FF2B5EF4-FFF2-40B4-BE49-F238E27FC236}">
                  <a16:creationId xmlns:a16="http://schemas.microsoft.com/office/drawing/2014/main" id="{DBEB7463-F4EC-EF89-BDB6-AFEB39C76DB5}"/>
                </a:ext>
              </a:extLst>
            </p:cNvPr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3083;p68">
              <a:extLst>
                <a:ext uri="{FF2B5EF4-FFF2-40B4-BE49-F238E27FC236}">
                  <a16:creationId xmlns:a16="http://schemas.microsoft.com/office/drawing/2014/main" id="{CF8F944F-56BF-3A88-E057-7701DD6A0DBC}"/>
                </a:ext>
              </a:extLst>
            </p:cNvPr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3084;p68">
              <a:extLst>
                <a:ext uri="{FF2B5EF4-FFF2-40B4-BE49-F238E27FC236}">
                  <a16:creationId xmlns:a16="http://schemas.microsoft.com/office/drawing/2014/main" id="{3B893CAF-D8E1-973B-4C0B-6A8912149F18}"/>
                </a:ext>
              </a:extLst>
            </p:cNvPr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3085;p68">
              <a:extLst>
                <a:ext uri="{FF2B5EF4-FFF2-40B4-BE49-F238E27FC236}">
                  <a16:creationId xmlns:a16="http://schemas.microsoft.com/office/drawing/2014/main" id="{5813E198-5EFC-8E4B-32CB-74165A670D31}"/>
                </a:ext>
              </a:extLst>
            </p:cNvPr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3086;p68">
              <a:extLst>
                <a:ext uri="{FF2B5EF4-FFF2-40B4-BE49-F238E27FC236}">
                  <a16:creationId xmlns:a16="http://schemas.microsoft.com/office/drawing/2014/main" id="{A0FF12B7-2BC5-46B2-9C54-5F104FFEAD28}"/>
                </a:ext>
              </a:extLst>
            </p:cNvPr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3087;p68">
              <a:extLst>
                <a:ext uri="{FF2B5EF4-FFF2-40B4-BE49-F238E27FC236}">
                  <a16:creationId xmlns:a16="http://schemas.microsoft.com/office/drawing/2014/main" id="{6716D554-EBAD-5AD5-0458-DFAF559ED27F}"/>
                </a:ext>
              </a:extLst>
            </p:cNvPr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3088;p68">
              <a:extLst>
                <a:ext uri="{FF2B5EF4-FFF2-40B4-BE49-F238E27FC236}">
                  <a16:creationId xmlns:a16="http://schemas.microsoft.com/office/drawing/2014/main" id="{FAFE8D5D-F5C3-B7BB-B088-8DC7599955EA}"/>
                </a:ext>
              </a:extLst>
            </p:cNvPr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3089;p68">
              <a:extLst>
                <a:ext uri="{FF2B5EF4-FFF2-40B4-BE49-F238E27FC236}">
                  <a16:creationId xmlns:a16="http://schemas.microsoft.com/office/drawing/2014/main" id="{932EC34F-4DE4-D083-EDD0-D06889BE0323}"/>
                </a:ext>
              </a:extLst>
            </p:cNvPr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3090;p68">
              <a:extLst>
                <a:ext uri="{FF2B5EF4-FFF2-40B4-BE49-F238E27FC236}">
                  <a16:creationId xmlns:a16="http://schemas.microsoft.com/office/drawing/2014/main" id="{A261290B-7320-A91E-F5C9-A3EBB10F2B5F}"/>
                </a:ext>
              </a:extLst>
            </p:cNvPr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3091;p68">
              <a:extLst>
                <a:ext uri="{FF2B5EF4-FFF2-40B4-BE49-F238E27FC236}">
                  <a16:creationId xmlns:a16="http://schemas.microsoft.com/office/drawing/2014/main" id="{4E5677C9-0319-C330-6929-0B0E409D6723}"/>
                </a:ext>
              </a:extLst>
            </p:cNvPr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3092;p68">
              <a:extLst>
                <a:ext uri="{FF2B5EF4-FFF2-40B4-BE49-F238E27FC236}">
                  <a16:creationId xmlns:a16="http://schemas.microsoft.com/office/drawing/2014/main" id="{283163B6-96B9-CFEA-A891-F8A97D0030FE}"/>
                </a:ext>
              </a:extLst>
            </p:cNvPr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0" name="Google Shape;3093;p68">
              <a:extLst>
                <a:ext uri="{FF2B5EF4-FFF2-40B4-BE49-F238E27FC236}">
                  <a16:creationId xmlns:a16="http://schemas.microsoft.com/office/drawing/2014/main" id="{C230B4EA-B80C-DA6B-0723-07C45D9615CF}"/>
                </a:ext>
              </a:extLst>
            </p:cNvPr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1" name="Google Shape;3094;p68">
              <a:extLst>
                <a:ext uri="{FF2B5EF4-FFF2-40B4-BE49-F238E27FC236}">
                  <a16:creationId xmlns:a16="http://schemas.microsoft.com/office/drawing/2014/main" id="{655D1346-0B76-18C2-E395-BF2DBAB9FEDC}"/>
                </a:ext>
              </a:extLst>
            </p:cNvPr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3095;p68">
              <a:extLst>
                <a:ext uri="{FF2B5EF4-FFF2-40B4-BE49-F238E27FC236}">
                  <a16:creationId xmlns:a16="http://schemas.microsoft.com/office/drawing/2014/main" id="{CD5EDB54-FA46-54B9-E7A2-7A58FAE37E82}"/>
                </a:ext>
              </a:extLst>
            </p:cNvPr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3096;p68">
              <a:extLst>
                <a:ext uri="{FF2B5EF4-FFF2-40B4-BE49-F238E27FC236}">
                  <a16:creationId xmlns:a16="http://schemas.microsoft.com/office/drawing/2014/main" id="{1F4AE400-DA19-5F2F-F0BD-F68CF858A978}"/>
                </a:ext>
              </a:extLst>
            </p:cNvPr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3097;p68">
              <a:extLst>
                <a:ext uri="{FF2B5EF4-FFF2-40B4-BE49-F238E27FC236}">
                  <a16:creationId xmlns:a16="http://schemas.microsoft.com/office/drawing/2014/main" id="{71A4E3FB-BD73-64CA-9A6F-AED119EBA128}"/>
                </a:ext>
              </a:extLst>
            </p:cNvPr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3098;p68">
              <a:extLst>
                <a:ext uri="{FF2B5EF4-FFF2-40B4-BE49-F238E27FC236}">
                  <a16:creationId xmlns:a16="http://schemas.microsoft.com/office/drawing/2014/main" id="{7AF4A978-A8C7-BE16-3880-51155933F3B0}"/>
                </a:ext>
              </a:extLst>
            </p:cNvPr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3099;p68">
              <a:extLst>
                <a:ext uri="{FF2B5EF4-FFF2-40B4-BE49-F238E27FC236}">
                  <a16:creationId xmlns:a16="http://schemas.microsoft.com/office/drawing/2014/main" id="{BD651E3C-1D5B-B5DC-D40C-5CCC0727C397}"/>
                </a:ext>
              </a:extLst>
            </p:cNvPr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3100;p68">
              <a:extLst>
                <a:ext uri="{FF2B5EF4-FFF2-40B4-BE49-F238E27FC236}">
                  <a16:creationId xmlns:a16="http://schemas.microsoft.com/office/drawing/2014/main" id="{1AB3B54A-A088-A962-E3AE-AACC86C1033E}"/>
                </a:ext>
              </a:extLst>
            </p:cNvPr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3101;p68">
              <a:extLst>
                <a:ext uri="{FF2B5EF4-FFF2-40B4-BE49-F238E27FC236}">
                  <a16:creationId xmlns:a16="http://schemas.microsoft.com/office/drawing/2014/main" id="{B7F94C4F-2531-0139-3790-09F7A2DFF8CE}"/>
                </a:ext>
              </a:extLst>
            </p:cNvPr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3102;p68">
              <a:extLst>
                <a:ext uri="{FF2B5EF4-FFF2-40B4-BE49-F238E27FC236}">
                  <a16:creationId xmlns:a16="http://schemas.microsoft.com/office/drawing/2014/main" id="{4A671BF2-A987-F90C-1BF2-855F49E81E10}"/>
                </a:ext>
              </a:extLst>
            </p:cNvPr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3103;p68">
              <a:extLst>
                <a:ext uri="{FF2B5EF4-FFF2-40B4-BE49-F238E27FC236}">
                  <a16:creationId xmlns:a16="http://schemas.microsoft.com/office/drawing/2014/main" id="{897710C0-7C3C-354E-225A-90F4566373FC}"/>
                </a:ext>
              </a:extLst>
            </p:cNvPr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3104;p68">
              <a:extLst>
                <a:ext uri="{FF2B5EF4-FFF2-40B4-BE49-F238E27FC236}">
                  <a16:creationId xmlns:a16="http://schemas.microsoft.com/office/drawing/2014/main" id="{921D65ED-DD75-CCEF-6FCB-FF6C925347DE}"/>
                </a:ext>
              </a:extLst>
            </p:cNvPr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3105;p68">
              <a:extLst>
                <a:ext uri="{FF2B5EF4-FFF2-40B4-BE49-F238E27FC236}">
                  <a16:creationId xmlns:a16="http://schemas.microsoft.com/office/drawing/2014/main" id="{F98D0B63-BD4E-FE2C-D0BB-B04B153D6CAE}"/>
                </a:ext>
              </a:extLst>
            </p:cNvPr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3106;p68">
              <a:extLst>
                <a:ext uri="{FF2B5EF4-FFF2-40B4-BE49-F238E27FC236}">
                  <a16:creationId xmlns:a16="http://schemas.microsoft.com/office/drawing/2014/main" id="{1D120077-6814-BFBB-7322-34722DF1C5EE}"/>
                </a:ext>
              </a:extLst>
            </p:cNvPr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3107;p68">
              <a:extLst>
                <a:ext uri="{FF2B5EF4-FFF2-40B4-BE49-F238E27FC236}">
                  <a16:creationId xmlns:a16="http://schemas.microsoft.com/office/drawing/2014/main" id="{1E2A12F8-7E8D-5E96-328E-3D5B398AA26F}"/>
                </a:ext>
              </a:extLst>
            </p:cNvPr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3108;p68">
              <a:extLst>
                <a:ext uri="{FF2B5EF4-FFF2-40B4-BE49-F238E27FC236}">
                  <a16:creationId xmlns:a16="http://schemas.microsoft.com/office/drawing/2014/main" id="{F7429F5E-0544-8F3C-8BA0-71630E4E9D19}"/>
                </a:ext>
              </a:extLst>
            </p:cNvPr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3109;p68">
              <a:extLst>
                <a:ext uri="{FF2B5EF4-FFF2-40B4-BE49-F238E27FC236}">
                  <a16:creationId xmlns:a16="http://schemas.microsoft.com/office/drawing/2014/main" id="{00C14498-EC4A-31E2-C7AA-BA9CE2294128}"/>
                </a:ext>
              </a:extLst>
            </p:cNvPr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3110;p68">
              <a:extLst>
                <a:ext uri="{FF2B5EF4-FFF2-40B4-BE49-F238E27FC236}">
                  <a16:creationId xmlns:a16="http://schemas.microsoft.com/office/drawing/2014/main" id="{78565424-B716-9A1D-E4B1-0193D1EBF463}"/>
                </a:ext>
              </a:extLst>
            </p:cNvPr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3111;p68">
              <a:extLst>
                <a:ext uri="{FF2B5EF4-FFF2-40B4-BE49-F238E27FC236}">
                  <a16:creationId xmlns:a16="http://schemas.microsoft.com/office/drawing/2014/main" id="{D3883097-3FA3-BB40-C434-21497EA3F1A0}"/>
                </a:ext>
              </a:extLst>
            </p:cNvPr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3112;p68">
              <a:extLst>
                <a:ext uri="{FF2B5EF4-FFF2-40B4-BE49-F238E27FC236}">
                  <a16:creationId xmlns:a16="http://schemas.microsoft.com/office/drawing/2014/main" id="{EA5455C1-5D31-6A6D-4C7D-EB617BB98433}"/>
                </a:ext>
              </a:extLst>
            </p:cNvPr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0" name="Google Shape;3113;p68">
              <a:extLst>
                <a:ext uri="{FF2B5EF4-FFF2-40B4-BE49-F238E27FC236}">
                  <a16:creationId xmlns:a16="http://schemas.microsoft.com/office/drawing/2014/main" id="{12C550D9-FFA2-1C06-F260-823EA43B98FA}"/>
                </a:ext>
              </a:extLst>
            </p:cNvPr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1" name="Google Shape;3114;p68">
              <a:extLst>
                <a:ext uri="{FF2B5EF4-FFF2-40B4-BE49-F238E27FC236}">
                  <a16:creationId xmlns:a16="http://schemas.microsoft.com/office/drawing/2014/main" id="{5728FA30-9F8A-2F26-7D35-911351BF80CD}"/>
                </a:ext>
              </a:extLst>
            </p:cNvPr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3115;p68">
              <a:extLst>
                <a:ext uri="{FF2B5EF4-FFF2-40B4-BE49-F238E27FC236}">
                  <a16:creationId xmlns:a16="http://schemas.microsoft.com/office/drawing/2014/main" id="{2C578F0B-F91E-F12C-35D0-0FB1978ED82C}"/>
                </a:ext>
              </a:extLst>
            </p:cNvPr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3116;p68">
              <a:extLst>
                <a:ext uri="{FF2B5EF4-FFF2-40B4-BE49-F238E27FC236}">
                  <a16:creationId xmlns:a16="http://schemas.microsoft.com/office/drawing/2014/main" id="{E3F33CA4-EC5D-ECF5-299E-111148FC3605}"/>
                </a:ext>
              </a:extLst>
            </p:cNvPr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3117;p68">
              <a:extLst>
                <a:ext uri="{FF2B5EF4-FFF2-40B4-BE49-F238E27FC236}">
                  <a16:creationId xmlns:a16="http://schemas.microsoft.com/office/drawing/2014/main" id="{B2B1B281-1A52-179A-9DAC-E41B9A5CB007}"/>
                </a:ext>
              </a:extLst>
            </p:cNvPr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3118;p68">
              <a:extLst>
                <a:ext uri="{FF2B5EF4-FFF2-40B4-BE49-F238E27FC236}">
                  <a16:creationId xmlns:a16="http://schemas.microsoft.com/office/drawing/2014/main" id="{C391FA91-B4F4-DD8C-8A4D-C34919750976}"/>
                </a:ext>
              </a:extLst>
            </p:cNvPr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3119;p68">
              <a:extLst>
                <a:ext uri="{FF2B5EF4-FFF2-40B4-BE49-F238E27FC236}">
                  <a16:creationId xmlns:a16="http://schemas.microsoft.com/office/drawing/2014/main" id="{689E97D9-221A-9F1A-18A7-DC40186FB3C9}"/>
                </a:ext>
              </a:extLst>
            </p:cNvPr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3120;p68">
              <a:extLst>
                <a:ext uri="{FF2B5EF4-FFF2-40B4-BE49-F238E27FC236}">
                  <a16:creationId xmlns:a16="http://schemas.microsoft.com/office/drawing/2014/main" id="{7BD0D283-0756-9228-3B66-E54E7CBC6292}"/>
                </a:ext>
              </a:extLst>
            </p:cNvPr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3121;p68">
              <a:extLst>
                <a:ext uri="{FF2B5EF4-FFF2-40B4-BE49-F238E27FC236}">
                  <a16:creationId xmlns:a16="http://schemas.microsoft.com/office/drawing/2014/main" id="{51368BFD-63ED-65E4-4DB8-61F6ADB22E31}"/>
                </a:ext>
              </a:extLst>
            </p:cNvPr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3122;p68">
              <a:extLst>
                <a:ext uri="{FF2B5EF4-FFF2-40B4-BE49-F238E27FC236}">
                  <a16:creationId xmlns:a16="http://schemas.microsoft.com/office/drawing/2014/main" id="{49F58F96-04CC-A6BB-4E5B-6E6FB6B6A6C0}"/>
                </a:ext>
              </a:extLst>
            </p:cNvPr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3123;p68">
              <a:extLst>
                <a:ext uri="{FF2B5EF4-FFF2-40B4-BE49-F238E27FC236}">
                  <a16:creationId xmlns:a16="http://schemas.microsoft.com/office/drawing/2014/main" id="{4F1E77FB-6352-ABDA-546E-2A0182F876F1}"/>
                </a:ext>
              </a:extLst>
            </p:cNvPr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3124;p68">
              <a:extLst>
                <a:ext uri="{FF2B5EF4-FFF2-40B4-BE49-F238E27FC236}">
                  <a16:creationId xmlns:a16="http://schemas.microsoft.com/office/drawing/2014/main" id="{DDE1A150-A38A-2865-DC21-AD7499159B43}"/>
                </a:ext>
              </a:extLst>
            </p:cNvPr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3125;p68">
              <a:extLst>
                <a:ext uri="{FF2B5EF4-FFF2-40B4-BE49-F238E27FC236}">
                  <a16:creationId xmlns:a16="http://schemas.microsoft.com/office/drawing/2014/main" id="{66F7529B-182C-4FD2-CD17-BECA0E3077D0}"/>
                </a:ext>
              </a:extLst>
            </p:cNvPr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3126;p68">
              <a:extLst>
                <a:ext uri="{FF2B5EF4-FFF2-40B4-BE49-F238E27FC236}">
                  <a16:creationId xmlns:a16="http://schemas.microsoft.com/office/drawing/2014/main" id="{1D4411D2-15C4-AC9E-311D-96D24996A05E}"/>
                </a:ext>
              </a:extLst>
            </p:cNvPr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3127;p68">
              <a:extLst>
                <a:ext uri="{FF2B5EF4-FFF2-40B4-BE49-F238E27FC236}">
                  <a16:creationId xmlns:a16="http://schemas.microsoft.com/office/drawing/2014/main" id="{03C14216-618A-2618-038C-8823982CF967}"/>
                </a:ext>
              </a:extLst>
            </p:cNvPr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3128;p68">
              <a:extLst>
                <a:ext uri="{FF2B5EF4-FFF2-40B4-BE49-F238E27FC236}">
                  <a16:creationId xmlns:a16="http://schemas.microsoft.com/office/drawing/2014/main" id="{C9A181A7-AC8D-D703-5B41-3E913D8A2CB7}"/>
                </a:ext>
              </a:extLst>
            </p:cNvPr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3129;p68">
              <a:extLst>
                <a:ext uri="{FF2B5EF4-FFF2-40B4-BE49-F238E27FC236}">
                  <a16:creationId xmlns:a16="http://schemas.microsoft.com/office/drawing/2014/main" id="{B4B843A6-F8BB-73CA-BF65-FDC248E4E55B}"/>
                </a:ext>
              </a:extLst>
            </p:cNvPr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3130;p68">
              <a:extLst>
                <a:ext uri="{FF2B5EF4-FFF2-40B4-BE49-F238E27FC236}">
                  <a16:creationId xmlns:a16="http://schemas.microsoft.com/office/drawing/2014/main" id="{6B3CDCD5-733B-E060-CC94-3E1626A2578C}"/>
                </a:ext>
              </a:extLst>
            </p:cNvPr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3131;p68">
              <a:extLst>
                <a:ext uri="{FF2B5EF4-FFF2-40B4-BE49-F238E27FC236}">
                  <a16:creationId xmlns:a16="http://schemas.microsoft.com/office/drawing/2014/main" id="{1C2C40FD-700E-A463-1FBB-2F194342F3AE}"/>
                </a:ext>
              </a:extLst>
            </p:cNvPr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3132;p68">
              <a:extLst>
                <a:ext uri="{FF2B5EF4-FFF2-40B4-BE49-F238E27FC236}">
                  <a16:creationId xmlns:a16="http://schemas.microsoft.com/office/drawing/2014/main" id="{CE8B6CA6-BB3A-3B82-00FE-3BCF3EA9DECE}"/>
                </a:ext>
              </a:extLst>
            </p:cNvPr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3133;p68">
              <a:extLst>
                <a:ext uri="{FF2B5EF4-FFF2-40B4-BE49-F238E27FC236}">
                  <a16:creationId xmlns:a16="http://schemas.microsoft.com/office/drawing/2014/main" id="{362DACE0-7C67-8D06-C9FC-0E63A04E57C9}"/>
                </a:ext>
              </a:extLst>
            </p:cNvPr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3134;p68">
              <a:extLst>
                <a:ext uri="{FF2B5EF4-FFF2-40B4-BE49-F238E27FC236}">
                  <a16:creationId xmlns:a16="http://schemas.microsoft.com/office/drawing/2014/main" id="{034F86C5-DD8D-441D-3BDE-1B57A1E196FC}"/>
                </a:ext>
              </a:extLst>
            </p:cNvPr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3135;p68">
              <a:extLst>
                <a:ext uri="{FF2B5EF4-FFF2-40B4-BE49-F238E27FC236}">
                  <a16:creationId xmlns:a16="http://schemas.microsoft.com/office/drawing/2014/main" id="{ED09F85A-0681-BE3D-9CE2-8CCB2D38A368}"/>
                </a:ext>
              </a:extLst>
            </p:cNvPr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3136;p68">
              <a:extLst>
                <a:ext uri="{FF2B5EF4-FFF2-40B4-BE49-F238E27FC236}">
                  <a16:creationId xmlns:a16="http://schemas.microsoft.com/office/drawing/2014/main" id="{666779AD-F314-FBAE-02BE-C0DEB7B0F98A}"/>
                </a:ext>
              </a:extLst>
            </p:cNvPr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3137;p68">
              <a:extLst>
                <a:ext uri="{FF2B5EF4-FFF2-40B4-BE49-F238E27FC236}">
                  <a16:creationId xmlns:a16="http://schemas.microsoft.com/office/drawing/2014/main" id="{0BA8BDF4-8822-AD54-F7D5-9F165D14E71E}"/>
                </a:ext>
              </a:extLst>
            </p:cNvPr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3138;p68">
              <a:extLst>
                <a:ext uri="{FF2B5EF4-FFF2-40B4-BE49-F238E27FC236}">
                  <a16:creationId xmlns:a16="http://schemas.microsoft.com/office/drawing/2014/main" id="{01A478C3-D7C0-2BE5-06A5-6A37E851984F}"/>
                </a:ext>
              </a:extLst>
            </p:cNvPr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3139;p68">
              <a:extLst>
                <a:ext uri="{FF2B5EF4-FFF2-40B4-BE49-F238E27FC236}">
                  <a16:creationId xmlns:a16="http://schemas.microsoft.com/office/drawing/2014/main" id="{ED3DFF70-A35C-12CF-ED6A-B9FD72B8F57A}"/>
                </a:ext>
              </a:extLst>
            </p:cNvPr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3140;p68">
              <a:extLst>
                <a:ext uri="{FF2B5EF4-FFF2-40B4-BE49-F238E27FC236}">
                  <a16:creationId xmlns:a16="http://schemas.microsoft.com/office/drawing/2014/main" id="{6BB6F869-9A1F-A5E9-5967-EA435B9A6E55}"/>
                </a:ext>
              </a:extLst>
            </p:cNvPr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3141;p68">
              <a:extLst>
                <a:ext uri="{FF2B5EF4-FFF2-40B4-BE49-F238E27FC236}">
                  <a16:creationId xmlns:a16="http://schemas.microsoft.com/office/drawing/2014/main" id="{53C36812-B2AD-69ED-A4D7-DFC28CF12A65}"/>
                </a:ext>
              </a:extLst>
            </p:cNvPr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3142;p68">
              <a:extLst>
                <a:ext uri="{FF2B5EF4-FFF2-40B4-BE49-F238E27FC236}">
                  <a16:creationId xmlns:a16="http://schemas.microsoft.com/office/drawing/2014/main" id="{27B88488-54BC-55F1-5338-1346438A04C2}"/>
                </a:ext>
              </a:extLst>
            </p:cNvPr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3143;p68">
              <a:extLst>
                <a:ext uri="{FF2B5EF4-FFF2-40B4-BE49-F238E27FC236}">
                  <a16:creationId xmlns:a16="http://schemas.microsoft.com/office/drawing/2014/main" id="{1467F537-9B09-CF5B-0F33-25C1AC8152A6}"/>
                </a:ext>
              </a:extLst>
            </p:cNvPr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3144;p68">
              <a:extLst>
                <a:ext uri="{FF2B5EF4-FFF2-40B4-BE49-F238E27FC236}">
                  <a16:creationId xmlns:a16="http://schemas.microsoft.com/office/drawing/2014/main" id="{6355E22B-D22E-B57B-AC66-B87A782FFBF3}"/>
                </a:ext>
              </a:extLst>
            </p:cNvPr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3145;p68">
              <a:extLst>
                <a:ext uri="{FF2B5EF4-FFF2-40B4-BE49-F238E27FC236}">
                  <a16:creationId xmlns:a16="http://schemas.microsoft.com/office/drawing/2014/main" id="{3257C8E6-BBC6-EC9A-6F52-9320FB862B36}"/>
                </a:ext>
              </a:extLst>
            </p:cNvPr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3" name="Google Shape;3146;p68">
              <a:extLst>
                <a:ext uri="{FF2B5EF4-FFF2-40B4-BE49-F238E27FC236}">
                  <a16:creationId xmlns:a16="http://schemas.microsoft.com/office/drawing/2014/main" id="{BC04E182-A204-6AB1-3337-7007F403E54D}"/>
                </a:ext>
              </a:extLst>
            </p:cNvPr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4" name="Google Shape;3147;p68">
              <a:extLst>
                <a:ext uri="{FF2B5EF4-FFF2-40B4-BE49-F238E27FC236}">
                  <a16:creationId xmlns:a16="http://schemas.microsoft.com/office/drawing/2014/main" id="{9221B8F6-11A4-DD41-B4D2-19C921711699}"/>
                </a:ext>
              </a:extLst>
            </p:cNvPr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3148;p68">
              <a:extLst>
                <a:ext uri="{FF2B5EF4-FFF2-40B4-BE49-F238E27FC236}">
                  <a16:creationId xmlns:a16="http://schemas.microsoft.com/office/drawing/2014/main" id="{EF2E7DBB-A6E4-D663-72D5-74C884D537E4}"/>
                </a:ext>
              </a:extLst>
            </p:cNvPr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3149;p68">
              <a:extLst>
                <a:ext uri="{FF2B5EF4-FFF2-40B4-BE49-F238E27FC236}">
                  <a16:creationId xmlns:a16="http://schemas.microsoft.com/office/drawing/2014/main" id="{3BB9B4C7-E7BA-0E18-A955-8D37745AB6FA}"/>
                </a:ext>
              </a:extLst>
            </p:cNvPr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3150;p68">
              <a:extLst>
                <a:ext uri="{FF2B5EF4-FFF2-40B4-BE49-F238E27FC236}">
                  <a16:creationId xmlns:a16="http://schemas.microsoft.com/office/drawing/2014/main" id="{8E094E24-1805-9A11-6ECF-0DD1F46E2F9F}"/>
                </a:ext>
              </a:extLst>
            </p:cNvPr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3151;p68">
              <a:extLst>
                <a:ext uri="{FF2B5EF4-FFF2-40B4-BE49-F238E27FC236}">
                  <a16:creationId xmlns:a16="http://schemas.microsoft.com/office/drawing/2014/main" id="{4B1ADD11-CFAD-CF41-4054-FA337125BFED}"/>
                </a:ext>
              </a:extLst>
            </p:cNvPr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3152;p68">
              <a:extLst>
                <a:ext uri="{FF2B5EF4-FFF2-40B4-BE49-F238E27FC236}">
                  <a16:creationId xmlns:a16="http://schemas.microsoft.com/office/drawing/2014/main" id="{04213571-C991-3AC7-6BEE-2ED7BCF617AB}"/>
                </a:ext>
              </a:extLst>
            </p:cNvPr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3153;p68">
              <a:extLst>
                <a:ext uri="{FF2B5EF4-FFF2-40B4-BE49-F238E27FC236}">
                  <a16:creationId xmlns:a16="http://schemas.microsoft.com/office/drawing/2014/main" id="{D82F7BAA-C22C-723D-09D3-46CE6182D315}"/>
                </a:ext>
              </a:extLst>
            </p:cNvPr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3154;p68">
              <a:extLst>
                <a:ext uri="{FF2B5EF4-FFF2-40B4-BE49-F238E27FC236}">
                  <a16:creationId xmlns:a16="http://schemas.microsoft.com/office/drawing/2014/main" id="{429445AA-A230-ED7A-6FD6-1767A2B6035F}"/>
                </a:ext>
              </a:extLst>
            </p:cNvPr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3155;p68">
              <a:extLst>
                <a:ext uri="{FF2B5EF4-FFF2-40B4-BE49-F238E27FC236}">
                  <a16:creationId xmlns:a16="http://schemas.microsoft.com/office/drawing/2014/main" id="{6D0E1121-5B83-E665-D8D4-BBF29418D0DB}"/>
                </a:ext>
              </a:extLst>
            </p:cNvPr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3156;p68">
              <a:extLst>
                <a:ext uri="{FF2B5EF4-FFF2-40B4-BE49-F238E27FC236}">
                  <a16:creationId xmlns:a16="http://schemas.microsoft.com/office/drawing/2014/main" id="{AF1A729F-3AEA-C390-386B-786313E491DE}"/>
                </a:ext>
              </a:extLst>
            </p:cNvPr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3157;p68">
              <a:extLst>
                <a:ext uri="{FF2B5EF4-FFF2-40B4-BE49-F238E27FC236}">
                  <a16:creationId xmlns:a16="http://schemas.microsoft.com/office/drawing/2014/main" id="{482C77B1-7851-7DF2-C90C-CD8E3C8A4340}"/>
                </a:ext>
              </a:extLst>
            </p:cNvPr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3158;p68">
              <a:extLst>
                <a:ext uri="{FF2B5EF4-FFF2-40B4-BE49-F238E27FC236}">
                  <a16:creationId xmlns:a16="http://schemas.microsoft.com/office/drawing/2014/main" id="{43D170A3-94F6-3DBE-0933-047C3731A8EC}"/>
                </a:ext>
              </a:extLst>
            </p:cNvPr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3159;p68">
              <a:extLst>
                <a:ext uri="{FF2B5EF4-FFF2-40B4-BE49-F238E27FC236}">
                  <a16:creationId xmlns:a16="http://schemas.microsoft.com/office/drawing/2014/main" id="{66FA6564-9C53-4C83-FCE5-AE0E25A76AEF}"/>
                </a:ext>
              </a:extLst>
            </p:cNvPr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3160;p68">
              <a:extLst>
                <a:ext uri="{FF2B5EF4-FFF2-40B4-BE49-F238E27FC236}">
                  <a16:creationId xmlns:a16="http://schemas.microsoft.com/office/drawing/2014/main" id="{663F8BC1-B4A8-568F-22D6-E408357ED1A7}"/>
                </a:ext>
              </a:extLst>
            </p:cNvPr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3161;p68">
              <a:extLst>
                <a:ext uri="{FF2B5EF4-FFF2-40B4-BE49-F238E27FC236}">
                  <a16:creationId xmlns:a16="http://schemas.microsoft.com/office/drawing/2014/main" id="{C5A23C8B-737C-0C0F-57F1-3E8BCDEC8878}"/>
                </a:ext>
              </a:extLst>
            </p:cNvPr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3162;p68">
              <a:extLst>
                <a:ext uri="{FF2B5EF4-FFF2-40B4-BE49-F238E27FC236}">
                  <a16:creationId xmlns:a16="http://schemas.microsoft.com/office/drawing/2014/main" id="{19290CFE-E9F3-FF80-DB74-3B94977E2496}"/>
                </a:ext>
              </a:extLst>
            </p:cNvPr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3163;p68">
              <a:extLst>
                <a:ext uri="{FF2B5EF4-FFF2-40B4-BE49-F238E27FC236}">
                  <a16:creationId xmlns:a16="http://schemas.microsoft.com/office/drawing/2014/main" id="{69EC0FE5-A305-1649-8CE6-D8B1AD90094D}"/>
                </a:ext>
              </a:extLst>
            </p:cNvPr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3164;p68">
              <a:extLst>
                <a:ext uri="{FF2B5EF4-FFF2-40B4-BE49-F238E27FC236}">
                  <a16:creationId xmlns:a16="http://schemas.microsoft.com/office/drawing/2014/main" id="{0E436F5A-1582-9AD0-C4EF-51A929CE8B70}"/>
                </a:ext>
              </a:extLst>
            </p:cNvPr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3165;p68">
              <a:extLst>
                <a:ext uri="{FF2B5EF4-FFF2-40B4-BE49-F238E27FC236}">
                  <a16:creationId xmlns:a16="http://schemas.microsoft.com/office/drawing/2014/main" id="{1CC4B61F-D10C-3641-7952-B12D24199AD3}"/>
                </a:ext>
              </a:extLst>
            </p:cNvPr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3166;p68">
              <a:extLst>
                <a:ext uri="{FF2B5EF4-FFF2-40B4-BE49-F238E27FC236}">
                  <a16:creationId xmlns:a16="http://schemas.microsoft.com/office/drawing/2014/main" id="{87158D1B-EC49-67EA-B7A7-60E3A06D5CF8}"/>
                </a:ext>
              </a:extLst>
            </p:cNvPr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3167;p68">
              <a:extLst>
                <a:ext uri="{FF2B5EF4-FFF2-40B4-BE49-F238E27FC236}">
                  <a16:creationId xmlns:a16="http://schemas.microsoft.com/office/drawing/2014/main" id="{A57E51D4-B6EF-148C-D702-E4BD6D5B4231}"/>
                </a:ext>
              </a:extLst>
            </p:cNvPr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3168;p68">
              <a:extLst>
                <a:ext uri="{FF2B5EF4-FFF2-40B4-BE49-F238E27FC236}">
                  <a16:creationId xmlns:a16="http://schemas.microsoft.com/office/drawing/2014/main" id="{243CB24A-41E5-5CC5-DCAB-251F28EFF780}"/>
                </a:ext>
              </a:extLst>
            </p:cNvPr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3169;p68">
              <a:extLst>
                <a:ext uri="{FF2B5EF4-FFF2-40B4-BE49-F238E27FC236}">
                  <a16:creationId xmlns:a16="http://schemas.microsoft.com/office/drawing/2014/main" id="{05A7D910-C78E-14B1-F930-E9BD46B793E3}"/>
                </a:ext>
              </a:extLst>
            </p:cNvPr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3170;p68">
              <a:extLst>
                <a:ext uri="{FF2B5EF4-FFF2-40B4-BE49-F238E27FC236}">
                  <a16:creationId xmlns:a16="http://schemas.microsoft.com/office/drawing/2014/main" id="{D945A9E6-E917-8070-32F1-7CD84706A015}"/>
                </a:ext>
              </a:extLst>
            </p:cNvPr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3171;p68">
              <a:extLst>
                <a:ext uri="{FF2B5EF4-FFF2-40B4-BE49-F238E27FC236}">
                  <a16:creationId xmlns:a16="http://schemas.microsoft.com/office/drawing/2014/main" id="{0CDF9C79-9D53-9646-2CB3-BD4FA6D19242}"/>
                </a:ext>
              </a:extLst>
            </p:cNvPr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3172;p68">
              <a:extLst>
                <a:ext uri="{FF2B5EF4-FFF2-40B4-BE49-F238E27FC236}">
                  <a16:creationId xmlns:a16="http://schemas.microsoft.com/office/drawing/2014/main" id="{1B725A22-BB96-4FF5-1905-C8016A6B194A}"/>
                </a:ext>
              </a:extLst>
            </p:cNvPr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3173;p68">
              <a:extLst>
                <a:ext uri="{FF2B5EF4-FFF2-40B4-BE49-F238E27FC236}">
                  <a16:creationId xmlns:a16="http://schemas.microsoft.com/office/drawing/2014/main" id="{F4193D53-0E16-EF9F-3DA3-E5E132BEBD08}"/>
                </a:ext>
              </a:extLst>
            </p:cNvPr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3174;p68">
              <a:extLst>
                <a:ext uri="{FF2B5EF4-FFF2-40B4-BE49-F238E27FC236}">
                  <a16:creationId xmlns:a16="http://schemas.microsoft.com/office/drawing/2014/main" id="{558DEF3B-01F5-9CEB-E1EC-38D731418554}"/>
                </a:ext>
              </a:extLst>
            </p:cNvPr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3175;p68">
              <a:extLst>
                <a:ext uri="{FF2B5EF4-FFF2-40B4-BE49-F238E27FC236}">
                  <a16:creationId xmlns:a16="http://schemas.microsoft.com/office/drawing/2014/main" id="{3F0E553A-CC91-8344-AE76-68CB673DB03F}"/>
                </a:ext>
              </a:extLst>
            </p:cNvPr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3176;p68">
              <a:extLst>
                <a:ext uri="{FF2B5EF4-FFF2-40B4-BE49-F238E27FC236}">
                  <a16:creationId xmlns:a16="http://schemas.microsoft.com/office/drawing/2014/main" id="{CCBBDC06-C311-F1D2-42D6-D47670F4EA48}"/>
                </a:ext>
              </a:extLst>
            </p:cNvPr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3177;p68">
              <a:extLst>
                <a:ext uri="{FF2B5EF4-FFF2-40B4-BE49-F238E27FC236}">
                  <a16:creationId xmlns:a16="http://schemas.microsoft.com/office/drawing/2014/main" id="{00D96324-CF34-C392-F59D-385C2F2C2DB6}"/>
                </a:ext>
              </a:extLst>
            </p:cNvPr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3178;p68">
              <a:extLst>
                <a:ext uri="{FF2B5EF4-FFF2-40B4-BE49-F238E27FC236}">
                  <a16:creationId xmlns:a16="http://schemas.microsoft.com/office/drawing/2014/main" id="{7564DAA7-ADE5-0476-6A22-96F4F1F01789}"/>
                </a:ext>
              </a:extLst>
            </p:cNvPr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3179;p68">
              <a:extLst>
                <a:ext uri="{FF2B5EF4-FFF2-40B4-BE49-F238E27FC236}">
                  <a16:creationId xmlns:a16="http://schemas.microsoft.com/office/drawing/2014/main" id="{C8BDCFBF-5A0F-EF21-867D-9A68DBF93012}"/>
                </a:ext>
              </a:extLst>
            </p:cNvPr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3180;p68">
              <a:extLst>
                <a:ext uri="{FF2B5EF4-FFF2-40B4-BE49-F238E27FC236}">
                  <a16:creationId xmlns:a16="http://schemas.microsoft.com/office/drawing/2014/main" id="{446263D0-6106-8DAA-A583-1B3022C99221}"/>
                </a:ext>
              </a:extLst>
            </p:cNvPr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3181;p68">
              <a:extLst>
                <a:ext uri="{FF2B5EF4-FFF2-40B4-BE49-F238E27FC236}">
                  <a16:creationId xmlns:a16="http://schemas.microsoft.com/office/drawing/2014/main" id="{65735978-5ED4-D7AB-A7A0-C1A802C35DDC}"/>
                </a:ext>
              </a:extLst>
            </p:cNvPr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3182;p68">
              <a:extLst>
                <a:ext uri="{FF2B5EF4-FFF2-40B4-BE49-F238E27FC236}">
                  <a16:creationId xmlns:a16="http://schemas.microsoft.com/office/drawing/2014/main" id="{A82F085F-69EB-8C52-ED22-C967F8D03AD6}"/>
                </a:ext>
              </a:extLst>
            </p:cNvPr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3183;p68">
              <a:extLst>
                <a:ext uri="{FF2B5EF4-FFF2-40B4-BE49-F238E27FC236}">
                  <a16:creationId xmlns:a16="http://schemas.microsoft.com/office/drawing/2014/main" id="{3DD678DA-7F71-8A58-8A64-AD88CB3CA8D1}"/>
                </a:ext>
              </a:extLst>
            </p:cNvPr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3184;p68">
              <a:extLst>
                <a:ext uri="{FF2B5EF4-FFF2-40B4-BE49-F238E27FC236}">
                  <a16:creationId xmlns:a16="http://schemas.microsoft.com/office/drawing/2014/main" id="{77129F66-D470-9043-F10F-A6596E993CF9}"/>
                </a:ext>
              </a:extLst>
            </p:cNvPr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3185;p68">
              <a:extLst>
                <a:ext uri="{FF2B5EF4-FFF2-40B4-BE49-F238E27FC236}">
                  <a16:creationId xmlns:a16="http://schemas.microsoft.com/office/drawing/2014/main" id="{51872B14-2A00-AE47-2589-B55760C4B95C}"/>
                </a:ext>
              </a:extLst>
            </p:cNvPr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3186;p68">
              <a:extLst>
                <a:ext uri="{FF2B5EF4-FFF2-40B4-BE49-F238E27FC236}">
                  <a16:creationId xmlns:a16="http://schemas.microsoft.com/office/drawing/2014/main" id="{E6CB46F5-5218-694D-BEDB-90DECB045FEF}"/>
                </a:ext>
              </a:extLst>
            </p:cNvPr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3187;p68">
              <a:extLst>
                <a:ext uri="{FF2B5EF4-FFF2-40B4-BE49-F238E27FC236}">
                  <a16:creationId xmlns:a16="http://schemas.microsoft.com/office/drawing/2014/main" id="{345A1E62-E378-7C28-5C06-980CF265FE7B}"/>
                </a:ext>
              </a:extLst>
            </p:cNvPr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3188;p68">
              <a:extLst>
                <a:ext uri="{FF2B5EF4-FFF2-40B4-BE49-F238E27FC236}">
                  <a16:creationId xmlns:a16="http://schemas.microsoft.com/office/drawing/2014/main" id="{8C4D579B-64F1-FBAE-DE0D-4AE624BF4D47}"/>
                </a:ext>
              </a:extLst>
            </p:cNvPr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3189;p68">
              <a:extLst>
                <a:ext uri="{FF2B5EF4-FFF2-40B4-BE49-F238E27FC236}">
                  <a16:creationId xmlns:a16="http://schemas.microsoft.com/office/drawing/2014/main" id="{139DFC94-8F3D-3C94-2DAA-CF4E46444F05}"/>
                </a:ext>
              </a:extLst>
            </p:cNvPr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3190;p68">
              <a:extLst>
                <a:ext uri="{FF2B5EF4-FFF2-40B4-BE49-F238E27FC236}">
                  <a16:creationId xmlns:a16="http://schemas.microsoft.com/office/drawing/2014/main" id="{3F1BFAB7-7E51-3312-08CB-5884C7B879D0}"/>
                </a:ext>
              </a:extLst>
            </p:cNvPr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3191;p68">
              <a:extLst>
                <a:ext uri="{FF2B5EF4-FFF2-40B4-BE49-F238E27FC236}">
                  <a16:creationId xmlns:a16="http://schemas.microsoft.com/office/drawing/2014/main" id="{E68EE28C-F93F-7D6A-7A68-41FEC88F97DA}"/>
                </a:ext>
              </a:extLst>
            </p:cNvPr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3192;p68">
              <a:extLst>
                <a:ext uri="{FF2B5EF4-FFF2-40B4-BE49-F238E27FC236}">
                  <a16:creationId xmlns:a16="http://schemas.microsoft.com/office/drawing/2014/main" id="{E08940F4-9442-D4B6-3242-B2A2BA95936F}"/>
                </a:ext>
              </a:extLst>
            </p:cNvPr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3193;p68">
              <a:extLst>
                <a:ext uri="{FF2B5EF4-FFF2-40B4-BE49-F238E27FC236}">
                  <a16:creationId xmlns:a16="http://schemas.microsoft.com/office/drawing/2014/main" id="{244E0247-F5FF-A529-AB09-70E58366A6E8}"/>
                </a:ext>
              </a:extLst>
            </p:cNvPr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3194;p68">
              <a:extLst>
                <a:ext uri="{FF2B5EF4-FFF2-40B4-BE49-F238E27FC236}">
                  <a16:creationId xmlns:a16="http://schemas.microsoft.com/office/drawing/2014/main" id="{79F77055-C496-B667-8506-35D5ABAC6C15}"/>
                </a:ext>
              </a:extLst>
            </p:cNvPr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3195;p68">
              <a:extLst>
                <a:ext uri="{FF2B5EF4-FFF2-40B4-BE49-F238E27FC236}">
                  <a16:creationId xmlns:a16="http://schemas.microsoft.com/office/drawing/2014/main" id="{1FFB8866-9DF0-36A9-41D9-B4337CC2E45E}"/>
                </a:ext>
              </a:extLst>
            </p:cNvPr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3196;p68">
              <a:extLst>
                <a:ext uri="{FF2B5EF4-FFF2-40B4-BE49-F238E27FC236}">
                  <a16:creationId xmlns:a16="http://schemas.microsoft.com/office/drawing/2014/main" id="{CA9B15B5-12A4-C8F3-1478-9A9346B6CEF1}"/>
                </a:ext>
              </a:extLst>
            </p:cNvPr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3197;p68">
              <a:extLst>
                <a:ext uri="{FF2B5EF4-FFF2-40B4-BE49-F238E27FC236}">
                  <a16:creationId xmlns:a16="http://schemas.microsoft.com/office/drawing/2014/main" id="{56DF2CBB-F3A3-C3EC-CF82-2B7877EAE2A1}"/>
                </a:ext>
              </a:extLst>
            </p:cNvPr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3198;p68">
              <a:extLst>
                <a:ext uri="{FF2B5EF4-FFF2-40B4-BE49-F238E27FC236}">
                  <a16:creationId xmlns:a16="http://schemas.microsoft.com/office/drawing/2014/main" id="{E4FEE8F3-DD58-704E-8836-7DFC3DE241CD}"/>
                </a:ext>
              </a:extLst>
            </p:cNvPr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3199;p68">
              <a:extLst>
                <a:ext uri="{FF2B5EF4-FFF2-40B4-BE49-F238E27FC236}">
                  <a16:creationId xmlns:a16="http://schemas.microsoft.com/office/drawing/2014/main" id="{BC064114-232C-7813-7AFB-867A56015A1C}"/>
                </a:ext>
              </a:extLst>
            </p:cNvPr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3200;p68">
              <a:extLst>
                <a:ext uri="{FF2B5EF4-FFF2-40B4-BE49-F238E27FC236}">
                  <a16:creationId xmlns:a16="http://schemas.microsoft.com/office/drawing/2014/main" id="{818F387A-F871-3F5C-BAFE-A92F6E8718F3}"/>
                </a:ext>
              </a:extLst>
            </p:cNvPr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3201;p68">
              <a:extLst>
                <a:ext uri="{FF2B5EF4-FFF2-40B4-BE49-F238E27FC236}">
                  <a16:creationId xmlns:a16="http://schemas.microsoft.com/office/drawing/2014/main" id="{C44E2656-C1E0-5F0D-EB69-3487339A1926}"/>
                </a:ext>
              </a:extLst>
            </p:cNvPr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3202;p68">
              <a:extLst>
                <a:ext uri="{FF2B5EF4-FFF2-40B4-BE49-F238E27FC236}">
                  <a16:creationId xmlns:a16="http://schemas.microsoft.com/office/drawing/2014/main" id="{43AD2E0C-C791-4FCA-34C1-9BA9EF01B516}"/>
                </a:ext>
              </a:extLst>
            </p:cNvPr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3203;p68">
              <a:extLst>
                <a:ext uri="{FF2B5EF4-FFF2-40B4-BE49-F238E27FC236}">
                  <a16:creationId xmlns:a16="http://schemas.microsoft.com/office/drawing/2014/main" id="{6CF7BDDB-B60C-C977-63D6-077EB1CE2364}"/>
                </a:ext>
              </a:extLst>
            </p:cNvPr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3204;p68">
              <a:extLst>
                <a:ext uri="{FF2B5EF4-FFF2-40B4-BE49-F238E27FC236}">
                  <a16:creationId xmlns:a16="http://schemas.microsoft.com/office/drawing/2014/main" id="{FD97239B-502E-637F-575C-7B3E19E852BD}"/>
                </a:ext>
              </a:extLst>
            </p:cNvPr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3205;p68">
              <a:extLst>
                <a:ext uri="{FF2B5EF4-FFF2-40B4-BE49-F238E27FC236}">
                  <a16:creationId xmlns:a16="http://schemas.microsoft.com/office/drawing/2014/main" id="{91CD58E5-78C9-E9A7-4C11-BFCA29C1AD14}"/>
                </a:ext>
              </a:extLst>
            </p:cNvPr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3206;p68">
              <a:extLst>
                <a:ext uri="{FF2B5EF4-FFF2-40B4-BE49-F238E27FC236}">
                  <a16:creationId xmlns:a16="http://schemas.microsoft.com/office/drawing/2014/main" id="{8E41D409-9D27-2D81-8359-B613DD83ED21}"/>
                </a:ext>
              </a:extLst>
            </p:cNvPr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3207;p68">
              <a:extLst>
                <a:ext uri="{FF2B5EF4-FFF2-40B4-BE49-F238E27FC236}">
                  <a16:creationId xmlns:a16="http://schemas.microsoft.com/office/drawing/2014/main" id="{F6FDBED7-998C-CB05-F453-78DE03A18474}"/>
                </a:ext>
              </a:extLst>
            </p:cNvPr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3208;p68">
              <a:extLst>
                <a:ext uri="{FF2B5EF4-FFF2-40B4-BE49-F238E27FC236}">
                  <a16:creationId xmlns:a16="http://schemas.microsoft.com/office/drawing/2014/main" id="{540347B4-8C6E-7969-64E7-327A5BCB476F}"/>
                </a:ext>
              </a:extLst>
            </p:cNvPr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3209;p68">
              <a:extLst>
                <a:ext uri="{FF2B5EF4-FFF2-40B4-BE49-F238E27FC236}">
                  <a16:creationId xmlns:a16="http://schemas.microsoft.com/office/drawing/2014/main" id="{129BAE08-8F0B-51C4-E089-29F6FCC6A975}"/>
                </a:ext>
              </a:extLst>
            </p:cNvPr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3210;p68">
              <a:extLst>
                <a:ext uri="{FF2B5EF4-FFF2-40B4-BE49-F238E27FC236}">
                  <a16:creationId xmlns:a16="http://schemas.microsoft.com/office/drawing/2014/main" id="{DBD20F63-E5DC-2DDC-8AD3-581A201A84D0}"/>
                </a:ext>
              </a:extLst>
            </p:cNvPr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3211;p68">
              <a:extLst>
                <a:ext uri="{FF2B5EF4-FFF2-40B4-BE49-F238E27FC236}">
                  <a16:creationId xmlns:a16="http://schemas.microsoft.com/office/drawing/2014/main" id="{44C2CA2C-836F-55B8-0B98-1C625BBC70AE}"/>
                </a:ext>
              </a:extLst>
            </p:cNvPr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3212;p68">
              <a:extLst>
                <a:ext uri="{FF2B5EF4-FFF2-40B4-BE49-F238E27FC236}">
                  <a16:creationId xmlns:a16="http://schemas.microsoft.com/office/drawing/2014/main" id="{B34C9B23-044F-3519-99FD-2A09CB7A1794}"/>
                </a:ext>
              </a:extLst>
            </p:cNvPr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3213;p68">
              <a:extLst>
                <a:ext uri="{FF2B5EF4-FFF2-40B4-BE49-F238E27FC236}">
                  <a16:creationId xmlns:a16="http://schemas.microsoft.com/office/drawing/2014/main" id="{023F61DF-595C-801A-0059-2DA6D23BF510}"/>
                </a:ext>
              </a:extLst>
            </p:cNvPr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3214;p68">
              <a:extLst>
                <a:ext uri="{FF2B5EF4-FFF2-40B4-BE49-F238E27FC236}">
                  <a16:creationId xmlns:a16="http://schemas.microsoft.com/office/drawing/2014/main" id="{A522687F-5899-EA3C-98AB-13FF65B7063F}"/>
                </a:ext>
              </a:extLst>
            </p:cNvPr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3215;p68">
              <a:extLst>
                <a:ext uri="{FF2B5EF4-FFF2-40B4-BE49-F238E27FC236}">
                  <a16:creationId xmlns:a16="http://schemas.microsoft.com/office/drawing/2014/main" id="{56A2B758-79A8-B668-A5B2-0EDEBF1A7B29}"/>
                </a:ext>
              </a:extLst>
            </p:cNvPr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3216;p68">
              <a:extLst>
                <a:ext uri="{FF2B5EF4-FFF2-40B4-BE49-F238E27FC236}">
                  <a16:creationId xmlns:a16="http://schemas.microsoft.com/office/drawing/2014/main" id="{C860C761-3F82-13DB-82A7-855611FEED08}"/>
                </a:ext>
              </a:extLst>
            </p:cNvPr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3217;p68">
              <a:extLst>
                <a:ext uri="{FF2B5EF4-FFF2-40B4-BE49-F238E27FC236}">
                  <a16:creationId xmlns:a16="http://schemas.microsoft.com/office/drawing/2014/main" id="{796C8F39-CBBB-DD99-F401-3017EA091173}"/>
                </a:ext>
              </a:extLst>
            </p:cNvPr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3218;p68">
              <a:extLst>
                <a:ext uri="{FF2B5EF4-FFF2-40B4-BE49-F238E27FC236}">
                  <a16:creationId xmlns:a16="http://schemas.microsoft.com/office/drawing/2014/main" id="{686097E3-926C-E1A8-8BFD-72D03747789D}"/>
                </a:ext>
              </a:extLst>
            </p:cNvPr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3219;p68">
              <a:extLst>
                <a:ext uri="{FF2B5EF4-FFF2-40B4-BE49-F238E27FC236}">
                  <a16:creationId xmlns:a16="http://schemas.microsoft.com/office/drawing/2014/main" id="{0CF3F16C-86AB-A537-2B4D-3EAE45FD4093}"/>
                </a:ext>
              </a:extLst>
            </p:cNvPr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3220;p68">
              <a:extLst>
                <a:ext uri="{FF2B5EF4-FFF2-40B4-BE49-F238E27FC236}">
                  <a16:creationId xmlns:a16="http://schemas.microsoft.com/office/drawing/2014/main" id="{3B05BFD4-7F49-13CF-6B52-02F20E6E2E38}"/>
                </a:ext>
              </a:extLst>
            </p:cNvPr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3221;p68">
              <a:extLst>
                <a:ext uri="{FF2B5EF4-FFF2-40B4-BE49-F238E27FC236}">
                  <a16:creationId xmlns:a16="http://schemas.microsoft.com/office/drawing/2014/main" id="{163C9427-42AE-711E-F07C-A35B38467B5F}"/>
                </a:ext>
              </a:extLst>
            </p:cNvPr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3222;p68">
              <a:extLst>
                <a:ext uri="{FF2B5EF4-FFF2-40B4-BE49-F238E27FC236}">
                  <a16:creationId xmlns:a16="http://schemas.microsoft.com/office/drawing/2014/main" id="{FA10910A-7558-B891-7E27-D390C67BD40E}"/>
                </a:ext>
              </a:extLst>
            </p:cNvPr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3223;p68">
              <a:extLst>
                <a:ext uri="{FF2B5EF4-FFF2-40B4-BE49-F238E27FC236}">
                  <a16:creationId xmlns:a16="http://schemas.microsoft.com/office/drawing/2014/main" id="{2611CA61-A735-44AA-DC7A-044F1A35E211}"/>
                </a:ext>
              </a:extLst>
            </p:cNvPr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3224;p68">
              <a:extLst>
                <a:ext uri="{FF2B5EF4-FFF2-40B4-BE49-F238E27FC236}">
                  <a16:creationId xmlns:a16="http://schemas.microsoft.com/office/drawing/2014/main" id="{F69E2B19-8739-BE37-B48E-AC49392E3EFB}"/>
                </a:ext>
              </a:extLst>
            </p:cNvPr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3225;p68">
              <a:extLst>
                <a:ext uri="{FF2B5EF4-FFF2-40B4-BE49-F238E27FC236}">
                  <a16:creationId xmlns:a16="http://schemas.microsoft.com/office/drawing/2014/main" id="{B937D89D-176A-3BB4-42DE-3ECD4505D653}"/>
                </a:ext>
              </a:extLst>
            </p:cNvPr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3226;p68">
              <a:extLst>
                <a:ext uri="{FF2B5EF4-FFF2-40B4-BE49-F238E27FC236}">
                  <a16:creationId xmlns:a16="http://schemas.microsoft.com/office/drawing/2014/main" id="{FF182E26-6656-EB4B-3BC0-68E91E01A1E0}"/>
                </a:ext>
              </a:extLst>
            </p:cNvPr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3227;p68">
              <a:extLst>
                <a:ext uri="{FF2B5EF4-FFF2-40B4-BE49-F238E27FC236}">
                  <a16:creationId xmlns:a16="http://schemas.microsoft.com/office/drawing/2014/main" id="{3D3A01C5-4FDD-256C-3B84-03FC0A25CC93}"/>
                </a:ext>
              </a:extLst>
            </p:cNvPr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3228;p68">
              <a:extLst>
                <a:ext uri="{FF2B5EF4-FFF2-40B4-BE49-F238E27FC236}">
                  <a16:creationId xmlns:a16="http://schemas.microsoft.com/office/drawing/2014/main" id="{3BCD5352-D82F-6A87-C9C1-6217B8EB1EE9}"/>
                </a:ext>
              </a:extLst>
            </p:cNvPr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3229;p68">
              <a:extLst>
                <a:ext uri="{FF2B5EF4-FFF2-40B4-BE49-F238E27FC236}">
                  <a16:creationId xmlns:a16="http://schemas.microsoft.com/office/drawing/2014/main" id="{6F6B58A4-09B6-C4BB-35D1-14DCBE77B793}"/>
                </a:ext>
              </a:extLst>
            </p:cNvPr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3230;p68">
              <a:extLst>
                <a:ext uri="{FF2B5EF4-FFF2-40B4-BE49-F238E27FC236}">
                  <a16:creationId xmlns:a16="http://schemas.microsoft.com/office/drawing/2014/main" id="{530FE86B-5DC9-C703-C998-D72ADFC07012}"/>
                </a:ext>
              </a:extLst>
            </p:cNvPr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3231;p68">
              <a:extLst>
                <a:ext uri="{FF2B5EF4-FFF2-40B4-BE49-F238E27FC236}">
                  <a16:creationId xmlns:a16="http://schemas.microsoft.com/office/drawing/2014/main" id="{5484006E-AEF6-0B2D-E0B0-CDF4EB400661}"/>
                </a:ext>
              </a:extLst>
            </p:cNvPr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3232;p68">
              <a:extLst>
                <a:ext uri="{FF2B5EF4-FFF2-40B4-BE49-F238E27FC236}">
                  <a16:creationId xmlns:a16="http://schemas.microsoft.com/office/drawing/2014/main" id="{A6813F35-11EA-214A-AF0B-201BEEC4A424}"/>
                </a:ext>
              </a:extLst>
            </p:cNvPr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3233;p68">
              <a:extLst>
                <a:ext uri="{FF2B5EF4-FFF2-40B4-BE49-F238E27FC236}">
                  <a16:creationId xmlns:a16="http://schemas.microsoft.com/office/drawing/2014/main" id="{DF13E070-9763-59CA-A584-D4F3E109C498}"/>
                </a:ext>
              </a:extLst>
            </p:cNvPr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3234;p68">
              <a:extLst>
                <a:ext uri="{FF2B5EF4-FFF2-40B4-BE49-F238E27FC236}">
                  <a16:creationId xmlns:a16="http://schemas.microsoft.com/office/drawing/2014/main" id="{3B3BBD7D-A646-2948-7E04-B57995E38AF2}"/>
                </a:ext>
              </a:extLst>
            </p:cNvPr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3235;p68">
              <a:extLst>
                <a:ext uri="{FF2B5EF4-FFF2-40B4-BE49-F238E27FC236}">
                  <a16:creationId xmlns:a16="http://schemas.microsoft.com/office/drawing/2014/main" id="{A2EED1F2-5CEF-A0CC-8737-F9868BEC8B26}"/>
                </a:ext>
              </a:extLst>
            </p:cNvPr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3236;p68">
              <a:extLst>
                <a:ext uri="{FF2B5EF4-FFF2-40B4-BE49-F238E27FC236}">
                  <a16:creationId xmlns:a16="http://schemas.microsoft.com/office/drawing/2014/main" id="{05B877B6-214F-FACC-B913-7EA417955654}"/>
                </a:ext>
              </a:extLst>
            </p:cNvPr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3237;p68">
              <a:extLst>
                <a:ext uri="{FF2B5EF4-FFF2-40B4-BE49-F238E27FC236}">
                  <a16:creationId xmlns:a16="http://schemas.microsoft.com/office/drawing/2014/main" id="{C1920AE9-816E-9722-6590-8693A76C57BD}"/>
                </a:ext>
              </a:extLst>
            </p:cNvPr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3238;p68">
              <a:extLst>
                <a:ext uri="{FF2B5EF4-FFF2-40B4-BE49-F238E27FC236}">
                  <a16:creationId xmlns:a16="http://schemas.microsoft.com/office/drawing/2014/main" id="{653885C9-94AF-D874-EEFC-A3DF822C1511}"/>
                </a:ext>
              </a:extLst>
            </p:cNvPr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3239;p68">
              <a:extLst>
                <a:ext uri="{FF2B5EF4-FFF2-40B4-BE49-F238E27FC236}">
                  <a16:creationId xmlns:a16="http://schemas.microsoft.com/office/drawing/2014/main" id="{DA13A48E-F244-71A4-72E9-C8A092A6C6B4}"/>
                </a:ext>
              </a:extLst>
            </p:cNvPr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3240;p68">
              <a:extLst>
                <a:ext uri="{FF2B5EF4-FFF2-40B4-BE49-F238E27FC236}">
                  <a16:creationId xmlns:a16="http://schemas.microsoft.com/office/drawing/2014/main" id="{B5DF3E33-17D6-1C31-5481-FB0A1D590EE6}"/>
                </a:ext>
              </a:extLst>
            </p:cNvPr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3241;p68">
              <a:extLst>
                <a:ext uri="{FF2B5EF4-FFF2-40B4-BE49-F238E27FC236}">
                  <a16:creationId xmlns:a16="http://schemas.microsoft.com/office/drawing/2014/main" id="{5479E69F-C000-2F93-BA34-8B9B7FD4ADCF}"/>
                </a:ext>
              </a:extLst>
            </p:cNvPr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3242;p68">
              <a:extLst>
                <a:ext uri="{FF2B5EF4-FFF2-40B4-BE49-F238E27FC236}">
                  <a16:creationId xmlns:a16="http://schemas.microsoft.com/office/drawing/2014/main" id="{E5B0AB21-D75D-D73D-97F0-23DE41033A2B}"/>
                </a:ext>
              </a:extLst>
            </p:cNvPr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3243;p68">
              <a:extLst>
                <a:ext uri="{FF2B5EF4-FFF2-40B4-BE49-F238E27FC236}">
                  <a16:creationId xmlns:a16="http://schemas.microsoft.com/office/drawing/2014/main" id="{92674240-2C4B-3A3B-F754-82D7B2B5A071}"/>
                </a:ext>
              </a:extLst>
            </p:cNvPr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3244;p68">
              <a:extLst>
                <a:ext uri="{FF2B5EF4-FFF2-40B4-BE49-F238E27FC236}">
                  <a16:creationId xmlns:a16="http://schemas.microsoft.com/office/drawing/2014/main" id="{6564850D-5A6E-5BE1-13A0-4CD26508F55B}"/>
                </a:ext>
              </a:extLst>
            </p:cNvPr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3245;p68">
              <a:extLst>
                <a:ext uri="{FF2B5EF4-FFF2-40B4-BE49-F238E27FC236}">
                  <a16:creationId xmlns:a16="http://schemas.microsoft.com/office/drawing/2014/main" id="{97ABF1AB-7E22-1C97-1632-CBAF8B86C69E}"/>
                </a:ext>
              </a:extLst>
            </p:cNvPr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3246;p68">
              <a:extLst>
                <a:ext uri="{FF2B5EF4-FFF2-40B4-BE49-F238E27FC236}">
                  <a16:creationId xmlns:a16="http://schemas.microsoft.com/office/drawing/2014/main" id="{359156FB-C6B3-7578-38EB-C0977F164655}"/>
                </a:ext>
              </a:extLst>
            </p:cNvPr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3247;p68">
              <a:extLst>
                <a:ext uri="{FF2B5EF4-FFF2-40B4-BE49-F238E27FC236}">
                  <a16:creationId xmlns:a16="http://schemas.microsoft.com/office/drawing/2014/main" id="{A0F124EC-C21E-ED57-95B4-120CDCB238C6}"/>
                </a:ext>
              </a:extLst>
            </p:cNvPr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3248;p68">
              <a:extLst>
                <a:ext uri="{FF2B5EF4-FFF2-40B4-BE49-F238E27FC236}">
                  <a16:creationId xmlns:a16="http://schemas.microsoft.com/office/drawing/2014/main" id="{40528DCB-21A0-461E-277E-5B77B0E62205}"/>
                </a:ext>
              </a:extLst>
            </p:cNvPr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3249;p68">
              <a:extLst>
                <a:ext uri="{FF2B5EF4-FFF2-40B4-BE49-F238E27FC236}">
                  <a16:creationId xmlns:a16="http://schemas.microsoft.com/office/drawing/2014/main" id="{7A1C47D9-8859-83A8-4312-D8E6F9057D56}"/>
                </a:ext>
              </a:extLst>
            </p:cNvPr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3250;p68">
              <a:extLst>
                <a:ext uri="{FF2B5EF4-FFF2-40B4-BE49-F238E27FC236}">
                  <a16:creationId xmlns:a16="http://schemas.microsoft.com/office/drawing/2014/main" id="{DE23E3CF-127B-7DAA-D74E-13CEBD8804FB}"/>
                </a:ext>
              </a:extLst>
            </p:cNvPr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3251;p68">
              <a:extLst>
                <a:ext uri="{FF2B5EF4-FFF2-40B4-BE49-F238E27FC236}">
                  <a16:creationId xmlns:a16="http://schemas.microsoft.com/office/drawing/2014/main" id="{BDFFCA88-7A7A-47DE-3599-5EF74C969397}"/>
                </a:ext>
              </a:extLst>
            </p:cNvPr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3252;p68">
              <a:extLst>
                <a:ext uri="{FF2B5EF4-FFF2-40B4-BE49-F238E27FC236}">
                  <a16:creationId xmlns:a16="http://schemas.microsoft.com/office/drawing/2014/main" id="{DCA8D930-D31C-5D13-8DA2-00DD1C977F4C}"/>
                </a:ext>
              </a:extLst>
            </p:cNvPr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3253;p68">
              <a:extLst>
                <a:ext uri="{FF2B5EF4-FFF2-40B4-BE49-F238E27FC236}">
                  <a16:creationId xmlns:a16="http://schemas.microsoft.com/office/drawing/2014/main" id="{F0516012-8078-D888-BF30-6B7E18197CCC}"/>
                </a:ext>
              </a:extLst>
            </p:cNvPr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3254;p68">
              <a:extLst>
                <a:ext uri="{FF2B5EF4-FFF2-40B4-BE49-F238E27FC236}">
                  <a16:creationId xmlns:a16="http://schemas.microsoft.com/office/drawing/2014/main" id="{31A79DD7-3701-9F28-4A71-081308284281}"/>
                </a:ext>
              </a:extLst>
            </p:cNvPr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3255;p68">
              <a:extLst>
                <a:ext uri="{FF2B5EF4-FFF2-40B4-BE49-F238E27FC236}">
                  <a16:creationId xmlns:a16="http://schemas.microsoft.com/office/drawing/2014/main" id="{7C6EED6C-051D-39B4-BDD0-42A10971BD06}"/>
                </a:ext>
              </a:extLst>
            </p:cNvPr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3256;p68">
              <a:extLst>
                <a:ext uri="{FF2B5EF4-FFF2-40B4-BE49-F238E27FC236}">
                  <a16:creationId xmlns:a16="http://schemas.microsoft.com/office/drawing/2014/main" id="{38571FD0-F162-8969-F0D6-8CF74B894F0F}"/>
                </a:ext>
              </a:extLst>
            </p:cNvPr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3257;p68">
              <a:extLst>
                <a:ext uri="{FF2B5EF4-FFF2-40B4-BE49-F238E27FC236}">
                  <a16:creationId xmlns:a16="http://schemas.microsoft.com/office/drawing/2014/main" id="{0151CB0F-9EDB-11B8-3E0F-24C01D94B93C}"/>
                </a:ext>
              </a:extLst>
            </p:cNvPr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3258;p68">
              <a:extLst>
                <a:ext uri="{FF2B5EF4-FFF2-40B4-BE49-F238E27FC236}">
                  <a16:creationId xmlns:a16="http://schemas.microsoft.com/office/drawing/2014/main" id="{96615771-431E-EF87-81D9-801DE2DE97C9}"/>
                </a:ext>
              </a:extLst>
            </p:cNvPr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3259;p68">
              <a:extLst>
                <a:ext uri="{FF2B5EF4-FFF2-40B4-BE49-F238E27FC236}">
                  <a16:creationId xmlns:a16="http://schemas.microsoft.com/office/drawing/2014/main" id="{FB47A8A4-8C74-4D71-BA40-7AE366BB7A66}"/>
                </a:ext>
              </a:extLst>
            </p:cNvPr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3260;p68">
              <a:extLst>
                <a:ext uri="{FF2B5EF4-FFF2-40B4-BE49-F238E27FC236}">
                  <a16:creationId xmlns:a16="http://schemas.microsoft.com/office/drawing/2014/main" id="{F0A1FF31-F29E-FA93-BF18-66C18D6F8939}"/>
                </a:ext>
              </a:extLst>
            </p:cNvPr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3261;p68">
              <a:extLst>
                <a:ext uri="{FF2B5EF4-FFF2-40B4-BE49-F238E27FC236}">
                  <a16:creationId xmlns:a16="http://schemas.microsoft.com/office/drawing/2014/main" id="{7984D3D0-4615-ACCC-EE7E-FFEF7A27C6C6}"/>
                </a:ext>
              </a:extLst>
            </p:cNvPr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3262;p68">
              <a:extLst>
                <a:ext uri="{FF2B5EF4-FFF2-40B4-BE49-F238E27FC236}">
                  <a16:creationId xmlns:a16="http://schemas.microsoft.com/office/drawing/2014/main" id="{FB50C3A4-9754-C526-D437-D0BDDE4238F1}"/>
                </a:ext>
              </a:extLst>
            </p:cNvPr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3263;p68">
              <a:extLst>
                <a:ext uri="{FF2B5EF4-FFF2-40B4-BE49-F238E27FC236}">
                  <a16:creationId xmlns:a16="http://schemas.microsoft.com/office/drawing/2014/main" id="{A73B7425-5A38-02DD-0B19-9A0E13A86533}"/>
                </a:ext>
              </a:extLst>
            </p:cNvPr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3264;p68">
              <a:extLst>
                <a:ext uri="{FF2B5EF4-FFF2-40B4-BE49-F238E27FC236}">
                  <a16:creationId xmlns:a16="http://schemas.microsoft.com/office/drawing/2014/main" id="{116B7954-A3CB-E341-9A28-9F90B68F793E}"/>
                </a:ext>
              </a:extLst>
            </p:cNvPr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3265;p68">
              <a:extLst>
                <a:ext uri="{FF2B5EF4-FFF2-40B4-BE49-F238E27FC236}">
                  <a16:creationId xmlns:a16="http://schemas.microsoft.com/office/drawing/2014/main" id="{00FA29BB-E675-0E85-5170-8DCD276BE410}"/>
                </a:ext>
              </a:extLst>
            </p:cNvPr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3266;p68">
              <a:extLst>
                <a:ext uri="{FF2B5EF4-FFF2-40B4-BE49-F238E27FC236}">
                  <a16:creationId xmlns:a16="http://schemas.microsoft.com/office/drawing/2014/main" id="{B91EBB93-0C42-21AA-AAE1-B03FDC583097}"/>
                </a:ext>
              </a:extLst>
            </p:cNvPr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3267;p68">
              <a:extLst>
                <a:ext uri="{FF2B5EF4-FFF2-40B4-BE49-F238E27FC236}">
                  <a16:creationId xmlns:a16="http://schemas.microsoft.com/office/drawing/2014/main" id="{F3FAAFCF-509F-FD7A-8E28-B3DD4CBB18D9}"/>
                </a:ext>
              </a:extLst>
            </p:cNvPr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3268;p68">
              <a:extLst>
                <a:ext uri="{FF2B5EF4-FFF2-40B4-BE49-F238E27FC236}">
                  <a16:creationId xmlns:a16="http://schemas.microsoft.com/office/drawing/2014/main" id="{9BA71AB3-E9AB-7FD7-9444-7E6468E8E6BF}"/>
                </a:ext>
              </a:extLst>
            </p:cNvPr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3269;p68">
              <a:extLst>
                <a:ext uri="{FF2B5EF4-FFF2-40B4-BE49-F238E27FC236}">
                  <a16:creationId xmlns:a16="http://schemas.microsoft.com/office/drawing/2014/main" id="{64DA0516-B878-4E9B-736E-556B14DDD142}"/>
                </a:ext>
              </a:extLst>
            </p:cNvPr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3270;p68">
              <a:extLst>
                <a:ext uri="{FF2B5EF4-FFF2-40B4-BE49-F238E27FC236}">
                  <a16:creationId xmlns:a16="http://schemas.microsoft.com/office/drawing/2014/main" id="{EF8C5673-5E06-6715-4E59-BC4FBC491FF5}"/>
                </a:ext>
              </a:extLst>
            </p:cNvPr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3271;p68">
              <a:extLst>
                <a:ext uri="{FF2B5EF4-FFF2-40B4-BE49-F238E27FC236}">
                  <a16:creationId xmlns:a16="http://schemas.microsoft.com/office/drawing/2014/main" id="{B40D0110-789E-D1DD-E054-3FCB5C493750}"/>
                </a:ext>
              </a:extLst>
            </p:cNvPr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3272;p68">
              <a:extLst>
                <a:ext uri="{FF2B5EF4-FFF2-40B4-BE49-F238E27FC236}">
                  <a16:creationId xmlns:a16="http://schemas.microsoft.com/office/drawing/2014/main" id="{8744FD9F-0215-621D-DAF6-146A196D0F1F}"/>
                </a:ext>
              </a:extLst>
            </p:cNvPr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3273;p68">
              <a:extLst>
                <a:ext uri="{FF2B5EF4-FFF2-40B4-BE49-F238E27FC236}">
                  <a16:creationId xmlns:a16="http://schemas.microsoft.com/office/drawing/2014/main" id="{ADD6E054-76FF-439C-8F64-79CF8D8B646C}"/>
                </a:ext>
              </a:extLst>
            </p:cNvPr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3274;p68">
              <a:extLst>
                <a:ext uri="{FF2B5EF4-FFF2-40B4-BE49-F238E27FC236}">
                  <a16:creationId xmlns:a16="http://schemas.microsoft.com/office/drawing/2014/main" id="{5555BA30-104B-AF42-2B6B-C69E7BEA83A9}"/>
                </a:ext>
              </a:extLst>
            </p:cNvPr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3275;p68">
              <a:extLst>
                <a:ext uri="{FF2B5EF4-FFF2-40B4-BE49-F238E27FC236}">
                  <a16:creationId xmlns:a16="http://schemas.microsoft.com/office/drawing/2014/main" id="{96FD2434-5AAB-9BBA-CC7F-ACAA9308F437}"/>
                </a:ext>
              </a:extLst>
            </p:cNvPr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3276;p68">
              <a:extLst>
                <a:ext uri="{FF2B5EF4-FFF2-40B4-BE49-F238E27FC236}">
                  <a16:creationId xmlns:a16="http://schemas.microsoft.com/office/drawing/2014/main" id="{36DA7E60-8B12-0B19-D466-90AD98FC851D}"/>
                </a:ext>
              </a:extLst>
            </p:cNvPr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3277;p68">
              <a:extLst>
                <a:ext uri="{FF2B5EF4-FFF2-40B4-BE49-F238E27FC236}">
                  <a16:creationId xmlns:a16="http://schemas.microsoft.com/office/drawing/2014/main" id="{D7E76F6E-C476-8EDB-A4E9-DFD74A150272}"/>
                </a:ext>
              </a:extLst>
            </p:cNvPr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3278;p68">
              <a:extLst>
                <a:ext uri="{FF2B5EF4-FFF2-40B4-BE49-F238E27FC236}">
                  <a16:creationId xmlns:a16="http://schemas.microsoft.com/office/drawing/2014/main" id="{2A46A676-3300-EF92-E84A-EC0557FA6C5A}"/>
                </a:ext>
              </a:extLst>
            </p:cNvPr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3279;p68">
              <a:extLst>
                <a:ext uri="{FF2B5EF4-FFF2-40B4-BE49-F238E27FC236}">
                  <a16:creationId xmlns:a16="http://schemas.microsoft.com/office/drawing/2014/main" id="{CB9DB70A-7F24-D93D-A627-A94332BEDA73}"/>
                </a:ext>
              </a:extLst>
            </p:cNvPr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3280;p68">
              <a:extLst>
                <a:ext uri="{FF2B5EF4-FFF2-40B4-BE49-F238E27FC236}">
                  <a16:creationId xmlns:a16="http://schemas.microsoft.com/office/drawing/2014/main" id="{003D17B0-49E0-A9A8-4623-A841BBBDA465}"/>
                </a:ext>
              </a:extLst>
            </p:cNvPr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3281;p68">
              <a:extLst>
                <a:ext uri="{FF2B5EF4-FFF2-40B4-BE49-F238E27FC236}">
                  <a16:creationId xmlns:a16="http://schemas.microsoft.com/office/drawing/2014/main" id="{28CB751B-3972-3FDC-BA44-2E125413DC07}"/>
                </a:ext>
              </a:extLst>
            </p:cNvPr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3282;p68">
              <a:extLst>
                <a:ext uri="{FF2B5EF4-FFF2-40B4-BE49-F238E27FC236}">
                  <a16:creationId xmlns:a16="http://schemas.microsoft.com/office/drawing/2014/main" id="{41096F8D-575C-CEE5-B26E-663E57B6DFCE}"/>
                </a:ext>
              </a:extLst>
            </p:cNvPr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3283;p68">
              <a:extLst>
                <a:ext uri="{FF2B5EF4-FFF2-40B4-BE49-F238E27FC236}">
                  <a16:creationId xmlns:a16="http://schemas.microsoft.com/office/drawing/2014/main" id="{5F49C8FD-54C0-45BD-422B-4FE73562D927}"/>
                </a:ext>
              </a:extLst>
            </p:cNvPr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3284;p68">
              <a:extLst>
                <a:ext uri="{FF2B5EF4-FFF2-40B4-BE49-F238E27FC236}">
                  <a16:creationId xmlns:a16="http://schemas.microsoft.com/office/drawing/2014/main" id="{B717E70B-8B94-948F-F6D4-F920556BA3AF}"/>
                </a:ext>
              </a:extLst>
            </p:cNvPr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3285;p68">
              <a:extLst>
                <a:ext uri="{FF2B5EF4-FFF2-40B4-BE49-F238E27FC236}">
                  <a16:creationId xmlns:a16="http://schemas.microsoft.com/office/drawing/2014/main" id="{881C1640-FAB9-CE74-4089-326FE97048C1}"/>
                </a:ext>
              </a:extLst>
            </p:cNvPr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3286;p68">
              <a:extLst>
                <a:ext uri="{FF2B5EF4-FFF2-40B4-BE49-F238E27FC236}">
                  <a16:creationId xmlns:a16="http://schemas.microsoft.com/office/drawing/2014/main" id="{73234A25-C2AD-EA91-5C7A-17EFB48820B7}"/>
                </a:ext>
              </a:extLst>
            </p:cNvPr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3287;p68">
              <a:extLst>
                <a:ext uri="{FF2B5EF4-FFF2-40B4-BE49-F238E27FC236}">
                  <a16:creationId xmlns:a16="http://schemas.microsoft.com/office/drawing/2014/main" id="{08AC407C-0A88-B25A-D3CB-C885DCDC344A}"/>
                </a:ext>
              </a:extLst>
            </p:cNvPr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3288;p68">
              <a:extLst>
                <a:ext uri="{FF2B5EF4-FFF2-40B4-BE49-F238E27FC236}">
                  <a16:creationId xmlns:a16="http://schemas.microsoft.com/office/drawing/2014/main" id="{7B8A808A-023F-ABB6-7887-AF79C44793B3}"/>
                </a:ext>
              </a:extLst>
            </p:cNvPr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3289;p68">
              <a:extLst>
                <a:ext uri="{FF2B5EF4-FFF2-40B4-BE49-F238E27FC236}">
                  <a16:creationId xmlns:a16="http://schemas.microsoft.com/office/drawing/2014/main" id="{BBD07735-CBA8-A0D7-DDC1-485F9E158922}"/>
                </a:ext>
              </a:extLst>
            </p:cNvPr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3290;p68">
              <a:extLst>
                <a:ext uri="{FF2B5EF4-FFF2-40B4-BE49-F238E27FC236}">
                  <a16:creationId xmlns:a16="http://schemas.microsoft.com/office/drawing/2014/main" id="{C9DABADD-914F-9BD8-601F-BE83A876CB1F}"/>
                </a:ext>
              </a:extLst>
            </p:cNvPr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3291;p68">
              <a:extLst>
                <a:ext uri="{FF2B5EF4-FFF2-40B4-BE49-F238E27FC236}">
                  <a16:creationId xmlns:a16="http://schemas.microsoft.com/office/drawing/2014/main" id="{77C1FEEE-19AB-9BDC-CA03-2F54F1845566}"/>
                </a:ext>
              </a:extLst>
            </p:cNvPr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3292;p68">
              <a:extLst>
                <a:ext uri="{FF2B5EF4-FFF2-40B4-BE49-F238E27FC236}">
                  <a16:creationId xmlns:a16="http://schemas.microsoft.com/office/drawing/2014/main" id="{53056345-B67E-7713-E58D-02F4FFC951C8}"/>
                </a:ext>
              </a:extLst>
            </p:cNvPr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3293;p68">
              <a:extLst>
                <a:ext uri="{FF2B5EF4-FFF2-40B4-BE49-F238E27FC236}">
                  <a16:creationId xmlns:a16="http://schemas.microsoft.com/office/drawing/2014/main" id="{EFA19186-2B13-437A-5198-F9F1DC624067}"/>
                </a:ext>
              </a:extLst>
            </p:cNvPr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3294;p68">
              <a:extLst>
                <a:ext uri="{FF2B5EF4-FFF2-40B4-BE49-F238E27FC236}">
                  <a16:creationId xmlns:a16="http://schemas.microsoft.com/office/drawing/2014/main" id="{B9BF1457-EC8D-C8BE-10CE-DB6B67E9A52C}"/>
                </a:ext>
              </a:extLst>
            </p:cNvPr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3295;p68">
              <a:extLst>
                <a:ext uri="{FF2B5EF4-FFF2-40B4-BE49-F238E27FC236}">
                  <a16:creationId xmlns:a16="http://schemas.microsoft.com/office/drawing/2014/main" id="{D1E42D35-89C3-5587-85C9-801345E0BD10}"/>
                </a:ext>
              </a:extLst>
            </p:cNvPr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3296;p68">
              <a:extLst>
                <a:ext uri="{FF2B5EF4-FFF2-40B4-BE49-F238E27FC236}">
                  <a16:creationId xmlns:a16="http://schemas.microsoft.com/office/drawing/2014/main" id="{3F716956-416F-C7BE-B2AE-6148C6300244}"/>
                </a:ext>
              </a:extLst>
            </p:cNvPr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3297;p68">
              <a:extLst>
                <a:ext uri="{FF2B5EF4-FFF2-40B4-BE49-F238E27FC236}">
                  <a16:creationId xmlns:a16="http://schemas.microsoft.com/office/drawing/2014/main" id="{E6AE8EBB-A1FE-1F7E-127A-B29C2216E89D}"/>
                </a:ext>
              </a:extLst>
            </p:cNvPr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3298;p68">
              <a:extLst>
                <a:ext uri="{FF2B5EF4-FFF2-40B4-BE49-F238E27FC236}">
                  <a16:creationId xmlns:a16="http://schemas.microsoft.com/office/drawing/2014/main" id="{9AADA718-48BB-92B9-D80F-D51B38CCAC52}"/>
                </a:ext>
              </a:extLst>
            </p:cNvPr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3299;p68">
              <a:extLst>
                <a:ext uri="{FF2B5EF4-FFF2-40B4-BE49-F238E27FC236}">
                  <a16:creationId xmlns:a16="http://schemas.microsoft.com/office/drawing/2014/main" id="{0A2519B2-88F5-64E4-3F6C-8338587E5F99}"/>
                </a:ext>
              </a:extLst>
            </p:cNvPr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3300;p68">
              <a:extLst>
                <a:ext uri="{FF2B5EF4-FFF2-40B4-BE49-F238E27FC236}">
                  <a16:creationId xmlns:a16="http://schemas.microsoft.com/office/drawing/2014/main" id="{31B9FD1E-74FE-BEA1-62DE-66BC236415DF}"/>
                </a:ext>
              </a:extLst>
            </p:cNvPr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3301;p68">
              <a:extLst>
                <a:ext uri="{FF2B5EF4-FFF2-40B4-BE49-F238E27FC236}">
                  <a16:creationId xmlns:a16="http://schemas.microsoft.com/office/drawing/2014/main" id="{1124FD03-7A6D-C202-FFA0-A73D51EB8F65}"/>
                </a:ext>
              </a:extLst>
            </p:cNvPr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3302;p68">
              <a:extLst>
                <a:ext uri="{FF2B5EF4-FFF2-40B4-BE49-F238E27FC236}">
                  <a16:creationId xmlns:a16="http://schemas.microsoft.com/office/drawing/2014/main" id="{93CB7D38-8C43-CB72-F265-8A08CAF2D010}"/>
                </a:ext>
              </a:extLst>
            </p:cNvPr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3303;p68">
              <a:extLst>
                <a:ext uri="{FF2B5EF4-FFF2-40B4-BE49-F238E27FC236}">
                  <a16:creationId xmlns:a16="http://schemas.microsoft.com/office/drawing/2014/main" id="{9EFF386C-EF16-99E8-5668-3FB9F54EA9D7}"/>
                </a:ext>
              </a:extLst>
            </p:cNvPr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3304;p68">
              <a:extLst>
                <a:ext uri="{FF2B5EF4-FFF2-40B4-BE49-F238E27FC236}">
                  <a16:creationId xmlns:a16="http://schemas.microsoft.com/office/drawing/2014/main" id="{40B42712-8026-40D8-0C50-4325836F05BF}"/>
                </a:ext>
              </a:extLst>
            </p:cNvPr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3305;p68">
              <a:extLst>
                <a:ext uri="{FF2B5EF4-FFF2-40B4-BE49-F238E27FC236}">
                  <a16:creationId xmlns:a16="http://schemas.microsoft.com/office/drawing/2014/main" id="{82588C72-D9BB-5965-7B9B-B32E696A99E3}"/>
                </a:ext>
              </a:extLst>
            </p:cNvPr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3306;p68">
              <a:extLst>
                <a:ext uri="{FF2B5EF4-FFF2-40B4-BE49-F238E27FC236}">
                  <a16:creationId xmlns:a16="http://schemas.microsoft.com/office/drawing/2014/main" id="{DA91131A-3AD9-C41E-4A90-C0FE66788EE4}"/>
                </a:ext>
              </a:extLst>
            </p:cNvPr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3307;p68">
              <a:extLst>
                <a:ext uri="{FF2B5EF4-FFF2-40B4-BE49-F238E27FC236}">
                  <a16:creationId xmlns:a16="http://schemas.microsoft.com/office/drawing/2014/main" id="{A8577E5E-94FD-27B5-82F8-DA20BD55A95B}"/>
                </a:ext>
              </a:extLst>
            </p:cNvPr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3308;p68">
              <a:extLst>
                <a:ext uri="{FF2B5EF4-FFF2-40B4-BE49-F238E27FC236}">
                  <a16:creationId xmlns:a16="http://schemas.microsoft.com/office/drawing/2014/main" id="{EBAB9252-D436-6EE3-CA24-13015FBC3D9E}"/>
                </a:ext>
              </a:extLst>
            </p:cNvPr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3309;p68">
              <a:extLst>
                <a:ext uri="{FF2B5EF4-FFF2-40B4-BE49-F238E27FC236}">
                  <a16:creationId xmlns:a16="http://schemas.microsoft.com/office/drawing/2014/main" id="{91A8CA56-8659-39F4-B589-C00BDFDC0C8D}"/>
                </a:ext>
              </a:extLst>
            </p:cNvPr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3310;p68">
              <a:extLst>
                <a:ext uri="{FF2B5EF4-FFF2-40B4-BE49-F238E27FC236}">
                  <a16:creationId xmlns:a16="http://schemas.microsoft.com/office/drawing/2014/main" id="{3CBDCF6E-59EB-0240-FC25-5BEB14C51371}"/>
                </a:ext>
              </a:extLst>
            </p:cNvPr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3311;p68">
              <a:extLst>
                <a:ext uri="{FF2B5EF4-FFF2-40B4-BE49-F238E27FC236}">
                  <a16:creationId xmlns:a16="http://schemas.microsoft.com/office/drawing/2014/main" id="{9652D0AC-48A0-B5E4-36B8-29A4B2D3D611}"/>
                </a:ext>
              </a:extLst>
            </p:cNvPr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3312;p68">
              <a:extLst>
                <a:ext uri="{FF2B5EF4-FFF2-40B4-BE49-F238E27FC236}">
                  <a16:creationId xmlns:a16="http://schemas.microsoft.com/office/drawing/2014/main" id="{8430F79F-68B7-FA91-8951-AE8329981CC2}"/>
                </a:ext>
              </a:extLst>
            </p:cNvPr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3313;p68">
              <a:extLst>
                <a:ext uri="{FF2B5EF4-FFF2-40B4-BE49-F238E27FC236}">
                  <a16:creationId xmlns:a16="http://schemas.microsoft.com/office/drawing/2014/main" id="{459DEC9F-BB39-8D86-95B7-1BCFCE4C5ABE}"/>
                </a:ext>
              </a:extLst>
            </p:cNvPr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3314;p68">
              <a:extLst>
                <a:ext uri="{FF2B5EF4-FFF2-40B4-BE49-F238E27FC236}">
                  <a16:creationId xmlns:a16="http://schemas.microsoft.com/office/drawing/2014/main" id="{351AC05E-149D-047D-F01D-F5E5BE2C4BA6}"/>
                </a:ext>
              </a:extLst>
            </p:cNvPr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3315;p68">
              <a:extLst>
                <a:ext uri="{FF2B5EF4-FFF2-40B4-BE49-F238E27FC236}">
                  <a16:creationId xmlns:a16="http://schemas.microsoft.com/office/drawing/2014/main" id="{AD00CD8D-2539-012E-F806-9B128B754AC2}"/>
                </a:ext>
              </a:extLst>
            </p:cNvPr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3316;p68">
              <a:extLst>
                <a:ext uri="{FF2B5EF4-FFF2-40B4-BE49-F238E27FC236}">
                  <a16:creationId xmlns:a16="http://schemas.microsoft.com/office/drawing/2014/main" id="{8C64EA5E-B926-87E4-84C3-A162C14393BA}"/>
                </a:ext>
              </a:extLst>
            </p:cNvPr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3317;p68">
              <a:extLst>
                <a:ext uri="{FF2B5EF4-FFF2-40B4-BE49-F238E27FC236}">
                  <a16:creationId xmlns:a16="http://schemas.microsoft.com/office/drawing/2014/main" id="{501F8DFC-ED56-D56B-2597-AD9BE98D74DC}"/>
                </a:ext>
              </a:extLst>
            </p:cNvPr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3318;p68">
              <a:extLst>
                <a:ext uri="{FF2B5EF4-FFF2-40B4-BE49-F238E27FC236}">
                  <a16:creationId xmlns:a16="http://schemas.microsoft.com/office/drawing/2014/main" id="{30721865-0EA4-FA0E-86F3-686035124C5C}"/>
                </a:ext>
              </a:extLst>
            </p:cNvPr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3319;p68">
              <a:extLst>
                <a:ext uri="{FF2B5EF4-FFF2-40B4-BE49-F238E27FC236}">
                  <a16:creationId xmlns:a16="http://schemas.microsoft.com/office/drawing/2014/main" id="{BBE8B0F9-F3CF-405C-A3BF-7181EBBB9588}"/>
                </a:ext>
              </a:extLst>
            </p:cNvPr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3320;p68">
              <a:extLst>
                <a:ext uri="{FF2B5EF4-FFF2-40B4-BE49-F238E27FC236}">
                  <a16:creationId xmlns:a16="http://schemas.microsoft.com/office/drawing/2014/main" id="{164135A2-5437-8108-ED02-22D1ADB9953D}"/>
                </a:ext>
              </a:extLst>
            </p:cNvPr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3321;p68">
              <a:extLst>
                <a:ext uri="{FF2B5EF4-FFF2-40B4-BE49-F238E27FC236}">
                  <a16:creationId xmlns:a16="http://schemas.microsoft.com/office/drawing/2014/main" id="{B634CB3C-6FC0-D33C-0478-CA67FA24064A}"/>
                </a:ext>
              </a:extLst>
            </p:cNvPr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3322;p68">
              <a:extLst>
                <a:ext uri="{FF2B5EF4-FFF2-40B4-BE49-F238E27FC236}">
                  <a16:creationId xmlns:a16="http://schemas.microsoft.com/office/drawing/2014/main" id="{53036F4D-353A-4EC0-44B4-B1719CE595AE}"/>
                </a:ext>
              </a:extLst>
            </p:cNvPr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3323;p68">
              <a:extLst>
                <a:ext uri="{FF2B5EF4-FFF2-40B4-BE49-F238E27FC236}">
                  <a16:creationId xmlns:a16="http://schemas.microsoft.com/office/drawing/2014/main" id="{4682061B-A180-B3A6-E7B9-64F136FB21F3}"/>
                </a:ext>
              </a:extLst>
            </p:cNvPr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3324;p68">
              <a:extLst>
                <a:ext uri="{FF2B5EF4-FFF2-40B4-BE49-F238E27FC236}">
                  <a16:creationId xmlns:a16="http://schemas.microsoft.com/office/drawing/2014/main" id="{8808FDCA-9BC4-FD4F-80D8-5993BE1A8C15}"/>
                </a:ext>
              </a:extLst>
            </p:cNvPr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3325;p68">
              <a:extLst>
                <a:ext uri="{FF2B5EF4-FFF2-40B4-BE49-F238E27FC236}">
                  <a16:creationId xmlns:a16="http://schemas.microsoft.com/office/drawing/2014/main" id="{E8CFCA88-2266-524E-AB2F-6F62408B5509}"/>
                </a:ext>
              </a:extLst>
            </p:cNvPr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3326;p68">
              <a:extLst>
                <a:ext uri="{FF2B5EF4-FFF2-40B4-BE49-F238E27FC236}">
                  <a16:creationId xmlns:a16="http://schemas.microsoft.com/office/drawing/2014/main" id="{CB8CBDDE-39C2-0252-8CBD-A422E2CD500F}"/>
                </a:ext>
              </a:extLst>
            </p:cNvPr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3327;p68">
              <a:extLst>
                <a:ext uri="{FF2B5EF4-FFF2-40B4-BE49-F238E27FC236}">
                  <a16:creationId xmlns:a16="http://schemas.microsoft.com/office/drawing/2014/main" id="{00E96494-07C6-1B51-FE1B-76F87E3101E0}"/>
                </a:ext>
              </a:extLst>
            </p:cNvPr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3328;p68">
              <a:extLst>
                <a:ext uri="{FF2B5EF4-FFF2-40B4-BE49-F238E27FC236}">
                  <a16:creationId xmlns:a16="http://schemas.microsoft.com/office/drawing/2014/main" id="{CF79CEBA-9E32-0152-2934-3E2C2B356A45}"/>
                </a:ext>
              </a:extLst>
            </p:cNvPr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3329;p68">
              <a:extLst>
                <a:ext uri="{FF2B5EF4-FFF2-40B4-BE49-F238E27FC236}">
                  <a16:creationId xmlns:a16="http://schemas.microsoft.com/office/drawing/2014/main" id="{81BEDB9A-3471-6F73-EA9B-8727BF1451AB}"/>
                </a:ext>
              </a:extLst>
            </p:cNvPr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3330;p68">
              <a:extLst>
                <a:ext uri="{FF2B5EF4-FFF2-40B4-BE49-F238E27FC236}">
                  <a16:creationId xmlns:a16="http://schemas.microsoft.com/office/drawing/2014/main" id="{DD79F0D3-68BA-40D7-6ED2-2ECCBF07AE25}"/>
                </a:ext>
              </a:extLst>
            </p:cNvPr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3331;p68">
              <a:extLst>
                <a:ext uri="{FF2B5EF4-FFF2-40B4-BE49-F238E27FC236}">
                  <a16:creationId xmlns:a16="http://schemas.microsoft.com/office/drawing/2014/main" id="{633EB567-7C6C-1E87-34EC-4A49D99A5832}"/>
                </a:ext>
              </a:extLst>
            </p:cNvPr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3332;p68">
              <a:extLst>
                <a:ext uri="{FF2B5EF4-FFF2-40B4-BE49-F238E27FC236}">
                  <a16:creationId xmlns:a16="http://schemas.microsoft.com/office/drawing/2014/main" id="{767FAB36-64B0-76EB-954A-370CDAD9C3A2}"/>
                </a:ext>
              </a:extLst>
            </p:cNvPr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3333;p68">
              <a:extLst>
                <a:ext uri="{FF2B5EF4-FFF2-40B4-BE49-F238E27FC236}">
                  <a16:creationId xmlns:a16="http://schemas.microsoft.com/office/drawing/2014/main" id="{5AFE70C6-EC9C-2351-97DE-130BE836AA0C}"/>
                </a:ext>
              </a:extLst>
            </p:cNvPr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3334;p68">
              <a:extLst>
                <a:ext uri="{FF2B5EF4-FFF2-40B4-BE49-F238E27FC236}">
                  <a16:creationId xmlns:a16="http://schemas.microsoft.com/office/drawing/2014/main" id="{93BA8436-8865-4C9C-0E9E-69B0B40BFC0A}"/>
                </a:ext>
              </a:extLst>
            </p:cNvPr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3335;p68">
              <a:extLst>
                <a:ext uri="{FF2B5EF4-FFF2-40B4-BE49-F238E27FC236}">
                  <a16:creationId xmlns:a16="http://schemas.microsoft.com/office/drawing/2014/main" id="{B4479DCC-5018-2CB2-327C-73CA27EB126D}"/>
                </a:ext>
              </a:extLst>
            </p:cNvPr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3336;p68">
              <a:extLst>
                <a:ext uri="{FF2B5EF4-FFF2-40B4-BE49-F238E27FC236}">
                  <a16:creationId xmlns:a16="http://schemas.microsoft.com/office/drawing/2014/main" id="{FAB2690D-478F-E10E-7FAF-BC72F594563D}"/>
                </a:ext>
              </a:extLst>
            </p:cNvPr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3337;p68">
              <a:extLst>
                <a:ext uri="{FF2B5EF4-FFF2-40B4-BE49-F238E27FC236}">
                  <a16:creationId xmlns:a16="http://schemas.microsoft.com/office/drawing/2014/main" id="{5B61D704-A9F2-7902-28DE-47B4DC802D37}"/>
                </a:ext>
              </a:extLst>
            </p:cNvPr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3338;p68">
              <a:extLst>
                <a:ext uri="{FF2B5EF4-FFF2-40B4-BE49-F238E27FC236}">
                  <a16:creationId xmlns:a16="http://schemas.microsoft.com/office/drawing/2014/main" id="{6FA4FB50-6F68-39CA-B9FC-7A910A1D9455}"/>
                </a:ext>
              </a:extLst>
            </p:cNvPr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3339;p68">
              <a:extLst>
                <a:ext uri="{FF2B5EF4-FFF2-40B4-BE49-F238E27FC236}">
                  <a16:creationId xmlns:a16="http://schemas.microsoft.com/office/drawing/2014/main" id="{9324871F-0466-5EB5-92C5-0D4054F39A18}"/>
                </a:ext>
              </a:extLst>
            </p:cNvPr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3340;p68">
              <a:extLst>
                <a:ext uri="{FF2B5EF4-FFF2-40B4-BE49-F238E27FC236}">
                  <a16:creationId xmlns:a16="http://schemas.microsoft.com/office/drawing/2014/main" id="{1DE364B4-675A-1CBF-C0D9-FF751A751640}"/>
                </a:ext>
              </a:extLst>
            </p:cNvPr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3341;p68">
              <a:extLst>
                <a:ext uri="{FF2B5EF4-FFF2-40B4-BE49-F238E27FC236}">
                  <a16:creationId xmlns:a16="http://schemas.microsoft.com/office/drawing/2014/main" id="{448B6A9A-400D-D76C-E1EB-988F79F80A0C}"/>
                </a:ext>
              </a:extLst>
            </p:cNvPr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3342;p68">
              <a:extLst>
                <a:ext uri="{FF2B5EF4-FFF2-40B4-BE49-F238E27FC236}">
                  <a16:creationId xmlns:a16="http://schemas.microsoft.com/office/drawing/2014/main" id="{9B93329D-566B-7F18-9933-865B2108701D}"/>
                </a:ext>
              </a:extLst>
            </p:cNvPr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3343;p68">
              <a:extLst>
                <a:ext uri="{FF2B5EF4-FFF2-40B4-BE49-F238E27FC236}">
                  <a16:creationId xmlns:a16="http://schemas.microsoft.com/office/drawing/2014/main" id="{1118A8F9-A1D2-D4DD-E37E-3A1FF45C39F3}"/>
                </a:ext>
              </a:extLst>
            </p:cNvPr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3344;p68">
              <a:extLst>
                <a:ext uri="{FF2B5EF4-FFF2-40B4-BE49-F238E27FC236}">
                  <a16:creationId xmlns:a16="http://schemas.microsoft.com/office/drawing/2014/main" id="{19C5540D-89DE-B238-96C6-EEEC66FA7A91}"/>
                </a:ext>
              </a:extLst>
            </p:cNvPr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3345;p68">
              <a:extLst>
                <a:ext uri="{FF2B5EF4-FFF2-40B4-BE49-F238E27FC236}">
                  <a16:creationId xmlns:a16="http://schemas.microsoft.com/office/drawing/2014/main" id="{3CE0902E-5B03-94BA-0A1F-9FF7501A196E}"/>
                </a:ext>
              </a:extLst>
            </p:cNvPr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3346;p68">
              <a:extLst>
                <a:ext uri="{FF2B5EF4-FFF2-40B4-BE49-F238E27FC236}">
                  <a16:creationId xmlns:a16="http://schemas.microsoft.com/office/drawing/2014/main" id="{2C0E3597-72B8-216C-2665-5547799BCD97}"/>
                </a:ext>
              </a:extLst>
            </p:cNvPr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3347;p68">
              <a:extLst>
                <a:ext uri="{FF2B5EF4-FFF2-40B4-BE49-F238E27FC236}">
                  <a16:creationId xmlns:a16="http://schemas.microsoft.com/office/drawing/2014/main" id="{99CD6AA8-86D3-3889-9422-01483EBCB6CC}"/>
                </a:ext>
              </a:extLst>
            </p:cNvPr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3348;p68">
              <a:extLst>
                <a:ext uri="{FF2B5EF4-FFF2-40B4-BE49-F238E27FC236}">
                  <a16:creationId xmlns:a16="http://schemas.microsoft.com/office/drawing/2014/main" id="{FA56112F-9C45-613F-9744-AB00F82FCC5D}"/>
                </a:ext>
              </a:extLst>
            </p:cNvPr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3349;p68">
              <a:extLst>
                <a:ext uri="{FF2B5EF4-FFF2-40B4-BE49-F238E27FC236}">
                  <a16:creationId xmlns:a16="http://schemas.microsoft.com/office/drawing/2014/main" id="{090AC6B4-AF5E-5780-2193-688D641D425A}"/>
                </a:ext>
              </a:extLst>
            </p:cNvPr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3350;p68">
              <a:extLst>
                <a:ext uri="{FF2B5EF4-FFF2-40B4-BE49-F238E27FC236}">
                  <a16:creationId xmlns:a16="http://schemas.microsoft.com/office/drawing/2014/main" id="{8F48497A-0CD3-3B86-7DC9-ACDF83EF31E4}"/>
                </a:ext>
              </a:extLst>
            </p:cNvPr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3351;p68">
              <a:extLst>
                <a:ext uri="{FF2B5EF4-FFF2-40B4-BE49-F238E27FC236}">
                  <a16:creationId xmlns:a16="http://schemas.microsoft.com/office/drawing/2014/main" id="{5D1CA9BD-B835-7017-9999-D818FEA2E17E}"/>
                </a:ext>
              </a:extLst>
            </p:cNvPr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3352;p68">
              <a:extLst>
                <a:ext uri="{FF2B5EF4-FFF2-40B4-BE49-F238E27FC236}">
                  <a16:creationId xmlns:a16="http://schemas.microsoft.com/office/drawing/2014/main" id="{8FCAD9BB-2908-F482-3262-2F6C78E9DEA0}"/>
                </a:ext>
              </a:extLst>
            </p:cNvPr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3353;p68">
              <a:extLst>
                <a:ext uri="{FF2B5EF4-FFF2-40B4-BE49-F238E27FC236}">
                  <a16:creationId xmlns:a16="http://schemas.microsoft.com/office/drawing/2014/main" id="{D680FF03-A253-5DDF-EED3-B583E7D1A5E6}"/>
                </a:ext>
              </a:extLst>
            </p:cNvPr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3354;p68">
              <a:extLst>
                <a:ext uri="{FF2B5EF4-FFF2-40B4-BE49-F238E27FC236}">
                  <a16:creationId xmlns:a16="http://schemas.microsoft.com/office/drawing/2014/main" id="{C3DFD928-13DD-3397-F6EB-706DA33CC4F7}"/>
                </a:ext>
              </a:extLst>
            </p:cNvPr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3355;p68">
              <a:extLst>
                <a:ext uri="{FF2B5EF4-FFF2-40B4-BE49-F238E27FC236}">
                  <a16:creationId xmlns:a16="http://schemas.microsoft.com/office/drawing/2014/main" id="{21E6C83F-0A0E-AB2D-8BBB-D6F057C9BC37}"/>
                </a:ext>
              </a:extLst>
            </p:cNvPr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3356;p68">
              <a:extLst>
                <a:ext uri="{FF2B5EF4-FFF2-40B4-BE49-F238E27FC236}">
                  <a16:creationId xmlns:a16="http://schemas.microsoft.com/office/drawing/2014/main" id="{D68EF994-F1F3-7CFC-12BD-46C89E8D47AB}"/>
                </a:ext>
              </a:extLst>
            </p:cNvPr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3357;p68">
              <a:extLst>
                <a:ext uri="{FF2B5EF4-FFF2-40B4-BE49-F238E27FC236}">
                  <a16:creationId xmlns:a16="http://schemas.microsoft.com/office/drawing/2014/main" id="{92E6428D-6209-0310-B1A7-620582D44C9B}"/>
                </a:ext>
              </a:extLst>
            </p:cNvPr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3358;p68">
              <a:extLst>
                <a:ext uri="{FF2B5EF4-FFF2-40B4-BE49-F238E27FC236}">
                  <a16:creationId xmlns:a16="http://schemas.microsoft.com/office/drawing/2014/main" id="{BAFCBF37-2281-7B3A-349B-57BD7C6F883D}"/>
                </a:ext>
              </a:extLst>
            </p:cNvPr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3359;p68">
              <a:extLst>
                <a:ext uri="{FF2B5EF4-FFF2-40B4-BE49-F238E27FC236}">
                  <a16:creationId xmlns:a16="http://schemas.microsoft.com/office/drawing/2014/main" id="{4F24B06D-6E2E-691C-56FF-838F19074030}"/>
                </a:ext>
              </a:extLst>
            </p:cNvPr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3360;p68">
              <a:extLst>
                <a:ext uri="{FF2B5EF4-FFF2-40B4-BE49-F238E27FC236}">
                  <a16:creationId xmlns:a16="http://schemas.microsoft.com/office/drawing/2014/main" id="{0C7A0F13-034A-1DA5-50FA-6E4814FB6C8E}"/>
                </a:ext>
              </a:extLst>
            </p:cNvPr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3361;p68">
              <a:extLst>
                <a:ext uri="{FF2B5EF4-FFF2-40B4-BE49-F238E27FC236}">
                  <a16:creationId xmlns:a16="http://schemas.microsoft.com/office/drawing/2014/main" id="{919B7980-C212-5358-E3FE-FD20AE21A74C}"/>
                </a:ext>
              </a:extLst>
            </p:cNvPr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3362;p68">
              <a:extLst>
                <a:ext uri="{FF2B5EF4-FFF2-40B4-BE49-F238E27FC236}">
                  <a16:creationId xmlns:a16="http://schemas.microsoft.com/office/drawing/2014/main" id="{5F98FEBC-7A65-2733-BDCB-30B52EDBDBA2}"/>
                </a:ext>
              </a:extLst>
            </p:cNvPr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3363;p68">
              <a:extLst>
                <a:ext uri="{FF2B5EF4-FFF2-40B4-BE49-F238E27FC236}">
                  <a16:creationId xmlns:a16="http://schemas.microsoft.com/office/drawing/2014/main" id="{6B13C777-FBA5-95C8-58EA-BCE8F9311463}"/>
                </a:ext>
              </a:extLst>
            </p:cNvPr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3364;p68">
              <a:extLst>
                <a:ext uri="{FF2B5EF4-FFF2-40B4-BE49-F238E27FC236}">
                  <a16:creationId xmlns:a16="http://schemas.microsoft.com/office/drawing/2014/main" id="{30DEC585-C9B6-12BD-7F28-75812476D31E}"/>
                </a:ext>
              </a:extLst>
            </p:cNvPr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3365;p68">
              <a:extLst>
                <a:ext uri="{FF2B5EF4-FFF2-40B4-BE49-F238E27FC236}">
                  <a16:creationId xmlns:a16="http://schemas.microsoft.com/office/drawing/2014/main" id="{492B2CD4-9E0F-BF65-F348-CF55C3D4AE3D}"/>
                </a:ext>
              </a:extLst>
            </p:cNvPr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3366;p68">
              <a:extLst>
                <a:ext uri="{FF2B5EF4-FFF2-40B4-BE49-F238E27FC236}">
                  <a16:creationId xmlns:a16="http://schemas.microsoft.com/office/drawing/2014/main" id="{F4A5990A-18A1-C76D-47D7-9B6FEDACA09F}"/>
                </a:ext>
              </a:extLst>
            </p:cNvPr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3367;p68">
              <a:extLst>
                <a:ext uri="{FF2B5EF4-FFF2-40B4-BE49-F238E27FC236}">
                  <a16:creationId xmlns:a16="http://schemas.microsoft.com/office/drawing/2014/main" id="{6DF7224C-3707-435E-578E-F68330D2D314}"/>
                </a:ext>
              </a:extLst>
            </p:cNvPr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3368;p68">
              <a:extLst>
                <a:ext uri="{FF2B5EF4-FFF2-40B4-BE49-F238E27FC236}">
                  <a16:creationId xmlns:a16="http://schemas.microsoft.com/office/drawing/2014/main" id="{C715FD6D-7502-866D-907C-ED2D3A71DC96}"/>
                </a:ext>
              </a:extLst>
            </p:cNvPr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3369;p68">
              <a:extLst>
                <a:ext uri="{FF2B5EF4-FFF2-40B4-BE49-F238E27FC236}">
                  <a16:creationId xmlns:a16="http://schemas.microsoft.com/office/drawing/2014/main" id="{B31173B5-D665-858A-9D05-9332583BE12E}"/>
                </a:ext>
              </a:extLst>
            </p:cNvPr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3370;p68">
              <a:extLst>
                <a:ext uri="{FF2B5EF4-FFF2-40B4-BE49-F238E27FC236}">
                  <a16:creationId xmlns:a16="http://schemas.microsoft.com/office/drawing/2014/main" id="{46C7DB6C-A1BF-C06F-9B77-C7AB65673E87}"/>
                </a:ext>
              </a:extLst>
            </p:cNvPr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3371;p68">
              <a:extLst>
                <a:ext uri="{FF2B5EF4-FFF2-40B4-BE49-F238E27FC236}">
                  <a16:creationId xmlns:a16="http://schemas.microsoft.com/office/drawing/2014/main" id="{E5C02D91-6A19-6D49-74F7-ACAB2BE21CF7}"/>
                </a:ext>
              </a:extLst>
            </p:cNvPr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3372;p68">
              <a:extLst>
                <a:ext uri="{FF2B5EF4-FFF2-40B4-BE49-F238E27FC236}">
                  <a16:creationId xmlns:a16="http://schemas.microsoft.com/office/drawing/2014/main" id="{B86B7AF5-5892-CEBE-BCB8-3C51F539DC69}"/>
                </a:ext>
              </a:extLst>
            </p:cNvPr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3373;p68">
              <a:extLst>
                <a:ext uri="{FF2B5EF4-FFF2-40B4-BE49-F238E27FC236}">
                  <a16:creationId xmlns:a16="http://schemas.microsoft.com/office/drawing/2014/main" id="{4166723C-1363-2B01-902F-2315A44AFA3B}"/>
                </a:ext>
              </a:extLst>
            </p:cNvPr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3374;p68">
              <a:extLst>
                <a:ext uri="{FF2B5EF4-FFF2-40B4-BE49-F238E27FC236}">
                  <a16:creationId xmlns:a16="http://schemas.microsoft.com/office/drawing/2014/main" id="{8595C47D-3311-93D3-4E34-815ACE920B46}"/>
                </a:ext>
              </a:extLst>
            </p:cNvPr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3375;p68">
              <a:extLst>
                <a:ext uri="{FF2B5EF4-FFF2-40B4-BE49-F238E27FC236}">
                  <a16:creationId xmlns:a16="http://schemas.microsoft.com/office/drawing/2014/main" id="{BD924820-B94C-211D-760E-4919A6BF628D}"/>
                </a:ext>
              </a:extLst>
            </p:cNvPr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3376;p68">
              <a:extLst>
                <a:ext uri="{FF2B5EF4-FFF2-40B4-BE49-F238E27FC236}">
                  <a16:creationId xmlns:a16="http://schemas.microsoft.com/office/drawing/2014/main" id="{5E272AB8-D02E-7C2A-F49A-8DF09E50CE49}"/>
                </a:ext>
              </a:extLst>
            </p:cNvPr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3377;p68">
              <a:extLst>
                <a:ext uri="{FF2B5EF4-FFF2-40B4-BE49-F238E27FC236}">
                  <a16:creationId xmlns:a16="http://schemas.microsoft.com/office/drawing/2014/main" id="{1FE7B636-9950-FA71-24F5-62D52B0416C6}"/>
                </a:ext>
              </a:extLst>
            </p:cNvPr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3378;p68">
              <a:extLst>
                <a:ext uri="{FF2B5EF4-FFF2-40B4-BE49-F238E27FC236}">
                  <a16:creationId xmlns:a16="http://schemas.microsoft.com/office/drawing/2014/main" id="{05AA632D-8DDB-E865-6D51-5842BE4B8C70}"/>
                </a:ext>
              </a:extLst>
            </p:cNvPr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3379;p68">
              <a:extLst>
                <a:ext uri="{FF2B5EF4-FFF2-40B4-BE49-F238E27FC236}">
                  <a16:creationId xmlns:a16="http://schemas.microsoft.com/office/drawing/2014/main" id="{096727D0-15E1-2C03-2A80-89A1F47C9ED6}"/>
                </a:ext>
              </a:extLst>
            </p:cNvPr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3380;p68">
              <a:extLst>
                <a:ext uri="{FF2B5EF4-FFF2-40B4-BE49-F238E27FC236}">
                  <a16:creationId xmlns:a16="http://schemas.microsoft.com/office/drawing/2014/main" id="{4B8581F0-20E4-B1EF-3A3B-475A81ED1E76}"/>
                </a:ext>
              </a:extLst>
            </p:cNvPr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3381;p68">
              <a:extLst>
                <a:ext uri="{FF2B5EF4-FFF2-40B4-BE49-F238E27FC236}">
                  <a16:creationId xmlns:a16="http://schemas.microsoft.com/office/drawing/2014/main" id="{607DE1B2-6655-7832-A647-3D4634093BFF}"/>
                </a:ext>
              </a:extLst>
            </p:cNvPr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3382;p68">
              <a:extLst>
                <a:ext uri="{FF2B5EF4-FFF2-40B4-BE49-F238E27FC236}">
                  <a16:creationId xmlns:a16="http://schemas.microsoft.com/office/drawing/2014/main" id="{308304FF-B79C-46B8-72D7-B270CDD89ABB}"/>
                </a:ext>
              </a:extLst>
            </p:cNvPr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3383;p68">
              <a:extLst>
                <a:ext uri="{FF2B5EF4-FFF2-40B4-BE49-F238E27FC236}">
                  <a16:creationId xmlns:a16="http://schemas.microsoft.com/office/drawing/2014/main" id="{515FCB22-7B3C-5B3C-B082-9D0E9590102F}"/>
                </a:ext>
              </a:extLst>
            </p:cNvPr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3384;p68">
              <a:extLst>
                <a:ext uri="{FF2B5EF4-FFF2-40B4-BE49-F238E27FC236}">
                  <a16:creationId xmlns:a16="http://schemas.microsoft.com/office/drawing/2014/main" id="{BEB084A2-36E0-076F-7EF1-822C8E54F927}"/>
                </a:ext>
              </a:extLst>
            </p:cNvPr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3385;p68">
              <a:extLst>
                <a:ext uri="{FF2B5EF4-FFF2-40B4-BE49-F238E27FC236}">
                  <a16:creationId xmlns:a16="http://schemas.microsoft.com/office/drawing/2014/main" id="{9278CD8E-90BD-8AA6-BE1C-A0F20004EA6F}"/>
                </a:ext>
              </a:extLst>
            </p:cNvPr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3386;p68">
              <a:extLst>
                <a:ext uri="{FF2B5EF4-FFF2-40B4-BE49-F238E27FC236}">
                  <a16:creationId xmlns:a16="http://schemas.microsoft.com/office/drawing/2014/main" id="{AD7EF136-582B-FBAA-4637-6EAA0A7BCA0D}"/>
                </a:ext>
              </a:extLst>
            </p:cNvPr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3387;p68">
              <a:extLst>
                <a:ext uri="{FF2B5EF4-FFF2-40B4-BE49-F238E27FC236}">
                  <a16:creationId xmlns:a16="http://schemas.microsoft.com/office/drawing/2014/main" id="{BB617934-A448-E195-D7A2-BCAB73B28FC9}"/>
                </a:ext>
              </a:extLst>
            </p:cNvPr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3388;p68">
              <a:extLst>
                <a:ext uri="{FF2B5EF4-FFF2-40B4-BE49-F238E27FC236}">
                  <a16:creationId xmlns:a16="http://schemas.microsoft.com/office/drawing/2014/main" id="{04C3A64A-E624-55A4-B21F-4C95B96E8FD8}"/>
                </a:ext>
              </a:extLst>
            </p:cNvPr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3389;p68">
              <a:extLst>
                <a:ext uri="{FF2B5EF4-FFF2-40B4-BE49-F238E27FC236}">
                  <a16:creationId xmlns:a16="http://schemas.microsoft.com/office/drawing/2014/main" id="{8AA0AF5D-E409-CEC6-7261-FDAEF0739BE1}"/>
                </a:ext>
              </a:extLst>
            </p:cNvPr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3390;p68">
              <a:extLst>
                <a:ext uri="{FF2B5EF4-FFF2-40B4-BE49-F238E27FC236}">
                  <a16:creationId xmlns:a16="http://schemas.microsoft.com/office/drawing/2014/main" id="{274E4F8B-8EB3-65A0-3AD1-C262B64CB159}"/>
                </a:ext>
              </a:extLst>
            </p:cNvPr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3391;p68">
              <a:extLst>
                <a:ext uri="{FF2B5EF4-FFF2-40B4-BE49-F238E27FC236}">
                  <a16:creationId xmlns:a16="http://schemas.microsoft.com/office/drawing/2014/main" id="{612CB134-6A0A-F3DC-4EDA-12EFAE465732}"/>
                </a:ext>
              </a:extLst>
            </p:cNvPr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3392;p68">
              <a:extLst>
                <a:ext uri="{FF2B5EF4-FFF2-40B4-BE49-F238E27FC236}">
                  <a16:creationId xmlns:a16="http://schemas.microsoft.com/office/drawing/2014/main" id="{C75A0461-36C6-B18B-6BFC-C8F09EDDACC5}"/>
                </a:ext>
              </a:extLst>
            </p:cNvPr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3393;p68">
              <a:extLst>
                <a:ext uri="{FF2B5EF4-FFF2-40B4-BE49-F238E27FC236}">
                  <a16:creationId xmlns:a16="http://schemas.microsoft.com/office/drawing/2014/main" id="{EFD82183-85E2-D843-BF09-0F11F1793A0E}"/>
                </a:ext>
              </a:extLst>
            </p:cNvPr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3394;p68">
              <a:extLst>
                <a:ext uri="{FF2B5EF4-FFF2-40B4-BE49-F238E27FC236}">
                  <a16:creationId xmlns:a16="http://schemas.microsoft.com/office/drawing/2014/main" id="{2DF17F10-81AC-6669-382D-2BA9CC688AFD}"/>
                </a:ext>
              </a:extLst>
            </p:cNvPr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3395;p68">
              <a:extLst>
                <a:ext uri="{FF2B5EF4-FFF2-40B4-BE49-F238E27FC236}">
                  <a16:creationId xmlns:a16="http://schemas.microsoft.com/office/drawing/2014/main" id="{C069AAA1-6551-6683-5B45-D09CDA1F4781}"/>
                </a:ext>
              </a:extLst>
            </p:cNvPr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3396;p68">
              <a:extLst>
                <a:ext uri="{FF2B5EF4-FFF2-40B4-BE49-F238E27FC236}">
                  <a16:creationId xmlns:a16="http://schemas.microsoft.com/office/drawing/2014/main" id="{FBF46B6D-9864-A11B-9FE6-466194B0A130}"/>
                </a:ext>
              </a:extLst>
            </p:cNvPr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3397;p68">
              <a:extLst>
                <a:ext uri="{FF2B5EF4-FFF2-40B4-BE49-F238E27FC236}">
                  <a16:creationId xmlns:a16="http://schemas.microsoft.com/office/drawing/2014/main" id="{EE7FBA25-82A1-DEDB-E826-FA4B8BC9C374}"/>
                </a:ext>
              </a:extLst>
            </p:cNvPr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3398;p68">
              <a:extLst>
                <a:ext uri="{FF2B5EF4-FFF2-40B4-BE49-F238E27FC236}">
                  <a16:creationId xmlns:a16="http://schemas.microsoft.com/office/drawing/2014/main" id="{883EE579-FAC5-9968-7BAA-EBEF7697BEE5}"/>
                </a:ext>
              </a:extLst>
            </p:cNvPr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3399;p68">
              <a:extLst>
                <a:ext uri="{FF2B5EF4-FFF2-40B4-BE49-F238E27FC236}">
                  <a16:creationId xmlns:a16="http://schemas.microsoft.com/office/drawing/2014/main" id="{160EE9AA-1062-76F8-AF63-C1D8ACB947F3}"/>
                </a:ext>
              </a:extLst>
            </p:cNvPr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3400;p68">
              <a:extLst>
                <a:ext uri="{FF2B5EF4-FFF2-40B4-BE49-F238E27FC236}">
                  <a16:creationId xmlns:a16="http://schemas.microsoft.com/office/drawing/2014/main" id="{B5F4CA6F-F051-A620-4A91-7912E5392672}"/>
                </a:ext>
              </a:extLst>
            </p:cNvPr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3401;p68">
              <a:extLst>
                <a:ext uri="{FF2B5EF4-FFF2-40B4-BE49-F238E27FC236}">
                  <a16:creationId xmlns:a16="http://schemas.microsoft.com/office/drawing/2014/main" id="{E6047F0B-285F-6F5C-AC53-4318CB35DBB2}"/>
                </a:ext>
              </a:extLst>
            </p:cNvPr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3402;p68">
              <a:extLst>
                <a:ext uri="{FF2B5EF4-FFF2-40B4-BE49-F238E27FC236}">
                  <a16:creationId xmlns:a16="http://schemas.microsoft.com/office/drawing/2014/main" id="{6E830A43-E022-5ADA-CA16-75AA36294C49}"/>
                </a:ext>
              </a:extLst>
            </p:cNvPr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3403;p68">
              <a:extLst>
                <a:ext uri="{FF2B5EF4-FFF2-40B4-BE49-F238E27FC236}">
                  <a16:creationId xmlns:a16="http://schemas.microsoft.com/office/drawing/2014/main" id="{F8A5056E-AC7E-F74F-61AF-099A3BD0DADD}"/>
                </a:ext>
              </a:extLst>
            </p:cNvPr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3404;p68">
              <a:extLst>
                <a:ext uri="{FF2B5EF4-FFF2-40B4-BE49-F238E27FC236}">
                  <a16:creationId xmlns:a16="http://schemas.microsoft.com/office/drawing/2014/main" id="{624CAB36-7BDC-F3BD-570A-8D122CAD0436}"/>
                </a:ext>
              </a:extLst>
            </p:cNvPr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3405;p68">
              <a:extLst>
                <a:ext uri="{FF2B5EF4-FFF2-40B4-BE49-F238E27FC236}">
                  <a16:creationId xmlns:a16="http://schemas.microsoft.com/office/drawing/2014/main" id="{4279AEA1-CE14-2F07-23E3-CF3CE5670661}"/>
                </a:ext>
              </a:extLst>
            </p:cNvPr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3406;p68">
              <a:extLst>
                <a:ext uri="{FF2B5EF4-FFF2-40B4-BE49-F238E27FC236}">
                  <a16:creationId xmlns:a16="http://schemas.microsoft.com/office/drawing/2014/main" id="{298FE3BC-F8CF-4956-3842-61C4EF0FA2AE}"/>
                </a:ext>
              </a:extLst>
            </p:cNvPr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3407;p68">
              <a:extLst>
                <a:ext uri="{FF2B5EF4-FFF2-40B4-BE49-F238E27FC236}">
                  <a16:creationId xmlns:a16="http://schemas.microsoft.com/office/drawing/2014/main" id="{4DBB7EBD-A6EA-46FA-F417-EE58FFA3DDE2}"/>
                </a:ext>
              </a:extLst>
            </p:cNvPr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3408;p68">
              <a:extLst>
                <a:ext uri="{FF2B5EF4-FFF2-40B4-BE49-F238E27FC236}">
                  <a16:creationId xmlns:a16="http://schemas.microsoft.com/office/drawing/2014/main" id="{0510597B-6D5E-5866-6DE3-323B9D655FA9}"/>
                </a:ext>
              </a:extLst>
            </p:cNvPr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3409;p68">
              <a:extLst>
                <a:ext uri="{FF2B5EF4-FFF2-40B4-BE49-F238E27FC236}">
                  <a16:creationId xmlns:a16="http://schemas.microsoft.com/office/drawing/2014/main" id="{079DAB6F-7174-F32B-56A2-88D897718176}"/>
                </a:ext>
              </a:extLst>
            </p:cNvPr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3410;p68">
              <a:extLst>
                <a:ext uri="{FF2B5EF4-FFF2-40B4-BE49-F238E27FC236}">
                  <a16:creationId xmlns:a16="http://schemas.microsoft.com/office/drawing/2014/main" id="{35A424BF-F492-2A7C-7FAF-0BA10C2D33D4}"/>
                </a:ext>
              </a:extLst>
            </p:cNvPr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3411;p68">
              <a:extLst>
                <a:ext uri="{FF2B5EF4-FFF2-40B4-BE49-F238E27FC236}">
                  <a16:creationId xmlns:a16="http://schemas.microsoft.com/office/drawing/2014/main" id="{520D9980-1D92-5738-39D2-3DD9224A1A6D}"/>
                </a:ext>
              </a:extLst>
            </p:cNvPr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3412;p68">
              <a:extLst>
                <a:ext uri="{FF2B5EF4-FFF2-40B4-BE49-F238E27FC236}">
                  <a16:creationId xmlns:a16="http://schemas.microsoft.com/office/drawing/2014/main" id="{9E99DBE7-FCBF-40FC-9EA3-BF755B491E17}"/>
                </a:ext>
              </a:extLst>
            </p:cNvPr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3413;p68">
              <a:extLst>
                <a:ext uri="{FF2B5EF4-FFF2-40B4-BE49-F238E27FC236}">
                  <a16:creationId xmlns:a16="http://schemas.microsoft.com/office/drawing/2014/main" id="{11D0BC52-E347-2DF4-F3CF-D81EA426089D}"/>
                </a:ext>
              </a:extLst>
            </p:cNvPr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3414;p68">
              <a:extLst>
                <a:ext uri="{FF2B5EF4-FFF2-40B4-BE49-F238E27FC236}">
                  <a16:creationId xmlns:a16="http://schemas.microsoft.com/office/drawing/2014/main" id="{05C6BE45-F672-E5CE-195A-A2AE35ED8096}"/>
                </a:ext>
              </a:extLst>
            </p:cNvPr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3415;p68">
              <a:extLst>
                <a:ext uri="{FF2B5EF4-FFF2-40B4-BE49-F238E27FC236}">
                  <a16:creationId xmlns:a16="http://schemas.microsoft.com/office/drawing/2014/main" id="{2C6577BE-1A3C-8B89-FA2A-1C7C4AD8BFB7}"/>
                </a:ext>
              </a:extLst>
            </p:cNvPr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3416;p68">
              <a:extLst>
                <a:ext uri="{FF2B5EF4-FFF2-40B4-BE49-F238E27FC236}">
                  <a16:creationId xmlns:a16="http://schemas.microsoft.com/office/drawing/2014/main" id="{769EB912-4F09-1D23-46CB-8C1A6434291E}"/>
                </a:ext>
              </a:extLst>
            </p:cNvPr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3417;p68">
              <a:extLst>
                <a:ext uri="{FF2B5EF4-FFF2-40B4-BE49-F238E27FC236}">
                  <a16:creationId xmlns:a16="http://schemas.microsoft.com/office/drawing/2014/main" id="{C7B48E11-E543-A6AF-E52B-DF67361ABFF8}"/>
                </a:ext>
              </a:extLst>
            </p:cNvPr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3418;p68">
              <a:extLst>
                <a:ext uri="{FF2B5EF4-FFF2-40B4-BE49-F238E27FC236}">
                  <a16:creationId xmlns:a16="http://schemas.microsoft.com/office/drawing/2014/main" id="{D4162644-B852-E2F8-C1C7-A6DAE6569947}"/>
                </a:ext>
              </a:extLst>
            </p:cNvPr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3419;p68">
              <a:extLst>
                <a:ext uri="{FF2B5EF4-FFF2-40B4-BE49-F238E27FC236}">
                  <a16:creationId xmlns:a16="http://schemas.microsoft.com/office/drawing/2014/main" id="{9337F98F-CE76-5766-B5EB-DCE529FBA649}"/>
                </a:ext>
              </a:extLst>
            </p:cNvPr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3420;p68">
              <a:extLst>
                <a:ext uri="{FF2B5EF4-FFF2-40B4-BE49-F238E27FC236}">
                  <a16:creationId xmlns:a16="http://schemas.microsoft.com/office/drawing/2014/main" id="{5234B892-82DF-E522-987F-F19C169090C5}"/>
                </a:ext>
              </a:extLst>
            </p:cNvPr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3421;p68">
              <a:extLst>
                <a:ext uri="{FF2B5EF4-FFF2-40B4-BE49-F238E27FC236}">
                  <a16:creationId xmlns:a16="http://schemas.microsoft.com/office/drawing/2014/main" id="{B213C1D6-0FA7-B681-31B4-0BF6472FC5E4}"/>
                </a:ext>
              </a:extLst>
            </p:cNvPr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3422;p68">
              <a:extLst>
                <a:ext uri="{FF2B5EF4-FFF2-40B4-BE49-F238E27FC236}">
                  <a16:creationId xmlns:a16="http://schemas.microsoft.com/office/drawing/2014/main" id="{13029E75-0C35-9919-902B-6FF4EBD6D378}"/>
                </a:ext>
              </a:extLst>
            </p:cNvPr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3423;p68">
              <a:extLst>
                <a:ext uri="{FF2B5EF4-FFF2-40B4-BE49-F238E27FC236}">
                  <a16:creationId xmlns:a16="http://schemas.microsoft.com/office/drawing/2014/main" id="{C7120730-01FE-01CB-6A07-69C96FB07012}"/>
                </a:ext>
              </a:extLst>
            </p:cNvPr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3424;p68">
              <a:extLst>
                <a:ext uri="{FF2B5EF4-FFF2-40B4-BE49-F238E27FC236}">
                  <a16:creationId xmlns:a16="http://schemas.microsoft.com/office/drawing/2014/main" id="{4918824E-A6D9-0CC1-F01A-F72CAA263D11}"/>
                </a:ext>
              </a:extLst>
            </p:cNvPr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3425;p68">
              <a:extLst>
                <a:ext uri="{FF2B5EF4-FFF2-40B4-BE49-F238E27FC236}">
                  <a16:creationId xmlns:a16="http://schemas.microsoft.com/office/drawing/2014/main" id="{AB144160-4053-5220-ECF2-75D12C9D852E}"/>
                </a:ext>
              </a:extLst>
            </p:cNvPr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3426;p68">
              <a:extLst>
                <a:ext uri="{FF2B5EF4-FFF2-40B4-BE49-F238E27FC236}">
                  <a16:creationId xmlns:a16="http://schemas.microsoft.com/office/drawing/2014/main" id="{D7FAE537-AA0F-1F9D-B4F5-71925A5C8634}"/>
                </a:ext>
              </a:extLst>
            </p:cNvPr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3427;p68">
              <a:extLst>
                <a:ext uri="{FF2B5EF4-FFF2-40B4-BE49-F238E27FC236}">
                  <a16:creationId xmlns:a16="http://schemas.microsoft.com/office/drawing/2014/main" id="{AFD0420A-4FE7-C46E-0942-71DE86323F18}"/>
                </a:ext>
              </a:extLst>
            </p:cNvPr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3428;p68">
              <a:extLst>
                <a:ext uri="{FF2B5EF4-FFF2-40B4-BE49-F238E27FC236}">
                  <a16:creationId xmlns:a16="http://schemas.microsoft.com/office/drawing/2014/main" id="{3952E4D9-EBFD-A788-39AD-392F933CB62D}"/>
                </a:ext>
              </a:extLst>
            </p:cNvPr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3429;p68">
              <a:extLst>
                <a:ext uri="{FF2B5EF4-FFF2-40B4-BE49-F238E27FC236}">
                  <a16:creationId xmlns:a16="http://schemas.microsoft.com/office/drawing/2014/main" id="{80FE7A49-236D-04D0-118F-A40C0E3DD520}"/>
                </a:ext>
              </a:extLst>
            </p:cNvPr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3430;p68">
              <a:extLst>
                <a:ext uri="{FF2B5EF4-FFF2-40B4-BE49-F238E27FC236}">
                  <a16:creationId xmlns:a16="http://schemas.microsoft.com/office/drawing/2014/main" id="{73BE3A52-4F13-7838-3A54-ED95AA5A4932}"/>
                </a:ext>
              </a:extLst>
            </p:cNvPr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3431;p68">
              <a:extLst>
                <a:ext uri="{FF2B5EF4-FFF2-40B4-BE49-F238E27FC236}">
                  <a16:creationId xmlns:a16="http://schemas.microsoft.com/office/drawing/2014/main" id="{AE2D3A1F-319C-434C-5CA6-FBDEEE251577}"/>
                </a:ext>
              </a:extLst>
            </p:cNvPr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3432;p68">
              <a:extLst>
                <a:ext uri="{FF2B5EF4-FFF2-40B4-BE49-F238E27FC236}">
                  <a16:creationId xmlns:a16="http://schemas.microsoft.com/office/drawing/2014/main" id="{D0458564-CC20-F4CA-38EC-11723B944FA1}"/>
                </a:ext>
              </a:extLst>
            </p:cNvPr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3433;p68">
              <a:extLst>
                <a:ext uri="{FF2B5EF4-FFF2-40B4-BE49-F238E27FC236}">
                  <a16:creationId xmlns:a16="http://schemas.microsoft.com/office/drawing/2014/main" id="{387D5D78-1750-995F-5E2F-5D4AA110419F}"/>
                </a:ext>
              </a:extLst>
            </p:cNvPr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3434;p68">
              <a:extLst>
                <a:ext uri="{FF2B5EF4-FFF2-40B4-BE49-F238E27FC236}">
                  <a16:creationId xmlns:a16="http://schemas.microsoft.com/office/drawing/2014/main" id="{47F39CE5-EBD1-09B7-2F45-713E2EC5E8F2}"/>
                </a:ext>
              </a:extLst>
            </p:cNvPr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3435;p68">
              <a:extLst>
                <a:ext uri="{FF2B5EF4-FFF2-40B4-BE49-F238E27FC236}">
                  <a16:creationId xmlns:a16="http://schemas.microsoft.com/office/drawing/2014/main" id="{45481001-707B-FD52-133B-E9762C62D80A}"/>
                </a:ext>
              </a:extLst>
            </p:cNvPr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3436;p68">
              <a:extLst>
                <a:ext uri="{FF2B5EF4-FFF2-40B4-BE49-F238E27FC236}">
                  <a16:creationId xmlns:a16="http://schemas.microsoft.com/office/drawing/2014/main" id="{13956A0F-77D9-833E-592A-20CD70826154}"/>
                </a:ext>
              </a:extLst>
            </p:cNvPr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3437;p68">
              <a:extLst>
                <a:ext uri="{FF2B5EF4-FFF2-40B4-BE49-F238E27FC236}">
                  <a16:creationId xmlns:a16="http://schemas.microsoft.com/office/drawing/2014/main" id="{EA625211-22FC-B761-B2AE-15E9270CBC90}"/>
                </a:ext>
              </a:extLst>
            </p:cNvPr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3438;p68">
              <a:extLst>
                <a:ext uri="{FF2B5EF4-FFF2-40B4-BE49-F238E27FC236}">
                  <a16:creationId xmlns:a16="http://schemas.microsoft.com/office/drawing/2014/main" id="{0EF0D107-C746-1169-6138-38E4C18B28C1}"/>
                </a:ext>
              </a:extLst>
            </p:cNvPr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3439;p68">
              <a:extLst>
                <a:ext uri="{FF2B5EF4-FFF2-40B4-BE49-F238E27FC236}">
                  <a16:creationId xmlns:a16="http://schemas.microsoft.com/office/drawing/2014/main" id="{015340CF-A794-EABC-8276-74587B7C438F}"/>
                </a:ext>
              </a:extLst>
            </p:cNvPr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3440;p68">
              <a:extLst>
                <a:ext uri="{FF2B5EF4-FFF2-40B4-BE49-F238E27FC236}">
                  <a16:creationId xmlns:a16="http://schemas.microsoft.com/office/drawing/2014/main" id="{11DF8402-9616-297A-0CE5-B4CB98B2AA67}"/>
                </a:ext>
              </a:extLst>
            </p:cNvPr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3441;p68">
              <a:extLst>
                <a:ext uri="{FF2B5EF4-FFF2-40B4-BE49-F238E27FC236}">
                  <a16:creationId xmlns:a16="http://schemas.microsoft.com/office/drawing/2014/main" id="{8CE445E1-9B4C-DE2F-0EE1-93337557A3A8}"/>
                </a:ext>
              </a:extLst>
            </p:cNvPr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3442;p68">
              <a:extLst>
                <a:ext uri="{FF2B5EF4-FFF2-40B4-BE49-F238E27FC236}">
                  <a16:creationId xmlns:a16="http://schemas.microsoft.com/office/drawing/2014/main" id="{E4A4415E-AB17-2A2C-61BC-D5F99F5F48E7}"/>
                </a:ext>
              </a:extLst>
            </p:cNvPr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3443;p68">
              <a:extLst>
                <a:ext uri="{FF2B5EF4-FFF2-40B4-BE49-F238E27FC236}">
                  <a16:creationId xmlns:a16="http://schemas.microsoft.com/office/drawing/2014/main" id="{3EC6309D-E7ED-6BCB-C01A-509D6AFAA248}"/>
                </a:ext>
              </a:extLst>
            </p:cNvPr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3444;p68">
              <a:extLst>
                <a:ext uri="{FF2B5EF4-FFF2-40B4-BE49-F238E27FC236}">
                  <a16:creationId xmlns:a16="http://schemas.microsoft.com/office/drawing/2014/main" id="{31BE8903-EDDC-C714-7DC7-AD1EE08D7E55}"/>
                </a:ext>
              </a:extLst>
            </p:cNvPr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3445;p68">
              <a:extLst>
                <a:ext uri="{FF2B5EF4-FFF2-40B4-BE49-F238E27FC236}">
                  <a16:creationId xmlns:a16="http://schemas.microsoft.com/office/drawing/2014/main" id="{7FDFDC04-A570-21FC-B68B-247F3D52FB29}"/>
                </a:ext>
              </a:extLst>
            </p:cNvPr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3446;p68">
              <a:extLst>
                <a:ext uri="{FF2B5EF4-FFF2-40B4-BE49-F238E27FC236}">
                  <a16:creationId xmlns:a16="http://schemas.microsoft.com/office/drawing/2014/main" id="{6F03D9DF-2B67-ED83-C9B6-C7FE750E49CF}"/>
                </a:ext>
              </a:extLst>
            </p:cNvPr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3447;p68">
              <a:extLst>
                <a:ext uri="{FF2B5EF4-FFF2-40B4-BE49-F238E27FC236}">
                  <a16:creationId xmlns:a16="http://schemas.microsoft.com/office/drawing/2014/main" id="{B62EE3A7-F422-9F58-6A09-80F06629C2CB}"/>
                </a:ext>
              </a:extLst>
            </p:cNvPr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3448;p68">
              <a:extLst>
                <a:ext uri="{FF2B5EF4-FFF2-40B4-BE49-F238E27FC236}">
                  <a16:creationId xmlns:a16="http://schemas.microsoft.com/office/drawing/2014/main" id="{F69F1EB7-B937-6500-83F3-B3B22E2ADF85}"/>
                </a:ext>
              </a:extLst>
            </p:cNvPr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3449;p68">
              <a:extLst>
                <a:ext uri="{FF2B5EF4-FFF2-40B4-BE49-F238E27FC236}">
                  <a16:creationId xmlns:a16="http://schemas.microsoft.com/office/drawing/2014/main" id="{F3CF3DBF-A048-DA57-5882-9758654E3CB1}"/>
                </a:ext>
              </a:extLst>
            </p:cNvPr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3450;p68">
              <a:extLst>
                <a:ext uri="{FF2B5EF4-FFF2-40B4-BE49-F238E27FC236}">
                  <a16:creationId xmlns:a16="http://schemas.microsoft.com/office/drawing/2014/main" id="{5895032E-36D4-0F4D-107D-40BD64734A47}"/>
                </a:ext>
              </a:extLst>
            </p:cNvPr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3451;p68">
              <a:extLst>
                <a:ext uri="{FF2B5EF4-FFF2-40B4-BE49-F238E27FC236}">
                  <a16:creationId xmlns:a16="http://schemas.microsoft.com/office/drawing/2014/main" id="{975E4499-BA08-F8A1-2B65-477F51E21540}"/>
                </a:ext>
              </a:extLst>
            </p:cNvPr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3452;p68">
              <a:extLst>
                <a:ext uri="{FF2B5EF4-FFF2-40B4-BE49-F238E27FC236}">
                  <a16:creationId xmlns:a16="http://schemas.microsoft.com/office/drawing/2014/main" id="{4692986C-1C25-F36C-648E-6A952F1BBD7E}"/>
                </a:ext>
              </a:extLst>
            </p:cNvPr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3453;p68">
              <a:extLst>
                <a:ext uri="{FF2B5EF4-FFF2-40B4-BE49-F238E27FC236}">
                  <a16:creationId xmlns:a16="http://schemas.microsoft.com/office/drawing/2014/main" id="{F1082142-9113-2C44-135A-13E64A4938E7}"/>
                </a:ext>
              </a:extLst>
            </p:cNvPr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3454;p68">
              <a:extLst>
                <a:ext uri="{FF2B5EF4-FFF2-40B4-BE49-F238E27FC236}">
                  <a16:creationId xmlns:a16="http://schemas.microsoft.com/office/drawing/2014/main" id="{C294BA75-2BF3-587A-29DF-E18AF6B05B5A}"/>
                </a:ext>
              </a:extLst>
            </p:cNvPr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3455;p68">
              <a:extLst>
                <a:ext uri="{FF2B5EF4-FFF2-40B4-BE49-F238E27FC236}">
                  <a16:creationId xmlns:a16="http://schemas.microsoft.com/office/drawing/2014/main" id="{495720AD-D0E7-4BF8-F2A6-6FBD726654CA}"/>
                </a:ext>
              </a:extLst>
            </p:cNvPr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3456;p68">
              <a:extLst>
                <a:ext uri="{FF2B5EF4-FFF2-40B4-BE49-F238E27FC236}">
                  <a16:creationId xmlns:a16="http://schemas.microsoft.com/office/drawing/2014/main" id="{3BA7DF98-8DE5-7E16-E1EE-FFF1C9CF5E0F}"/>
                </a:ext>
              </a:extLst>
            </p:cNvPr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3457;p68">
              <a:extLst>
                <a:ext uri="{FF2B5EF4-FFF2-40B4-BE49-F238E27FC236}">
                  <a16:creationId xmlns:a16="http://schemas.microsoft.com/office/drawing/2014/main" id="{7C489F2E-173F-8BA1-A298-968662F51621}"/>
                </a:ext>
              </a:extLst>
            </p:cNvPr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3458;p68">
              <a:extLst>
                <a:ext uri="{FF2B5EF4-FFF2-40B4-BE49-F238E27FC236}">
                  <a16:creationId xmlns:a16="http://schemas.microsoft.com/office/drawing/2014/main" id="{3C2A793E-0AFE-B4E4-ABDD-C90ED8865936}"/>
                </a:ext>
              </a:extLst>
            </p:cNvPr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3459;p68">
              <a:extLst>
                <a:ext uri="{FF2B5EF4-FFF2-40B4-BE49-F238E27FC236}">
                  <a16:creationId xmlns:a16="http://schemas.microsoft.com/office/drawing/2014/main" id="{D43518CA-A8AA-C86A-A1D0-EA95C959769C}"/>
                </a:ext>
              </a:extLst>
            </p:cNvPr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7" name="Google Shape;3460;p68">
              <a:extLst>
                <a:ext uri="{FF2B5EF4-FFF2-40B4-BE49-F238E27FC236}">
                  <a16:creationId xmlns:a16="http://schemas.microsoft.com/office/drawing/2014/main" id="{1583BFA8-6C14-299E-4352-0DA4094D7A74}"/>
                </a:ext>
              </a:extLst>
            </p:cNvPr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8" name="Google Shape;3461;p68">
              <a:extLst>
                <a:ext uri="{FF2B5EF4-FFF2-40B4-BE49-F238E27FC236}">
                  <a16:creationId xmlns:a16="http://schemas.microsoft.com/office/drawing/2014/main" id="{465B2222-44A8-30F0-9F66-0100B9C15622}"/>
                </a:ext>
              </a:extLst>
            </p:cNvPr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3462;p68">
              <a:extLst>
                <a:ext uri="{FF2B5EF4-FFF2-40B4-BE49-F238E27FC236}">
                  <a16:creationId xmlns:a16="http://schemas.microsoft.com/office/drawing/2014/main" id="{4D44417F-26E6-2A28-07ED-83A71DCD2E04}"/>
                </a:ext>
              </a:extLst>
            </p:cNvPr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3463;p68">
              <a:extLst>
                <a:ext uri="{FF2B5EF4-FFF2-40B4-BE49-F238E27FC236}">
                  <a16:creationId xmlns:a16="http://schemas.microsoft.com/office/drawing/2014/main" id="{7034E084-E2FE-3373-0F81-7F47C360A28F}"/>
                </a:ext>
              </a:extLst>
            </p:cNvPr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3464;p68">
              <a:extLst>
                <a:ext uri="{FF2B5EF4-FFF2-40B4-BE49-F238E27FC236}">
                  <a16:creationId xmlns:a16="http://schemas.microsoft.com/office/drawing/2014/main" id="{D60C54E0-C4BE-4992-F426-4110D503B021}"/>
                </a:ext>
              </a:extLst>
            </p:cNvPr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3465;p68">
              <a:extLst>
                <a:ext uri="{FF2B5EF4-FFF2-40B4-BE49-F238E27FC236}">
                  <a16:creationId xmlns:a16="http://schemas.microsoft.com/office/drawing/2014/main" id="{0B16686F-450D-2190-A5D9-BD6D630624D7}"/>
                </a:ext>
              </a:extLst>
            </p:cNvPr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3466;p68">
              <a:extLst>
                <a:ext uri="{FF2B5EF4-FFF2-40B4-BE49-F238E27FC236}">
                  <a16:creationId xmlns:a16="http://schemas.microsoft.com/office/drawing/2014/main" id="{E49E135B-0F36-242E-3E9C-3BB2A283749B}"/>
                </a:ext>
              </a:extLst>
            </p:cNvPr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3467;p68">
              <a:extLst>
                <a:ext uri="{FF2B5EF4-FFF2-40B4-BE49-F238E27FC236}">
                  <a16:creationId xmlns:a16="http://schemas.microsoft.com/office/drawing/2014/main" id="{C6D10C9A-59E6-3C25-B895-298B4554188B}"/>
                </a:ext>
              </a:extLst>
            </p:cNvPr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3468;p68">
              <a:extLst>
                <a:ext uri="{FF2B5EF4-FFF2-40B4-BE49-F238E27FC236}">
                  <a16:creationId xmlns:a16="http://schemas.microsoft.com/office/drawing/2014/main" id="{BF8ACBFD-5773-DB89-E46F-BC57B46C3B85}"/>
                </a:ext>
              </a:extLst>
            </p:cNvPr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3469;p68">
              <a:extLst>
                <a:ext uri="{FF2B5EF4-FFF2-40B4-BE49-F238E27FC236}">
                  <a16:creationId xmlns:a16="http://schemas.microsoft.com/office/drawing/2014/main" id="{B64F17F4-2126-C596-C64A-5FF8074DACDC}"/>
                </a:ext>
              </a:extLst>
            </p:cNvPr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3470;p68">
              <a:extLst>
                <a:ext uri="{FF2B5EF4-FFF2-40B4-BE49-F238E27FC236}">
                  <a16:creationId xmlns:a16="http://schemas.microsoft.com/office/drawing/2014/main" id="{9DD6ECB8-127C-EA14-F685-701D41CB6F9F}"/>
                </a:ext>
              </a:extLst>
            </p:cNvPr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3471;p68">
              <a:extLst>
                <a:ext uri="{FF2B5EF4-FFF2-40B4-BE49-F238E27FC236}">
                  <a16:creationId xmlns:a16="http://schemas.microsoft.com/office/drawing/2014/main" id="{16E2AF8D-23C8-9041-5182-2F9A55F7FDD8}"/>
                </a:ext>
              </a:extLst>
            </p:cNvPr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3472;p68">
              <a:extLst>
                <a:ext uri="{FF2B5EF4-FFF2-40B4-BE49-F238E27FC236}">
                  <a16:creationId xmlns:a16="http://schemas.microsoft.com/office/drawing/2014/main" id="{6BB12A42-E251-77AF-C53E-76FE49F63298}"/>
                </a:ext>
              </a:extLst>
            </p:cNvPr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3473;p68">
              <a:extLst>
                <a:ext uri="{FF2B5EF4-FFF2-40B4-BE49-F238E27FC236}">
                  <a16:creationId xmlns:a16="http://schemas.microsoft.com/office/drawing/2014/main" id="{BB6B33F1-37B8-E7FB-46DD-5DF4FD6CEADC}"/>
                </a:ext>
              </a:extLst>
            </p:cNvPr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3474;p68">
              <a:extLst>
                <a:ext uri="{FF2B5EF4-FFF2-40B4-BE49-F238E27FC236}">
                  <a16:creationId xmlns:a16="http://schemas.microsoft.com/office/drawing/2014/main" id="{C1BC441E-9645-8292-5B1C-B9639446B47D}"/>
                </a:ext>
              </a:extLst>
            </p:cNvPr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3475;p68">
              <a:extLst>
                <a:ext uri="{FF2B5EF4-FFF2-40B4-BE49-F238E27FC236}">
                  <a16:creationId xmlns:a16="http://schemas.microsoft.com/office/drawing/2014/main" id="{61E762BA-0BF9-960A-57EC-ED5DE667872A}"/>
                </a:ext>
              </a:extLst>
            </p:cNvPr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3476;p68">
              <a:extLst>
                <a:ext uri="{FF2B5EF4-FFF2-40B4-BE49-F238E27FC236}">
                  <a16:creationId xmlns:a16="http://schemas.microsoft.com/office/drawing/2014/main" id="{534F562A-AAB2-068B-9E3E-C6ABA7363646}"/>
                </a:ext>
              </a:extLst>
            </p:cNvPr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3477;p68">
              <a:extLst>
                <a:ext uri="{FF2B5EF4-FFF2-40B4-BE49-F238E27FC236}">
                  <a16:creationId xmlns:a16="http://schemas.microsoft.com/office/drawing/2014/main" id="{37257C53-EC47-3BAB-0ECC-DC4045398AFE}"/>
                </a:ext>
              </a:extLst>
            </p:cNvPr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3478;p68">
              <a:extLst>
                <a:ext uri="{FF2B5EF4-FFF2-40B4-BE49-F238E27FC236}">
                  <a16:creationId xmlns:a16="http://schemas.microsoft.com/office/drawing/2014/main" id="{86C65C63-6CA4-2488-4A5F-A7FA05AEA153}"/>
                </a:ext>
              </a:extLst>
            </p:cNvPr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3479;p68">
              <a:extLst>
                <a:ext uri="{FF2B5EF4-FFF2-40B4-BE49-F238E27FC236}">
                  <a16:creationId xmlns:a16="http://schemas.microsoft.com/office/drawing/2014/main" id="{9BDEDDDC-F744-4529-52D8-A386B1D53442}"/>
                </a:ext>
              </a:extLst>
            </p:cNvPr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3480;p68">
              <a:extLst>
                <a:ext uri="{FF2B5EF4-FFF2-40B4-BE49-F238E27FC236}">
                  <a16:creationId xmlns:a16="http://schemas.microsoft.com/office/drawing/2014/main" id="{28547B70-B8E7-076D-1960-B35856BFA263}"/>
                </a:ext>
              </a:extLst>
            </p:cNvPr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3481;p68">
              <a:extLst>
                <a:ext uri="{FF2B5EF4-FFF2-40B4-BE49-F238E27FC236}">
                  <a16:creationId xmlns:a16="http://schemas.microsoft.com/office/drawing/2014/main" id="{B84413EF-FC55-181E-F5BC-8B9842EFF920}"/>
                </a:ext>
              </a:extLst>
            </p:cNvPr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3482;p68">
              <a:extLst>
                <a:ext uri="{FF2B5EF4-FFF2-40B4-BE49-F238E27FC236}">
                  <a16:creationId xmlns:a16="http://schemas.microsoft.com/office/drawing/2014/main" id="{E4F4C0FC-4F9E-26EA-A7CA-A36FE833285E}"/>
                </a:ext>
              </a:extLst>
            </p:cNvPr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3483;p68">
              <a:extLst>
                <a:ext uri="{FF2B5EF4-FFF2-40B4-BE49-F238E27FC236}">
                  <a16:creationId xmlns:a16="http://schemas.microsoft.com/office/drawing/2014/main" id="{6484A724-84B2-4614-341B-4F0B03F9E569}"/>
                </a:ext>
              </a:extLst>
            </p:cNvPr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3484;p68">
              <a:extLst>
                <a:ext uri="{FF2B5EF4-FFF2-40B4-BE49-F238E27FC236}">
                  <a16:creationId xmlns:a16="http://schemas.microsoft.com/office/drawing/2014/main" id="{96E17429-B431-0D51-0A7E-B0A2D788F515}"/>
                </a:ext>
              </a:extLst>
            </p:cNvPr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3485;p68">
              <a:extLst>
                <a:ext uri="{FF2B5EF4-FFF2-40B4-BE49-F238E27FC236}">
                  <a16:creationId xmlns:a16="http://schemas.microsoft.com/office/drawing/2014/main" id="{E6B8300C-1014-EDB6-8852-88934A94171E}"/>
                </a:ext>
              </a:extLst>
            </p:cNvPr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3486;p68">
              <a:extLst>
                <a:ext uri="{FF2B5EF4-FFF2-40B4-BE49-F238E27FC236}">
                  <a16:creationId xmlns:a16="http://schemas.microsoft.com/office/drawing/2014/main" id="{39D9B120-53AD-3AA0-FA69-625D6A006BE3}"/>
                </a:ext>
              </a:extLst>
            </p:cNvPr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3487;p68">
              <a:extLst>
                <a:ext uri="{FF2B5EF4-FFF2-40B4-BE49-F238E27FC236}">
                  <a16:creationId xmlns:a16="http://schemas.microsoft.com/office/drawing/2014/main" id="{0BEF1E77-29CF-F7DD-8157-04AECDB9FBAB}"/>
                </a:ext>
              </a:extLst>
            </p:cNvPr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3488;p68">
              <a:extLst>
                <a:ext uri="{FF2B5EF4-FFF2-40B4-BE49-F238E27FC236}">
                  <a16:creationId xmlns:a16="http://schemas.microsoft.com/office/drawing/2014/main" id="{CC054CB9-F6A2-26D5-10A3-9D48BD404910}"/>
                </a:ext>
              </a:extLst>
            </p:cNvPr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3489;p68">
              <a:extLst>
                <a:ext uri="{FF2B5EF4-FFF2-40B4-BE49-F238E27FC236}">
                  <a16:creationId xmlns:a16="http://schemas.microsoft.com/office/drawing/2014/main" id="{4A38D2E1-E791-0413-5875-52D1C3D31B95}"/>
                </a:ext>
              </a:extLst>
            </p:cNvPr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3490;p68">
              <a:extLst>
                <a:ext uri="{FF2B5EF4-FFF2-40B4-BE49-F238E27FC236}">
                  <a16:creationId xmlns:a16="http://schemas.microsoft.com/office/drawing/2014/main" id="{9537FAE4-6D87-C682-C66F-99014E236049}"/>
                </a:ext>
              </a:extLst>
            </p:cNvPr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3491;p68">
              <a:extLst>
                <a:ext uri="{FF2B5EF4-FFF2-40B4-BE49-F238E27FC236}">
                  <a16:creationId xmlns:a16="http://schemas.microsoft.com/office/drawing/2014/main" id="{23580A2C-E71C-A6F0-08E7-A926B575E646}"/>
                </a:ext>
              </a:extLst>
            </p:cNvPr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3492;p68">
              <a:extLst>
                <a:ext uri="{FF2B5EF4-FFF2-40B4-BE49-F238E27FC236}">
                  <a16:creationId xmlns:a16="http://schemas.microsoft.com/office/drawing/2014/main" id="{4AC0329B-546D-4357-37FA-0809930C0C67}"/>
                </a:ext>
              </a:extLst>
            </p:cNvPr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3493;p68">
              <a:extLst>
                <a:ext uri="{FF2B5EF4-FFF2-40B4-BE49-F238E27FC236}">
                  <a16:creationId xmlns:a16="http://schemas.microsoft.com/office/drawing/2014/main" id="{44388918-A5A5-6DBC-19A3-58469765AC0B}"/>
                </a:ext>
              </a:extLst>
            </p:cNvPr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3494;p68">
              <a:extLst>
                <a:ext uri="{FF2B5EF4-FFF2-40B4-BE49-F238E27FC236}">
                  <a16:creationId xmlns:a16="http://schemas.microsoft.com/office/drawing/2014/main" id="{2ACF1864-DB8B-D36C-C1E6-41FFD3C87253}"/>
                </a:ext>
              </a:extLst>
            </p:cNvPr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3495;p68">
              <a:extLst>
                <a:ext uri="{FF2B5EF4-FFF2-40B4-BE49-F238E27FC236}">
                  <a16:creationId xmlns:a16="http://schemas.microsoft.com/office/drawing/2014/main" id="{625B1A4E-6D03-1F07-8882-E8EE645614FC}"/>
                </a:ext>
              </a:extLst>
            </p:cNvPr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3496;p68">
              <a:extLst>
                <a:ext uri="{FF2B5EF4-FFF2-40B4-BE49-F238E27FC236}">
                  <a16:creationId xmlns:a16="http://schemas.microsoft.com/office/drawing/2014/main" id="{42230ACD-71E8-27D2-3F1B-CD7A5A0C5E63}"/>
                </a:ext>
              </a:extLst>
            </p:cNvPr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3497;p68">
              <a:extLst>
                <a:ext uri="{FF2B5EF4-FFF2-40B4-BE49-F238E27FC236}">
                  <a16:creationId xmlns:a16="http://schemas.microsoft.com/office/drawing/2014/main" id="{51853FC8-F3D1-5EDA-319A-730759204ECF}"/>
                </a:ext>
              </a:extLst>
            </p:cNvPr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3498;p68">
              <a:extLst>
                <a:ext uri="{FF2B5EF4-FFF2-40B4-BE49-F238E27FC236}">
                  <a16:creationId xmlns:a16="http://schemas.microsoft.com/office/drawing/2014/main" id="{629C626C-F912-FCBE-A6E4-ACCDCDE8702F}"/>
                </a:ext>
              </a:extLst>
            </p:cNvPr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3499;p68">
              <a:extLst>
                <a:ext uri="{FF2B5EF4-FFF2-40B4-BE49-F238E27FC236}">
                  <a16:creationId xmlns:a16="http://schemas.microsoft.com/office/drawing/2014/main" id="{D38A5A01-0939-F700-99B8-E203C0F18CB0}"/>
                </a:ext>
              </a:extLst>
            </p:cNvPr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3500;p68">
              <a:extLst>
                <a:ext uri="{FF2B5EF4-FFF2-40B4-BE49-F238E27FC236}">
                  <a16:creationId xmlns:a16="http://schemas.microsoft.com/office/drawing/2014/main" id="{CAEA1169-0A6F-39A9-5C08-2F049B689974}"/>
                </a:ext>
              </a:extLst>
            </p:cNvPr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3501;p68">
              <a:extLst>
                <a:ext uri="{FF2B5EF4-FFF2-40B4-BE49-F238E27FC236}">
                  <a16:creationId xmlns:a16="http://schemas.microsoft.com/office/drawing/2014/main" id="{09197944-5748-F8F3-CED8-A4F0B988D00E}"/>
                </a:ext>
              </a:extLst>
            </p:cNvPr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3502;p68">
              <a:extLst>
                <a:ext uri="{FF2B5EF4-FFF2-40B4-BE49-F238E27FC236}">
                  <a16:creationId xmlns:a16="http://schemas.microsoft.com/office/drawing/2014/main" id="{DC5D727F-A055-0BD4-7A87-96230EA1C570}"/>
                </a:ext>
              </a:extLst>
            </p:cNvPr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3503;p68">
              <a:extLst>
                <a:ext uri="{FF2B5EF4-FFF2-40B4-BE49-F238E27FC236}">
                  <a16:creationId xmlns:a16="http://schemas.microsoft.com/office/drawing/2014/main" id="{61E8ED9E-0074-4862-EFB2-39FDCFC2D08E}"/>
                </a:ext>
              </a:extLst>
            </p:cNvPr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3504;p68">
              <a:extLst>
                <a:ext uri="{FF2B5EF4-FFF2-40B4-BE49-F238E27FC236}">
                  <a16:creationId xmlns:a16="http://schemas.microsoft.com/office/drawing/2014/main" id="{963165E4-F613-7A38-BFCD-BECB21066E4C}"/>
                </a:ext>
              </a:extLst>
            </p:cNvPr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3505;p68">
              <a:extLst>
                <a:ext uri="{FF2B5EF4-FFF2-40B4-BE49-F238E27FC236}">
                  <a16:creationId xmlns:a16="http://schemas.microsoft.com/office/drawing/2014/main" id="{9DCF342D-A858-7A18-98F7-395C821D9290}"/>
                </a:ext>
              </a:extLst>
            </p:cNvPr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3506;p68">
              <a:extLst>
                <a:ext uri="{FF2B5EF4-FFF2-40B4-BE49-F238E27FC236}">
                  <a16:creationId xmlns:a16="http://schemas.microsoft.com/office/drawing/2014/main" id="{892EF2FD-0691-2768-C464-3055237216BD}"/>
                </a:ext>
              </a:extLst>
            </p:cNvPr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3507;p68">
              <a:extLst>
                <a:ext uri="{FF2B5EF4-FFF2-40B4-BE49-F238E27FC236}">
                  <a16:creationId xmlns:a16="http://schemas.microsoft.com/office/drawing/2014/main" id="{A9C84C44-147E-DF82-880E-0B3EE12CE513}"/>
                </a:ext>
              </a:extLst>
            </p:cNvPr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3508;p68">
              <a:extLst>
                <a:ext uri="{FF2B5EF4-FFF2-40B4-BE49-F238E27FC236}">
                  <a16:creationId xmlns:a16="http://schemas.microsoft.com/office/drawing/2014/main" id="{91707405-9574-D227-F780-825BE680F5CD}"/>
                </a:ext>
              </a:extLst>
            </p:cNvPr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3509;p68">
              <a:extLst>
                <a:ext uri="{FF2B5EF4-FFF2-40B4-BE49-F238E27FC236}">
                  <a16:creationId xmlns:a16="http://schemas.microsoft.com/office/drawing/2014/main" id="{9933F2B6-E18A-3260-61A6-E206C67EBABD}"/>
                </a:ext>
              </a:extLst>
            </p:cNvPr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3510;p68">
              <a:extLst>
                <a:ext uri="{FF2B5EF4-FFF2-40B4-BE49-F238E27FC236}">
                  <a16:creationId xmlns:a16="http://schemas.microsoft.com/office/drawing/2014/main" id="{2182FD87-A14F-B084-1C33-23F03C7E0225}"/>
                </a:ext>
              </a:extLst>
            </p:cNvPr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3511;p68">
              <a:extLst>
                <a:ext uri="{FF2B5EF4-FFF2-40B4-BE49-F238E27FC236}">
                  <a16:creationId xmlns:a16="http://schemas.microsoft.com/office/drawing/2014/main" id="{81E8CF9E-8232-9712-2A4A-BB856FFDA81D}"/>
                </a:ext>
              </a:extLst>
            </p:cNvPr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3512;p68">
              <a:extLst>
                <a:ext uri="{FF2B5EF4-FFF2-40B4-BE49-F238E27FC236}">
                  <a16:creationId xmlns:a16="http://schemas.microsoft.com/office/drawing/2014/main" id="{ACAA5E04-2BB3-1EF9-AAAC-12F9F1F4177D}"/>
                </a:ext>
              </a:extLst>
            </p:cNvPr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3513;p68">
              <a:extLst>
                <a:ext uri="{FF2B5EF4-FFF2-40B4-BE49-F238E27FC236}">
                  <a16:creationId xmlns:a16="http://schemas.microsoft.com/office/drawing/2014/main" id="{DAE2392D-DA86-6618-6DA6-DDA77822603A}"/>
                </a:ext>
              </a:extLst>
            </p:cNvPr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3514;p68">
              <a:extLst>
                <a:ext uri="{FF2B5EF4-FFF2-40B4-BE49-F238E27FC236}">
                  <a16:creationId xmlns:a16="http://schemas.microsoft.com/office/drawing/2014/main" id="{40C144D3-7BDE-D2A9-B43D-E6F2F03F652D}"/>
                </a:ext>
              </a:extLst>
            </p:cNvPr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3515;p68">
              <a:extLst>
                <a:ext uri="{FF2B5EF4-FFF2-40B4-BE49-F238E27FC236}">
                  <a16:creationId xmlns:a16="http://schemas.microsoft.com/office/drawing/2014/main" id="{BDA45E4B-86DB-DC15-EE5E-C5E6374ECE6B}"/>
                </a:ext>
              </a:extLst>
            </p:cNvPr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3516;p68">
              <a:extLst>
                <a:ext uri="{FF2B5EF4-FFF2-40B4-BE49-F238E27FC236}">
                  <a16:creationId xmlns:a16="http://schemas.microsoft.com/office/drawing/2014/main" id="{2A5B4ABA-7BFE-C633-9117-3030F93340BC}"/>
                </a:ext>
              </a:extLst>
            </p:cNvPr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3517;p68">
              <a:extLst>
                <a:ext uri="{FF2B5EF4-FFF2-40B4-BE49-F238E27FC236}">
                  <a16:creationId xmlns:a16="http://schemas.microsoft.com/office/drawing/2014/main" id="{CC67E9C5-D8B5-66A0-0576-76DCCCD91DFD}"/>
                </a:ext>
              </a:extLst>
            </p:cNvPr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3518;p68">
              <a:extLst>
                <a:ext uri="{FF2B5EF4-FFF2-40B4-BE49-F238E27FC236}">
                  <a16:creationId xmlns:a16="http://schemas.microsoft.com/office/drawing/2014/main" id="{528D3239-A978-BD37-D5F8-E6BF46C71647}"/>
                </a:ext>
              </a:extLst>
            </p:cNvPr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3519;p68">
              <a:extLst>
                <a:ext uri="{FF2B5EF4-FFF2-40B4-BE49-F238E27FC236}">
                  <a16:creationId xmlns:a16="http://schemas.microsoft.com/office/drawing/2014/main" id="{DCE6B9A2-E2C6-1DE4-55A5-3005A79918B1}"/>
                </a:ext>
              </a:extLst>
            </p:cNvPr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3520;p68">
              <a:extLst>
                <a:ext uri="{FF2B5EF4-FFF2-40B4-BE49-F238E27FC236}">
                  <a16:creationId xmlns:a16="http://schemas.microsoft.com/office/drawing/2014/main" id="{0F39E0B5-BBDA-6DC0-3B4D-476D7C3323BA}"/>
                </a:ext>
              </a:extLst>
            </p:cNvPr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3521;p68">
              <a:extLst>
                <a:ext uri="{FF2B5EF4-FFF2-40B4-BE49-F238E27FC236}">
                  <a16:creationId xmlns:a16="http://schemas.microsoft.com/office/drawing/2014/main" id="{DFBE6FEB-FAA2-CCCD-AD66-A20D7845C3CF}"/>
                </a:ext>
              </a:extLst>
            </p:cNvPr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3522;p68">
              <a:extLst>
                <a:ext uri="{FF2B5EF4-FFF2-40B4-BE49-F238E27FC236}">
                  <a16:creationId xmlns:a16="http://schemas.microsoft.com/office/drawing/2014/main" id="{F4376C17-500B-4DE4-0166-0567DECEECF5}"/>
                </a:ext>
              </a:extLst>
            </p:cNvPr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3523;p68">
              <a:extLst>
                <a:ext uri="{FF2B5EF4-FFF2-40B4-BE49-F238E27FC236}">
                  <a16:creationId xmlns:a16="http://schemas.microsoft.com/office/drawing/2014/main" id="{101147A1-67EC-BB8F-B75B-427BCFD75564}"/>
                </a:ext>
              </a:extLst>
            </p:cNvPr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3524;p68">
              <a:extLst>
                <a:ext uri="{FF2B5EF4-FFF2-40B4-BE49-F238E27FC236}">
                  <a16:creationId xmlns:a16="http://schemas.microsoft.com/office/drawing/2014/main" id="{08093AC0-4D3B-FEA2-F4F2-183DA74C9679}"/>
                </a:ext>
              </a:extLst>
            </p:cNvPr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3525;p68">
              <a:extLst>
                <a:ext uri="{FF2B5EF4-FFF2-40B4-BE49-F238E27FC236}">
                  <a16:creationId xmlns:a16="http://schemas.microsoft.com/office/drawing/2014/main" id="{09227F38-1763-1236-1ED9-DC0957E11874}"/>
                </a:ext>
              </a:extLst>
            </p:cNvPr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3526;p68">
              <a:extLst>
                <a:ext uri="{FF2B5EF4-FFF2-40B4-BE49-F238E27FC236}">
                  <a16:creationId xmlns:a16="http://schemas.microsoft.com/office/drawing/2014/main" id="{7E0A50A8-A213-4D5E-8D82-D962CC07D769}"/>
                </a:ext>
              </a:extLst>
            </p:cNvPr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3527;p68">
              <a:extLst>
                <a:ext uri="{FF2B5EF4-FFF2-40B4-BE49-F238E27FC236}">
                  <a16:creationId xmlns:a16="http://schemas.microsoft.com/office/drawing/2014/main" id="{FBA73516-48BA-3364-C026-DE7621936056}"/>
                </a:ext>
              </a:extLst>
            </p:cNvPr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3528;p68">
              <a:extLst>
                <a:ext uri="{FF2B5EF4-FFF2-40B4-BE49-F238E27FC236}">
                  <a16:creationId xmlns:a16="http://schemas.microsoft.com/office/drawing/2014/main" id="{D6A97B5F-31D7-FE12-DBE5-E86BA19A925A}"/>
                </a:ext>
              </a:extLst>
            </p:cNvPr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3529;p68">
              <a:extLst>
                <a:ext uri="{FF2B5EF4-FFF2-40B4-BE49-F238E27FC236}">
                  <a16:creationId xmlns:a16="http://schemas.microsoft.com/office/drawing/2014/main" id="{8B3EDB58-F3AE-CD65-7ECF-F6B98763B430}"/>
                </a:ext>
              </a:extLst>
            </p:cNvPr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3530;p68">
              <a:extLst>
                <a:ext uri="{FF2B5EF4-FFF2-40B4-BE49-F238E27FC236}">
                  <a16:creationId xmlns:a16="http://schemas.microsoft.com/office/drawing/2014/main" id="{7046C4C9-0E9C-DEDB-FBBD-3837C5C4290B}"/>
                </a:ext>
              </a:extLst>
            </p:cNvPr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3531;p68">
              <a:extLst>
                <a:ext uri="{FF2B5EF4-FFF2-40B4-BE49-F238E27FC236}">
                  <a16:creationId xmlns:a16="http://schemas.microsoft.com/office/drawing/2014/main" id="{BB3C4597-8331-12C0-D62B-64DBF8513F17}"/>
                </a:ext>
              </a:extLst>
            </p:cNvPr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3532;p68">
              <a:extLst>
                <a:ext uri="{FF2B5EF4-FFF2-40B4-BE49-F238E27FC236}">
                  <a16:creationId xmlns:a16="http://schemas.microsoft.com/office/drawing/2014/main" id="{8EB2EFDD-7B53-D0EC-4A1B-F0090E8F4A8C}"/>
                </a:ext>
              </a:extLst>
            </p:cNvPr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3533;p68">
              <a:extLst>
                <a:ext uri="{FF2B5EF4-FFF2-40B4-BE49-F238E27FC236}">
                  <a16:creationId xmlns:a16="http://schemas.microsoft.com/office/drawing/2014/main" id="{18EC3EEB-817C-1D57-5102-27B9645BFCAA}"/>
                </a:ext>
              </a:extLst>
            </p:cNvPr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3534;p68">
              <a:extLst>
                <a:ext uri="{FF2B5EF4-FFF2-40B4-BE49-F238E27FC236}">
                  <a16:creationId xmlns:a16="http://schemas.microsoft.com/office/drawing/2014/main" id="{334FC03C-400D-B7C9-C09E-9A68287F1A42}"/>
                </a:ext>
              </a:extLst>
            </p:cNvPr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3535;p68">
              <a:extLst>
                <a:ext uri="{FF2B5EF4-FFF2-40B4-BE49-F238E27FC236}">
                  <a16:creationId xmlns:a16="http://schemas.microsoft.com/office/drawing/2014/main" id="{CA5E57B9-B686-5098-18BF-8A03B39B75B4}"/>
                </a:ext>
              </a:extLst>
            </p:cNvPr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3536;p68">
              <a:extLst>
                <a:ext uri="{FF2B5EF4-FFF2-40B4-BE49-F238E27FC236}">
                  <a16:creationId xmlns:a16="http://schemas.microsoft.com/office/drawing/2014/main" id="{1E0A8FF0-3130-3FDF-2603-3019BFD47AB1}"/>
                </a:ext>
              </a:extLst>
            </p:cNvPr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3537;p68">
              <a:extLst>
                <a:ext uri="{FF2B5EF4-FFF2-40B4-BE49-F238E27FC236}">
                  <a16:creationId xmlns:a16="http://schemas.microsoft.com/office/drawing/2014/main" id="{533054FF-B262-2B96-A40A-28DF9456A476}"/>
                </a:ext>
              </a:extLst>
            </p:cNvPr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3538;p68">
              <a:extLst>
                <a:ext uri="{FF2B5EF4-FFF2-40B4-BE49-F238E27FC236}">
                  <a16:creationId xmlns:a16="http://schemas.microsoft.com/office/drawing/2014/main" id="{3B0CB7CE-C6BF-3AFF-75D3-901DDAB51462}"/>
                </a:ext>
              </a:extLst>
            </p:cNvPr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3539;p68">
              <a:extLst>
                <a:ext uri="{FF2B5EF4-FFF2-40B4-BE49-F238E27FC236}">
                  <a16:creationId xmlns:a16="http://schemas.microsoft.com/office/drawing/2014/main" id="{EB7E109C-A748-2327-089B-F9F070EF15CA}"/>
                </a:ext>
              </a:extLst>
            </p:cNvPr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3540;p68">
              <a:extLst>
                <a:ext uri="{FF2B5EF4-FFF2-40B4-BE49-F238E27FC236}">
                  <a16:creationId xmlns:a16="http://schemas.microsoft.com/office/drawing/2014/main" id="{4B14869E-8723-3C85-887B-A2F734B73EA2}"/>
                </a:ext>
              </a:extLst>
            </p:cNvPr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3541;p68">
              <a:extLst>
                <a:ext uri="{FF2B5EF4-FFF2-40B4-BE49-F238E27FC236}">
                  <a16:creationId xmlns:a16="http://schemas.microsoft.com/office/drawing/2014/main" id="{6F82F54F-FD2A-F14B-C8D9-C024DBE5A7F9}"/>
                </a:ext>
              </a:extLst>
            </p:cNvPr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3542;p68">
              <a:extLst>
                <a:ext uri="{FF2B5EF4-FFF2-40B4-BE49-F238E27FC236}">
                  <a16:creationId xmlns:a16="http://schemas.microsoft.com/office/drawing/2014/main" id="{81BCFF73-1AA6-A973-0973-740A1ABC07F7}"/>
                </a:ext>
              </a:extLst>
            </p:cNvPr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3543;p68">
              <a:extLst>
                <a:ext uri="{FF2B5EF4-FFF2-40B4-BE49-F238E27FC236}">
                  <a16:creationId xmlns:a16="http://schemas.microsoft.com/office/drawing/2014/main" id="{E248C870-10E4-5A7A-7425-289B231658C2}"/>
                </a:ext>
              </a:extLst>
            </p:cNvPr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3544;p68">
              <a:extLst>
                <a:ext uri="{FF2B5EF4-FFF2-40B4-BE49-F238E27FC236}">
                  <a16:creationId xmlns:a16="http://schemas.microsoft.com/office/drawing/2014/main" id="{F029DF82-E162-814E-0C55-31C6CF1F208A}"/>
                </a:ext>
              </a:extLst>
            </p:cNvPr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3545;p68">
              <a:extLst>
                <a:ext uri="{FF2B5EF4-FFF2-40B4-BE49-F238E27FC236}">
                  <a16:creationId xmlns:a16="http://schemas.microsoft.com/office/drawing/2014/main" id="{3655F99D-E341-4749-C0AC-331658A645CE}"/>
                </a:ext>
              </a:extLst>
            </p:cNvPr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3546;p68">
              <a:extLst>
                <a:ext uri="{FF2B5EF4-FFF2-40B4-BE49-F238E27FC236}">
                  <a16:creationId xmlns:a16="http://schemas.microsoft.com/office/drawing/2014/main" id="{1D39F89A-63A9-0DC0-FDAB-17ECED124156}"/>
                </a:ext>
              </a:extLst>
            </p:cNvPr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3547;p68">
              <a:extLst>
                <a:ext uri="{FF2B5EF4-FFF2-40B4-BE49-F238E27FC236}">
                  <a16:creationId xmlns:a16="http://schemas.microsoft.com/office/drawing/2014/main" id="{246B0D21-691F-A4BC-FC7F-A176D92CB971}"/>
                </a:ext>
              </a:extLst>
            </p:cNvPr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3548;p68">
              <a:extLst>
                <a:ext uri="{FF2B5EF4-FFF2-40B4-BE49-F238E27FC236}">
                  <a16:creationId xmlns:a16="http://schemas.microsoft.com/office/drawing/2014/main" id="{DA9EE328-27CE-D36A-3327-A8343E6EA8AC}"/>
                </a:ext>
              </a:extLst>
            </p:cNvPr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3549;p68">
              <a:extLst>
                <a:ext uri="{FF2B5EF4-FFF2-40B4-BE49-F238E27FC236}">
                  <a16:creationId xmlns:a16="http://schemas.microsoft.com/office/drawing/2014/main" id="{294ABC1F-499C-3343-9218-50299A782F0A}"/>
                </a:ext>
              </a:extLst>
            </p:cNvPr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3550;p68">
              <a:extLst>
                <a:ext uri="{FF2B5EF4-FFF2-40B4-BE49-F238E27FC236}">
                  <a16:creationId xmlns:a16="http://schemas.microsoft.com/office/drawing/2014/main" id="{71A0123E-1536-A3A1-3C11-0331E6A0EB6E}"/>
                </a:ext>
              </a:extLst>
            </p:cNvPr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3551;p68">
              <a:extLst>
                <a:ext uri="{FF2B5EF4-FFF2-40B4-BE49-F238E27FC236}">
                  <a16:creationId xmlns:a16="http://schemas.microsoft.com/office/drawing/2014/main" id="{6F8975EC-30F1-8BFF-CE0B-0002DE1E718D}"/>
                </a:ext>
              </a:extLst>
            </p:cNvPr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3552;p68">
              <a:extLst>
                <a:ext uri="{FF2B5EF4-FFF2-40B4-BE49-F238E27FC236}">
                  <a16:creationId xmlns:a16="http://schemas.microsoft.com/office/drawing/2014/main" id="{25FF05D1-9567-9311-A279-2E3CE5EBDB68}"/>
                </a:ext>
              </a:extLst>
            </p:cNvPr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3553;p68">
              <a:extLst>
                <a:ext uri="{FF2B5EF4-FFF2-40B4-BE49-F238E27FC236}">
                  <a16:creationId xmlns:a16="http://schemas.microsoft.com/office/drawing/2014/main" id="{4FB8D3C0-1DCB-D530-FDE1-74FBF0900523}"/>
                </a:ext>
              </a:extLst>
            </p:cNvPr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3554;p68">
              <a:extLst>
                <a:ext uri="{FF2B5EF4-FFF2-40B4-BE49-F238E27FC236}">
                  <a16:creationId xmlns:a16="http://schemas.microsoft.com/office/drawing/2014/main" id="{71A41950-0919-64BE-E0A2-6B0A43F5AA2F}"/>
                </a:ext>
              </a:extLst>
            </p:cNvPr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3555;p68">
              <a:extLst>
                <a:ext uri="{FF2B5EF4-FFF2-40B4-BE49-F238E27FC236}">
                  <a16:creationId xmlns:a16="http://schemas.microsoft.com/office/drawing/2014/main" id="{E97F4AE1-D70D-0793-6E7A-99F5A540CD09}"/>
                </a:ext>
              </a:extLst>
            </p:cNvPr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3556;p68">
              <a:extLst>
                <a:ext uri="{FF2B5EF4-FFF2-40B4-BE49-F238E27FC236}">
                  <a16:creationId xmlns:a16="http://schemas.microsoft.com/office/drawing/2014/main" id="{B9FA24C4-13FC-2AEB-4F22-C7001562AAC2}"/>
                </a:ext>
              </a:extLst>
            </p:cNvPr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3557;p68">
              <a:extLst>
                <a:ext uri="{FF2B5EF4-FFF2-40B4-BE49-F238E27FC236}">
                  <a16:creationId xmlns:a16="http://schemas.microsoft.com/office/drawing/2014/main" id="{0D7B08BC-6795-6A92-8C98-4430F394006A}"/>
                </a:ext>
              </a:extLst>
            </p:cNvPr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3558;p68">
              <a:extLst>
                <a:ext uri="{FF2B5EF4-FFF2-40B4-BE49-F238E27FC236}">
                  <a16:creationId xmlns:a16="http://schemas.microsoft.com/office/drawing/2014/main" id="{EFF05F07-8EE8-6C74-54FB-8A6ABDF2D3DE}"/>
                </a:ext>
              </a:extLst>
            </p:cNvPr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3559;p68">
              <a:extLst>
                <a:ext uri="{FF2B5EF4-FFF2-40B4-BE49-F238E27FC236}">
                  <a16:creationId xmlns:a16="http://schemas.microsoft.com/office/drawing/2014/main" id="{7CB9BD62-9657-72E6-4B25-62FEAD7DD937}"/>
                </a:ext>
              </a:extLst>
            </p:cNvPr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3560;p68">
              <a:extLst>
                <a:ext uri="{FF2B5EF4-FFF2-40B4-BE49-F238E27FC236}">
                  <a16:creationId xmlns:a16="http://schemas.microsoft.com/office/drawing/2014/main" id="{6425EF72-AE03-F5CD-5707-FD4D738DFC19}"/>
                </a:ext>
              </a:extLst>
            </p:cNvPr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3561;p68">
              <a:extLst>
                <a:ext uri="{FF2B5EF4-FFF2-40B4-BE49-F238E27FC236}">
                  <a16:creationId xmlns:a16="http://schemas.microsoft.com/office/drawing/2014/main" id="{732F2794-A880-6692-F322-560E153B2ACC}"/>
                </a:ext>
              </a:extLst>
            </p:cNvPr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3562;p68">
              <a:extLst>
                <a:ext uri="{FF2B5EF4-FFF2-40B4-BE49-F238E27FC236}">
                  <a16:creationId xmlns:a16="http://schemas.microsoft.com/office/drawing/2014/main" id="{B007D658-A876-27EC-0BFB-D476B2065361}"/>
                </a:ext>
              </a:extLst>
            </p:cNvPr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3563;p68">
              <a:extLst>
                <a:ext uri="{FF2B5EF4-FFF2-40B4-BE49-F238E27FC236}">
                  <a16:creationId xmlns:a16="http://schemas.microsoft.com/office/drawing/2014/main" id="{C0E08837-8C86-4905-5CA7-8BD389AF1BFC}"/>
                </a:ext>
              </a:extLst>
            </p:cNvPr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3564;p68">
              <a:extLst>
                <a:ext uri="{FF2B5EF4-FFF2-40B4-BE49-F238E27FC236}">
                  <a16:creationId xmlns:a16="http://schemas.microsoft.com/office/drawing/2014/main" id="{DF580673-3CA9-8151-2797-9C5D8DA0A7DD}"/>
                </a:ext>
              </a:extLst>
            </p:cNvPr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3565;p68">
              <a:extLst>
                <a:ext uri="{FF2B5EF4-FFF2-40B4-BE49-F238E27FC236}">
                  <a16:creationId xmlns:a16="http://schemas.microsoft.com/office/drawing/2014/main" id="{42C1AFF3-93D5-5488-B639-B9F0B422EDE0}"/>
                </a:ext>
              </a:extLst>
            </p:cNvPr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3566;p68">
              <a:extLst>
                <a:ext uri="{FF2B5EF4-FFF2-40B4-BE49-F238E27FC236}">
                  <a16:creationId xmlns:a16="http://schemas.microsoft.com/office/drawing/2014/main" id="{17FD41F5-87C3-742C-598C-E35FE8E0802D}"/>
                </a:ext>
              </a:extLst>
            </p:cNvPr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3567;p68">
              <a:extLst>
                <a:ext uri="{FF2B5EF4-FFF2-40B4-BE49-F238E27FC236}">
                  <a16:creationId xmlns:a16="http://schemas.microsoft.com/office/drawing/2014/main" id="{D4764696-7E89-2F82-13D3-CB720CFDF3CC}"/>
                </a:ext>
              </a:extLst>
            </p:cNvPr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3568;p68">
              <a:extLst>
                <a:ext uri="{FF2B5EF4-FFF2-40B4-BE49-F238E27FC236}">
                  <a16:creationId xmlns:a16="http://schemas.microsoft.com/office/drawing/2014/main" id="{D9C3B097-865A-81F1-04EA-AE2218E6FBF7}"/>
                </a:ext>
              </a:extLst>
            </p:cNvPr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3569;p68">
              <a:extLst>
                <a:ext uri="{FF2B5EF4-FFF2-40B4-BE49-F238E27FC236}">
                  <a16:creationId xmlns:a16="http://schemas.microsoft.com/office/drawing/2014/main" id="{F4F9C88F-C826-FDDF-6F9C-56F454272538}"/>
                </a:ext>
              </a:extLst>
            </p:cNvPr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3570;p68">
              <a:extLst>
                <a:ext uri="{FF2B5EF4-FFF2-40B4-BE49-F238E27FC236}">
                  <a16:creationId xmlns:a16="http://schemas.microsoft.com/office/drawing/2014/main" id="{E83A27E8-0F0C-4103-9E31-B62F135ED38E}"/>
                </a:ext>
              </a:extLst>
            </p:cNvPr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3571;p68">
              <a:extLst>
                <a:ext uri="{FF2B5EF4-FFF2-40B4-BE49-F238E27FC236}">
                  <a16:creationId xmlns:a16="http://schemas.microsoft.com/office/drawing/2014/main" id="{7587D6A1-C140-21E9-BE22-7CF386A3E98F}"/>
                </a:ext>
              </a:extLst>
            </p:cNvPr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3572;p68">
              <a:extLst>
                <a:ext uri="{FF2B5EF4-FFF2-40B4-BE49-F238E27FC236}">
                  <a16:creationId xmlns:a16="http://schemas.microsoft.com/office/drawing/2014/main" id="{52EB21A5-2EB5-B39C-BF50-BFDCE8141171}"/>
                </a:ext>
              </a:extLst>
            </p:cNvPr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3573;p68">
              <a:extLst>
                <a:ext uri="{FF2B5EF4-FFF2-40B4-BE49-F238E27FC236}">
                  <a16:creationId xmlns:a16="http://schemas.microsoft.com/office/drawing/2014/main" id="{348A2557-4BE2-6EA6-8E11-CE1437A83A19}"/>
                </a:ext>
              </a:extLst>
            </p:cNvPr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3574;p68">
              <a:extLst>
                <a:ext uri="{FF2B5EF4-FFF2-40B4-BE49-F238E27FC236}">
                  <a16:creationId xmlns:a16="http://schemas.microsoft.com/office/drawing/2014/main" id="{E26D3725-C4B2-D63E-BC97-765909308F19}"/>
                </a:ext>
              </a:extLst>
            </p:cNvPr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3575;p68">
              <a:extLst>
                <a:ext uri="{FF2B5EF4-FFF2-40B4-BE49-F238E27FC236}">
                  <a16:creationId xmlns:a16="http://schemas.microsoft.com/office/drawing/2014/main" id="{BAE88665-6FA4-5D24-D347-CC5535256EE4}"/>
                </a:ext>
              </a:extLst>
            </p:cNvPr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3576;p68">
              <a:extLst>
                <a:ext uri="{FF2B5EF4-FFF2-40B4-BE49-F238E27FC236}">
                  <a16:creationId xmlns:a16="http://schemas.microsoft.com/office/drawing/2014/main" id="{90A40133-5F6E-AA47-B61F-A080A2FE6E1C}"/>
                </a:ext>
              </a:extLst>
            </p:cNvPr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3577;p68">
              <a:extLst>
                <a:ext uri="{FF2B5EF4-FFF2-40B4-BE49-F238E27FC236}">
                  <a16:creationId xmlns:a16="http://schemas.microsoft.com/office/drawing/2014/main" id="{B0F082B4-51C1-1AF6-374C-0C6D8300E3EC}"/>
                </a:ext>
              </a:extLst>
            </p:cNvPr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3578;p68">
              <a:extLst>
                <a:ext uri="{FF2B5EF4-FFF2-40B4-BE49-F238E27FC236}">
                  <a16:creationId xmlns:a16="http://schemas.microsoft.com/office/drawing/2014/main" id="{45E7828A-A19B-2B36-2CFE-671A74D64AB4}"/>
                </a:ext>
              </a:extLst>
            </p:cNvPr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6" name="Google Shape;3579;p68">
              <a:extLst>
                <a:ext uri="{FF2B5EF4-FFF2-40B4-BE49-F238E27FC236}">
                  <a16:creationId xmlns:a16="http://schemas.microsoft.com/office/drawing/2014/main" id="{4E95C495-78ED-F012-4C2F-3D7E301D0B95}"/>
                </a:ext>
              </a:extLst>
            </p:cNvPr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7" name="Google Shape;3580;p68">
              <a:extLst>
                <a:ext uri="{FF2B5EF4-FFF2-40B4-BE49-F238E27FC236}">
                  <a16:creationId xmlns:a16="http://schemas.microsoft.com/office/drawing/2014/main" id="{AFA45C2F-04A5-9E3D-DFD6-8E2AC61C66B4}"/>
                </a:ext>
              </a:extLst>
            </p:cNvPr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3581;p68">
              <a:extLst>
                <a:ext uri="{FF2B5EF4-FFF2-40B4-BE49-F238E27FC236}">
                  <a16:creationId xmlns:a16="http://schemas.microsoft.com/office/drawing/2014/main" id="{6A4422AC-18A9-E71D-A86D-9E005A9D5085}"/>
                </a:ext>
              </a:extLst>
            </p:cNvPr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3582;p68">
              <a:extLst>
                <a:ext uri="{FF2B5EF4-FFF2-40B4-BE49-F238E27FC236}">
                  <a16:creationId xmlns:a16="http://schemas.microsoft.com/office/drawing/2014/main" id="{0A0D69DA-EBE5-60A6-8076-69C1DD2A8052}"/>
                </a:ext>
              </a:extLst>
            </p:cNvPr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3583;p68">
              <a:extLst>
                <a:ext uri="{FF2B5EF4-FFF2-40B4-BE49-F238E27FC236}">
                  <a16:creationId xmlns:a16="http://schemas.microsoft.com/office/drawing/2014/main" id="{3EEF9F8F-58FA-B7E4-4983-792DA8F388FA}"/>
                </a:ext>
              </a:extLst>
            </p:cNvPr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3584;p68">
              <a:extLst>
                <a:ext uri="{FF2B5EF4-FFF2-40B4-BE49-F238E27FC236}">
                  <a16:creationId xmlns:a16="http://schemas.microsoft.com/office/drawing/2014/main" id="{A7780D24-F48C-7967-173C-F6E036D8FF0E}"/>
                </a:ext>
              </a:extLst>
            </p:cNvPr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3585;p68">
              <a:extLst>
                <a:ext uri="{FF2B5EF4-FFF2-40B4-BE49-F238E27FC236}">
                  <a16:creationId xmlns:a16="http://schemas.microsoft.com/office/drawing/2014/main" id="{3F6DBE04-0E54-9B43-A362-38E442DEA727}"/>
                </a:ext>
              </a:extLst>
            </p:cNvPr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3586;p68">
              <a:extLst>
                <a:ext uri="{FF2B5EF4-FFF2-40B4-BE49-F238E27FC236}">
                  <a16:creationId xmlns:a16="http://schemas.microsoft.com/office/drawing/2014/main" id="{4064E834-14B9-18EC-3B3A-22B85D3844BE}"/>
                </a:ext>
              </a:extLst>
            </p:cNvPr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3587;p68">
              <a:extLst>
                <a:ext uri="{FF2B5EF4-FFF2-40B4-BE49-F238E27FC236}">
                  <a16:creationId xmlns:a16="http://schemas.microsoft.com/office/drawing/2014/main" id="{48A69C7D-B290-B85C-62DD-749F483CE130}"/>
                </a:ext>
              </a:extLst>
            </p:cNvPr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3588;p68">
              <a:extLst>
                <a:ext uri="{FF2B5EF4-FFF2-40B4-BE49-F238E27FC236}">
                  <a16:creationId xmlns:a16="http://schemas.microsoft.com/office/drawing/2014/main" id="{010D09AB-63F3-9BCB-428B-33C5C8223885}"/>
                </a:ext>
              </a:extLst>
            </p:cNvPr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3589;p68">
              <a:extLst>
                <a:ext uri="{FF2B5EF4-FFF2-40B4-BE49-F238E27FC236}">
                  <a16:creationId xmlns:a16="http://schemas.microsoft.com/office/drawing/2014/main" id="{022FB2AD-F9F3-B86B-473A-68D26866F771}"/>
                </a:ext>
              </a:extLst>
            </p:cNvPr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3590;p68">
              <a:extLst>
                <a:ext uri="{FF2B5EF4-FFF2-40B4-BE49-F238E27FC236}">
                  <a16:creationId xmlns:a16="http://schemas.microsoft.com/office/drawing/2014/main" id="{0F712EF0-4B3D-C74F-4DAF-7E270EA6D87C}"/>
                </a:ext>
              </a:extLst>
            </p:cNvPr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3591;p68">
              <a:extLst>
                <a:ext uri="{FF2B5EF4-FFF2-40B4-BE49-F238E27FC236}">
                  <a16:creationId xmlns:a16="http://schemas.microsoft.com/office/drawing/2014/main" id="{606CD0AA-5071-A7E9-EA9E-3B116F36AA0B}"/>
                </a:ext>
              </a:extLst>
            </p:cNvPr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3592;p68">
              <a:extLst>
                <a:ext uri="{FF2B5EF4-FFF2-40B4-BE49-F238E27FC236}">
                  <a16:creationId xmlns:a16="http://schemas.microsoft.com/office/drawing/2014/main" id="{2EFEF802-98CC-F86A-68E7-1D466CA3C308}"/>
                </a:ext>
              </a:extLst>
            </p:cNvPr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3593;p68">
              <a:extLst>
                <a:ext uri="{FF2B5EF4-FFF2-40B4-BE49-F238E27FC236}">
                  <a16:creationId xmlns:a16="http://schemas.microsoft.com/office/drawing/2014/main" id="{821AF0B7-03D1-A776-A5D2-46FDE726A3E5}"/>
                </a:ext>
              </a:extLst>
            </p:cNvPr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3594;p68">
              <a:extLst>
                <a:ext uri="{FF2B5EF4-FFF2-40B4-BE49-F238E27FC236}">
                  <a16:creationId xmlns:a16="http://schemas.microsoft.com/office/drawing/2014/main" id="{EFE50419-FD89-4677-57CF-50338DAD2C15}"/>
                </a:ext>
              </a:extLst>
            </p:cNvPr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3595;p68">
              <a:extLst>
                <a:ext uri="{FF2B5EF4-FFF2-40B4-BE49-F238E27FC236}">
                  <a16:creationId xmlns:a16="http://schemas.microsoft.com/office/drawing/2014/main" id="{BE5A14DC-B24C-7352-19E4-C7346C45AB3F}"/>
                </a:ext>
              </a:extLst>
            </p:cNvPr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3596;p68">
              <a:extLst>
                <a:ext uri="{FF2B5EF4-FFF2-40B4-BE49-F238E27FC236}">
                  <a16:creationId xmlns:a16="http://schemas.microsoft.com/office/drawing/2014/main" id="{765ABFC1-2839-B76D-7C1A-7FE0926A14C6}"/>
                </a:ext>
              </a:extLst>
            </p:cNvPr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3597;p68">
              <a:extLst>
                <a:ext uri="{FF2B5EF4-FFF2-40B4-BE49-F238E27FC236}">
                  <a16:creationId xmlns:a16="http://schemas.microsoft.com/office/drawing/2014/main" id="{BF7C472E-87CA-A0B2-D5AA-CB9B56CE2D2E}"/>
                </a:ext>
              </a:extLst>
            </p:cNvPr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3598;p68">
              <a:extLst>
                <a:ext uri="{FF2B5EF4-FFF2-40B4-BE49-F238E27FC236}">
                  <a16:creationId xmlns:a16="http://schemas.microsoft.com/office/drawing/2014/main" id="{16F6842A-777A-AB7B-66A4-B1AF54799DA9}"/>
                </a:ext>
              </a:extLst>
            </p:cNvPr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3599;p68">
              <a:extLst>
                <a:ext uri="{FF2B5EF4-FFF2-40B4-BE49-F238E27FC236}">
                  <a16:creationId xmlns:a16="http://schemas.microsoft.com/office/drawing/2014/main" id="{08824B80-B39F-5A3B-5280-ED1AA3CC31E0}"/>
                </a:ext>
              </a:extLst>
            </p:cNvPr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3600;p68">
              <a:extLst>
                <a:ext uri="{FF2B5EF4-FFF2-40B4-BE49-F238E27FC236}">
                  <a16:creationId xmlns:a16="http://schemas.microsoft.com/office/drawing/2014/main" id="{451E2D14-92A2-CB7D-050D-E363EA62C179}"/>
                </a:ext>
              </a:extLst>
            </p:cNvPr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3601;p68">
              <a:extLst>
                <a:ext uri="{FF2B5EF4-FFF2-40B4-BE49-F238E27FC236}">
                  <a16:creationId xmlns:a16="http://schemas.microsoft.com/office/drawing/2014/main" id="{C0C5D202-DE58-307C-7DF5-D79630FEDA10}"/>
                </a:ext>
              </a:extLst>
            </p:cNvPr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3602;p68">
              <a:extLst>
                <a:ext uri="{FF2B5EF4-FFF2-40B4-BE49-F238E27FC236}">
                  <a16:creationId xmlns:a16="http://schemas.microsoft.com/office/drawing/2014/main" id="{95221FB5-6892-F7D4-CCEE-0BB31E3B0C61}"/>
                </a:ext>
              </a:extLst>
            </p:cNvPr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3603;p68">
              <a:extLst>
                <a:ext uri="{FF2B5EF4-FFF2-40B4-BE49-F238E27FC236}">
                  <a16:creationId xmlns:a16="http://schemas.microsoft.com/office/drawing/2014/main" id="{77B1E4E6-28EB-5B28-EB3E-716D967D2A98}"/>
                </a:ext>
              </a:extLst>
            </p:cNvPr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3604;p68">
              <a:extLst>
                <a:ext uri="{FF2B5EF4-FFF2-40B4-BE49-F238E27FC236}">
                  <a16:creationId xmlns:a16="http://schemas.microsoft.com/office/drawing/2014/main" id="{BDCC5A50-8636-534A-12C8-A01A45BC1EF6}"/>
                </a:ext>
              </a:extLst>
            </p:cNvPr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3605;p68">
              <a:extLst>
                <a:ext uri="{FF2B5EF4-FFF2-40B4-BE49-F238E27FC236}">
                  <a16:creationId xmlns:a16="http://schemas.microsoft.com/office/drawing/2014/main" id="{9FCCF8CF-3B84-3491-A8E9-50C6D370E267}"/>
                </a:ext>
              </a:extLst>
            </p:cNvPr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3606;p68">
              <a:extLst>
                <a:ext uri="{FF2B5EF4-FFF2-40B4-BE49-F238E27FC236}">
                  <a16:creationId xmlns:a16="http://schemas.microsoft.com/office/drawing/2014/main" id="{54D45CE3-8F98-4C86-407F-1045B25BEF08}"/>
                </a:ext>
              </a:extLst>
            </p:cNvPr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3607;p68">
              <a:extLst>
                <a:ext uri="{FF2B5EF4-FFF2-40B4-BE49-F238E27FC236}">
                  <a16:creationId xmlns:a16="http://schemas.microsoft.com/office/drawing/2014/main" id="{9ED62230-F660-91A9-4920-E8A39E5B3AF9}"/>
                </a:ext>
              </a:extLst>
            </p:cNvPr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3608;p68">
              <a:extLst>
                <a:ext uri="{FF2B5EF4-FFF2-40B4-BE49-F238E27FC236}">
                  <a16:creationId xmlns:a16="http://schemas.microsoft.com/office/drawing/2014/main" id="{8FE4CDF7-AF6D-AF03-BE13-6FFB229BF0A0}"/>
                </a:ext>
              </a:extLst>
            </p:cNvPr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3609;p68">
              <a:extLst>
                <a:ext uri="{FF2B5EF4-FFF2-40B4-BE49-F238E27FC236}">
                  <a16:creationId xmlns:a16="http://schemas.microsoft.com/office/drawing/2014/main" id="{04839E53-202F-FFF1-4C31-38AB864FF48E}"/>
                </a:ext>
              </a:extLst>
            </p:cNvPr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3610;p68">
              <a:extLst>
                <a:ext uri="{FF2B5EF4-FFF2-40B4-BE49-F238E27FC236}">
                  <a16:creationId xmlns:a16="http://schemas.microsoft.com/office/drawing/2014/main" id="{31F80698-1356-2ED3-527A-8960A5F24030}"/>
                </a:ext>
              </a:extLst>
            </p:cNvPr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3611;p68">
              <a:extLst>
                <a:ext uri="{FF2B5EF4-FFF2-40B4-BE49-F238E27FC236}">
                  <a16:creationId xmlns:a16="http://schemas.microsoft.com/office/drawing/2014/main" id="{2EC56955-1484-E870-CAE0-2BC7C7A78E90}"/>
                </a:ext>
              </a:extLst>
            </p:cNvPr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3612;p68">
              <a:extLst>
                <a:ext uri="{FF2B5EF4-FFF2-40B4-BE49-F238E27FC236}">
                  <a16:creationId xmlns:a16="http://schemas.microsoft.com/office/drawing/2014/main" id="{4C3C3B9C-81D9-531E-2B28-DC297F5C2659}"/>
                </a:ext>
              </a:extLst>
            </p:cNvPr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3613;p68">
              <a:extLst>
                <a:ext uri="{FF2B5EF4-FFF2-40B4-BE49-F238E27FC236}">
                  <a16:creationId xmlns:a16="http://schemas.microsoft.com/office/drawing/2014/main" id="{024123DF-824D-AA95-EFCF-E75969AC94A6}"/>
                </a:ext>
              </a:extLst>
            </p:cNvPr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3614;p68">
              <a:extLst>
                <a:ext uri="{FF2B5EF4-FFF2-40B4-BE49-F238E27FC236}">
                  <a16:creationId xmlns:a16="http://schemas.microsoft.com/office/drawing/2014/main" id="{6BFDE920-54C1-C95E-7000-9C2561B455A1}"/>
                </a:ext>
              </a:extLst>
            </p:cNvPr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3615;p68">
              <a:extLst>
                <a:ext uri="{FF2B5EF4-FFF2-40B4-BE49-F238E27FC236}">
                  <a16:creationId xmlns:a16="http://schemas.microsoft.com/office/drawing/2014/main" id="{FD08F8CE-CE8B-D8D2-01BC-26BEBE231E00}"/>
                </a:ext>
              </a:extLst>
            </p:cNvPr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3616;p68">
              <a:extLst>
                <a:ext uri="{FF2B5EF4-FFF2-40B4-BE49-F238E27FC236}">
                  <a16:creationId xmlns:a16="http://schemas.microsoft.com/office/drawing/2014/main" id="{377BE252-9A03-30DB-E81A-C7F9A99082AA}"/>
                </a:ext>
              </a:extLst>
            </p:cNvPr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3617;p68">
              <a:extLst>
                <a:ext uri="{FF2B5EF4-FFF2-40B4-BE49-F238E27FC236}">
                  <a16:creationId xmlns:a16="http://schemas.microsoft.com/office/drawing/2014/main" id="{9A7F2E51-ABAD-4FDF-59D6-9AAE652498DF}"/>
                </a:ext>
              </a:extLst>
            </p:cNvPr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3618;p68">
              <a:extLst>
                <a:ext uri="{FF2B5EF4-FFF2-40B4-BE49-F238E27FC236}">
                  <a16:creationId xmlns:a16="http://schemas.microsoft.com/office/drawing/2014/main" id="{B5677430-C225-2356-87A6-4B4DA5C415F0}"/>
                </a:ext>
              </a:extLst>
            </p:cNvPr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3619;p68">
              <a:extLst>
                <a:ext uri="{FF2B5EF4-FFF2-40B4-BE49-F238E27FC236}">
                  <a16:creationId xmlns:a16="http://schemas.microsoft.com/office/drawing/2014/main" id="{7D47FB28-80AD-9CF9-738A-300AA2ADF119}"/>
                </a:ext>
              </a:extLst>
            </p:cNvPr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3620;p68">
              <a:extLst>
                <a:ext uri="{FF2B5EF4-FFF2-40B4-BE49-F238E27FC236}">
                  <a16:creationId xmlns:a16="http://schemas.microsoft.com/office/drawing/2014/main" id="{31968D26-FA7A-12C7-C602-7ED3BAB25423}"/>
                </a:ext>
              </a:extLst>
            </p:cNvPr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3621;p68">
              <a:extLst>
                <a:ext uri="{FF2B5EF4-FFF2-40B4-BE49-F238E27FC236}">
                  <a16:creationId xmlns:a16="http://schemas.microsoft.com/office/drawing/2014/main" id="{BF1258BD-E304-3418-C088-D61BCBD5147D}"/>
                </a:ext>
              </a:extLst>
            </p:cNvPr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3622;p68">
              <a:extLst>
                <a:ext uri="{FF2B5EF4-FFF2-40B4-BE49-F238E27FC236}">
                  <a16:creationId xmlns:a16="http://schemas.microsoft.com/office/drawing/2014/main" id="{D0E40C51-468A-6074-F3E3-BB074EE35F6B}"/>
                </a:ext>
              </a:extLst>
            </p:cNvPr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3623;p68">
              <a:extLst>
                <a:ext uri="{FF2B5EF4-FFF2-40B4-BE49-F238E27FC236}">
                  <a16:creationId xmlns:a16="http://schemas.microsoft.com/office/drawing/2014/main" id="{3B40BDA8-C728-4169-152C-B00D53BD469A}"/>
                </a:ext>
              </a:extLst>
            </p:cNvPr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3624;p68">
              <a:extLst>
                <a:ext uri="{FF2B5EF4-FFF2-40B4-BE49-F238E27FC236}">
                  <a16:creationId xmlns:a16="http://schemas.microsoft.com/office/drawing/2014/main" id="{62592268-9F09-CF74-BAF9-A9EDA6AC7551}"/>
                </a:ext>
              </a:extLst>
            </p:cNvPr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3625;p68">
              <a:extLst>
                <a:ext uri="{FF2B5EF4-FFF2-40B4-BE49-F238E27FC236}">
                  <a16:creationId xmlns:a16="http://schemas.microsoft.com/office/drawing/2014/main" id="{27F68C61-699A-303C-AD6B-160E758DACBA}"/>
                </a:ext>
              </a:extLst>
            </p:cNvPr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3626;p68">
              <a:extLst>
                <a:ext uri="{FF2B5EF4-FFF2-40B4-BE49-F238E27FC236}">
                  <a16:creationId xmlns:a16="http://schemas.microsoft.com/office/drawing/2014/main" id="{8BF879AB-9B53-2E3D-E201-32248F489000}"/>
                </a:ext>
              </a:extLst>
            </p:cNvPr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3627;p68">
              <a:extLst>
                <a:ext uri="{FF2B5EF4-FFF2-40B4-BE49-F238E27FC236}">
                  <a16:creationId xmlns:a16="http://schemas.microsoft.com/office/drawing/2014/main" id="{E6B90878-0E7F-7539-DB1D-2AF12CA5F419}"/>
                </a:ext>
              </a:extLst>
            </p:cNvPr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3628;p68">
              <a:extLst>
                <a:ext uri="{FF2B5EF4-FFF2-40B4-BE49-F238E27FC236}">
                  <a16:creationId xmlns:a16="http://schemas.microsoft.com/office/drawing/2014/main" id="{D735A895-641B-EF06-EA13-EAA861DEF9CF}"/>
                </a:ext>
              </a:extLst>
            </p:cNvPr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3629;p68">
              <a:extLst>
                <a:ext uri="{FF2B5EF4-FFF2-40B4-BE49-F238E27FC236}">
                  <a16:creationId xmlns:a16="http://schemas.microsoft.com/office/drawing/2014/main" id="{631EFF70-EC5F-D9D3-AA9B-29031D11B267}"/>
                </a:ext>
              </a:extLst>
            </p:cNvPr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3630;p68">
              <a:extLst>
                <a:ext uri="{FF2B5EF4-FFF2-40B4-BE49-F238E27FC236}">
                  <a16:creationId xmlns:a16="http://schemas.microsoft.com/office/drawing/2014/main" id="{A668D272-C5C5-BA9A-16D6-AD22AEE63DC5}"/>
                </a:ext>
              </a:extLst>
            </p:cNvPr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3631;p68">
              <a:extLst>
                <a:ext uri="{FF2B5EF4-FFF2-40B4-BE49-F238E27FC236}">
                  <a16:creationId xmlns:a16="http://schemas.microsoft.com/office/drawing/2014/main" id="{CD93D48A-AB00-7B9E-A688-0B8895696148}"/>
                </a:ext>
              </a:extLst>
            </p:cNvPr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3632;p68">
              <a:extLst>
                <a:ext uri="{FF2B5EF4-FFF2-40B4-BE49-F238E27FC236}">
                  <a16:creationId xmlns:a16="http://schemas.microsoft.com/office/drawing/2014/main" id="{486EE888-5A85-564A-057B-47350F9B80CE}"/>
                </a:ext>
              </a:extLst>
            </p:cNvPr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3633;p68">
              <a:extLst>
                <a:ext uri="{FF2B5EF4-FFF2-40B4-BE49-F238E27FC236}">
                  <a16:creationId xmlns:a16="http://schemas.microsoft.com/office/drawing/2014/main" id="{5501FD29-30CA-ED5E-2189-B4CDE39AA546}"/>
                </a:ext>
              </a:extLst>
            </p:cNvPr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3634;p68">
              <a:extLst>
                <a:ext uri="{FF2B5EF4-FFF2-40B4-BE49-F238E27FC236}">
                  <a16:creationId xmlns:a16="http://schemas.microsoft.com/office/drawing/2014/main" id="{D18C0594-3653-7C94-6130-A29487DCA6B3}"/>
                </a:ext>
              </a:extLst>
            </p:cNvPr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3635;p68">
              <a:extLst>
                <a:ext uri="{FF2B5EF4-FFF2-40B4-BE49-F238E27FC236}">
                  <a16:creationId xmlns:a16="http://schemas.microsoft.com/office/drawing/2014/main" id="{E3FB5806-19DB-6934-0933-C9F5ED0AAFC2}"/>
                </a:ext>
              </a:extLst>
            </p:cNvPr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3636;p68">
              <a:extLst>
                <a:ext uri="{FF2B5EF4-FFF2-40B4-BE49-F238E27FC236}">
                  <a16:creationId xmlns:a16="http://schemas.microsoft.com/office/drawing/2014/main" id="{B96E98AC-9E39-5DB9-C704-22AC0EC6F5A9}"/>
                </a:ext>
              </a:extLst>
            </p:cNvPr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3637;p68">
              <a:extLst>
                <a:ext uri="{FF2B5EF4-FFF2-40B4-BE49-F238E27FC236}">
                  <a16:creationId xmlns:a16="http://schemas.microsoft.com/office/drawing/2014/main" id="{8FE4ADAF-D17F-18E1-2326-FBC09A67320A}"/>
                </a:ext>
              </a:extLst>
            </p:cNvPr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3638;p68">
              <a:extLst>
                <a:ext uri="{FF2B5EF4-FFF2-40B4-BE49-F238E27FC236}">
                  <a16:creationId xmlns:a16="http://schemas.microsoft.com/office/drawing/2014/main" id="{5F6A88FC-19D6-C9CB-BAF0-1631B5F810E8}"/>
                </a:ext>
              </a:extLst>
            </p:cNvPr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3639;p68">
              <a:extLst>
                <a:ext uri="{FF2B5EF4-FFF2-40B4-BE49-F238E27FC236}">
                  <a16:creationId xmlns:a16="http://schemas.microsoft.com/office/drawing/2014/main" id="{FFE56773-6434-1E68-482C-55542B66CC50}"/>
                </a:ext>
              </a:extLst>
            </p:cNvPr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3640;p68">
              <a:extLst>
                <a:ext uri="{FF2B5EF4-FFF2-40B4-BE49-F238E27FC236}">
                  <a16:creationId xmlns:a16="http://schemas.microsoft.com/office/drawing/2014/main" id="{3ECF4EA2-7315-4834-3954-7244A3AD2C40}"/>
                </a:ext>
              </a:extLst>
            </p:cNvPr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3641;p68">
              <a:extLst>
                <a:ext uri="{FF2B5EF4-FFF2-40B4-BE49-F238E27FC236}">
                  <a16:creationId xmlns:a16="http://schemas.microsoft.com/office/drawing/2014/main" id="{A00794FE-DB54-82CB-828C-1F07215D2B74}"/>
                </a:ext>
              </a:extLst>
            </p:cNvPr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3642;p68">
              <a:extLst>
                <a:ext uri="{FF2B5EF4-FFF2-40B4-BE49-F238E27FC236}">
                  <a16:creationId xmlns:a16="http://schemas.microsoft.com/office/drawing/2014/main" id="{9D35FD01-9433-EFC5-E182-CBFD63F116FE}"/>
                </a:ext>
              </a:extLst>
            </p:cNvPr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3643;p68">
              <a:extLst>
                <a:ext uri="{FF2B5EF4-FFF2-40B4-BE49-F238E27FC236}">
                  <a16:creationId xmlns:a16="http://schemas.microsoft.com/office/drawing/2014/main" id="{08CEA001-A158-FB47-2C16-6FC128D498B2}"/>
                </a:ext>
              </a:extLst>
            </p:cNvPr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3644;p68">
              <a:extLst>
                <a:ext uri="{FF2B5EF4-FFF2-40B4-BE49-F238E27FC236}">
                  <a16:creationId xmlns:a16="http://schemas.microsoft.com/office/drawing/2014/main" id="{9E613526-8698-50A3-721E-818D0C7CE19D}"/>
                </a:ext>
              </a:extLst>
            </p:cNvPr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3645;p68">
              <a:extLst>
                <a:ext uri="{FF2B5EF4-FFF2-40B4-BE49-F238E27FC236}">
                  <a16:creationId xmlns:a16="http://schemas.microsoft.com/office/drawing/2014/main" id="{132DB4D3-246A-E41C-7FF2-BE112CFC708F}"/>
                </a:ext>
              </a:extLst>
            </p:cNvPr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3646;p68">
              <a:extLst>
                <a:ext uri="{FF2B5EF4-FFF2-40B4-BE49-F238E27FC236}">
                  <a16:creationId xmlns:a16="http://schemas.microsoft.com/office/drawing/2014/main" id="{E25AF927-9FB7-A608-42D9-FB85CB0FA0C2}"/>
                </a:ext>
              </a:extLst>
            </p:cNvPr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3647;p68">
              <a:extLst>
                <a:ext uri="{FF2B5EF4-FFF2-40B4-BE49-F238E27FC236}">
                  <a16:creationId xmlns:a16="http://schemas.microsoft.com/office/drawing/2014/main" id="{FEC76989-7229-4087-8BE1-0ABCA2F284DB}"/>
                </a:ext>
              </a:extLst>
            </p:cNvPr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3648;p68">
              <a:extLst>
                <a:ext uri="{FF2B5EF4-FFF2-40B4-BE49-F238E27FC236}">
                  <a16:creationId xmlns:a16="http://schemas.microsoft.com/office/drawing/2014/main" id="{7EFE4588-0396-05F9-1F8C-1A8ACACC2BA8}"/>
                </a:ext>
              </a:extLst>
            </p:cNvPr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3649;p68">
              <a:extLst>
                <a:ext uri="{FF2B5EF4-FFF2-40B4-BE49-F238E27FC236}">
                  <a16:creationId xmlns:a16="http://schemas.microsoft.com/office/drawing/2014/main" id="{D55443C3-AF35-3FB2-29B8-4EEC5AA3DE44}"/>
                </a:ext>
              </a:extLst>
            </p:cNvPr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3650;p68">
              <a:extLst>
                <a:ext uri="{FF2B5EF4-FFF2-40B4-BE49-F238E27FC236}">
                  <a16:creationId xmlns:a16="http://schemas.microsoft.com/office/drawing/2014/main" id="{C2CFDD29-DBDE-B48E-1912-93A20C07FBE8}"/>
                </a:ext>
              </a:extLst>
            </p:cNvPr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3651;p68">
              <a:extLst>
                <a:ext uri="{FF2B5EF4-FFF2-40B4-BE49-F238E27FC236}">
                  <a16:creationId xmlns:a16="http://schemas.microsoft.com/office/drawing/2014/main" id="{F45C3A09-8EC1-198E-670F-DDAC9C997C18}"/>
                </a:ext>
              </a:extLst>
            </p:cNvPr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3652;p68">
              <a:extLst>
                <a:ext uri="{FF2B5EF4-FFF2-40B4-BE49-F238E27FC236}">
                  <a16:creationId xmlns:a16="http://schemas.microsoft.com/office/drawing/2014/main" id="{A119A7D7-E271-6FFD-312F-705FCF3D1403}"/>
                </a:ext>
              </a:extLst>
            </p:cNvPr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3653;p68">
              <a:extLst>
                <a:ext uri="{FF2B5EF4-FFF2-40B4-BE49-F238E27FC236}">
                  <a16:creationId xmlns:a16="http://schemas.microsoft.com/office/drawing/2014/main" id="{6AB6EF9A-7A2A-38A7-E0F6-D5C45F3AC577}"/>
                </a:ext>
              </a:extLst>
            </p:cNvPr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3654;p68">
              <a:extLst>
                <a:ext uri="{FF2B5EF4-FFF2-40B4-BE49-F238E27FC236}">
                  <a16:creationId xmlns:a16="http://schemas.microsoft.com/office/drawing/2014/main" id="{9C4EAC09-DD79-A511-7492-4C5BBE726418}"/>
                </a:ext>
              </a:extLst>
            </p:cNvPr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3655;p68">
              <a:extLst>
                <a:ext uri="{FF2B5EF4-FFF2-40B4-BE49-F238E27FC236}">
                  <a16:creationId xmlns:a16="http://schemas.microsoft.com/office/drawing/2014/main" id="{DE048280-3763-034D-D1E0-29824C44CD14}"/>
                </a:ext>
              </a:extLst>
            </p:cNvPr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3656;p68">
              <a:extLst>
                <a:ext uri="{FF2B5EF4-FFF2-40B4-BE49-F238E27FC236}">
                  <a16:creationId xmlns:a16="http://schemas.microsoft.com/office/drawing/2014/main" id="{7DE9380F-7B08-A1E0-3036-9DFA7E20628C}"/>
                </a:ext>
              </a:extLst>
            </p:cNvPr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3657;p68">
              <a:extLst>
                <a:ext uri="{FF2B5EF4-FFF2-40B4-BE49-F238E27FC236}">
                  <a16:creationId xmlns:a16="http://schemas.microsoft.com/office/drawing/2014/main" id="{290657E6-8F2F-4290-ACD1-2635DD1B9900}"/>
                </a:ext>
              </a:extLst>
            </p:cNvPr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3658;p68">
              <a:extLst>
                <a:ext uri="{FF2B5EF4-FFF2-40B4-BE49-F238E27FC236}">
                  <a16:creationId xmlns:a16="http://schemas.microsoft.com/office/drawing/2014/main" id="{F01A999E-BFB8-94A0-400A-194C442FBF5A}"/>
                </a:ext>
              </a:extLst>
            </p:cNvPr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3659;p68">
              <a:extLst>
                <a:ext uri="{FF2B5EF4-FFF2-40B4-BE49-F238E27FC236}">
                  <a16:creationId xmlns:a16="http://schemas.microsoft.com/office/drawing/2014/main" id="{67888CBC-0763-674E-170A-82A3D2D1F22E}"/>
                </a:ext>
              </a:extLst>
            </p:cNvPr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3660;p68">
              <a:extLst>
                <a:ext uri="{FF2B5EF4-FFF2-40B4-BE49-F238E27FC236}">
                  <a16:creationId xmlns:a16="http://schemas.microsoft.com/office/drawing/2014/main" id="{8EC9B1E0-F975-9F06-E1B7-C722D8C1604F}"/>
                </a:ext>
              </a:extLst>
            </p:cNvPr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3661;p68">
              <a:extLst>
                <a:ext uri="{FF2B5EF4-FFF2-40B4-BE49-F238E27FC236}">
                  <a16:creationId xmlns:a16="http://schemas.microsoft.com/office/drawing/2014/main" id="{4759E150-2F2A-39CC-9F64-D72F40B1DD7E}"/>
                </a:ext>
              </a:extLst>
            </p:cNvPr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3662;p68">
              <a:extLst>
                <a:ext uri="{FF2B5EF4-FFF2-40B4-BE49-F238E27FC236}">
                  <a16:creationId xmlns:a16="http://schemas.microsoft.com/office/drawing/2014/main" id="{A22FBD5D-91EB-ED65-50B5-97A8DD227889}"/>
                </a:ext>
              </a:extLst>
            </p:cNvPr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3663;p68">
              <a:extLst>
                <a:ext uri="{FF2B5EF4-FFF2-40B4-BE49-F238E27FC236}">
                  <a16:creationId xmlns:a16="http://schemas.microsoft.com/office/drawing/2014/main" id="{94560F89-8EBA-CBB3-BE6C-2B6C648AE00B}"/>
                </a:ext>
              </a:extLst>
            </p:cNvPr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3664;p68">
              <a:extLst>
                <a:ext uri="{FF2B5EF4-FFF2-40B4-BE49-F238E27FC236}">
                  <a16:creationId xmlns:a16="http://schemas.microsoft.com/office/drawing/2014/main" id="{B8ADE2D4-9AD7-D313-C78B-F3EB4060E386}"/>
                </a:ext>
              </a:extLst>
            </p:cNvPr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3665;p68">
              <a:extLst>
                <a:ext uri="{FF2B5EF4-FFF2-40B4-BE49-F238E27FC236}">
                  <a16:creationId xmlns:a16="http://schemas.microsoft.com/office/drawing/2014/main" id="{53D6C683-57BA-1323-7E1C-C4678F6C2DA3}"/>
                </a:ext>
              </a:extLst>
            </p:cNvPr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3666;p68">
              <a:extLst>
                <a:ext uri="{FF2B5EF4-FFF2-40B4-BE49-F238E27FC236}">
                  <a16:creationId xmlns:a16="http://schemas.microsoft.com/office/drawing/2014/main" id="{581EB0D1-EF54-E6B6-BBDA-DD8C3CCBE728}"/>
                </a:ext>
              </a:extLst>
            </p:cNvPr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3667;p68">
              <a:extLst>
                <a:ext uri="{FF2B5EF4-FFF2-40B4-BE49-F238E27FC236}">
                  <a16:creationId xmlns:a16="http://schemas.microsoft.com/office/drawing/2014/main" id="{90902825-EA29-14F5-8D30-61977A6D22B0}"/>
                </a:ext>
              </a:extLst>
            </p:cNvPr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3668;p68">
              <a:extLst>
                <a:ext uri="{FF2B5EF4-FFF2-40B4-BE49-F238E27FC236}">
                  <a16:creationId xmlns:a16="http://schemas.microsoft.com/office/drawing/2014/main" id="{E6950387-EFD4-FCBF-2A21-AE1DA7307100}"/>
                </a:ext>
              </a:extLst>
            </p:cNvPr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3669;p68">
              <a:extLst>
                <a:ext uri="{FF2B5EF4-FFF2-40B4-BE49-F238E27FC236}">
                  <a16:creationId xmlns:a16="http://schemas.microsoft.com/office/drawing/2014/main" id="{255C0C24-92CF-5CDF-28F9-82E57E434968}"/>
                </a:ext>
              </a:extLst>
            </p:cNvPr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3670;p68">
              <a:extLst>
                <a:ext uri="{FF2B5EF4-FFF2-40B4-BE49-F238E27FC236}">
                  <a16:creationId xmlns:a16="http://schemas.microsoft.com/office/drawing/2014/main" id="{37AB0C05-A470-9944-1EC9-4DBFD9C101B6}"/>
                </a:ext>
              </a:extLst>
            </p:cNvPr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3671;p68">
              <a:extLst>
                <a:ext uri="{FF2B5EF4-FFF2-40B4-BE49-F238E27FC236}">
                  <a16:creationId xmlns:a16="http://schemas.microsoft.com/office/drawing/2014/main" id="{194E9692-4AFC-187E-F57B-4AF6DF656668}"/>
                </a:ext>
              </a:extLst>
            </p:cNvPr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3672;p68">
              <a:extLst>
                <a:ext uri="{FF2B5EF4-FFF2-40B4-BE49-F238E27FC236}">
                  <a16:creationId xmlns:a16="http://schemas.microsoft.com/office/drawing/2014/main" id="{FE76B3BF-A6ED-0318-A6CD-BA9DE797AB61}"/>
                </a:ext>
              </a:extLst>
            </p:cNvPr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3673;p68">
              <a:extLst>
                <a:ext uri="{FF2B5EF4-FFF2-40B4-BE49-F238E27FC236}">
                  <a16:creationId xmlns:a16="http://schemas.microsoft.com/office/drawing/2014/main" id="{C77DA085-E404-1066-1791-5AA1E7901DA9}"/>
                </a:ext>
              </a:extLst>
            </p:cNvPr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3674;p68">
              <a:extLst>
                <a:ext uri="{FF2B5EF4-FFF2-40B4-BE49-F238E27FC236}">
                  <a16:creationId xmlns:a16="http://schemas.microsoft.com/office/drawing/2014/main" id="{56D8DD48-C8D5-4E10-3C01-E15A0983A336}"/>
                </a:ext>
              </a:extLst>
            </p:cNvPr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3675;p68">
              <a:extLst>
                <a:ext uri="{FF2B5EF4-FFF2-40B4-BE49-F238E27FC236}">
                  <a16:creationId xmlns:a16="http://schemas.microsoft.com/office/drawing/2014/main" id="{06C840B4-C1C4-5AAF-AFE8-F0CF72128117}"/>
                </a:ext>
              </a:extLst>
            </p:cNvPr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3676;p68">
              <a:extLst>
                <a:ext uri="{FF2B5EF4-FFF2-40B4-BE49-F238E27FC236}">
                  <a16:creationId xmlns:a16="http://schemas.microsoft.com/office/drawing/2014/main" id="{C09C41BD-0C92-29F3-645B-B4C5B96C447C}"/>
                </a:ext>
              </a:extLst>
            </p:cNvPr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3677;p68">
              <a:extLst>
                <a:ext uri="{FF2B5EF4-FFF2-40B4-BE49-F238E27FC236}">
                  <a16:creationId xmlns:a16="http://schemas.microsoft.com/office/drawing/2014/main" id="{6AE94D98-5AB1-62CB-B180-6FA0591FAA6A}"/>
                </a:ext>
              </a:extLst>
            </p:cNvPr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3678;p68">
              <a:extLst>
                <a:ext uri="{FF2B5EF4-FFF2-40B4-BE49-F238E27FC236}">
                  <a16:creationId xmlns:a16="http://schemas.microsoft.com/office/drawing/2014/main" id="{9D0EF423-9A15-1599-909B-92F7B694D22E}"/>
                </a:ext>
              </a:extLst>
            </p:cNvPr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3679;p68">
              <a:extLst>
                <a:ext uri="{FF2B5EF4-FFF2-40B4-BE49-F238E27FC236}">
                  <a16:creationId xmlns:a16="http://schemas.microsoft.com/office/drawing/2014/main" id="{59A75773-306C-A8CE-BA11-88E623399029}"/>
                </a:ext>
              </a:extLst>
            </p:cNvPr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3680;p68">
              <a:extLst>
                <a:ext uri="{FF2B5EF4-FFF2-40B4-BE49-F238E27FC236}">
                  <a16:creationId xmlns:a16="http://schemas.microsoft.com/office/drawing/2014/main" id="{0691A685-179E-808D-C7C0-828873C72EA0}"/>
                </a:ext>
              </a:extLst>
            </p:cNvPr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3681;p68">
              <a:extLst>
                <a:ext uri="{FF2B5EF4-FFF2-40B4-BE49-F238E27FC236}">
                  <a16:creationId xmlns:a16="http://schemas.microsoft.com/office/drawing/2014/main" id="{57F2D5D1-B634-01F4-9963-B9CF32E26388}"/>
                </a:ext>
              </a:extLst>
            </p:cNvPr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3682;p68">
              <a:extLst>
                <a:ext uri="{FF2B5EF4-FFF2-40B4-BE49-F238E27FC236}">
                  <a16:creationId xmlns:a16="http://schemas.microsoft.com/office/drawing/2014/main" id="{F831DABD-F333-659C-DBBD-7C7331EB0761}"/>
                </a:ext>
              </a:extLst>
            </p:cNvPr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3683;p68">
              <a:extLst>
                <a:ext uri="{FF2B5EF4-FFF2-40B4-BE49-F238E27FC236}">
                  <a16:creationId xmlns:a16="http://schemas.microsoft.com/office/drawing/2014/main" id="{5A9590D6-7D76-88C9-31DA-2943E97C7537}"/>
                </a:ext>
              </a:extLst>
            </p:cNvPr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3684;p68">
              <a:extLst>
                <a:ext uri="{FF2B5EF4-FFF2-40B4-BE49-F238E27FC236}">
                  <a16:creationId xmlns:a16="http://schemas.microsoft.com/office/drawing/2014/main" id="{270F4706-F6B4-379F-073B-F20779D026A4}"/>
                </a:ext>
              </a:extLst>
            </p:cNvPr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3685;p68">
              <a:extLst>
                <a:ext uri="{FF2B5EF4-FFF2-40B4-BE49-F238E27FC236}">
                  <a16:creationId xmlns:a16="http://schemas.microsoft.com/office/drawing/2014/main" id="{8DF26E42-985F-897C-F49B-4AC78A833EF6}"/>
                </a:ext>
              </a:extLst>
            </p:cNvPr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3686;p68">
              <a:extLst>
                <a:ext uri="{FF2B5EF4-FFF2-40B4-BE49-F238E27FC236}">
                  <a16:creationId xmlns:a16="http://schemas.microsoft.com/office/drawing/2014/main" id="{B679D280-3141-DB11-79D2-1923EBD7FF87}"/>
                </a:ext>
              </a:extLst>
            </p:cNvPr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3687;p68">
              <a:extLst>
                <a:ext uri="{FF2B5EF4-FFF2-40B4-BE49-F238E27FC236}">
                  <a16:creationId xmlns:a16="http://schemas.microsoft.com/office/drawing/2014/main" id="{BC1E8BDB-2D17-9FF0-F282-DDC9F6D8981E}"/>
                </a:ext>
              </a:extLst>
            </p:cNvPr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3688;p68">
              <a:extLst>
                <a:ext uri="{FF2B5EF4-FFF2-40B4-BE49-F238E27FC236}">
                  <a16:creationId xmlns:a16="http://schemas.microsoft.com/office/drawing/2014/main" id="{754CF4EB-F892-752A-771B-D860B4E43E35}"/>
                </a:ext>
              </a:extLst>
            </p:cNvPr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3689;p68">
              <a:extLst>
                <a:ext uri="{FF2B5EF4-FFF2-40B4-BE49-F238E27FC236}">
                  <a16:creationId xmlns:a16="http://schemas.microsoft.com/office/drawing/2014/main" id="{3A4D1169-2EE0-11D1-65AC-5243566EFD6F}"/>
                </a:ext>
              </a:extLst>
            </p:cNvPr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3690;p68">
              <a:extLst>
                <a:ext uri="{FF2B5EF4-FFF2-40B4-BE49-F238E27FC236}">
                  <a16:creationId xmlns:a16="http://schemas.microsoft.com/office/drawing/2014/main" id="{43506057-D2D3-3BB6-9635-6AF1288A66B7}"/>
                </a:ext>
              </a:extLst>
            </p:cNvPr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3691;p68">
              <a:extLst>
                <a:ext uri="{FF2B5EF4-FFF2-40B4-BE49-F238E27FC236}">
                  <a16:creationId xmlns:a16="http://schemas.microsoft.com/office/drawing/2014/main" id="{9520FA40-AEAF-EE4A-D304-117AB189F763}"/>
                </a:ext>
              </a:extLst>
            </p:cNvPr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3692;p68">
              <a:extLst>
                <a:ext uri="{FF2B5EF4-FFF2-40B4-BE49-F238E27FC236}">
                  <a16:creationId xmlns:a16="http://schemas.microsoft.com/office/drawing/2014/main" id="{22325C38-A290-9A05-3F1C-C0D25E74CB0E}"/>
                </a:ext>
              </a:extLst>
            </p:cNvPr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3693;p68">
              <a:extLst>
                <a:ext uri="{FF2B5EF4-FFF2-40B4-BE49-F238E27FC236}">
                  <a16:creationId xmlns:a16="http://schemas.microsoft.com/office/drawing/2014/main" id="{D1956081-C6F6-1FAF-F9C7-96D9FA296D66}"/>
                </a:ext>
              </a:extLst>
            </p:cNvPr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3694;p68">
              <a:extLst>
                <a:ext uri="{FF2B5EF4-FFF2-40B4-BE49-F238E27FC236}">
                  <a16:creationId xmlns:a16="http://schemas.microsoft.com/office/drawing/2014/main" id="{784272C2-2600-594D-FF77-4FA6EA15FB56}"/>
                </a:ext>
              </a:extLst>
            </p:cNvPr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3695;p68">
              <a:extLst>
                <a:ext uri="{FF2B5EF4-FFF2-40B4-BE49-F238E27FC236}">
                  <a16:creationId xmlns:a16="http://schemas.microsoft.com/office/drawing/2014/main" id="{9DBA6B2A-9C74-E9C8-61E8-13FC0B86CD85}"/>
                </a:ext>
              </a:extLst>
            </p:cNvPr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3696;p68">
              <a:extLst>
                <a:ext uri="{FF2B5EF4-FFF2-40B4-BE49-F238E27FC236}">
                  <a16:creationId xmlns:a16="http://schemas.microsoft.com/office/drawing/2014/main" id="{5407F77D-E15F-A3B3-89B0-11CD74C5FB2D}"/>
                </a:ext>
              </a:extLst>
            </p:cNvPr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3697;p68">
              <a:extLst>
                <a:ext uri="{FF2B5EF4-FFF2-40B4-BE49-F238E27FC236}">
                  <a16:creationId xmlns:a16="http://schemas.microsoft.com/office/drawing/2014/main" id="{55A83DA6-74A3-CF89-B0C0-84EE788D1177}"/>
                </a:ext>
              </a:extLst>
            </p:cNvPr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3698;p68">
              <a:extLst>
                <a:ext uri="{FF2B5EF4-FFF2-40B4-BE49-F238E27FC236}">
                  <a16:creationId xmlns:a16="http://schemas.microsoft.com/office/drawing/2014/main" id="{D3CFCE6A-F5F3-1D5F-C4CC-88F781B66364}"/>
                </a:ext>
              </a:extLst>
            </p:cNvPr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3699;p68">
              <a:extLst>
                <a:ext uri="{FF2B5EF4-FFF2-40B4-BE49-F238E27FC236}">
                  <a16:creationId xmlns:a16="http://schemas.microsoft.com/office/drawing/2014/main" id="{BC05C3D3-D1C2-1308-FEFE-76CAACC743BB}"/>
                </a:ext>
              </a:extLst>
            </p:cNvPr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3700;p68">
              <a:extLst>
                <a:ext uri="{FF2B5EF4-FFF2-40B4-BE49-F238E27FC236}">
                  <a16:creationId xmlns:a16="http://schemas.microsoft.com/office/drawing/2014/main" id="{BA04CA87-938A-B875-9223-F1BC128348CF}"/>
                </a:ext>
              </a:extLst>
            </p:cNvPr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3701;p68">
              <a:extLst>
                <a:ext uri="{FF2B5EF4-FFF2-40B4-BE49-F238E27FC236}">
                  <a16:creationId xmlns:a16="http://schemas.microsoft.com/office/drawing/2014/main" id="{38C67815-0795-A671-ABC8-F94A061528E6}"/>
                </a:ext>
              </a:extLst>
            </p:cNvPr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3702;p68">
              <a:extLst>
                <a:ext uri="{FF2B5EF4-FFF2-40B4-BE49-F238E27FC236}">
                  <a16:creationId xmlns:a16="http://schemas.microsoft.com/office/drawing/2014/main" id="{3B291D13-68D5-E7F4-C558-469B2ADC58B5}"/>
                </a:ext>
              </a:extLst>
            </p:cNvPr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3703;p68">
              <a:extLst>
                <a:ext uri="{FF2B5EF4-FFF2-40B4-BE49-F238E27FC236}">
                  <a16:creationId xmlns:a16="http://schemas.microsoft.com/office/drawing/2014/main" id="{36F95C26-64C8-3CCE-D8E0-0D09C00D9791}"/>
                </a:ext>
              </a:extLst>
            </p:cNvPr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3704;p68">
              <a:extLst>
                <a:ext uri="{FF2B5EF4-FFF2-40B4-BE49-F238E27FC236}">
                  <a16:creationId xmlns:a16="http://schemas.microsoft.com/office/drawing/2014/main" id="{CF966D65-ED1A-1E69-2791-D93D4BECAC8E}"/>
                </a:ext>
              </a:extLst>
            </p:cNvPr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3705;p68">
              <a:extLst>
                <a:ext uri="{FF2B5EF4-FFF2-40B4-BE49-F238E27FC236}">
                  <a16:creationId xmlns:a16="http://schemas.microsoft.com/office/drawing/2014/main" id="{FA5E8B88-5A2F-3020-2573-E3B198B9BBE6}"/>
                </a:ext>
              </a:extLst>
            </p:cNvPr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3706;p68">
              <a:extLst>
                <a:ext uri="{FF2B5EF4-FFF2-40B4-BE49-F238E27FC236}">
                  <a16:creationId xmlns:a16="http://schemas.microsoft.com/office/drawing/2014/main" id="{6A5EFB70-F818-A283-B427-B3CAE41062AF}"/>
                </a:ext>
              </a:extLst>
            </p:cNvPr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3707;p68">
              <a:extLst>
                <a:ext uri="{FF2B5EF4-FFF2-40B4-BE49-F238E27FC236}">
                  <a16:creationId xmlns:a16="http://schemas.microsoft.com/office/drawing/2014/main" id="{5948EE86-AE3C-55AB-A810-3C8B81A44D87}"/>
                </a:ext>
              </a:extLst>
            </p:cNvPr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3708;p68">
              <a:extLst>
                <a:ext uri="{FF2B5EF4-FFF2-40B4-BE49-F238E27FC236}">
                  <a16:creationId xmlns:a16="http://schemas.microsoft.com/office/drawing/2014/main" id="{43C54AE4-BC3F-0BC4-2E25-7C540FB01955}"/>
                </a:ext>
              </a:extLst>
            </p:cNvPr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3709;p68">
              <a:extLst>
                <a:ext uri="{FF2B5EF4-FFF2-40B4-BE49-F238E27FC236}">
                  <a16:creationId xmlns:a16="http://schemas.microsoft.com/office/drawing/2014/main" id="{05509295-F757-EF3E-2F8B-C352B9BC4797}"/>
                </a:ext>
              </a:extLst>
            </p:cNvPr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3710;p68">
              <a:extLst>
                <a:ext uri="{FF2B5EF4-FFF2-40B4-BE49-F238E27FC236}">
                  <a16:creationId xmlns:a16="http://schemas.microsoft.com/office/drawing/2014/main" id="{A637A375-F892-05A6-8BA1-09804608B49B}"/>
                </a:ext>
              </a:extLst>
            </p:cNvPr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3711;p68">
              <a:extLst>
                <a:ext uri="{FF2B5EF4-FFF2-40B4-BE49-F238E27FC236}">
                  <a16:creationId xmlns:a16="http://schemas.microsoft.com/office/drawing/2014/main" id="{812CB58C-16EF-43B8-84FF-65FC58715D36}"/>
                </a:ext>
              </a:extLst>
            </p:cNvPr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9" name="Google Shape;3712;p68">
            <a:extLst>
              <a:ext uri="{FF2B5EF4-FFF2-40B4-BE49-F238E27FC236}">
                <a16:creationId xmlns:a16="http://schemas.microsoft.com/office/drawing/2014/main" id="{6B8A0116-81BA-1E08-8204-A4334161C1D1}"/>
              </a:ext>
            </a:extLst>
          </p:cNvPr>
          <p:cNvGrpSpPr/>
          <p:nvPr/>
        </p:nvGrpSpPr>
        <p:grpSpPr>
          <a:xfrm>
            <a:off x="5904877" y="1435213"/>
            <a:ext cx="2435960" cy="1297725"/>
            <a:chOff x="233350" y="949250"/>
            <a:chExt cx="7137300" cy="3802300"/>
          </a:xfrm>
        </p:grpSpPr>
        <p:sp>
          <p:nvSpPr>
            <p:cNvPr id="9380" name="Google Shape;3713;p68">
              <a:extLst>
                <a:ext uri="{FF2B5EF4-FFF2-40B4-BE49-F238E27FC236}">
                  <a16:creationId xmlns:a16="http://schemas.microsoft.com/office/drawing/2014/main" id="{A5B08079-9557-EF50-9356-4E43C2AE2BF8}"/>
                </a:ext>
              </a:extLst>
            </p:cNvPr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3714;p68">
              <a:extLst>
                <a:ext uri="{FF2B5EF4-FFF2-40B4-BE49-F238E27FC236}">
                  <a16:creationId xmlns:a16="http://schemas.microsoft.com/office/drawing/2014/main" id="{9B74AF08-D78E-FF99-33F9-06FD633892EE}"/>
                </a:ext>
              </a:extLst>
            </p:cNvPr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3715;p68">
              <a:extLst>
                <a:ext uri="{FF2B5EF4-FFF2-40B4-BE49-F238E27FC236}">
                  <a16:creationId xmlns:a16="http://schemas.microsoft.com/office/drawing/2014/main" id="{BDE1B24D-DB41-142D-B182-6AFF070CFD9D}"/>
                </a:ext>
              </a:extLst>
            </p:cNvPr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3716;p68">
              <a:extLst>
                <a:ext uri="{FF2B5EF4-FFF2-40B4-BE49-F238E27FC236}">
                  <a16:creationId xmlns:a16="http://schemas.microsoft.com/office/drawing/2014/main" id="{D7774DBA-E496-DBFE-67EC-9409F6FE4DE1}"/>
                </a:ext>
              </a:extLst>
            </p:cNvPr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3717;p68">
              <a:extLst>
                <a:ext uri="{FF2B5EF4-FFF2-40B4-BE49-F238E27FC236}">
                  <a16:creationId xmlns:a16="http://schemas.microsoft.com/office/drawing/2014/main" id="{84859739-2A00-1AF7-A3A2-BEF65565E0A4}"/>
                </a:ext>
              </a:extLst>
            </p:cNvPr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3718;p68">
              <a:extLst>
                <a:ext uri="{FF2B5EF4-FFF2-40B4-BE49-F238E27FC236}">
                  <a16:creationId xmlns:a16="http://schemas.microsoft.com/office/drawing/2014/main" id="{1A8EDD5D-6372-EBB6-4E51-52F9537A0A42}"/>
                </a:ext>
              </a:extLst>
            </p:cNvPr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3719;p68">
              <a:extLst>
                <a:ext uri="{FF2B5EF4-FFF2-40B4-BE49-F238E27FC236}">
                  <a16:creationId xmlns:a16="http://schemas.microsoft.com/office/drawing/2014/main" id="{6C1956D2-6C65-EDB7-055C-B17E492A06E6}"/>
                </a:ext>
              </a:extLst>
            </p:cNvPr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3720;p68">
              <a:extLst>
                <a:ext uri="{FF2B5EF4-FFF2-40B4-BE49-F238E27FC236}">
                  <a16:creationId xmlns:a16="http://schemas.microsoft.com/office/drawing/2014/main" id="{0C32E33B-DAB2-80B7-ADEF-5F8567ECEE36}"/>
                </a:ext>
              </a:extLst>
            </p:cNvPr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3721;p68">
              <a:extLst>
                <a:ext uri="{FF2B5EF4-FFF2-40B4-BE49-F238E27FC236}">
                  <a16:creationId xmlns:a16="http://schemas.microsoft.com/office/drawing/2014/main" id="{FBCB8254-B97C-FC85-7462-C8989D354482}"/>
                </a:ext>
              </a:extLst>
            </p:cNvPr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3722;p68">
              <a:extLst>
                <a:ext uri="{FF2B5EF4-FFF2-40B4-BE49-F238E27FC236}">
                  <a16:creationId xmlns:a16="http://schemas.microsoft.com/office/drawing/2014/main" id="{F07C29E1-AC10-0A68-97FD-315EE6D85931}"/>
                </a:ext>
              </a:extLst>
            </p:cNvPr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3723;p68">
              <a:extLst>
                <a:ext uri="{FF2B5EF4-FFF2-40B4-BE49-F238E27FC236}">
                  <a16:creationId xmlns:a16="http://schemas.microsoft.com/office/drawing/2014/main" id="{2413D63D-E49F-FE3B-1659-C39B2591463C}"/>
                </a:ext>
              </a:extLst>
            </p:cNvPr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3724;p68">
              <a:extLst>
                <a:ext uri="{FF2B5EF4-FFF2-40B4-BE49-F238E27FC236}">
                  <a16:creationId xmlns:a16="http://schemas.microsoft.com/office/drawing/2014/main" id="{76925338-694E-44A3-1D4D-B67300F47996}"/>
                </a:ext>
              </a:extLst>
            </p:cNvPr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3725;p68">
              <a:extLst>
                <a:ext uri="{FF2B5EF4-FFF2-40B4-BE49-F238E27FC236}">
                  <a16:creationId xmlns:a16="http://schemas.microsoft.com/office/drawing/2014/main" id="{88C3A398-D81E-A8D7-F1AD-D4894A65EE3C}"/>
                </a:ext>
              </a:extLst>
            </p:cNvPr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3726;p68">
              <a:extLst>
                <a:ext uri="{FF2B5EF4-FFF2-40B4-BE49-F238E27FC236}">
                  <a16:creationId xmlns:a16="http://schemas.microsoft.com/office/drawing/2014/main" id="{C4E0492E-0990-44DB-7C26-B14FF57D09E0}"/>
                </a:ext>
              </a:extLst>
            </p:cNvPr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3727;p68">
              <a:extLst>
                <a:ext uri="{FF2B5EF4-FFF2-40B4-BE49-F238E27FC236}">
                  <a16:creationId xmlns:a16="http://schemas.microsoft.com/office/drawing/2014/main" id="{F4725678-081A-19DF-56D3-9A07E1FAEF58}"/>
                </a:ext>
              </a:extLst>
            </p:cNvPr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3728;p68">
              <a:extLst>
                <a:ext uri="{FF2B5EF4-FFF2-40B4-BE49-F238E27FC236}">
                  <a16:creationId xmlns:a16="http://schemas.microsoft.com/office/drawing/2014/main" id="{7DC41D62-7E15-1665-5717-710062A250A8}"/>
                </a:ext>
              </a:extLst>
            </p:cNvPr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3729;p68">
              <a:extLst>
                <a:ext uri="{FF2B5EF4-FFF2-40B4-BE49-F238E27FC236}">
                  <a16:creationId xmlns:a16="http://schemas.microsoft.com/office/drawing/2014/main" id="{B8B227C4-43FC-E02E-1EB0-33A945E57279}"/>
                </a:ext>
              </a:extLst>
            </p:cNvPr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3730;p68">
              <a:extLst>
                <a:ext uri="{FF2B5EF4-FFF2-40B4-BE49-F238E27FC236}">
                  <a16:creationId xmlns:a16="http://schemas.microsoft.com/office/drawing/2014/main" id="{A419EAF5-04A0-DCD9-50B9-F500CD4547CC}"/>
                </a:ext>
              </a:extLst>
            </p:cNvPr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3731;p68">
              <a:extLst>
                <a:ext uri="{FF2B5EF4-FFF2-40B4-BE49-F238E27FC236}">
                  <a16:creationId xmlns:a16="http://schemas.microsoft.com/office/drawing/2014/main" id="{5F44F67E-E0FC-4369-39E3-92520D4DE186}"/>
                </a:ext>
              </a:extLst>
            </p:cNvPr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3732;p68">
              <a:extLst>
                <a:ext uri="{FF2B5EF4-FFF2-40B4-BE49-F238E27FC236}">
                  <a16:creationId xmlns:a16="http://schemas.microsoft.com/office/drawing/2014/main" id="{9DB22EA2-E012-58CB-4A43-63ED56FD0948}"/>
                </a:ext>
              </a:extLst>
            </p:cNvPr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3733;p68">
              <a:extLst>
                <a:ext uri="{FF2B5EF4-FFF2-40B4-BE49-F238E27FC236}">
                  <a16:creationId xmlns:a16="http://schemas.microsoft.com/office/drawing/2014/main" id="{53E5307E-377E-ED35-52A9-CEEABF2D08C2}"/>
                </a:ext>
              </a:extLst>
            </p:cNvPr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3734;p68">
              <a:extLst>
                <a:ext uri="{FF2B5EF4-FFF2-40B4-BE49-F238E27FC236}">
                  <a16:creationId xmlns:a16="http://schemas.microsoft.com/office/drawing/2014/main" id="{653ED0D8-FB6A-9971-1DF4-3612C5A734BA}"/>
                </a:ext>
              </a:extLst>
            </p:cNvPr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3735;p68">
              <a:extLst>
                <a:ext uri="{FF2B5EF4-FFF2-40B4-BE49-F238E27FC236}">
                  <a16:creationId xmlns:a16="http://schemas.microsoft.com/office/drawing/2014/main" id="{81136D14-EDC4-407E-B63A-3C1F6776D317}"/>
                </a:ext>
              </a:extLst>
            </p:cNvPr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3736;p68">
              <a:extLst>
                <a:ext uri="{FF2B5EF4-FFF2-40B4-BE49-F238E27FC236}">
                  <a16:creationId xmlns:a16="http://schemas.microsoft.com/office/drawing/2014/main" id="{27F291D3-0F39-7052-6733-BB560EFB9DAB}"/>
                </a:ext>
              </a:extLst>
            </p:cNvPr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3737;p68">
              <a:extLst>
                <a:ext uri="{FF2B5EF4-FFF2-40B4-BE49-F238E27FC236}">
                  <a16:creationId xmlns:a16="http://schemas.microsoft.com/office/drawing/2014/main" id="{9331D941-5333-2C40-A053-4ED2E1BEAC8D}"/>
                </a:ext>
              </a:extLst>
            </p:cNvPr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3738;p68">
              <a:extLst>
                <a:ext uri="{FF2B5EF4-FFF2-40B4-BE49-F238E27FC236}">
                  <a16:creationId xmlns:a16="http://schemas.microsoft.com/office/drawing/2014/main" id="{80D57468-2A89-4465-0974-772D76DA0506}"/>
                </a:ext>
              </a:extLst>
            </p:cNvPr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3739;p68">
              <a:extLst>
                <a:ext uri="{FF2B5EF4-FFF2-40B4-BE49-F238E27FC236}">
                  <a16:creationId xmlns:a16="http://schemas.microsoft.com/office/drawing/2014/main" id="{826F6D4E-7CBA-7F63-4E54-13933775F475}"/>
                </a:ext>
              </a:extLst>
            </p:cNvPr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3740;p68">
              <a:extLst>
                <a:ext uri="{FF2B5EF4-FFF2-40B4-BE49-F238E27FC236}">
                  <a16:creationId xmlns:a16="http://schemas.microsoft.com/office/drawing/2014/main" id="{D448A5AC-FA02-B1EC-06CF-249E1DEE32B3}"/>
                </a:ext>
              </a:extLst>
            </p:cNvPr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3741;p68">
              <a:extLst>
                <a:ext uri="{FF2B5EF4-FFF2-40B4-BE49-F238E27FC236}">
                  <a16:creationId xmlns:a16="http://schemas.microsoft.com/office/drawing/2014/main" id="{65FDD2B6-A68F-6CA7-4875-3D39C001D4DE}"/>
                </a:ext>
              </a:extLst>
            </p:cNvPr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3742;p68">
              <a:extLst>
                <a:ext uri="{FF2B5EF4-FFF2-40B4-BE49-F238E27FC236}">
                  <a16:creationId xmlns:a16="http://schemas.microsoft.com/office/drawing/2014/main" id="{19581096-9B1C-B46D-C47D-97B5AF9B65BA}"/>
                </a:ext>
              </a:extLst>
            </p:cNvPr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3743;p68">
              <a:extLst>
                <a:ext uri="{FF2B5EF4-FFF2-40B4-BE49-F238E27FC236}">
                  <a16:creationId xmlns:a16="http://schemas.microsoft.com/office/drawing/2014/main" id="{E1CACA17-5111-15DC-CDBA-D5EE7C3682D0}"/>
                </a:ext>
              </a:extLst>
            </p:cNvPr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3744;p68">
              <a:extLst>
                <a:ext uri="{FF2B5EF4-FFF2-40B4-BE49-F238E27FC236}">
                  <a16:creationId xmlns:a16="http://schemas.microsoft.com/office/drawing/2014/main" id="{D9C8732D-6454-F096-6A57-19D76C2D68CF}"/>
                </a:ext>
              </a:extLst>
            </p:cNvPr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3745;p68">
              <a:extLst>
                <a:ext uri="{FF2B5EF4-FFF2-40B4-BE49-F238E27FC236}">
                  <a16:creationId xmlns:a16="http://schemas.microsoft.com/office/drawing/2014/main" id="{AB3B4300-EA75-B612-546B-CA40F9029131}"/>
                </a:ext>
              </a:extLst>
            </p:cNvPr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3746;p68">
              <a:extLst>
                <a:ext uri="{FF2B5EF4-FFF2-40B4-BE49-F238E27FC236}">
                  <a16:creationId xmlns:a16="http://schemas.microsoft.com/office/drawing/2014/main" id="{9C5FFD42-5094-DAA7-811F-27A2236C2116}"/>
                </a:ext>
              </a:extLst>
            </p:cNvPr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3747;p68">
              <a:extLst>
                <a:ext uri="{FF2B5EF4-FFF2-40B4-BE49-F238E27FC236}">
                  <a16:creationId xmlns:a16="http://schemas.microsoft.com/office/drawing/2014/main" id="{577D081B-AE6A-BFC4-7986-750D68799FA4}"/>
                </a:ext>
              </a:extLst>
            </p:cNvPr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3748;p68">
              <a:extLst>
                <a:ext uri="{FF2B5EF4-FFF2-40B4-BE49-F238E27FC236}">
                  <a16:creationId xmlns:a16="http://schemas.microsoft.com/office/drawing/2014/main" id="{A7D42047-7B74-5D91-7767-39CBF7BE9399}"/>
                </a:ext>
              </a:extLst>
            </p:cNvPr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3749;p68">
              <a:extLst>
                <a:ext uri="{FF2B5EF4-FFF2-40B4-BE49-F238E27FC236}">
                  <a16:creationId xmlns:a16="http://schemas.microsoft.com/office/drawing/2014/main" id="{7919C6EB-CC24-EE66-66D8-0F2ECA70E429}"/>
                </a:ext>
              </a:extLst>
            </p:cNvPr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3750;p68">
              <a:extLst>
                <a:ext uri="{FF2B5EF4-FFF2-40B4-BE49-F238E27FC236}">
                  <a16:creationId xmlns:a16="http://schemas.microsoft.com/office/drawing/2014/main" id="{C0660DE0-B1BE-B945-6CF0-02DC9939B5CF}"/>
                </a:ext>
              </a:extLst>
            </p:cNvPr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3751;p68">
              <a:extLst>
                <a:ext uri="{FF2B5EF4-FFF2-40B4-BE49-F238E27FC236}">
                  <a16:creationId xmlns:a16="http://schemas.microsoft.com/office/drawing/2014/main" id="{690B5A3A-5108-4A77-C1E5-CFA8528F0D4D}"/>
                </a:ext>
              </a:extLst>
            </p:cNvPr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3752;p68">
              <a:extLst>
                <a:ext uri="{FF2B5EF4-FFF2-40B4-BE49-F238E27FC236}">
                  <a16:creationId xmlns:a16="http://schemas.microsoft.com/office/drawing/2014/main" id="{47215146-8893-CB25-482F-44E4DEEE997B}"/>
                </a:ext>
              </a:extLst>
            </p:cNvPr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3753;p68">
              <a:extLst>
                <a:ext uri="{FF2B5EF4-FFF2-40B4-BE49-F238E27FC236}">
                  <a16:creationId xmlns:a16="http://schemas.microsoft.com/office/drawing/2014/main" id="{A3677A1A-8D35-4896-96A0-A55780B1A123}"/>
                </a:ext>
              </a:extLst>
            </p:cNvPr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3754;p68">
              <a:extLst>
                <a:ext uri="{FF2B5EF4-FFF2-40B4-BE49-F238E27FC236}">
                  <a16:creationId xmlns:a16="http://schemas.microsoft.com/office/drawing/2014/main" id="{8A6CBB80-9932-D5F5-53FC-A90C79CBDFB3}"/>
                </a:ext>
              </a:extLst>
            </p:cNvPr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3755;p68">
              <a:extLst>
                <a:ext uri="{FF2B5EF4-FFF2-40B4-BE49-F238E27FC236}">
                  <a16:creationId xmlns:a16="http://schemas.microsoft.com/office/drawing/2014/main" id="{E5394F1C-35C7-0055-0B3B-E5C64F10DFA8}"/>
                </a:ext>
              </a:extLst>
            </p:cNvPr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3756;p68">
              <a:extLst>
                <a:ext uri="{FF2B5EF4-FFF2-40B4-BE49-F238E27FC236}">
                  <a16:creationId xmlns:a16="http://schemas.microsoft.com/office/drawing/2014/main" id="{4264DB43-099A-53C3-5771-5A6F4BB3263E}"/>
                </a:ext>
              </a:extLst>
            </p:cNvPr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3757;p68">
              <a:extLst>
                <a:ext uri="{FF2B5EF4-FFF2-40B4-BE49-F238E27FC236}">
                  <a16:creationId xmlns:a16="http://schemas.microsoft.com/office/drawing/2014/main" id="{B79C2E35-8063-F297-33FC-91FBF7CFCED7}"/>
                </a:ext>
              </a:extLst>
            </p:cNvPr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3758;p68">
              <a:extLst>
                <a:ext uri="{FF2B5EF4-FFF2-40B4-BE49-F238E27FC236}">
                  <a16:creationId xmlns:a16="http://schemas.microsoft.com/office/drawing/2014/main" id="{66A811DB-C44F-D563-FDD6-CCB90F0E705D}"/>
                </a:ext>
              </a:extLst>
            </p:cNvPr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3759;p68">
              <a:extLst>
                <a:ext uri="{FF2B5EF4-FFF2-40B4-BE49-F238E27FC236}">
                  <a16:creationId xmlns:a16="http://schemas.microsoft.com/office/drawing/2014/main" id="{1CF24B5B-F9D3-6279-7145-00B866789C81}"/>
                </a:ext>
              </a:extLst>
            </p:cNvPr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3760;p68">
              <a:extLst>
                <a:ext uri="{FF2B5EF4-FFF2-40B4-BE49-F238E27FC236}">
                  <a16:creationId xmlns:a16="http://schemas.microsoft.com/office/drawing/2014/main" id="{429AE643-E4F8-F4DD-CFDE-76C196B055C0}"/>
                </a:ext>
              </a:extLst>
            </p:cNvPr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3761;p68">
              <a:extLst>
                <a:ext uri="{FF2B5EF4-FFF2-40B4-BE49-F238E27FC236}">
                  <a16:creationId xmlns:a16="http://schemas.microsoft.com/office/drawing/2014/main" id="{DF45CD32-995E-893E-D43B-FD51A733DCCE}"/>
                </a:ext>
              </a:extLst>
            </p:cNvPr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3762;p68">
              <a:extLst>
                <a:ext uri="{FF2B5EF4-FFF2-40B4-BE49-F238E27FC236}">
                  <a16:creationId xmlns:a16="http://schemas.microsoft.com/office/drawing/2014/main" id="{46F7D83D-4B1F-D87E-C974-29BF875EEF98}"/>
                </a:ext>
              </a:extLst>
            </p:cNvPr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3763;p68">
              <a:extLst>
                <a:ext uri="{FF2B5EF4-FFF2-40B4-BE49-F238E27FC236}">
                  <a16:creationId xmlns:a16="http://schemas.microsoft.com/office/drawing/2014/main" id="{13D040CB-43F0-2056-EAD6-CE004FA82C50}"/>
                </a:ext>
              </a:extLst>
            </p:cNvPr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1" name="Google Shape;3764;p68">
            <a:extLst>
              <a:ext uri="{FF2B5EF4-FFF2-40B4-BE49-F238E27FC236}">
                <a16:creationId xmlns:a16="http://schemas.microsoft.com/office/drawing/2014/main" id="{E2AC8847-70E6-078A-34E3-7DBF2CAA5AE3}"/>
              </a:ext>
            </a:extLst>
          </p:cNvPr>
          <p:cNvGrpSpPr/>
          <p:nvPr/>
        </p:nvGrpSpPr>
        <p:grpSpPr>
          <a:xfrm>
            <a:off x="698034" y="1396904"/>
            <a:ext cx="2665073" cy="1317140"/>
            <a:chOff x="793334" y="1192826"/>
            <a:chExt cx="2665073" cy="1317140"/>
          </a:xfrm>
        </p:grpSpPr>
        <p:sp>
          <p:nvSpPr>
            <p:cNvPr id="9432" name="Google Shape;3765;p68">
              <a:extLst>
                <a:ext uri="{FF2B5EF4-FFF2-40B4-BE49-F238E27FC236}">
                  <a16:creationId xmlns:a16="http://schemas.microsoft.com/office/drawing/2014/main" id="{9E689BC9-8B87-86DF-2794-1A9C4E0F2D5B}"/>
                </a:ext>
              </a:extLst>
            </p:cNvPr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3766;p68">
              <a:extLst>
                <a:ext uri="{FF2B5EF4-FFF2-40B4-BE49-F238E27FC236}">
                  <a16:creationId xmlns:a16="http://schemas.microsoft.com/office/drawing/2014/main" id="{436F241D-83EF-D999-781C-41AF200CA4A3}"/>
                </a:ext>
              </a:extLst>
            </p:cNvPr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3767;p68">
              <a:extLst>
                <a:ext uri="{FF2B5EF4-FFF2-40B4-BE49-F238E27FC236}">
                  <a16:creationId xmlns:a16="http://schemas.microsoft.com/office/drawing/2014/main" id="{8C6E3255-5835-5959-C108-33CEEBA364A4}"/>
                </a:ext>
              </a:extLst>
            </p:cNvPr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3768;p68">
              <a:extLst>
                <a:ext uri="{FF2B5EF4-FFF2-40B4-BE49-F238E27FC236}">
                  <a16:creationId xmlns:a16="http://schemas.microsoft.com/office/drawing/2014/main" id="{9C101ABE-BDB4-0CFB-75D0-24C256D9DC85}"/>
                </a:ext>
              </a:extLst>
            </p:cNvPr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3769;p68">
              <a:extLst>
                <a:ext uri="{FF2B5EF4-FFF2-40B4-BE49-F238E27FC236}">
                  <a16:creationId xmlns:a16="http://schemas.microsoft.com/office/drawing/2014/main" id="{3B062ADF-D180-E200-12E9-AE9DE3742B9B}"/>
                </a:ext>
              </a:extLst>
            </p:cNvPr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3770;p68">
              <a:extLst>
                <a:ext uri="{FF2B5EF4-FFF2-40B4-BE49-F238E27FC236}">
                  <a16:creationId xmlns:a16="http://schemas.microsoft.com/office/drawing/2014/main" id="{5FFB824B-873D-0758-9EED-072D479C383E}"/>
                </a:ext>
              </a:extLst>
            </p:cNvPr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3771;p68">
              <a:extLst>
                <a:ext uri="{FF2B5EF4-FFF2-40B4-BE49-F238E27FC236}">
                  <a16:creationId xmlns:a16="http://schemas.microsoft.com/office/drawing/2014/main" id="{DF312416-680F-6BB0-E098-F101DF13DFFE}"/>
                </a:ext>
              </a:extLst>
            </p:cNvPr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3772;p68">
              <a:extLst>
                <a:ext uri="{FF2B5EF4-FFF2-40B4-BE49-F238E27FC236}">
                  <a16:creationId xmlns:a16="http://schemas.microsoft.com/office/drawing/2014/main" id="{05371BD2-8F28-4E66-85CF-9E0324046511}"/>
                </a:ext>
              </a:extLst>
            </p:cNvPr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3773;p68">
              <a:extLst>
                <a:ext uri="{FF2B5EF4-FFF2-40B4-BE49-F238E27FC236}">
                  <a16:creationId xmlns:a16="http://schemas.microsoft.com/office/drawing/2014/main" id="{15A01E9D-A341-7F42-6249-D8BF774022B3}"/>
                </a:ext>
              </a:extLst>
            </p:cNvPr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3774;p68">
              <a:extLst>
                <a:ext uri="{FF2B5EF4-FFF2-40B4-BE49-F238E27FC236}">
                  <a16:creationId xmlns:a16="http://schemas.microsoft.com/office/drawing/2014/main" id="{E58A4C6A-3635-F441-5B06-600A112F748D}"/>
                </a:ext>
              </a:extLst>
            </p:cNvPr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3775;p68">
              <a:extLst>
                <a:ext uri="{FF2B5EF4-FFF2-40B4-BE49-F238E27FC236}">
                  <a16:creationId xmlns:a16="http://schemas.microsoft.com/office/drawing/2014/main" id="{31E5ADD9-7182-A470-C68A-5E6719092A64}"/>
                </a:ext>
              </a:extLst>
            </p:cNvPr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3776;p68">
              <a:extLst>
                <a:ext uri="{FF2B5EF4-FFF2-40B4-BE49-F238E27FC236}">
                  <a16:creationId xmlns:a16="http://schemas.microsoft.com/office/drawing/2014/main" id="{826BFAF7-DA33-80AB-769D-9CF7CE0BE717}"/>
                </a:ext>
              </a:extLst>
            </p:cNvPr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3777;p68">
              <a:extLst>
                <a:ext uri="{FF2B5EF4-FFF2-40B4-BE49-F238E27FC236}">
                  <a16:creationId xmlns:a16="http://schemas.microsoft.com/office/drawing/2014/main" id="{6C74D274-CF31-F975-5F26-85912373C22E}"/>
                </a:ext>
              </a:extLst>
            </p:cNvPr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3778;p68">
              <a:extLst>
                <a:ext uri="{FF2B5EF4-FFF2-40B4-BE49-F238E27FC236}">
                  <a16:creationId xmlns:a16="http://schemas.microsoft.com/office/drawing/2014/main" id="{0E027881-DCCD-9A97-2FBE-663F293BE036}"/>
                </a:ext>
              </a:extLst>
            </p:cNvPr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3779;p68">
              <a:extLst>
                <a:ext uri="{FF2B5EF4-FFF2-40B4-BE49-F238E27FC236}">
                  <a16:creationId xmlns:a16="http://schemas.microsoft.com/office/drawing/2014/main" id="{4F67D55E-C0CA-4B4D-240F-3381A8A39DED}"/>
                </a:ext>
              </a:extLst>
            </p:cNvPr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3780;p68">
              <a:extLst>
                <a:ext uri="{FF2B5EF4-FFF2-40B4-BE49-F238E27FC236}">
                  <a16:creationId xmlns:a16="http://schemas.microsoft.com/office/drawing/2014/main" id="{CB9ECF3B-B4A3-D38C-29AE-80E94C83E814}"/>
                </a:ext>
              </a:extLst>
            </p:cNvPr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3781;p68">
              <a:extLst>
                <a:ext uri="{FF2B5EF4-FFF2-40B4-BE49-F238E27FC236}">
                  <a16:creationId xmlns:a16="http://schemas.microsoft.com/office/drawing/2014/main" id="{FE751EC2-C229-5158-7D45-BADE2D4F712B}"/>
                </a:ext>
              </a:extLst>
            </p:cNvPr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3782;p68">
              <a:extLst>
                <a:ext uri="{FF2B5EF4-FFF2-40B4-BE49-F238E27FC236}">
                  <a16:creationId xmlns:a16="http://schemas.microsoft.com/office/drawing/2014/main" id="{19DBA599-3EC3-458E-0B41-3CD7B5EDB562}"/>
                </a:ext>
              </a:extLst>
            </p:cNvPr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3783;p68">
              <a:extLst>
                <a:ext uri="{FF2B5EF4-FFF2-40B4-BE49-F238E27FC236}">
                  <a16:creationId xmlns:a16="http://schemas.microsoft.com/office/drawing/2014/main" id="{AAEDC87B-A1A4-241F-2DD9-0A9080435DEC}"/>
                </a:ext>
              </a:extLst>
            </p:cNvPr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3784;p68">
              <a:extLst>
                <a:ext uri="{FF2B5EF4-FFF2-40B4-BE49-F238E27FC236}">
                  <a16:creationId xmlns:a16="http://schemas.microsoft.com/office/drawing/2014/main" id="{D90DF024-1079-2633-9AD9-874F8B1CD5AB}"/>
                </a:ext>
              </a:extLst>
            </p:cNvPr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3785;p68">
              <a:extLst>
                <a:ext uri="{FF2B5EF4-FFF2-40B4-BE49-F238E27FC236}">
                  <a16:creationId xmlns:a16="http://schemas.microsoft.com/office/drawing/2014/main" id="{AC4C27B6-6F10-B3DE-BC2D-96D6386FD5F3}"/>
                </a:ext>
              </a:extLst>
            </p:cNvPr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3786;p68">
              <a:extLst>
                <a:ext uri="{FF2B5EF4-FFF2-40B4-BE49-F238E27FC236}">
                  <a16:creationId xmlns:a16="http://schemas.microsoft.com/office/drawing/2014/main" id="{0C22C77F-3E55-302C-AB95-78D5E7FCB0CE}"/>
                </a:ext>
              </a:extLst>
            </p:cNvPr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3787;p68">
              <a:extLst>
                <a:ext uri="{FF2B5EF4-FFF2-40B4-BE49-F238E27FC236}">
                  <a16:creationId xmlns:a16="http://schemas.microsoft.com/office/drawing/2014/main" id="{9AC7DBDC-2F13-B3FA-0128-64846E06C93E}"/>
                </a:ext>
              </a:extLst>
            </p:cNvPr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3788;p68">
              <a:extLst>
                <a:ext uri="{FF2B5EF4-FFF2-40B4-BE49-F238E27FC236}">
                  <a16:creationId xmlns:a16="http://schemas.microsoft.com/office/drawing/2014/main" id="{5A499C4F-088A-CBF2-7529-758FDA9E986B}"/>
                </a:ext>
              </a:extLst>
            </p:cNvPr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3789;p68">
              <a:extLst>
                <a:ext uri="{FF2B5EF4-FFF2-40B4-BE49-F238E27FC236}">
                  <a16:creationId xmlns:a16="http://schemas.microsoft.com/office/drawing/2014/main" id="{9475E994-80F0-CF9B-C6BD-876DEF9D1DAC}"/>
                </a:ext>
              </a:extLst>
            </p:cNvPr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3790;p68">
              <a:extLst>
                <a:ext uri="{FF2B5EF4-FFF2-40B4-BE49-F238E27FC236}">
                  <a16:creationId xmlns:a16="http://schemas.microsoft.com/office/drawing/2014/main" id="{EB54B169-5CED-BD68-2B83-FBB476D218B4}"/>
                </a:ext>
              </a:extLst>
            </p:cNvPr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3791;p68">
              <a:extLst>
                <a:ext uri="{FF2B5EF4-FFF2-40B4-BE49-F238E27FC236}">
                  <a16:creationId xmlns:a16="http://schemas.microsoft.com/office/drawing/2014/main" id="{249C21DA-F9B6-161C-E586-83AFB94EDF1F}"/>
                </a:ext>
              </a:extLst>
            </p:cNvPr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3792;p68">
              <a:extLst>
                <a:ext uri="{FF2B5EF4-FFF2-40B4-BE49-F238E27FC236}">
                  <a16:creationId xmlns:a16="http://schemas.microsoft.com/office/drawing/2014/main" id="{AC4C4E7A-561C-03DD-4F6C-330F2734E232}"/>
                </a:ext>
              </a:extLst>
            </p:cNvPr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3793;p68">
              <a:extLst>
                <a:ext uri="{FF2B5EF4-FFF2-40B4-BE49-F238E27FC236}">
                  <a16:creationId xmlns:a16="http://schemas.microsoft.com/office/drawing/2014/main" id="{DC1E80F5-93EC-74B6-80D9-26ECC89F4CA4}"/>
                </a:ext>
              </a:extLst>
            </p:cNvPr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3794;p68">
              <a:extLst>
                <a:ext uri="{FF2B5EF4-FFF2-40B4-BE49-F238E27FC236}">
                  <a16:creationId xmlns:a16="http://schemas.microsoft.com/office/drawing/2014/main" id="{A3CFACAA-1AEA-D298-B4F4-0601CB9501C0}"/>
                </a:ext>
              </a:extLst>
            </p:cNvPr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3795;p68">
              <a:extLst>
                <a:ext uri="{FF2B5EF4-FFF2-40B4-BE49-F238E27FC236}">
                  <a16:creationId xmlns:a16="http://schemas.microsoft.com/office/drawing/2014/main" id="{01092F0F-BD3B-B7D7-60D1-A4415FB801A5}"/>
                </a:ext>
              </a:extLst>
            </p:cNvPr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3796;p68">
              <a:extLst>
                <a:ext uri="{FF2B5EF4-FFF2-40B4-BE49-F238E27FC236}">
                  <a16:creationId xmlns:a16="http://schemas.microsoft.com/office/drawing/2014/main" id="{5656769F-395A-5E5E-02A0-8291AA80A00B}"/>
                </a:ext>
              </a:extLst>
            </p:cNvPr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3797;p68">
              <a:extLst>
                <a:ext uri="{FF2B5EF4-FFF2-40B4-BE49-F238E27FC236}">
                  <a16:creationId xmlns:a16="http://schemas.microsoft.com/office/drawing/2014/main" id="{6CF28FEA-4720-42F6-0461-18BAF0B3414A}"/>
                </a:ext>
              </a:extLst>
            </p:cNvPr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3798;p68">
              <a:extLst>
                <a:ext uri="{FF2B5EF4-FFF2-40B4-BE49-F238E27FC236}">
                  <a16:creationId xmlns:a16="http://schemas.microsoft.com/office/drawing/2014/main" id="{87D807FB-1064-AE35-F00B-242DF6B542A1}"/>
                </a:ext>
              </a:extLst>
            </p:cNvPr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3799;p68">
              <a:extLst>
                <a:ext uri="{FF2B5EF4-FFF2-40B4-BE49-F238E27FC236}">
                  <a16:creationId xmlns:a16="http://schemas.microsoft.com/office/drawing/2014/main" id="{9867C1AC-E9F8-D340-8FFC-56F5F3D3B267}"/>
                </a:ext>
              </a:extLst>
            </p:cNvPr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3800;p68">
              <a:extLst>
                <a:ext uri="{FF2B5EF4-FFF2-40B4-BE49-F238E27FC236}">
                  <a16:creationId xmlns:a16="http://schemas.microsoft.com/office/drawing/2014/main" id="{82773042-DB76-A2BA-1EB8-5630CBACCE81}"/>
                </a:ext>
              </a:extLst>
            </p:cNvPr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3801;p68">
              <a:extLst>
                <a:ext uri="{FF2B5EF4-FFF2-40B4-BE49-F238E27FC236}">
                  <a16:creationId xmlns:a16="http://schemas.microsoft.com/office/drawing/2014/main" id="{43658570-F780-9A61-204A-EBC38D9E1381}"/>
                </a:ext>
              </a:extLst>
            </p:cNvPr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3802;p68">
              <a:extLst>
                <a:ext uri="{FF2B5EF4-FFF2-40B4-BE49-F238E27FC236}">
                  <a16:creationId xmlns:a16="http://schemas.microsoft.com/office/drawing/2014/main" id="{B5B3BD45-1E59-3EAD-E2CE-04170C3E5286}"/>
                </a:ext>
              </a:extLst>
            </p:cNvPr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3803;p68">
              <a:extLst>
                <a:ext uri="{FF2B5EF4-FFF2-40B4-BE49-F238E27FC236}">
                  <a16:creationId xmlns:a16="http://schemas.microsoft.com/office/drawing/2014/main" id="{BBE0DE52-E753-B3D5-11F7-E40E8E9E5896}"/>
                </a:ext>
              </a:extLst>
            </p:cNvPr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3804;p68">
              <a:extLst>
                <a:ext uri="{FF2B5EF4-FFF2-40B4-BE49-F238E27FC236}">
                  <a16:creationId xmlns:a16="http://schemas.microsoft.com/office/drawing/2014/main" id="{5FA00120-3ADB-4196-657C-65CA14A95A47}"/>
                </a:ext>
              </a:extLst>
            </p:cNvPr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3805;p68">
              <a:extLst>
                <a:ext uri="{FF2B5EF4-FFF2-40B4-BE49-F238E27FC236}">
                  <a16:creationId xmlns:a16="http://schemas.microsoft.com/office/drawing/2014/main" id="{D0F353F5-409C-1297-E61F-33BC9906C080}"/>
                </a:ext>
              </a:extLst>
            </p:cNvPr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3806;p68">
              <a:extLst>
                <a:ext uri="{FF2B5EF4-FFF2-40B4-BE49-F238E27FC236}">
                  <a16:creationId xmlns:a16="http://schemas.microsoft.com/office/drawing/2014/main" id="{7681B878-9E2B-6D04-8A57-DFD4984F1808}"/>
                </a:ext>
              </a:extLst>
            </p:cNvPr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3807;p68">
              <a:extLst>
                <a:ext uri="{FF2B5EF4-FFF2-40B4-BE49-F238E27FC236}">
                  <a16:creationId xmlns:a16="http://schemas.microsoft.com/office/drawing/2014/main" id="{8BB060A9-57C0-39FF-67D3-C402BE7C5623}"/>
                </a:ext>
              </a:extLst>
            </p:cNvPr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3808;p68">
              <a:extLst>
                <a:ext uri="{FF2B5EF4-FFF2-40B4-BE49-F238E27FC236}">
                  <a16:creationId xmlns:a16="http://schemas.microsoft.com/office/drawing/2014/main" id="{8EF080B4-6CE8-649D-FEE6-D6E4E4D10536}"/>
                </a:ext>
              </a:extLst>
            </p:cNvPr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3809;p68">
              <a:extLst>
                <a:ext uri="{FF2B5EF4-FFF2-40B4-BE49-F238E27FC236}">
                  <a16:creationId xmlns:a16="http://schemas.microsoft.com/office/drawing/2014/main" id="{5900347C-A241-E57C-6674-20F78CF86A5F}"/>
                </a:ext>
              </a:extLst>
            </p:cNvPr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3810;p68">
              <a:extLst>
                <a:ext uri="{FF2B5EF4-FFF2-40B4-BE49-F238E27FC236}">
                  <a16:creationId xmlns:a16="http://schemas.microsoft.com/office/drawing/2014/main" id="{8230D017-A1C8-E7DF-7276-1A62FC6F4192}"/>
                </a:ext>
              </a:extLst>
            </p:cNvPr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3811;p68">
              <a:extLst>
                <a:ext uri="{FF2B5EF4-FFF2-40B4-BE49-F238E27FC236}">
                  <a16:creationId xmlns:a16="http://schemas.microsoft.com/office/drawing/2014/main" id="{12CC1140-153C-3837-94EF-D2EC7D19AD9E}"/>
                </a:ext>
              </a:extLst>
            </p:cNvPr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3812;p68">
              <a:extLst>
                <a:ext uri="{FF2B5EF4-FFF2-40B4-BE49-F238E27FC236}">
                  <a16:creationId xmlns:a16="http://schemas.microsoft.com/office/drawing/2014/main" id="{867B6274-7772-7FAD-7104-0AFD86445A9F}"/>
                </a:ext>
              </a:extLst>
            </p:cNvPr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3813;p68">
              <a:extLst>
                <a:ext uri="{FF2B5EF4-FFF2-40B4-BE49-F238E27FC236}">
                  <a16:creationId xmlns:a16="http://schemas.microsoft.com/office/drawing/2014/main" id="{CCBC13C3-F4BE-3C78-B6CE-2794CC16AC5E}"/>
                </a:ext>
              </a:extLst>
            </p:cNvPr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3814;p68">
              <a:extLst>
                <a:ext uri="{FF2B5EF4-FFF2-40B4-BE49-F238E27FC236}">
                  <a16:creationId xmlns:a16="http://schemas.microsoft.com/office/drawing/2014/main" id="{838900E9-AA5F-D5B9-B179-38AFAAEA3579}"/>
                </a:ext>
              </a:extLst>
            </p:cNvPr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3815;p68">
              <a:extLst>
                <a:ext uri="{FF2B5EF4-FFF2-40B4-BE49-F238E27FC236}">
                  <a16:creationId xmlns:a16="http://schemas.microsoft.com/office/drawing/2014/main" id="{525206C5-35AC-746F-91F2-29706BC65885}"/>
                </a:ext>
              </a:extLst>
            </p:cNvPr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3816;p68">
              <a:extLst>
                <a:ext uri="{FF2B5EF4-FFF2-40B4-BE49-F238E27FC236}">
                  <a16:creationId xmlns:a16="http://schemas.microsoft.com/office/drawing/2014/main" id="{048CA0C4-892D-F19F-881F-5973376F90BD}"/>
                </a:ext>
              </a:extLst>
            </p:cNvPr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3817;p68">
              <a:extLst>
                <a:ext uri="{FF2B5EF4-FFF2-40B4-BE49-F238E27FC236}">
                  <a16:creationId xmlns:a16="http://schemas.microsoft.com/office/drawing/2014/main" id="{AB64874B-4CAB-E69C-4D5E-5F87F4D3DD6C}"/>
                </a:ext>
              </a:extLst>
            </p:cNvPr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3818;p68">
              <a:extLst>
                <a:ext uri="{FF2B5EF4-FFF2-40B4-BE49-F238E27FC236}">
                  <a16:creationId xmlns:a16="http://schemas.microsoft.com/office/drawing/2014/main" id="{4408C1F8-9F65-C94B-AFFF-63B673071C14}"/>
                </a:ext>
              </a:extLst>
            </p:cNvPr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3819;p68">
              <a:extLst>
                <a:ext uri="{FF2B5EF4-FFF2-40B4-BE49-F238E27FC236}">
                  <a16:creationId xmlns:a16="http://schemas.microsoft.com/office/drawing/2014/main" id="{81C91503-087C-8870-5884-A348ACC05D92}"/>
                </a:ext>
              </a:extLst>
            </p:cNvPr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3820;p68">
              <a:extLst>
                <a:ext uri="{FF2B5EF4-FFF2-40B4-BE49-F238E27FC236}">
                  <a16:creationId xmlns:a16="http://schemas.microsoft.com/office/drawing/2014/main" id="{1B975510-1544-814F-5903-271A19312F57}"/>
                </a:ext>
              </a:extLst>
            </p:cNvPr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3821;p68">
              <a:extLst>
                <a:ext uri="{FF2B5EF4-FFF2-40B4-BE49-F238E27FC236}">
                  <a16:creationId xmlns:a16="http://schemas.microsoft.com/office/drawing/2014/main" id="{CB6053B3-62F4-380D-45DB-6623EA081D3B}"/>
                </a:ext>
              </a:extLst>
            </p:cNvPr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3822;p68">
              <a:extLst>
                <a:ext uri="{FF2B5EF4-FFF2-40B4-BE49-F238E27FC236}">
                  <a16:creationId xmlns:a16="http://schemas.microsoft.com/office/drawing/2014/main" id="{2E00735B-EF85-3AC5-8C4A-C56741C404B8}"/>
                </a:ext>
              </a:extLst>
            </p:cNvPr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3823;p68">
              <a:extLst>
                <a:ext uri="{FF2B5EF4-FFF2-40B4-BE49-F238E27FC236}">
                  <a16:creationId xmlns:a16="http://schemas.microsoft.com/office/drawing/2014/main" id="{4D31D51C-6448-C571-794A-3A4FF09609D5}"/>
                </a:ext>
              </a:extLst>
            </p:cNvPr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3824;p68">
              <a:extLst>
                <a:ext uri="{FF2B5EF4-FFF2-40B4-BE49-F238E27FC236}">
                  <a16:creationId xmlns:a16="http://schemas.microsoft.com/office/drawing/2014/main" id="{35D67B7C-6C1A-47F8-97A5-9E4D1F431FE6}"/>
                </a:ext>
              </a:extLst>
            </p:cNvPr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3825;p68">
              <a:extLst>
                <a:ext uri="{FF2B5EF4-FFF2-40B4-BE49-F238E27FC236}">
                  <a16:creationId xmlns:a16="http://schemas.microsoft.com/office/drawing/2014/main" id="{80259953-CA5F-73C8-DF73-AA9FC9332E9C}"/>
                </a:ext>
              </a:extLst>
            </p:cNvPr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3826;p68">
              <a:extLst>
                <a:ext uri="{FF2B5EF4-FFF2-40B4-BE49-F238E27FC236}">
                  <a16:creationId xmlns:a16="http://schemas.microsoft.com/office/drawing/2014/main" id="{9AC9391F-C843-17D8-4A0B-5C4EBDB45406}"/>
                </a:ext>
              </a:extLst>
            </p:cNvPr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3827;p68">
              <a:extLst>
                <a:ext uri="{FF2B5EF4-FFF2-40B4-BE49-F238E27FC236}">
                  <a16:creationId xmlns:a16="http://schemas.microsoft.com/office/drawing/2014/main" id="{E62D6E37-6070-0F02-3D25-59848D843E05}"/>
                </a:ext>
              </a:extLst>
            </p:cNvPr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3828;p68">
              <a:extLst>
                <a:ext uri="{FF2B5EF4-FFF2-40B4-BE49-F238E27FC236}">
                  <a16:creationId xmlns:a16="http://schemas.microsoft.com/office/drawing/2014/main" id="{F35C1532-1F94-400E-D006-9B2B21DE7332}"/>
                </a:ext>
              </a:extLst>
            </p:cNvPr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3829;p68">
              <a:extLst>
                <a:ext uri="{FF2B5EF4-FFF2-40B4-BE49-F238E27FC236}">
                  <a16:creationId xmlns:a16="http://schemas.microsoft.com/office/drawing/2014/main" id="{DD5126CE-B363-9163-E4BF-8D80082191AE}"/>
                </a:ext>
              </a:extLst>
            </p:cNvPr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3830;p68">
              <a:extLst>
                <a:ext uri="{FF2B5EF4-FFF2-40B4-BE49-F238E27FC236}">
                  <a16:creationId xmlns:a16="http://schemas.microsoft.com/office/drawing/2014/main" id="{681F5342-48EB-F79B-A484-F25D568C9C5C}"/>
                </a:ext>
              </a:extLst>
            </p:cNvPr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3831;p68">
              <a:extLst>
                <a:ext uri="{FF2B5EF4-FFF2-40B4-BE49-F238E27FC236}">
                  <a16:creationId xmlns:a16="http://schemas.microsoft.com/office/drawing/2014/main" id="{D9CA5268-31AC-105F-E7FA-F3B523FCE09F}"/>
                </a:ext>
              </a:extLst>
            </p:cNvPr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3832;p68">
              <a:extLst>
                <a:ext uri="{FF2B5EF4-FFF2-40B4-BE49-F238E27FC236}">
                  <a16:creationId xmlns:a16="http://schemas.microsoft.com/office/drawing/2014/main" id="{FD438BF8-81A1-1DA8-2C97-E3D336A814AA}"/>
                </a:ext>
              </a:extLst>
            </p:cNvPr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3833;p68">
              <a:extLst>
                <a:ext uri="{FF2B5EF4-FFF2-40B4-BE49-F238E27FC236}">
                  <a16:creationId xmlns:a16="http://schemas.microsoft.com/office/drawing/2014/main" id="{FB096693-36CA-8EC0-C2A8-97952CFE08E0}"/>
                </a:ext>
              </a:extLst>
            </p:cNvPr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3834;p68">
              <a:extLst>
                <a:ext uri="{FF2B5EF4-FFF2-40B4-BE49-F238E27FC236}">
                  <a16:creationId xmlns:a16="http://schemas.microsoft.com/office/drawing/2014/main" id="{24422CA2-574A-81D1-55E7-4B8A04580C05}"/>
                </a:ext>
              </a:extLst>
            </p:cNvPr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3835;p68">
              <a:extLst>
                <a:ext uri="{FF2B5EF4-FFF2-40B4-BE49-F238E27FC236}">
                  <a16:creationId xmlns:a16="http://schemas.microsoft.com/office/drawing/2014/main" id="{A0385A66-417B-480F-2698-CFA45D867003}"/>
                </a:ext>
              </a:extLst>
            </p:cNvPr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3836;p68">
              <a:extLst>
                <a:ext uri="{FF2B5EF4-FFF2-40B4-BE49-F238E27FC236}">
                  <a16:creationId xmlns:a16="http://schemas.microsoft.com/office/drawing/2014/main" id="{C9CF3F52-8375-16AE-6AC8-CC68FD0C47F4}"/>
                </a:ext>
              </a:extLst>
            </p:cNvPr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3837;p68">
              <a:extLst>
                <a:ext uri="{FF2B5EF4-FFF2-40B4-BE49-F238E27FC236}">
                  <a16:creationId xmlns:a16="http://schemas.microsoft.com/office/drawing/2014/main" id="{B6EAF52F-6C93-3E47-2C8C-060271E0D295}"/>
                </a:ext>
              </a:extLst>
            </p:cNvPr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3838;p68">
              <a:extLst>
                <a:ext uri="{FF2B5EF4-FFF2-40B4-BE49-F238E27FC236}">
                  <a16:creationId xmlns:a16="http://schemas.microsoft.com/office/drawing/2014/main" id="{0AFE2A17-4239-6592-9824-96BDDC0687CE}"/>
                </a:ext>
              </a:extLst>
            </p:cNvPr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3839;p68">
              <a:extLst>
                <a:ext uri="{FF2B5EF4-FFF2-40B4-BE49-F238E27FC236}">
                  <a16:creationId xmlns:a16="http://schemas.microsoft.com/office/drawing/2014/main" id="{D144F067-2F79-ADEE-4ECB-DB2AA8208D41}"/>
                </a:ext>
              </a:extLst>
            </p:cNvPr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3840;p68">
              <a:extLst>
                <a:ext uri="{FF2B5EF4-FFF2-40B4-BE49-F238E27FC236}">
                  <a16:creationId xmlns:a16="http://schemas.microsoft.com/office/drawing/2014/main" id="{3DAF1F6C-88D3-17C8-A12F-4F5342FEA238}"/>
                </a:ext>
              </a:extLst>
            </p:cNvPr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3841;p68">
              <a:extLst>
                <a:ext uri="{FF2B5EF4-FFF2-40B4-BE49-F238E27FC236}">
                  <a16:creationId xmlns:a16="http://schemas.microsoft.com/office/drawing/2014/main" id="{0631DB8B-209B-85E3-6156-ACFDFA15EBB8}"/>
                </a:ext>
              </a:extLst>
            </p:cNvPr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3842;p68">
              <a:extLst>
                <a:ext uri="{FF2B5EF4-FFF2-40B4-BE49-F238E27FC236}">
                  <a16:creationId xmlns:a16="http://schemas.microsoft.com/office/drawing/2014/main" id="{31A5C7CA-71C1-10B8-327F-812BC5381170}"/>
                </a:ext>
              </a:extLst>
            </p:cNvPr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3843;p68">
              <a:extLst>
                <a:ext uri="{FF2B5EF4-FFF2-40B4-BE49-F238E27FC236}">
                  <a16:creationId xmlns:a16="http://schemas.microsoft.com/office/drawing/2014/main" id="{E7EC8ED3-A583-EAE3-3036-4D5D36709DC6}"/>
                </a:ext>
              </a:extLst>
            </p:cNvPr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3844;p68">
              <a:extLst>
                <a:ext uri="{FF2B5EF4-FFF2-40B4-BE49-F238E27FC236}">
                  <a16:creationId xmlns:a16="http://schemas.microsoft.com/office/drawing/2014/main" id="{FDB93090-8410-DA22-86C3-2105B47B7379}"/>
                </a:ext>
              </a:extLst>
            </p:cNvPr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3845;p68">
              <a:extLst>
                <a:ext uri="{FF2B5EF4-FFF2-40B4-BE49-F238E27FC236}">
                  <a16:creationId xmlns:a16="http://schemas.microsoft.com/office/drawing/2014/main" id="{AF33BDAD-6F0D-6F8A-9D03-975596BA99DF}"/>
                </a:ext>
              </a:extLst>
            </p:cNvPr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3846;p68">
              <a:extLst>
                <a:ext uri="{FF2B5EF4-FFF2-40B4-BE49-F238E27FC236}">
                  <a16:creationId xmlns:a16="http://schemas.microsoft.com/office/drawing/2014/main" id="{AC4EA776-9BB1-8D61-1644-82AF4A66F7F2}"/>
                </a:ext>
              </a:extLst>
            </p:cNvPr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3847;p68">
              <a:extLst>
                <a:ext uri="{FF2B5EF4-FFF2-40B4-BE49-F238E27FC236}">
                  <a16:creationId xmlns:a16="http://schemas.microsoft.com/office/drawing/2014/main" id="{AC52C8F5-40C7-3C5A-8A84-47E3A374D8E9}"/>
                </a:ext>
              </a:extLst>
            </p:cNvPr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3848;p68">
              <a:extLst>
                <a:ext uri="{FF2B5EF4-FFF2-40B4-BE49-F238E27FC236}">
                  <a16:creationId xmlns:a16="http://schemas.microsoft.com/office/drawing/2014/main" id="{43583246-F355-92ED-4463-D9B13876D947}"/>
                </a:ext>
              </a:extLst>
            </p:cNvPr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3849;p68">
              <a:extLst>
                <a:ext uri="{FF2B5EF4-FFF2-40B4-BE49-F238E27FC236}">
                  <a16:creationId xmlns:a16="http://schemas.microsoft.com/office/drawing/2014/main" id="{E19EFFDA-B65F-9974-1E4E-E3DEEC256DE4}"/>
                </a:ext>
              </a:extLst>
            </p:cNvPr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3850;p68">
              <a:extLst>
                <a:ext uri="{FF2B5EF4-FFF2-40B4-BE49-F238E27FC236}">
                  <a16:creationId xmlns:a16="http://schemas.microsoft.com/office/drawing/2014/main" id="{D9313FFE-805E-D791-0B71-8CE2D710E37C}"/>
                </a:ext>
              </a:extLst>
            </p:cNvPr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3851;p68">
              <a:extLst>
                <a:ext uri="{FF2B5EF4-FFF2-40B4-BE49-F238E27FC236}">
                  <a16:creationId xmlns:a16="http://schemas.microsoft.com/office/drawing/2014/main" id="{1B9EC305-3A23-1B2B-89D6-557263A762AE}"/>
                </a:ext>
              </a:extLst>
            </p:cNvPr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3852;p68">
              <a:extLst>
                <a:ext uri="{FF2B5EF4-FFF2-40B4-BE49-F238E27FC236}">
                  <a16:creationId xmlns:a16="http://schemas.microsoft.com/office/drawing/2014/main" id="{2F61002F-434F-5B90-152D-A8F4EA426837}"/>
                </a:ext>
              </a:extLst>
            </p:cNvPr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3853;p68">
              <a:extLst>
                <a:ext uri="{FF2B5EF4-FFF2-40B4-BE49-F238E27FC236}">
                  <a16:creationId xmlns:a16="http://schemas.microsoft.com/office/drawing/2014/main" id="{9E083EC1-77DB-4206-0324-44C1296BFABE}"/>
                </a:ext>
              </a:extLst>
            </p:cNvPr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3854;p68">
              <a:extLst>
                <a:ext uri="{FF2B5EF4-FFF2-40B4-BE49-F238E27FC236}">
                  <a16:creationId xmlns:a16="http://schemas.microsoft.com/office/drawing/2014/main" id="{A90A087F-69B0-AD38-6A2A-6ECB67D25976}"/>
                </a:ext>
              </a:extLst>
            </p:cNvPr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3855;p68">
              <a:extLst>
                <a:ext uri="{FF2B5EF4-FFF2-40B4-BE49-F238E27FC236}">
                  <a16:creationId xmlns:a16="http://schemas.microsoft.com/office/drawing/2014/main" id="{9C460D58-2003-243D-DF24-DF8230C75CC2}"/>
                </a:ext>
              </a:extLst>
            </p:cNvPr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3856;p68">
              <a:extLst>
                <a:ext uri="{FF2B5EF4-FFF2-40B4-BE49-F238E27FC236}">
                  <a16:creationId xmlns:a16="http://schemas.microsoft.com/office/drawing/2014/main" id="{594A631A-98EA-F384-F10A-E999AD2546D0}"/>
                </a:ext>
              </a:extLst>
            </p:cNvPr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3857;p68">
              <a:extLst>
                <a:ext uri="{FF2B5EF4-FFF2-40B4-BE49-F238E27FC236}">
                  <a16:creationId xmlns:a16="http://schemas.microsoft.com/office/drawing/2014/main" id="{754BCF10-8426-202A-E5FC-B9847FA46CBC}"/>
                </a:ext>
              </a:extLst>
            </p:cNvPr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3858;p68">
              <a:extLst>
                <a:ext uri="{FF2B5EF4-FFF2-40B4-BE49-F238E27FC236}">
                  <a16:creationId xmlns:a16="http://schemas.microsoft.com/office/drawing/2014/main" id="{78FBC640-05D4-2B13-62F0-4F764B7E600C}"/>
                </a:ext>
              </a:extLst>
            </p:cNvPr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3859;p68">
              <a:extLst>
                <a:ext uri="{FF2B5EF4-FFF2-40B4-BE49-F238E27FC236}">
                  <a16:creationId xmlns:a16="http://schemas.microsoft.com/office/drawing/2014/main" id="{44936AE5-260B-90E3-5471-B82E59CBBCED}"/>
                </a:ext>
              </a:extLst>
            </p:cNvPr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3860;p68">
              <a:extLst>
                <a:ext uri="{FF2B5EF4-FFF2-40B4-BE49-F238E27FC236}">
                  <a16:creationId xmlns:a16="http://schemas.microsoft.com/office/drawing/2014/main" id="{6E7D5F06-C263-ED5F-CB87-3BADA20D28EC}"/>
                </a:ext>
              </a:extLst>
            </p:cNvPr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3861;p68">
              <a:extLst>
                <a:ext uri="{FF2B5EF4-FFF2-40B4-BE49-F238E27FC236}">
                  <a16:creationId xmlns:a16="http://schemas.microsoft.com/office/drawing/2014/main" id="{72929C4E-1244-5398-48E0-53FA417EB8D1}"/>
                </a:ext>
              </a:extLst>
            </p:cNvPr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3862;p68">
              <a:extLst>
                <a:ext uri="{FF2B5EF4-FFF2-40B4-BE49-F238E27FC236}">
                  <a16:creationId xmlns:a16="http://schemas.microsoft.com/office/drawing/2014/main" id="{604DD827-6492-4055-3E84-F7029699A3E9}"/>
                </a:ext>
              </a:extLst>
            </p:cNvPr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3863;p68">
              <a:extLst>
                <a:ext uri="{FF2B5EF4-FFF2-40B4-BE49-F238E27FC236}">
                  <a16:creationId xmlns:a16="http://schemas.microsoft.com/office/drawing/2014/main" id="{7824404C-E059-6A74-AB9C-CB532B210F6C}"/>
                </a:ext>
              </a:extLst>
            </p:cNvPr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3864;p68">
              <a:extLst>
                <a:ext uri="{FF2B5EF4-FFF2-40B4-BE49-F238E27FC236}">
                  <a16:creationId xmlns:a16="http://schemas.microsoft.com/office/drawing/2014/main" id="{E2622CFA-9E22-94FF-9651-66C091398881}"/>
                </a:ext>
              </a:extLst>
            </p:cNvPr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3865;p68">
              <a:extLst>
                <a:ext uri="{FF2B5EF4-FFF2-40B4-BE49-F238E27FC236}">
                  <a16:creationId xmlns:a16="http://schemas.microsoft.com/office/drawing/2014/main" id="{A7285A19-5CC3-4633-CCF2-8FBA4C36477F}"/>
                </a:ext>
              </a:extLst>
            </p:cNvPr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3866;p68">
              <a:extLst>
                <a:ext uri="{FF2B5EF4-FFF2-40B4-BE49-F238E27FC236}">
                  <a16:creationId xmlns:a16="http://schemas.microsoft.com/office/drawing/2014/main" id="{522293C6-BB92-6FB0-A574-E81F01F7949E}"/>
                </a:ext>
              </a:extLst>
            </p:cNvPr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3867;p68">
              <a:extLst>
                <a:ext uri="{FF2B5EF4-FFF2-40B4-BE49-F238E27FC236}">
                  <a16:creationId xmlns:a16="http://schemas.microsoft.com/office/drawing/2014/main" id="{795BAC74-3470-0C24-8C2C-4E1E73AB5633}"/>
                </a:ext>
              </a:extLst>
            </p:cNvPr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3868;p68">
              <a:extLst>
                <a:ext uri="{FF2B5EF4-FFF2-40B4-BE49-F238E27FC236}">
                  <a16:creationId xmlns:a16="http://schemas.microsoft.com/office/drawing/2014/main" id="{CD1EDE7E-8C40-7217-2204-8C2DE95940D2}"/>
                </a:ext>
              </a:extLst>
            </p:cNvPr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3869;p68">
              <a:extLst>
                <a:ext uri="{FF2B5EF4-FFF2-40B4-BE49-F238E27FC236}">
                  <a16:creationId xmlns:a16="http://schemas.microsoft.com/office/drawing/2014/main" id="{A11BF743-141F-E891-3B78-D74C6E592595}"/>
                </a:ext>
              </a:extLst>
            </p:cNvPr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3870;p68">
              <a:extLst>
                <a:ext uri="{FF2B5EF4-FFF2-40B4-BE49-F238E27FC236}">
                  <a16:creationId xmlns:a16="http://schemas.microsoft.com/office/drawing/2014/main" id="{B9A087E4-ED15-E6DB-BA52-BD4BCC80221B}"/>
                </a:ext>
              </a:extLst>
            </p:cNvPr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3871;p68">
              <a:extLst>
                <a:ext uri="{FF2B5EF4-FFF2-40B4-BE49-F238E27FC236}">
                  <a16:creationId xmlns:a16="http://schemas.microsoft.com/office/drawing/2014/main" id="{6A5AE6C8-8DA6-5A8C-9B7E-FE8902F5CBC5}"/>
                </a:ext>
              </a:extLst>
            </p:cNvPr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3872;p68">
              <a:extLst>
                <a:ext uri="{FF2B5EF4-FFF2-40B4-BE49-F238E27FC236}">
                  <a16:creationId xmlns:a16="http://schemas.microsoft.com/office/drawing/2014/main" id="{B576BDA4-0EA1-BE9D-40D2-3D53DC9B334E}"/>
                </a:ext>
              </a:extLst>
            </p:cNvPr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3873;p68">
              <a:extLst>
                <a:ext uri="{FF2B5EF4-FFF2-40B4-BE49-F238E27FC236}">
                  <a16:creationId xmlns:a16="http://schemas.microsoft.com/office/drawing/2014/main" id="{B56F1439-8721-8B9E-3977-78190242261F}"/>
                </a:ext>
              </a:extLst>
            </p:cNvPr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3874;p68">
              <a:extLst>
                <a:ext uri="{FF2B5EF4-FFF2-40B4-BE49-F238E27FC236}">
                  <a16:creationId xmlns:a16="http://schemas.microsoft.com/office/drawing/2014/main" id="{3D587074-CAA0-C41B-FA86-3BFD29848D41}"/>
                </a:ext>
              </a:extLst>
            </p:cNvPr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3875;p68">
              <a:extLst>
                <a:ext uri="{FF2B5EF4-FFF2-40B4-BE49-F238E27FC236}">
                  <a16:creationId xmlns:a16="http://schemas.microsoft.com/office/drawing/2014/main" id="{C734D93D-8867-4AAC-F8E3-284810A37DB7}"/>
                </a:ext>
              </a:extLst>
            </p:cNvPr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3876;p68">
              <a:extLst>
                <a:ext uri="{FF2B5EF4-FFF2-40B4-BE49-F238E27FC236}">
                  <a16:creationId xmlns:a16="http://schemas.microsoft.com/office/drawing/2014/main" id="{29BEFA4F-B1C7-9AFD-6169-E457BD36EE26}"/>
                </a:ext>
              </a:extLst>
            </p:cNvPr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3877;p68">
              <a:extLst>
                <a:ext uri="{FF2B5EF4-FFF2-40B4-BE49-F238E27FC236}">
                  <a16:creationId xmlns:a16="http://schemas.microsoft.com/office/drawing/2014/main" id="{DFC5D2EA-A4DC-CD2E-3735-5F00AE3E9D94}"/>
                </a:ext>
              </a:extLst>
            </p:cNvPr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3878;p68">
              <a:extLst>
                <a:ext uri="{FF2B5EF4-FFF2-40B4-BE49-F238E27FC236}">
                  <a16:creationId xmlns:a16="http://schemas.microsoft.com/office/drawing/2014/main" id="{71FB74F6-B926-0AAF-63B0-E425EF7B36A2}"/>
                </a:ext>
              </a:extLst>
            </p:cNvPr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3879;p68">
              <a:extLst>
                <a:ext uri="{FF2B5EF4-FFF2-40B4-BE49-F238E27FC236}">
                  <a16:creationId xmlns:a16="http://schemas.microsoft.com/office/drawing/2014/main" id="{B3386A33-F20E-76F7-39B7-60D961586D8B}"/>
                </a:ext>
              </a:extLst>
            </p:cNvPr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3880;p68">
              <a:extLst>
                <a:ext uri="{FF2B5EF4-FFF2-40B4-BE49-F238E27FC236}">
                  <a16:creationId xmlns:a16="http://schemas.microsoft.com/office/drawing/2014/main" id="{0697DB1B-2520-249E-9382-1CF86FCB10CE}"/>
                </a:ext>
              </a:extLst>
            </p:cNvPr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3881;p68">
              <a:extLst>
                <a:ext uri="{FF2B5EF4-FFF2-40B4-BE49-F238E27FC236}">
                  <a16:creationId xmlns:a16="http://schemas.microsoft.com/office/drawing/2014/main" id="{49CD9D62-383D-0643-ECC5-B11DC0FF6CB5}"/>
                </a:ext>
              </a:extLst>
            </p:cNvPr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3882;p68">
              <a:extLst>
                <a:ext uri="{FF2B5EF4-FFF2-40B4-BE49-F238E27FC236}">
                  <a16:creationId xmlns:a16="http://schemas.microsoft.com/office/drawing/2014/main" id="{D1260A12-EE1B-B0E3-C226-9CEF7224DE03}"/>
                </a:ext>
              </a:extLst>
            </p:cNvPr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3883;p68">
              <a:extLst>
                <a:ext uri="{FF2B5EF4-FFF2-40B4-BE49-F238E27FC236}">
                  <a16:creationId xmlns:a16="http://schemas.microsoft.com/office/drawing/2014/main" id="{697771BD-D422-39AB-CC5F-8A6DD62F3622}"/>
                </a:ext>
              </a:extLst>
            </p:cNvPr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3884;p68">
              <a:extLst>
                <a:ext uri="{FF2B5EF4-FFF2-40B4-BE49-F238E27FC236}">
                  <a16:creationId xmlns:a16="http://schemas.microsoft.com/office/drawing/2014/main" id="{9414B21A-FF66-057B-1658-5A8DE26BA9B3}"/>
                </a:ext>
              </a:extLst>
            </p:cNvPr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3885;p68">
              <a:extLst>
                <a:ext uri="{FF2B5EF4-FFF2-40B4-BE49-F238E27FC236}">
                  <a16:creationId xmlns:a16="http://schemas.microsoft.com/office/drawing/2014/main" id="{0CF742B8-E05B-EAA2-4048-B00E1E7112E7}"/>
                </a:ext>
              </a:extLst>
            </p:cNvPr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3886;p68">
              <a:extLst>
                <a:ext uri="{FF2B5EF4-FFF2-40B4-BE49-F238E27FC236}">
                  <a16:creationId xmlns:a16="http://schemas.microsoft.com/office/drawing/2014/main" id="{58C003BA-6DDD-11E7-BDBA-58330CCFBDC7}"/>
                </a:ext>
              </a:extLst>
            </p:cNvPr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3887;p68">
              <a:extLst>
                <a:ext uri="{FF2B5EF4-FFF2-40B4-BE49-F238E27FC236}">
                  <a16:creationId xmlns:a16="http://schemas.microsoft.com/office/drawing/2014/main" id="{D691D065-8541-0F93-EEDD-ADBCDBB2FC1E}"/>
                </a:ext>
              </a:extLst>
            </p:cNvPr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3888;p68">
              <a:extLst>
                <a:ext uri="{FF2B5EF4-FFF2-40B4-BE49-F238E27FC236}">
                  <a16:creationId xmlns:a16="http://schemas.microsoft.com/office/drawing/2014/main" id="{DB230216-D9E0-8EF4-1041-A30B87BB0952}"/>
                </a:ext>
              </a:extLst>
            </p:cNvPr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6" name="Google Shape;3889;p68">
              <a:extLst>
                <a:ext uri="{FF2B5EF4-FFF2-40B4-BE49-F238E27FC236}">
                  <a16:creationId xmlns:a16="http://schemas.microsoft.com/office/drawing/2014/main" id="{74CFC32F-0BBF-11E4-15CA-67E2DAE6C0E9}"/>
                </a:ext>
              </a:extLst>
            </p:cNvPr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7" name="Google Shape;3890;p68">
              <a:extLst>
                <a:ext uri="{FF2B5EF4-FFF2-40B4-BE49-F238E27FC236}">
                  <a16:creationId xmlns:a16="http://schemas.microsoft.com/office/drawing/2014/main" id="{B422278D-65A7-6D12-87AF-4A843C3481C8}"/>
                </a:ext>
              </a:extLst>
            </p:cNvPr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3891;p68">
              <a:extLst>
                <a:ext uri="{FF2B5EF4-FFF2-40B4-BE49-F238E27FC236}">
                  <a16:creationId xmlns:a16="http://schemas.microsoft.com/office/drawing/2014/main" id="{B7112136-2A96-6787-E2CC-D4B8F2FC1DBE}"/>
                </a:ext>
              </a:extLst>
            </p:cNvPr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3892;p68">
              <a:extLst>
                <a:ext uri="{FF2B5EF4-FFF2-40B4-BE49-F238E27FC236}">
                  <a16:creationId xmlns:a16="http://schemas.microsoft.com/office/drawing/2014/main" id="{7D61C6E9-11BB-DE1E-0907-A3359B381C67}"/>
                </a:ext>
              </a:extLst>
            </p:cNvPr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3893;p68">
              <a:extLst>
                <a:ext uri="{FF2B5EF4-FFF2-40B4-BE49-F238E27FC236}">
                  <a16:creationId xmlns:a16="http://schemas.microsoft.com/office/drawing/2014/main" id="{7A104AA6-D9F6-689A-95E7-717FFABF0992}"/>
                </a:ext>
              </a:extLst>
            </p:cNvPr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3894;p68">
              <a:extLst>
                <a:ext uri="{FF2B5EF4-FFF2-40B4-BE49-F238E27FC236}">
                  <a16:creationId xmlns:a16="http://schemas.microsoft.com/office/drawing/2014/main" id="{D3618A82-2D3F-2054-F5DE-2B8D38404E5B}"/>
                </a:ext>
              </a:extLst>
            </p:cNvPr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3895;p68">
              <a:extLst>
                <a:ext uri="{FF2B5EF4-FFF2-40B4-BE49-F238E27FC236}">
                  <a16:creationId xmlns:a16="http://schemas.microsoft.com/office/drawing/2014/main" id="{6B5684E6-6888-7A9D-20DF-D76F06E2488D}"/>
                </a:ext>
              </a:extLst>
            </p:cNvPr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3896;p68">
              <a:extLst>
                <a:ext uri="{FF2B5EF4-FFF2-40B4-BE49-F238E27FC236}">
                  <a16:creationId xmlns:a16="http://schemas.microsoft.com/office/drawing/2014/main" id="{C5DB7EE6-63C3-41A3-FAAC-35158D021508}"/>
                </a:ext>
              </a:extLst>
            </p:cNvPr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3897;p68">
              <a:extLst>
                <a:ext uri="{FF2B5EF4-FFF2-40B4-BE49-F238E27FC236}">
                  <a16:creationId xmlns:a16="http://schemas.microsoft.com/office/drawing/2014/main" id="{7A998869-5FFC-CE32-CC2B-939B779CFEC5}"/>
                </a:ext>
              </a:extLst>
            </p:cNvPr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3898;p68">
              <a:extLst>
                <a:ext uri="{FF2B5EF4-FFF2-40B4-BE49-F238E27FC236}">
                  <a16:creationId xmlns:a16="http://schemas.microsoft.com/office/drawing/2014/main" id="{EE12FC79-22C4-3B8B-46A2-DF172FBDB0E4}"/>
                </a:ext>
              </a:extLst>
            </p:cNvPr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3899;p68">
              <a:extLst>
                <a:ext uri="{FF2B5EF4-FFF2-40B4-BE49-F238E27FC236}">
                  <a16:creationId xmlns:a16="http://schemas.microsoft.com/office/drawing/2014/main" id="{8108E203-A3C6-6031-060C-C40F4239A41B}"/>
                </a:ext>
              </a:extLst>
            </p:cNvPr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3900;p68">
              <a:extLst>
                <a:ext uri="{FF2B5EF4-FFF2-40B4-BE49-F238E27FC236}">
                  <a16:creationId xmlns:a16="http://schemas.microsoft.com/office/drawing/2014/main" id="{59B9E3E2-326C-F127-1BB9-A43FCACE6406}"/>
                </a:ext>
              </a:extLst>
            </p:cNvPr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3901;p68">
              <a:extLst>
                <a:ext uri="{FF2B5EF4-FFF2-40B4-BE49-F238E27FC236}">
                  <a16:creationId xmlns:a16="http://schemas.microsoft.com/office/drawing/2014/main" id="{E6318E8B-521A-CF0F-A75C-79C3828EEF50}"/>
                </a:ext>
              </a:extLst>
            </p:cNvPr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3902;p68">
              <a:extLst>
                <a:ext uri="{FF2B5EF4-FFF2-40B4-BE49-F238E27FC236}">
                  <a16:creationId xmlns:a16="http://schemas.microsoft.com/office/drawing/2014/main" id="{36E7846C-C204-C31A-F790-E8A2D72A4E63}"/>
                </a:ext>
              </a:extLst>
            </p:cNvPr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3903;p68">
              <a:extLst>
                <a:ext uri="{FF2B5EF4-FFF2-40B4-BE49-F238E27FC236}">
                  <a16:creationId xmlns:a16="http://schemas.microsoft.com/office/drawing/2014/main" id="{28C7AABA-6199-4AB0-912A-DA909E28E4A2}"/>
                </a:ext>
              </a:extLst>
            </p:cNvPr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3904;p68">
              <a:extLst>
                <a:ext uri="{FF2B5EF4-FFF2-40B4-BE49-F238E27FC236}">
                  <a16:creationId xmlns:a16="http://schemas.microsoft.com/office/drawing/2014/main" id="{4311DD42-35B2-E147-45A1-0944AAC489A6}"/>
                </a:ext>
              </a:extLst>
            </p:cNvPr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3905;p68">
              <a:extLst>
                <a:ext uri="{FF2B5EF4-FFF2-40B4-BE49-F238E27FC236}">
                  <a16:creationId xmlns:a16="http://schemas.microsoft.com/office/drawing/2014/main" id="{7A586412-A450-A27A-434B-8DBF5998E662}"/>
                </a:ext>
              </a:extLst>
            </p:cNvPr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3906;p68">
              <a:extLst>
                <a:ext uri="{FF2B5EF4-FFF2-40B4-BE49-F238E27FC236}">
                  <a16:creationId xmlns:a16="http://schemas.microsoft.com/office/drawing/2014/main" id="{0F8098BD-74F2-B8D9-6C4C-18C9FBD5602B}"/>
                </a:ext>
              </a:extLst>
            </p:cNvPr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3907;p68">
              <a:extLst>
                <a:ext uri="{FF2B5EF4-FFF2-40B4-BE49-F238E27FC236}">
                  <a16:creationId xmlns:a16="http://schemas.microsoft.com/office/drawing/2014/main" id="{3EFB3F3E-E82E-9E97-DF19-C27A4110901F}"/>
                </a:ext>
              </a:extLst>
            </p:cNvPr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3908;p68">
              <a:extLst>
                <a:ext uri="{FF2B5EF4-FFF2-40B4-BE49-F238E27FC236}">
                  <a16:creationId xmlns:a16="http://schemas.microsoft.com/office/drawing/2014/main" id="{AC4D0181-62B2-27CD-355E-120D0683930F}"/>
                </a:ext>
              </a:extLst>
            </p:cNvPr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3909;p68">
              <a:extLst>
                <a:ext uri="{FF2B5EF4-FFF2-40B4-BE49-F238E27FC236}">
                  <a16:creationId xmlns:a16="http://schemas.microsoft.com/office/drawing/2014/main" id="{4D27D480-3492-42DE-2023-CBB8B94CC38E}"/>
                </a:ext>
              </a:extLst>
            </p:cNvPr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3910;p68">
              <a:extLst>
                <a:ext uri="{FF2B5EF4-FFF2-40B4-BE49-F238E27FC236}">
                  <a16:creationId xmlns:a16="http://schemas.microsoft.com/office/drawing/2014/main" id="{CE6C7093-1091-3F3F-1FB0-85135A337D16}"/>
                </a:ext>
              </a:extLst>
            </p:cNvPr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3911;p68">
              <a:extLst>
                <a:ext uri="{FF2B5EF4-FFF2-40B4-BE49-F238E27FC236}">
                  <a16:creationId xmlns:a16="http://schemas.microsoft.com/office/drawing/2014/main" id="{E65BCBF8-3686-64A8-9036-1E51B98C8516}"/>
                </a:ext>
              </a:extLst>
            </p:cNvPr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3912;p68">
              <a:extLst>
                <a:ext uri="{FF2B5EF4-FFF2-40B4-BE49-F238E27FC236}">
                  <a16:creationId xmlns:a16="http://schemas.microsoft.com/office/drawing/2014/main" id="{07C01301-5F3B-4FC7-BF26-9050AD4059FD}"/>
                </a:ext>
              </a:extLst>
            </p:cNvPr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3913;p68">
              <a:extLst>
                <a:ext uri="{FF2B5EF4-FFF2-40B4-BE49-F238E27FC236}">
                  <a16:creationId xmlns:a16="http://schemas.microsoft.com/office/drawing/2014/main" id="{E937737C-4510-89F4-00A0-F93BECD254F0}"/>
                </a:ext>
              </a:extLst>
            </p:cNvPr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3914;p68">
              <a:extLst>
                <a:ext uri="{FF2B5EF4-FFF2-40B4-BE49-F238E27FC236}">
                  <a16:creationId xmlns:a16="http://schemas.microsoft.com/office/drawing/2014/main" id="{1F1614B7-6DBF-6BD8-39D0-30C6C1E79255}"/>
                </a:ext>
              </a:extLst>
            </p:cNvPr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3915;p68">
              <a:extLst>
                <a:ext uri="{FF2B5EF4-FFF2-40B4-BE49-F238E27FC236}">
                  <a16:creationId xmlns:a16="http://schemas.microsoft.com/office/drawing/2014/main" id="{7684FCBF-197E-4431-1F8A-61F718D4AAA9}"/>
                </a:ext>
              </a:extLst>
            </p:cNvPr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3916;p68">
              <a:extLst>
                <a:ext uri="{FF2B5EF4-FFF2-40B4-BE49-F238E27FC236}">
                  <a16:creationId xmlns:a16="http://schemas.microsoft.com/office/drawing/2014/main" id="{9BA9EE8A-BC25-A55A-78AB-1C7ECA1759E0}"/>
                </a:ext>
              </a:extLst>
            </p:cNvPr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3917;p68">
              <a:extLst>
                <a:ext uri="{FF2B5EF4-FFF2-40B4-BE49-F238E27FC236}">
                  <a16:creationId xmlns:a16="http://schemas.microsoft.com/office/drawing/2014/main" id="{2CFCA83B-7237-FEAD-B097-A4634AFF1D6E}"/>
                </a:ext>
              </a:extLst>
            </p:cNvPr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3918;p68">
              <a:extLst>
                <a:ext uri="{FF2B5EF4-FFF2-40B4-BE49-F238E27FC236}">
                  <a16:creationId xmlns:a16="http://schemas.microsoft.com/office/drawing/2014/main" id="{66F282B9-2811-73B9-E59C-31D706BB5153}"/>
                </a:ext>
              </a:extLst>
            </p:cNvPr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3919;p68">
              <a:extLst>
                <a:ext uri="{FF2B5EF4-FFF2-40B4-BE49-F238E27FC236}">
                  <a16:creationId xmlns:a16="http://schemas.microsoft.com/office/drawing/2014/main" id="{445074EA-2C45-1E08-F2F9-07982EBE24F8}"/>
                </a:ext>
              </a:extLst>
            </p:cNvPr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3920;p68">
              <a:extLst>
                <a:ext uri="{FF2B5EF4-FFF2-40B4-BE49-F238E27FC236}">
                  <a16:creationId xmlns:a16="http://schemas.microsoft.com/office/drawing/2014/main" id="{78F39B1B-D19F-A407-756C-7A56578DA878}"/>
                </a:ext>
              </a:extLst>
            </p:cNvPr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3921;p68">
              <a:extLst>
                <a:ext uri="{FF2B5EF4-FFF2-40B4-BE49-F238E27FC236}">
                  <a16:creationId xmlns:a16="http://schemas.microsoft.com/office/drawing/2014/main" id="{DD9A10A9-2861-EC9C-8790-18DE6A214E09}"/>
                </a:ext>
              </a:extLst>
            </p:cNvPr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3922;p68">
              <a:extLst>
                <a:ext uri="{FF2B5EF4-FFF2-40B4-BE49-F238E27FC236}">
                  <a16:creationId xmlns:a16="http://schemas.microsoft.com/office/drawing/2014/main" id="{2C74A30B-1FF4-2C06-7455-506C54873409}"/>
                </a:ext>
              </a:extLst>
            </p:cNvPr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3923;p68">
              <a:extLst>
                <a:ext uri="{FF2B5EF4-FFF2-40B4-BE49-F238E27FC236}">
                  <a16:creationId xmlns:a16="http://schemas.microsoft.com/office/drawing/2014/main" id="{71A20773-1EC3-DE5A-3EDC-129CD68EEECB}"/>
                </a:ext>
              </a:extLst>
            </p:cNvPr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3924;p68">
              <a:extLst>
                <a:ext uri="{FF2B5EF4-FFF2-40B4-BE49-F238E27FC236}">
                  <a16:creationId xmlns:a16="http://schemas.microsoft.com/office/drawing/2014/main" id="{67991A1B-73A2-A255-3C3D-01B6B3BE0952}"/>
                </a:ext>
              </a:extLst>
            </p:cNvPr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3925;p68">
              <a:extLst>
                <a:ext uri="{FF2B5EF4-FFF2-40B4-BE49-F238E27FC236}">
                  <a16:creationId xmlns:a16="http://schemas.microsoft.com/office/drawing/2014/main" id="{60CE5C34-3630-12C5-CC8E-950F8B6C961D}"/>
                </a:ext>
              </a:extLst>
            </p:cNvPr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3926;p68">
              <a:extLst>
                <a:ext uri="{FF2B5EF4-FFF2-40B4-BE49-F238E27FC236}">
                  <a16:creationId xmlns:a16="http://schemas.microsoft.com/office/drawing/2014/main" id="{C1F65692-F615-3333-6861-A646275DBD34}"/>
                </a:ext>
              </a:extLst>
            </p:cNvPr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3927;p68">
              <a:extLst>
                <a:ext uri="{FF2B5EF4-FFF2-40B4-BE49-F238E27FC236}">
                  <a16:creationId xmlns:a16="http://schemas.microsoft.com/office/drawing/2014/main" id="{2EBCBD4E-5E71-00B9-4D46-C7592FB43C0B}"/>
                </a:ext>
              </a:extLst>
            </p:cNvPr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3928;p68">
              <a:extLst>
                <a:ext uri="{FF2B5EF4-FFF2-40B4-BE49-F238E27FC236}">
                  <a16:creationId xmlns:a16="http://schemas.microsoft.com/office/drawing/2014/main" id="{005657AB-F1DC-0EC5-C121-B6723641152C}"/>
                </a:ext>
              </a:extLst>
            </p:cNvPr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3929;p68">
              <a:extLst>
                <a:ext uri="{FF2B5EF4-FFF2-40B4-BE49-F238E27FC236}">
                  <a16:creationId xmlns:a16="http://schemas.microsoft.com/office/drawing/2014/main" id="{E262ACCF-2F30-DE4C-F19B-55537CC7D8AA}"/>
                </a:ext>
              </a:extLst>
            </p:cNvPr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3930;p68">
              <a:extLst>
                <a:ext uri="{FF2B5EF4-FFF2-40B4-BE49-F238E27FC236}">
                  <a16:creationId xmlns:a16="http://schemas.microsoft.com/office/drawing/2014/main" id="{B9F26F62-E8F4-77B8-67C4-BB49A9B61693}"/>
                </a:ext>
              </a:extLst>
            </p:cNvPr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3931;p68">
              <a:extLst>
                <a:ext uri="{FF2B5EF4-FFF2-40B4-BE49-F238E27FC236}">
                  <a16:creationId xmlns:a16="http://schemas.microsoft.com/office/drawing/2014/main" id="{1C722153-3A79-E677-281E-985EC8BAF19E}"/>
                </a:ext>
              </a:extLst>
            </p:cNvPr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3932;p68">
              <a:extLst>
                <a:ext uri="{FF2B5EF4-FFF2-40B4-BE49-F238E27FC236}">
                  <a16:creationId xmlns:a16="http://schemas.microsoft.com/office/drawing/2014/main" id="{9A0347BB-A96F-2CF9-7123-D377C78C0266}"/>
                </a:ext>
              </a:extLst>
            </p:cNvPr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3933;p68">
              <a:extLst>
                <a:ext uri="{FF2B5EF4-FFF2-40B4-BE49-F238E27FC236}">
                  <a16:creationId xmlns:a16="http://schemas.microsoft.com/office/drawing/2014/main" id="{6770A351-6E0F-7663-5FB2-54B8B2C669AF}"/>
                </a:ext>
              </a:extLst>
            </p:cNvPr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3934;p68">
              <a:extLst>
                <a:ext uri="{FF2B5EF4-FFF2-40B4-BE49-F238E27FC236}">
                  <a16:creationId xmlns:a16="http://schemas.microsoft.com/office/drawing/2014/main" id="{BDB464E1-E81A-0C6D-11E5-F607549DEADF}"/>
                </a:ext>
              </a:extLst>
            </p:cNvPr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3935;p68">
              <a:extLst>
                <a:ext uri="{FF2B5EF4-FFF2-40B4-BE49-F238E27FC236}">
                  <a16:creationId xmlns:a16="http://schemas.microsoft.com/office/drawing/2014/main" id="{C8345C52-3A85-F5FA-F7E5-DC797378A4B3}"/>
                </a:ext>
              </a:extLst>
            </p:cNvPr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3936;p68">
              <a:extLst>
                <a:ext uri="{FF2B5EF4-FFF2-40B4-BE49-F238E27FC236}">
                  <a16:creationId xmlns:a16="http://schemas.microsoft.com/office/drawing/2014/main" id="{D8B8C4D1-6F57-B08A-2973-1630A49E6A0E}"/>
                </a:ext>
              </a:extLst>
            </p:cNvPr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3937;p68">
              <a:extLst>
                <a:ext uri="{FF2B5EF4-FFF2-40B4-BE49-F238E27FC236}">
                  <a16:creationId xmlns:a16="http://schemas.microsoft.com/office/drawing/2014/main" id="{48C1673F-B13A-4199-2DA1-3C259F512212}"/>
                </a:ext>
              </a:extLst>
            </p:cNvPr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3938;p68">
              <a:extLst>
                <a:ext uri="{FF2B5EF4-FFF2-40B4-BE49-F238E27FC236}">
                  <a16:creationId xmlns:a16="http://schemas.microsoft.com/office/drawing/2014/main" id="{0EDE48F4-1558-6D45-A952-83029C9A679F}"/>
                </a:ext>
              </a:extLst>
            </p:cNvPr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3939;p68">
              <a:extLst>
                <a:ext uri="{FF2B5EF4-FFF2-40B4-BE49-F238E27FC236}">
                  <a16:creationId xmlns:a16="http://schemas.microsoft.com/office/drawing/2014/main" id="{9D363733-A000-C11D-42B5-6F4671D538DE}"/>
                </a:ext>
              </a:extLst>
            </p:cNvPr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3940;p68">
              <a:extLst>
                <a:ext uri="{FF2B5EF4-FFF2-40B4-BE49-F238E27FC236}">
                  <a16:creationId xmlns:a16="http://schemas.microsoft.com/office/drawing/2014/main" id="{60AD3BD2-B42A-1E8D-031F-57A2A826CAB9}"/>
                </a:ext>
              </a:extLst>
            </p:cNvPr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3941;p68">
              <a:extLst>
                <a:ext uri="{FF2B5EF4-FFF2-40B4-BE49-F238E27FC236}">
                  <a16:creationId xmlns:a16="http://schemas.microsoft.com/office/drawing/2014/main" id="{03896E91-2E55-5D4D-A54C-B605A3D52705}"/>
                </a:ext>
              </a:extLst>
            </p:cNvPr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3942;p68">
              <a:extLst>
                <a:ext uri="{FF2B5EF4-FFF2-40B4-BE49-F238E27FC236}">
                  <a16:creationId xmlns:a16="http://schemas.microsoft.com/office/drawing/2014/main" id="{E256CC56-7704-CB46-F4C7-989C0B3410AD}"/>
                </a:ext>
              </a:extLst>
            </p:cNvPr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3943;p68">
              <a:extLst>
                <a:ext uri="{FF2B5EF4-FFF2-40B4-BE49-F238E27FC236}">
                  <a16:creationId xmlns:a16="http://schemas.microsoft.com/office/drawing/2014/main" id="{F19A0477-AE2C-27BC-332A-8582A29671A1}"/>
                </a:ext>
              </a:extLst>
            </p:cNvPr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3944;p68">
              <a:extLst>
                <a:ext uri="{FF2B5EF4-FFF2-40B4-BE49-F238E27FC236}">
                  <a16:creationId xmlns:a16="http://schemas.microsoft.com/office/drawing/2014/main" id="{5AC92F0F-9D0C-CAC0-8F73-753D3B080309}"/>
                </a:ext>
              </a:extLst>
            </p:cNvPr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3945;p68">
              <a:extLst>
                <a:ext uri="{FF2B5EF4-FFF2-40B4-BE49-F238E27FC236}">
                  <a16:creationId xmlns:a16="http://schemas.microsoft.com/office/drawing/2014/main" id="{C650103A-7044-583A-E5C6-4C94E21F3166}"/>
                </a:ext>
              </a:extLst>
            </p:cNvPr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3946;p68">
              <a:extLst>
                <a:ext uri="{FF2B5EF4-FFF2-40B4-BE49-F238E27FC236}">
                  <a16:creationId xmlns:a16="http://schemas.microsoft.com/office/drawing/2014/main" id="{9E8E1352-5026-04BC-C3ED-C10A273391FB}"/>
                </a:ext>
              </a:extLst>
            </p:cNvPr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3947;p68">
              <a:extLst>
                <a:ext uri="{FF2B5EF4-FFF2-40B4-BE49-F238E27FC236}">
                  <a16:creationId xmlns:a16="http://schemas.microsoft.com/office/drawing/2014/main" id="{A3F5B977-3BE7-CD3F-E225-39CE494C762F}"/>
                </a:ext>
              </a:extLst>
            </p:cNvPr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3948;p68">
              <a:extLst>
                <a:ext uri="{FF2B5EF4-FFF2-40B4-BE49-F238E27FC236}">
                  <a16:creationId xmlns:a16="http://schemas.microsoft.com/office/drawing/2014/main" id="{D464EE72-53EC-1B0A-E8EE-603A9B675FC8}"/>
                </a:ext>
              </a:extLst>
            </p:cNvPr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3949;p68">
              <a:extLst>
                <a:ext uri="{FF2B5EF4-FFF2-40B4-BE49-F238E27FC236}">
                  <a16:creationId xmlns:a16="http://schemas.microsoft.com/office/drawing/2014/main" id="{F8FE9455-EA94-83D2-0472-702521FB939E}"/>
                </a:ext>
              </a:extLst>
            </p:cNvPr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3950;p68">
              <a:extLst>
                <a:ext uri="{FF2B5EF4-FFF2-40B4-BE49-F238E27FC236}">
                  <a16:creationId xmlns:a16="http://schemas.microsoft.com/office/drawing/2014/main" id="{2AB6BCBA-D414-2F99-7B0C-7E58335C4405}"/>
                </a:ext>
              </a:extLst>
            </p:cNvPr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3951;p68">
              <a:extLst>
                <a:ext uri="{FF2B5EF4-FFF2-40B4-BE49-F238E27FC236}">
                  <a16:creationId xmlns:a16="http://schemas.microsoft.com/office/drawing/2014/main" id="{26114BB1-EC12-1017-E237-42E94056195D}"/>
                </a:ext>
              </a:extLst>
            </p:cNvPr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3952;p68">
              <a:extLst>
                <a:ext uri="{FF2B5EF4-FFF2-40B4-BE49-F238E27FC236}">
                  <a16:creationId xmlns:a16="http://schemas.microsoft.com/office/drawing/2014/main" id="{23C3569F-3EC5-E935-17C3-A93413D9E979}"/>
                </a:ext>
              </a:extLst>
            </p:cNvPr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3953;p68">
              <a:extLst>
                <a:ext uri="{FF2B5EF4-FFF2-40B4-BE49-F238E27FC236}">
                  <a16:creationId xmlns:a16="http://schemas.microsoft.com/office/drawing/2014/main" id="{0AAE0E4B-9D81-6F56-EDE1-FEAACF551D30}"/>
                </a:ext>
              </a:extLst>
            </p:cNvPr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3954;p68">
              <a:extLst>
                <a:ext uri="{FF2B5EF4-FFF2-40B4-BE49-F238E27FC236}">
                  <a16:creationId xmlns:a16="http://schemas.microsoft.com/office/drawing/2014/main" id="{227888BA-F432-42EE-A1A0-7A1F4D35A638}"/>
                </a:ext>
              </a:extLst>
            </p:cNvPr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3955;p68">
              <a:extLst>
                <a:ext uri="{FF2B5EF4-FFF2-40B4-BE49-F238E27FC236}">
                  <a16:creationId xmlns:a16="http://schemas.microsoft.com/office/drawing/2014/main" id="{C03F7A16-F725-CBA1-E70B-B33155DB6FB9}"/>
                </a:ext>
              </a:extLst>
            </p:cNvPr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3956;p68">
              <a:extLst>
                <a:ext uri="{FF2B5EF4-FFF2-40B4-BE49-F238E27FC236}">
                  <a16:creationId xmlns:a16="http://schemas.microsoft.com/office/drawing/2014/main" id="{C54D6534-5F07-CEA3-B269-4A70926754B2}"/>
                </a:ext>
              </a:extLst>
            </p:cNvPr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3957;p68">
              <a:extLst>
                <a:ext uri="{FF2B5EF4-FFF2-40B4-BE49-F238E27FC236}">
                  <a16:creationId xmlns:a16="http://schemas.microsoft.com/office/drawing/2014/main" id="{7417D674-78FC-BC12-BE96-CFFCE9A86932}"/>
                </a:ext>
              </a:extLst>
            </p:cNvPr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3958;p68">
              <a:extLst>
                <a:ext uri="{FF2B5EF4-FFF2-40B4-BE49-F238E27FC236}">
                  <a16:creationId xmlns:a16="http://schemas.microsoft.com/office/drawing/2014/main" id="{73D4C604-39A1-4CE0-E9B1-459AB003E3B0}"/>
                </a:ext>
              </a:extLst>
            </p:cNvPr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3959;p68">
              <a:extLst>
                <a:ext uri="{FF2B5EF4-FFF2-40B4-BE49-F238E27FC236}">
                  <a16:creationId xmlns:a16="http://schemas.microsoft.com/office/drawing/2014/main" id="{03FFC795-A385-B0AE-4976-39D133B22F0D}"/>
                </a:ext>
              </a:extLst>
            </p:cNvPr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3960;p68">
              <a:extLst>
                <a:ext uri="{FF2B5EF4-FFF2-40B4-BE49-F238E27FC236}">
                  <a16:creationId xmlns:a16="http://schemas.microsoft.com/office/drawing/2014/main" id="{3B38882F-5593-4A71-94EE-F5A2225F4C6A}"/>
                </a:ext>
              </a:extLst>
            </p:cNvPr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3961;p68">
              <a:extLst>
                <a:ext uri="{FF2B5EF4-FFF2-40B4-BE49-F238E27FC236}">
                  <a16:creationId xmlns:a16="http://schemas.microsoft.com/office/drawing/2014/main" id="{82A51FD7-5F8E-9C10-66A7-98C898D291D9}"/>
                </a:ext>
              </a:extLst>
            </p:cNvPr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3962;p68">
              <a:extLst>
                <a:ext uri="{FF2B5EF4-FFF2-40B4-BE49-F238E27FC236}">
                  <a16:creationId xmlns:a16="http://schemas.microsoft.com/office/drawing/2014/main" id="{E7E3956A-E356-0D44-93A1-7EFF00D11D95}"/>
                </a:ext>
              </a:extLst>
            </p:cNvPr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3963;p68">
              <a:extLst>
                <a:ext uri="{FF2B5EF4-FFF2-40B4-BE49-F238E27FC236}">
                  <a16:creationId xmlns:a16="http://schemas.microsoft.com/office/drawing/2014/main" id="{05E9857E-2493-3273-D6D1-747FA66386AA}"/>
                </a:ext>
              </a:extLst>
            </p:cNvPr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3964;p68">
              <a:extLst>
                <a:ext uri="{FF2B5EF4-FFF2-40B4-BE49-F238E27FC236}">
                  <a16:creationId xmlns:a16="http://schemas.microsoft.com/office/drawing/2014/main" id="{3F5FF0AA-1F20-3ED1-74E7-1B2D70360FE3}"/>
                </a:ext>
              </a:extLst>
            </p:cNvPr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3965;p68">
              <a:extLst>
                <a:ext uri="{FF2B5EF4-FFF2-40B4-BE49-F238E27FC236}">
                  <a16:creationId xmlns:a16="http://schemas.microsoft.com/office/drawing/2014/main" id="{669B71A6-CF31-876E-C3C3-DFD80CE7A3A4}"/>
                </a:ext>
              </a:extLst>
            </p:cNvPr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3966;p68">
              <a:extLst>
                <a:ext uri="{FF2B5EF4-FFF2-40B4-BE49-F238E27FC236}">
                  <a16:creationId xmlns:a16="http://schemas.microsoft.com/office/drawing/2014/main" id="{DB65B461-D426-9DD9-B5EB-B08DA2F2DE5B}"/>
                </a:ext>
              </a:extLst>
            </p:cNvPr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3967;p68">
              <a:extLst>
                <a:ext uri="{FF2B5EF4-FFF2-40B4-BE49-F238E27FC236}">
                  <a16:creationId xmlns:a16="http://schemas.microsoft.com/office/drawing/2014/main" id="{B3D33CDD-3EA8-7470-F453-5A1ACC561D53}"/>
                </a:ext>
              </a:extLst>
            </p:cNvPr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3968;p68">
              <a:extLst>
                <a:ext uri="{FF2B5EF4-FFF2-40B4-BE49-F238E27FC236}">
                  <a16:creationId xmlns:a16="http://schemas.microsoft.com/office/drawing/2014/main" id="{4C1839F2-563A-630D-2961-F4A5BC45D4E9}"/>
                </a:ext>
              </a:extLst>
            </p:cNvPr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3969;p68">
              <a:extLst>
                <a:ext uri="{FF2B5EF4-FFF2-40B4-BE49-F238E27FC236}">
                  <a16:creationId xmlns:a16="http://schemas.microsoft.com/office/drawing/2014/main" id="{47114A23-28B9-8676-ACB3-06687A441B01}"/>
                </a:ext>
              </a:extLst>
            </p:cNvPr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3970;p68">
              <a:extLst>
                <a:ext uri="{FF2B5EF4-FFF2-40B4-BE49-F238E27FC236}">
                  <a16:creationId xmlns:a16="http://schemas.microsoft.com/office/drawing/2014/main" id="{27ADD68A-9F95-C092-1926-9CFE6C658636}"/>
                </a:ext>
              </a:extLst>
            </p:cNvPr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3971;p68">
              <a:extLst>
                <a:ext uri="{FF2B5EF4-FFF2-40B4-BE49-F238E27FC236}">
                  <a16:creationId xmlns:a16="http://schemas.microsoft.com/office/drawing/2014/main" id="{D76C24A5-F3F7-3DA0-8D52-986E07BB7526}"/>
                </a:ext>
              </a:extLst>
            </p:cNvPr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3972;p68">
              <a:extLst>
                <a:ext uri="{FF2B5EF4-FFF2-40B4-BE49-F238E27FC236}">
                  <a16:creationId xmlns:a16="http://schemas.microsoft.com/office/drawing/2014/main" id="{6ACB1091-8E85-A53D-E2F7-DEC696DBD0D8}"/>
                </a:ext>
              </a:extLst>
            </p:cNvPr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3973;p68">
              <a:extLst>
                <a:ext uri="{FF2B5EF4-FFF2-40B4-BE49-F238E27FC236}">
                  <a16:creationId xmlns:a16="http://schemas.microsoft.com/office/drawing/2014/main" id="{21B19C6D-315F-2FD5-B5CB-A8BD222C53DE}"/>
                </a:ext>
              </a:extLst>
            </p:cNvPr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3974;p68">
              <a:extLst>
                <a:ext uri="{FF2B5EF4-FFF2-40B4-BE49-F238E27FC236}">
                  <a16:creationId xmlns:a16="http://schemas.microsoft.com/office/drawing/2014/main" id="{8F00DF5C-B270-9A0A-B384-617B24207B87}"/>
                </a:ext>
              </a:extLst>
            </p:cNvPr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3975;p68">
              <a:extLst>
                <a:ext uri="{FF2B5EF4-FFF2-40B4-BE49-F238E27FC236}">
                  <a16:creationId xmlns:a16="http://schemas.microsoft.com/office/drawing/2014/main" id="{1BD3B9B9-B8C0-739E-5467-E6E261DE2632}"/>
                </a:ext>
              </a:extLst>
            </p:cNvPr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3976;p68">
              <a:extLst>
                <a:ext uri="{FF2B5EF4-FFF2-40B4-BE49-F238E27FC236}">
                  <a16:creationId xmlns:a16="http://schemas.microsoft.com/office/drawing/2014/main" id="{A96617D3-C1FD-B8BB-A980-D30608FA9122}"/>
                </a:ext>
              </a:extLst>
            </p:cNvPr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3977;p68">
              <a:extLst>
                <a:ext uri="{FF2B5EF4-FFF2-40B4-BE49-F238E27FC236}">
                  <a16:creationId xmlns:a16="http://schemas.microsoft.com/office/drawing/2014/main" id="{79E6C8FF-30BC-87E3-CF1A-003B84609B8A}"/>
                </a:ext>
              </a:extLst>
            </p:cNvPr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3978;p68">
              <a:extLst>
                <a:ext uri="{FF2B5EF4-FFF2-40B4-BE49-F238E27FC236}">
                  <a16:creationId xmlns:a16="http://schemas.microsoft.com/office/drawing/2014/main" id="{3FF8E4C6-4BEA-430E-F18B-FC6694D465F2}"/>
                </a:ext>
              </a:extLst>
            </p:cNvPr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3979;p68">
              <a:extLst>
                <a:ext uri="{FF2B5EF4-FFF2-40B4-BE49-F238E27FC236}">
                  <a16:creationId xmlns:a16="http://schemas.microsoft.com/office/drawing/2014/main" id="{3C886945-6690-BCB9-F456-023F776478CC}"/>
                </a:ext>
              </a:extLst>
            </p:cNvPr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3980;p68">
              <a:extLst>
                <a:ext uri="{FF2B5EF4-FFF2-40B4-BE49-F238E27FC236}">
                  <a16:creationId xmlns:a16="http://schemas.microsoft.com/office/drawing/2014/main" id="{7BF4562C-9EC1-6753-5DD2-3AAC3FFEABA8}"/>
                </a:ext>
              </a:extLst>
            </p:cNvPr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3981;p68">
              <a:extLst>
                <a:ext uri="{FF2B5EF4-FFF2-40B4-BE49-F238E27FC236}">
                  <a16:creationId xmlns:a16="http://schemas.microsoft.com/office/drawing/2014/main" id="{57CE7ABD-C0A3-7A1D-414B-7919CB4714DF}"/>
                </a:ext>
              </a:extLst>
            </p:cNvPr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3982;p68">
              <a:extLst>
                <a:ext uri="{FF2B5EF4-FFF2-40B4-BE49-F238E27FC236}">
                  <a16:creationId xmlns:a16="http://schemas.microsoft.com/office/drawing/2014/main" id="{3942A580-DDBA-31D6-B6AB-F0DAE1F6CE96}"/>
                </a:ext>
              </a:extLst>
            </p:cNvPr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3983;p68">
              <a:extLst>
                <a:ext uri="{FF2B5EF4-FFF2-40B4-BE49-F238E27FC236}">
                  <a16:creationId xmlns:a16="http://schemas.microsoft.com/office/drawing/2014/main" id="{E2C09C84-847C-F09B-91E3-E65543050A9D}"/>
                </a:ext>
              </a:extLst>
            </p:cNvPr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3984;p68">
              <a:extLst>
                <a:ext uri="{FF2B5EF4-FFF2-40B4-BE49-F238E27FC236}">
                  <a16:creationId xmlns:a16="http://schemas.microsoft.com/office/drawing/2014/main" id="{8F313F35-D290-BC4B-FB76-AC762D793027}"/>
                </a:ext>
              </a:extLst>
            </p:cNvPr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3985;p68">
              <a:extLst>
                <a:ext uri="{FF2B5EF4-FFF2-40B4-BE49-F238E27FC236}">
                  <a16:creationId xmlns:a16="http://schemas.microsoft.com/office/drawing/2014/main" id="{F01B9F6F-2FAE-7D75-6325-EEA967B3FA6D}"/>
                </a:ext>
              </a:extLst>
            </p:cNvPr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3986;p68">
              <a:extLst>
                <a:ext uri="{FF2B5EF4-FFF2-40B4-BE49-F238E27FC236}">
                  <a16:creationId xmlns:a16="http://schemas.microsoft.com/office/drawing/2014/main" id="{34B8B7EA-A858-F76D-7611-62B54F31C705}"/>
                </a:ext>
              </a:extLst>
            </p:cNvPr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3987;p68">
              <a:extLst>
                <a:ext uri="{FF2B5EF4-FFF2-40B4-BE49-F238E27FC236}">
                  <a16:creationId xmlns:a16="http://schemas.microsoft.com/office/drawing/2014/main" id="{9B04E0BF-0485-73AC-3876-2205518B00FC}"/>
                </a:ext>
              </a:extLst>
            </p:cNvPr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3988;p68">
              <a:extLst>
                <a:ext uri="{FF2B5EF4-FFF2-40B4-BE49-F238E27FC236}">
                  <a16:creationId xmlns:a16="http://schemas.microsoft.com/office/drawing/2014/main" id="{A72C1AC0-3161-C386-D7EC-8C0DA94BB008}"/>
                </a:ext>
              </a:extLst>
            </p:cNvPr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3989;p68">
              <a:extLst>
                <a:ext uri="{FF2B5EF4-FFF2-40B4-BE49-F238E27FC236}">
                  <a16:creationId xmlns:a16="http://schemas.microsoft.com/office/drawing/2014/main" id="{3A71A62E-C1F2-9B1B-3C62-29A89E3EC0BE}"/>
                </a:ext>
              </a:extLst>
            </p:cNvPr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3990;p68">
              <a:extLst>
                <a:ext uri="{FF2B5EF4-FFF2-40B4-BE49-F238E27FC236}">
                  <a16:creationId xmlns:a16="http://schemas.microsoft.com/office/drawing/2014/main" id="{13954227-6879-D7A1-255D-1143D3925A57}"/>
                </a:ext>
              </a:extLst>
            </p:cNvPr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3991;p68">
              <a:extLst>
                <a:ext uri="{FF2B5EF4-FFF2-40B4-BE49-F238E27FC236}">
                  <a16:creationId xmlns:a16="http://schemas.microsoft.com/office/drawing/2014/main" id="{0BA3AE82-4721-40BD-6344-03A18E71D9D4}"/>
                </a:ext>
              </a:extLst>
            </p:cNvPr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3992;p68">
              <a:extLst>
                <a:ext uri="{FF2B5EF4-FFF2-40B4-BE49-F238E27FC236}">
                  <a16:creationId xmlns:a16="http://schemas.microsoft.com/office/drawing/2014/main" id="{24D9EFE7-99A8-5E90-FCA5-1EDE3C90F63B}"/>
                </a:ext>
              </a:extLst>
            </p:cNvPr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3993;p68">
              <a:extLst>
                <a:ext uri="{FF2B5EF4-FFF2-40B4-BE49-F238E27FC236}">
                  <a16:creationId xmlns:a16="http://schemas.microsoft.com/office/drawing/2014/main" id="{78699B28-0866-F440-550A-90431A7CC6F0}"/>
                </a:ext>
              </a:extLst>
            </p:cNvPr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3994;p68">
              <a:extLst>
                <a:ext uri="{FF2B5EF4-FFF2-40B4-BE49-F238E27FC236}">
                  <a16:creationId xmlns:a16="http://schemas.microsoft.com/office/drawing/2014/main" id="{363B4550-976C-7D32-5D92-B9F4BA20B37D}"/>
                </a:ext>
              </a:extLst>
            </p:cNvPr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3995;p68">
              <a:extLst>
                <a:ext uri="{FF2B5EF4-FFF2-40B4-BE49-F238E27FC236}">
                  <a16:creationId xmlns:a16="http://schemas.microsoft.com/office/drawing/2014/main" id="{482C5159-57C7-3CE2-1C7B-8E8734ED6EFC}"/>
                </a:ext>
              </a:extLst>
            </p:cNvPr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3996;p68">
              <a:extLst>
                <a:ext uri="{FF2B5EF4-FFF2-40B4-BE49-F238E27FC236}">
                  <a16:creationId xmlns:a16="http://schemas.microsoft.com/office/drawing/2014/main" id="{443AB50A-0AB2-91E1-A938-9EE42BB3A9A3}"/>
                </a:ext>
              </a:extLst>
            </p:cNvPr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3997;p68">
              <a:extLst>
                <a:ext uri="{FF2B5EF4-FFF2-40B4-BE49-F238E27FC236}">
                  <a16:creationId xmlns:a16="http://schemas.microsoft.com/office/drawing/2014/main" id="{5020ABE0-FAB5-8DE4-382E-8C6C0B23DCD9}"/>
                </a:ext>
              </a:extLst>
            </p:cNvPr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3998;p68">
              <a:extLst>
                <a:ext uri="{FF2B5EF4-FFF2-40B4-BE49-F238E27FC236}">
                  <a16:creationId xmlns:a16="http://schemas.microsoft.com/office/drawing/2014/main" id="{9ABE6411-7A8C-CEAD-B509-288BE0C5B8BA}"/>
                </a:ext>
              </a:extLst>
            </p:cNvPr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3999;p68">
              <a:extLst>
                <a:ext uri="{FF2B5EF4-FFF2-40B4-BE49-F238E27FC236}">
                  <a16:creationId xmlns:a16="http://schemas.microsoft.com/office/drawing/2014/main" id="{9AD9C972-EE77-8D32-E56D-893EF7AACE04}"/>
                </a:ext>
              </a:extLst>
            </p:cNvPr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4000;p68">
              <a:extLst>
                <a:ext uri="{FF2B5EF4-FFF2-40B4-BE49-F238E27FC236}">
                  <a16:creationId xmlns:a16="http://schemas.microsoft.com/office/drawing/2014/main" id="{B267537A-E488-B48B-14CB-5794ADCAB8A4}"/>
                </a:ext>
              </a:extLst>
            </p:cNvPr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4001;p68">
              <a:extLst>
                <a:ext uri="{FF2B5EF4-FFF2-40B4-BE49-F238E27FC236}">
                  <a16:creationId xmlns:a16="http://schemas.microsoft.com/office/drawing/2014/main" id="{926B8BCC-2A63-6581-93AD-2AA488D541AA}"/>
                </a:ext>
              </a:extLst>
            </p:cNvPr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4002;p68">
              <a:extLst>
                <a:ext uri="{FF2B5EF4-FFF2-40B4-BE49-F238E27FC236}">
                  <a16:creationId xmlns:a16="http://schemas.microsoft.com/office/drawing/2014/main" id="{0E8B6A5D-3C2F-3448-44B1-2BFA3804F515}"/>
                </a:ext>
              </a:extLst>
            </p:cNvPr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4003;p68">
              <a:extLst>
                <a:ext uri="{FF2B5EF4-FFF2-40B4-BE49-F238E27FC236}">
                  <a16:creationId xmlns:a16="http://schemas.microsoft.com/office/drawing/2014/main" id="{96B9F8F8-D52B-15A5-C377-166F6EF0DEC6}"/>
                </a:ext>
              </a:extLst>
            </p:cNvPr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4004;p68">
              <a:extLst>
                <a:ext uri="{FF2B5EF4-FFF2-40B4-BE49-F238E27FC236}">
                  <a16:creationId xmlns:a16="http://schemas.microsoft.com/office/drawing/2014/main" id="{CE0F6976-D2DE-5A01-F968-6E995E87D139}"/>
                </a:ext>
              </a:extLst>
            </p:cNvPr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4005;p68">
              <a:extLst>
                <a:ext uri="{FF2B5EF4-FFF2-40B4-BE49-F238E27FC236}">
                  <a16:creationId xmlns:a16="http://schemas.microsoft.com/office/drawing/2014/main" id="{DA7E3744-AC70-1B39-F3AE-9A964D438471}"/>
                </a:ext>
              </a:extLst>
            </p:cNvPr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4006;p68">
              <a:extLst>
                <a:ext uri="{FF2B5EF4-FFF2-40B4-BE49-F238E27FC236}">
                  <a16:creationId xmlns:a16="http://schemas.microsoft.com/office/drawing/2014/main" id="{837DA2E3-E476-FD4F-629F-985BC164981B}"/>
                </a:ext>
              </a:extLst>
            </p:cNvPr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4007;p68">
              <a:extLst>
                <a:ext uri="{FF2B5EF4-FFF2-40B4-BE49-F238E27FC236}">
                  <a16:creationId xmlns:a16="http://schemas.microsoft.com/office/drawing/2014/main" id="{7D4CC98D-8125-81D6-26AA-20026BADD4FC}"/>
                </a:ext>
              </a:extLst>
            </p:cNvPr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4008;p68">
              <a:extLst>
                <a:ext uri="{FF2B5EF4-FFF2-40B4-BE49-F238E27FC236}">
                  <a16:creationId xmlns:a16="http://schemas.microsoft.com/office/drawing/2014/main" id="{8225D7F1-A775-76F4-0843-9AF0B6C8BB3F}"/>
                </a:ext>
              </a:extLst>
            </p:cNvPr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4009;p68">
              <a:extLst>
                <a:ext uri="{FF2B5EF4-FFF2-40B4-BE49-F238E27FC236}">
                  <a16:creationId xmlns:a16="http://schemas.microsoft.com/office/drawing/2014/main" id="{19A9EC76-4524-32F9-BB05-6DCC5F3AA765}"/>
                </a:ext>
              </a:extLst>
            </p:cNvPr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4010;p68">
              <a:extLst>
                <a:ext uri="{FF2B5EF4-FFF2-40B4-BE49-F238E27FC236}">
                  <a16:creationId xmlns:a16="http://schemas.microsoft.com/office/drawing/2014/main" id="{F12CD1F7-2765-6FC5-BD0B-F06FDDDFE278}"/>
                </a:ext>
              </a:extLst>
            </p:cNvPr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4011;p68">
              <a:extLst>
                <a:ext uri="{FF2B5EF4-FFF2-40B4-BE49-F238E27FC236}">
                  <a16:creationId xmlns:a16="http://schemas.microsoft.com/office/drawing/2014/main" id="{6CE4FE71-1FD9-A8FF-2A32-D4902E1A7A49}"/>
                </a:ext>
              </a:extLst>
            </p:cNvPr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4012;p68">
              <a:extLst>
                <a:ext uri="{FF2B5EF4-FFF2-40B4-BE49-F238E27FC236}">
                  <a16:creationId xmlns:a16="http://schemas.microsoft.com/office/drawing/2014/main" id="{E038B6B2-EA80-BB22-7D25-426E0582847A}"/>
                </a:ext>
              </a:extLst>
            </p:cNvPr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4013;p68">
              <a:extLst>
                <a:ext uri="{FF2B5EF4-FFF2-40B4-BE49-F238E27FC236}">
                  <a16:creationId xmlns:a16="http://schemas.microsoft.com/office/drawing/2014/main" id="{B5F4F49E-FEFE-DEFD-6BD2-4B2EF6F34233}"/>
                </a:ext>
              </a:extLst>
            </p:cNvPr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4014;p68">
              <a:extLst>
                <a:ext uri="{FF2B5EF4-FFF2-40B4-BE49-F238E27FC236}">
                  <a16:creationId xmlns:a16="http://schemas.microsoft.com/office/drawing/2014/main" id="{2CA3E11E-29D1-C756-BF95-2DEAD2AC38B8}"/>
                </a:ext>
              </a:extLst>
            </p:cNvPr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4015;p68">
              <a:extLst>
                <a:ext uri="{FF2B5EF4-FFF2-40B4-BE49-F238E27FC236}">
                  <a16:creationId xmlns:a16="http://schemas.microsoft.com/office/drawing/2014/main" id="{A5EE4AFF-250C-7D96-4058-BFFAD66452F5}"/>
                </a:ext>
              </a:extLst>
            </p:cNvPr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4016;p68">
              <a:extLst>
                <a:ext uri="{FF2B5EF4-FFF2-40B4-BE49-F238E27FC236}">
                  <a16:creationId xmlns:a16="http://schemas.microsoft.com/office/drawing/2014/main" id="{7961971E-4902-3C6C-FC36-306AF0A579B5}"/>
                </a:ext>
              </a:extLst>
            </p:cNvPr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4017;p68">
              <a:extLst>
                <a:ext uri="{FF2B5EF4-FFF2-40B4-BE49-F238E27FC236}">
                  <a16:creationId xmlns:a16="http://schemas.microsoft.com/office/drawing/2014/main" id="{A089E9ED-F8BB-D4C7-7868-41DEAFFF404A}"/>
                </a:ext>
              </a:extLst>
            </p:cNvPr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4018;p68">
              <a:extLst>
                <a:ext uri="{FF2B5EF4-FFF2-40B4-BE49-F238E27FC236}">
                  <a16:creationId xmlns:a16="http://schemas.microsoft.com/office/drawing/2014/main" id="{1442788D-4E88-0385-376F-E24A882A5542}"/>
                </a:ext>
              </a:extLst>
            </p:cNvPr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4019;p68">
              <a:extLst>
                <a:ext uri="{FF2B5EF4-FFF2-40B4-BE49-F238E27FC236}">
                  <a16:creationId xmlns:a16="http://schemas.microsoft.com/office/drawing/2014/main" id="{6560392E-D796-4467-D53C-0FB3F996908F}"/>
                </a:ext>
              </a:extLst>
            </p:cNvPr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4020;p68">
              <a:extLst>
                <a:ext uri="{FF2B5EF4-FFF2-40B4-BE49-F238E27FC236}">
                  <a16:creationId xmlns:a16="http://schemas.microsoft.com/office/drawing/2014/main" id="{758460B0-4CD9-6A44-0EC0-E7777375CD90}"/>
                </a:ext>
              </a:extLst>
            </p:cNvPr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4021;p68">
              <a:extLst>
                <a:ext uri="{FF2B5EF4-FFF2-40B4-BE49-F238E27FC236}">
                  <a16:creationId xmlns:a16="http://schemas.microsoft.com/office/drawing/2014/main" id="{5286EFD6-CB97-1E04-1A4E-6B081C529B07}"/>
                </a:ext>
              </a:extLst>
            </p:cNvPr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4022;p68">
              <a:extLst>
                <a:ext uri="{FF2B5EF4-FFF2-40B4-BE49-F238E27FC236}">
                  <a16:creationId xmlns:a16="http://schemas.microsoft.com/office/drawing/2014/main" id="{11DA13E1-D80E-89B7-B24D-96A7B324ED05}"/>
                </a:ext>
              </a:extLst>
            </p:cNvPr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4023;p68">
              <a:extLst>
                <a:ext uri="{FF2B5EF4-FFF2-40B4-BE49-F238E27FC236}">
                  <a16:creationId xmlns:a16="http://schemas.microsoft.com/office/drawing/2014/main" id="{496C84DE-BA8B-1771-36CA-9833B1FFA697}"/>
                </a:ext>
              </a:extLst>
            </p:cNvPr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4024;p68">
              <a:extLst>
                <a:ext uri="{FF2B5EF4-FFF2-40B4-BE49-F238E27FC236}">
                  <a16:creationId xmlns:a16="http://schemas.microsoft.com/office/drawing/2014/main" id="{8CDDF8F1-C506-F7B9-9EC1-B2D5DFC79F24}"/>
                </a:ext>
              </a:extLst>
            </p:cNvPr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4025;p68">
              <a:extLst>
                <a:ext uri="{FF2B5EF4-FFF2-40B4-BE49-F238E27FC236}">
                  <a16:creationId xmlns:a16="http://schemas.microsoft.com/office/drawing/2014/main" id="{9BB239EF-9FD2-0314-0A8A-76FFF88729B0}"/>
                </a:ext>
              </a:extLst>
            </p:cNvPr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4026;p68">
              <a:extLst>
                <a:ext uri="{FF2B5EF4-FFF2-40B4-BE49-F238E27FC236}">
                  <a16:creationId xmlns:a16="http://schemas.microsoft.com/office/drawing/2014/main" id="{1A4FA8B0-37DF-D250-A544-66862DF627CD}"/>
                </a:ext>
              </a:extLst>
            </p:cNvPr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4027;p68">
              <a:extLst>
                <a:ext uri="{FF2B5EF4-FFF2-40B4-BE49-F238E27FC236}">
                  <a16:creationId xmlns:a16="http://schemas.microsoft.com/office/drawing/2014/main" id="{DF9C3E3A-BC1D-68B2-F332-4E20A679DC89}"/>
                </a:ext>
              </a:extLst>
            </p:cNvPr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4028;p68">
              <a:extLst>
                <a:ext uri="{FF2B5EF4-FFF2-40B4-BE49-F238E27FC236}">
                  <a16:creationId xmlns:a16="http://schemas.microsoft.com/office/drawing/2014/main" id="{3C8D8C44-2FD1-CA14-1427-7516526A3BD5}"/>
                </a:ext>
              </a:extLst>
            </p:cNvPr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4029;p68">
              <a:extLst>
                <a:ext uri="{FF2B5EF4-FFF2-40B4-BE49-F238E27FC236}">
                  <a16:creationId xmlns:a16="http://schemas.microsoft.com/office/drawing/2014/main" id="{44F30C74-A5D8-68B1-DC50-7CEBF099D870}"/>
                </a:ext>
              </a:extLst>
            </p:cNvPr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4030;p68">
              <a:extLst>
                <a:ext uri="{FF2B5EF4-FFF2-40B4-BE49-F238E27FC236}">
                  <a16:creationId xmlns:a16="http://schemas.microsoft.com/office/drawing/2014/main" id="{BFD9F530-70B2-52F0-5E82-0AB4BCA8F78F}"/>
                </a:ext>
              </a:extLst>
            </p:cNvPr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4031;p68">
              <a:extLst>
                <a:ext uri="{FF2B5EF4-FFF2-40B4-BE49-F238E27FC236}">
                  <a16:creationId xmlns:a16="http://schemas.microsoft.com/office/drawing/2014/main" id="{01D4EE65-7D2B-4C59-7D2E-851221B4F586}"/>
                </a:ext>
              </a:extLst>
            </p:cNvPr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4032;p68">
              <a:extLst>
                <a:ext uri="{FF2B5EF4-FFF2-40B4-BE49-F238E27FC236}">
                  <a16:creationId xmlns:a16="http://schemas.microsoft.com/office/drawing/2014/main" id="{0B5AD4B7-6035-BACC-C1A6-664AD18E474C}"/>
                </a:ext>
              </a:extLst>
            </p:cNvPr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4033;p68">
              <a:extLst>
                <a:ext uri="{FF2B5EF4-FFF2-40B4-BE49-F238E27FC236}">
                  <a16:creationId xmlns:a16="http://schemas.microsoft.com/office/drawing/2014/main" id="{56B788A6-39FA-699A-93F1-E9C3B2193C6C}"/>
                </a:ext>
              </a:extLst>
            </p:cNvPr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4034;p68">
              <a:extLst>
                <a:ext uri="{FF2B5EF4-FFF2-40B4-BE49-F238E27FC236}">
                  <a16:creationId xmlns:a16="http://schemas.microsoft.com/office/drawing/2014/main" id="{A57A7476-4108-506D-F126-427FB6EBF3E5}"/>
                </a:ext>
              </a:extLst>
            </p:cNvPr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4035;p68">
              <a:extLst>
                <a:ext uri="{FF2B5EF4-FFF2-40B4-BE49-F238E27FC236}">
                  <a16:creationId xmlns:a16="http://schemas.microsoft.com/office/drawing/2014/main" id="{108108F0-0282-3C40-4FB0-E158DB41B238}"/>
                </a:ext>
              </a:extLst>
            </p:cNvPr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4036;p68">
              <a:extLst>
                <a:ext uri="{FF2B5EF4-FFF2-40B4-BE49-F238E27FC236}">
                  <a16:creationId xmlns:a16="http://schemas.microsoft.com/office/drawing/2014/main" id="{2D29682C-19F8-1E91-C336-86B76A779E61}"/>
                </a:ext>
              </a:extLst>
            </p:cNvPr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4037;p68">
              <a:extLst>
                <a:ext uri="{FF2B5EF4-FFF2-40B4-BE49-F238E27FC236}">
                  <a16:creationId xmlns:a16="http://schemas.microsoft.com/office/drawing/2014/main" id="{CD4CBFC3-B0A0-8EB3-E0BE-154F804C5BD2}"/>
                </a:ext>
              </a:extLst>
            </p:cNvPr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4038;p68">
              <a:extLst>
                <a:ext uri="{FF2B5EF4-FFF2-40B4-BE49-F238E27FC236}">
                  <a16:creationId xmlns:a16="http://schemas.microsoft.com/office/drawing/2014/main" id="{4511D8C1-5B55-B64D-7EFB-2396A6992A25}"/>
                </a:ext>
              </a:extLst>
            </p:cNvPr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4039;p68">
              <a:extLst>
                <a:ext uri="{FF2B5EF4-FFF2-40B4-BE49-F238E27FC236}">
                  <a16:creationId xmlns:a16="http://schemas.microsoft.com/office/drawing/2014/main" id="{E09A6839-5DA8-65AA-0030-8ED9B588B91D}"/>
                </a:ext>
              </a:extLst>
            </p:cNvPr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4040;p68">
              <a:extLst>
                <a:ext uri="{FF2B5EF4-FFF2-40B4-BE49-F238E27FC236}">
                  <a16:creationId xmlns:a16="http://schemas.microsoft.com/office/drawing/2014/main" id="{8FCB8669-6627-484D-0AAF-B83E675EE95D}"/>
                </a:ext>
              </a:extLst>
            </p:cNvPr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4041;p68">
              <a:extLst>
                <a:ext uri="{FF2B5EF4-FFF2-40B4-BE49-F238E27FC236}">
                  <a16:creationId xmlns:a16="http://schemas.microsoft.com/office/drawing/2014/main" id="{FB503CDE-A0F3-56D7-5430-6816E4A9C3DB}"/>
                </a:ext>
              </a:extLst>
            </p:cNvPr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4042;p68">
              <a:extLst>
                <a:ext uri="{FF2B5EF4-FFF2-40B4-BE49-F238E27FC236}">
                  <a16:creationId xmlns:a16="http://schemas.microsoft.com/office/drawing/2014/main" id="{7A0A949F-9B85-AF44-7143-6E7940DB7AB9}"/>
                </a:ext>
              </a:extLst>
            </p:cNvPr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4043;p68">
              <a:extLst>
                <a:ext uri="{FF2B5EF4-FFF2-40B4-BE49-F238E27FC236}">
                  <a16:creationId xmlns:a16="http://schemas.microsoft.com/office/drawing/2014/main" id="{A7BADA59-80D4-82BA-290A-39B0A32AC9CE}"/>
                </a:ext>
              </a:extLst>
            </p:cNvPr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4044;p68">
              <a:extLst>
                <a:ext uri="{FF2B5EF4-FFF2-40B4-BE49-F238E27FC236}">
                  <a16:creationId xmlns:a16="http://schemas.microsoft.com/office/drawing/2014/main" id="{6A7E7A0E-EA6B-F71E-6294-323744DBB93B}"/>
                </a:ext>
              </a:extLst>
            </p:cNvPr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4045;p68">
              <a:extLst>
                <a:ext uri="{FF2B5EF4-FFF2-40B4-BE49-F238E27FC236}">
                  <a16:creationId xmlns:a16="http://schemas.microsoft.com/office/drawing/2014/main" id="{2A5463B6-230D-ECAD-620E-AE34F99DD58D}"/>
                </a:ext>
              </a:extLst>
            </p:cNvPr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4046;p68">
              <a:extLst>
                <a:ext uri="{FF2B5EF4-FFF2-40B4-BE49-F238E27FC236}">
                  <a16:creationId xmlns:a16="http://schemas.microsoft.com/office/drawing/2014/main" id="{6C6B79E7-EC60-77E2-72DE-CC57359A3068}"/>
                </a:ext>
              </a:extLst>
            </p:cNvPr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4047;p68">
              <a:extLst>
                <a:ext uri="{FF2B5EF4-FFF2-40B4-BE49-F238E27FC236}">
                  <a16:creationId xmlns:a16="http://schemas.microsoft.com/office/drawing/2014/main" id="{7B5B35E0-1952-80DA-384D-B1B1A1F6EAC3}"/>
                </a:ext>
              </a:extLst>
            </p:cNvPr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4048;p68">
              <a:extLst>
                <a:ext uri="{FF2B5EF4-FFF2-40B4-BE49-F238E27FC236}">
                  <a16:creationId xmlns:a16="http://schemas.microsoft.com/office/drawing/2014/main" id="{4436C4E0-3EC6-8EC0-F320-D397DEC630DB}"/>
                </a:ext>
              </a:extLst>
            </p:cNvPr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4049;p68">
              <a:extLst>
                <a:ext uri="{FF2B5EF4-FFF2-40B4-BE49-F238E27FC236}">
                  <a16:creationId xmlns:a16="http://schemas.microsoft.com/office/drawing/2014/main" id="{EBC00A64-6AF5-DDC6-744C-D69F727D053A}"/>
                </a:ext>
              </a:extLst>
            </p:cNvPr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4050;p68">
              <a:extLst>
                <a:ext uri="{FF2B5EF4-FFF2-40B4-BE49-F238E27FC236}">
                  <a16:creationId xmlns:a16="http://schemas.microsoft.com/office/drawing/2014/main" id="{A5EB2DCE-B521-3B4D-D6D9-4E79942A3532}"/>
                </a:ext>
              </a:extLst>
            </p:cNvPr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4051;p68">
              <a:extLst>
                <a:ext uri="{FF2B5EF4-FFF2-40B4-BE49-F238E27FC236}">
                  <a16:creationId xmlns:a16="http://schemas.microsoft.com/office/drawing/2014/main" id="{53F82AD8-075E-B471-4672-E0007654D81B}"/>
                </a:ext>
              </a:extLst>
            </p:cNvPr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4052;p68">
              <a:extLst>
                <a:ext uri="{FF2B5EF4-FFF2-40B4-BE49-F238E27FC236}">
                  <a16:creationId xmlns:a16="http://schemas.microsoft.com/office/drawing/2014/main" id="{F6F8F8BF-9E55-9032-0112-FB7BAAD54D9D}"/>
                </a:ext>
              </a:extLst>
            </p:cNvPr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4053;p68">
              <a:extLst>
                <a:ext uri="{FF2B5EF4-FFF2-40B4-BE49-F238E27FC236}">
                  <a16:creationId xmlns:a16="http://schemas.microsoft.com/office/drawing/2014/main" id="{CDCA309A-2C82-CC42-C52E-4D014A44AF33}"/>
                </a:ext>
              </a:extLst>
            </p:cNvPr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4054;p68">
              <a:extLst>
                <a:ext uri="{FF2B5EF4-FFF2-40B4-BE49-F238E27FC236}">
                  <a16:creationId xmlns:a16="http://schemas.microsoft.com/office/drawing/2014/main" id="{663CC9A3-1B56-8E42-0072-9FF399974B39}"/>
                </a:ext>
              </a:extLst>
            </p:cNvPr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4055;p68">
              <a:extLst>
                <a:ext uri="{FF2B5EF4-FFF2-40B4-BE49-F238E27FC236}">
                  <a16:creationId xmlns:a16="http://schemas.microsoft.com/office/drawing/2014/main" id="{73AC2C9B-4585-6FF6-0E4F-160B3F0DBE38}"/>
                </a:ext>
              </a:extLst>
            </p:cNvPr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4056;p68">
              <a:extLst>
                <a:ext uri="{FF2B5EF4-FFF2-40B4-BE49-F238E27FC236}">
                  <a16:creationId xmlns:a16="http://schemas.microsoft.com/office/drawing/2014/main" id="{8E340EBA-F3B4-1099-56AB-C8AC36FC3B85}"/>
                </a:ext>
              </a:extLst>
            </p:cNvPr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4057;p68">
              <a:extLst>
                <a:ext uri="{FF2B5EF4-FFF2-40B4-BE49-F238E27FC236}">
                  <a16:creationId xmlns:a16="http://schemas.microsoft.com/office/drawing/2014/main" id="{9189F512-AF26-D1BC-248F-05D3C251DA3A}"/>
                </a:ext>
              </a:extLst>
            </p:cNvPr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4058;p68">
              <a:extLst>
                <a:ext uri="{FF2B5EF4-FFF2-40B4-BE49-F238E27FC236}">
                  <a16:creationId xmlns:a16="http://schemas.microsoft.com/office/drawing/2014/main" id="{BB7C0290-53BD-DA8A-9C4B-45B486DB4290}"/>
                </a:ext>
              </a:extLst>
            </p:cNvPr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4059;p68">
              <a:extLst>
                <a:ext uri="{FF2B5EF4-FFF2-40B4-BE49-F238E27FC236}">
                  <a16:creationId xmlns:a16="http://schemas.microsoft.com/office/drawing/2014/main" id="{538037F0-D8AF-E439-7A12-46FF8B5DA808}"/>
                </a:ext>
              </a:extLst>
            </p:cNvPr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4060;p68">
              <a:extLst>
                <a:ext uri="{FF2B5EF4-FFF2-40B4-BE49-F238E27FC236}">
                  <a16:creationId xmlns:a16="http://schemas.microsoft.com/office/drawing/2014/main" id="{942008C8-959E-8341-2418-89686F3B254E}"/>
                </a:ext>
              </a:extLst>
            </p:cNvPr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4061;p68">
              <a:extLst>
                <a:ext uri="{FF2B5EF4-FFF2-40B4-BE49-F238E27FC236}">
                  <a16:creationId xmlns:a16="http://schemas.microsoft.com/office/drawing/2014/main" id="{AFCBC7D6-F64B-9E99-413F-B08346AE47DF}"/>
                </a:ext>
              </a:extLst>
            </p:cNvPr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4062;p68">
              <a:extLst>
                <a:ext uri="{FF2B5EF4-FFF2-40B4-BE49-F238E27FC236}">
                  <a16:creationId xmlns:a16="http://schemas.microsoft.com/office/drawing/2014/main" id="{A571BB6D-BBDC-6C98-2B05-EE71D125FBF3}"/>
                </a:ext>
              </a:extLst>
            </p:cNvPr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4063;p68">
              <a:extLst>
                <a:ext uri="{FF2B5EF4-FFF2-40B4-BE49-F238E27FC236}">
                  <a16:creationId xmlns:a16="http://schemas.microsoft.com/office/drawing/2014/main" id="{AE75727B-7188-E27C-23D8-DD0E0EEB2A3A}"/>
                </a:ext>
              </a:extLst>
            </p:cNvPr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4064;p68">
              <a:extLst>
                <a:ext uri="{FF2B5EF4-FFF2-40B4-BE49-F238E27FC236}">
                  <a16:creationId xmlns:a16="http://schemas.microsoft.com/office/drawing/2014/main" id="{0453FC88-BD25-E832-5840-8619995DE8E4}"/>
                </a:ext>
              </a:extLst>
            </p:cNvPr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4065;p68">
              <a:extLst>
                <a:ext uri="{FF2B5EF4-FFF2-40B4-BE49-F238E27FC236}">
                  <a16:creationId xmlns:a16="http://schemas.microsoft.com/office/drawing/2014/main" id="{DA97FAA2-007F-4929-1B58-912A28A7E479}"/>
                </a:ext>
              </a:extLst>
            </p:cNvPr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4066;p68">
              <a:extLst>
                <a:ext uri="{FF2B5EF4-FFF2-40B4-BE49-F238E27FC236}">
                  <a16:creationId xmlns:a16="http://schemas.microsoft.com/office/drawing/2014/main" id="{47A5B995-D9B0-8A71-4232-C258B15D619E}"/>
                </a:ext>
              </a:extLst>
            </p:cNvPr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4067;p68">
              <a:extLst>
                <a:ext uri="{FF2B5EF4-FFF2-40B4-BE49-F238E27FC236}">
                  <a16:creationId xmlns:a16="http://schemas.microsoft.com/office/drawing/2014/main" id="{2713F171-DFC7-2873-5954-DED9B10088F5}"/>
                </a:ext>
              </a:extLst>
            </p:cNvPr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4068;p68">
              <a:extLst>
                <a:ext uri="{FF2B5EF4-FFF2-40B4-BE49-F238E27FC236}">
                  <a16:creationId xmlns:a16="http://schemas.microsoft.com/office/drawing/2014/main" id="{C107EC0A-955B-E5C0-3EDD-0EF695A49994}"/>
                </a:ext>
              </a:extLst>
            </p:cNvPr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4069;p68">
              <a:extLst>
                <a:ext uri="{FF2B5EF4-FFF2-40B4-BE49-F238E27FC236}">
                  <a16:creationId xmlns:a16="http://schemas.microsoft.com/office/drawing/2014/main" id="{1FF1B270-1A14-AB4B-2567-A39D35421777}"/>
                </a:ext>
              </a:extLst>
            </p:cNvPr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4070;p68">
              <a:extLst>
                <a:ext uri="{FF2B5EF4-FFF2-40B4-BE49-F238E27FC236}">
                  <a16:creationId xmlns:a16="http://schemas.microsoft.com/office/drawing/2014/main" id="{BB751B33-F029-4AE6-0A6E-6670FF39160D}"/>
                </a:ext>
              </a:extLst>
            </p:cNvPr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4071;p68">
              <a:extLst>
                <a:ext uri="{FF2B5EF4-FFF2-40B4-BE49-F238E27FC236}">
                  <a16:creationId xmlns:a16="http://schemas.microsoft.com/office/drawing/2014/main" id="{5483EE5A-DCE4-DD07-B38B-F6D260238E10}"/>
                </a:ext>
              </a:extLst>
            </p:cNvPr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4072;p68">
              <a:extLst>
                <a:ext uri="{FF2B5EF4-FFF2-40B4-BE49-F238E27FC236}">
                  <a16:creationId xmlns:a16="http://schemas.microsoft.com/office/drawing/2014/main" id="{3EE515B1-9B03-0E51-3AA9-96987F43B22D}"/>
                </a:ext>
              </a:extLst>
            </p:cNvPr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4073;p68">
              <a:extLst>
                <a:ext uri="{FF2B5EF4-FFF2-40B4-BE49-F238E27FC236}">
                  <a16:creationId xmlns:a16="http://schemas.microsoft.com/office/drawing/2014/main" id="{C5E7A7FD-BB57-C6C6-4073-8EE594BC6400}"/>
                </a:ext>
              </a:extLst>
            </p:cNvPr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4074;p68">
              <a:extLst>
                <a:ext uri="{FF2B5EF4-FFF2-40B4-BE49-F238E27FC236}">
                  <a16:creationId xmlns:a16="http://schemas.microsoft.com/office/drawing/2014/main" id="{8734EA46-7E3D-19C7-FF48-08F149274233}"/>
                </a:ext>
              </a:extLst>
            </p:cNvPr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4075;p68">
              <a:extLst>
                <a:ext uri="{FF2B5EF4-FFF2-40B4-BE49-F238E27FC236}">
                  <a16:creationId xmlns:a16="http://schemas.microsoft.com/office/drawing/2014/main" id="{6DEA419E-2D96-7894-0B8B-14DA95425674}"/>
                </a:ext>
              </a:extLst>
            </p:cNvPr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4076;p68">
              <a:extLst>
                <a:ext uri="{FF2B5EF4-FFF2-40B4-BE49-F238E27FC236}">
                  <a16:creationId xmlns:a16="http://schemas.microsoft.com/office/drawing/2014/main" id="{A457FE2D-C068-7CEC-41A0-0A94BDA33100}"/>
                </a:ext>
              </a:extLst>
            </p:cNvPr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4077;p68">
              <a:extLst>
                <a:ext uri="{FF2B5EF4-FFF2-40B4-BE49-F238E27FC236}">
                  <a16:creationId xmlns:a16="http://schemas.microsoft.com/office/drawing/2014/main" id="{85B2B2E0-7774-C5DC-E0C2-5CF42461BF78}"/>
                </a:ext>
              </a:extLst>
            </p:cNvPr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4078;p68">
              <a:extLst>
                <a:ext uri="{FF2B5EF4-FFF2-40B4-BE49-F238E27FC236}">
                  <a16:creationId xmlns:a16="http://schemas.microsoft.com/office/drawing/2014/main" id="{B74C9315-E290-CC23-450C-5219AD2E0800}"/>
                </a:ext>
              </a:extLst>
            </p:cNvPr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4079;p68">
              <a:extLst>
                <a:ext uri="{FF2B5EF4-FFF2-40B4-BE49-F238E27FC236}">
                  <a16:creationId xmlns:a16="http://schemas.microsoft.com/office/drawing/2014/main" id="{F7EDA330-D2C8-D099-82EB-4B5B0E3FA7C5}"/>
                </a:ext>
              </a:extLst>
            </p:cNvPr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4080;p68">
              <a:extLst>
                <a:ext uri="{FF2B5EF4-FFF2-40B4-BE49-F238E27FC236}">
                  <a16:creationId xmlns:a16="http://schemas.microsoft.com/office/drawing/2014/main" id="{0ACA20A9-D301-767D-3C5B-AA5346ADA9D2}"/>
                </a:ext>
              </a:extLst>
            </p:cNvPr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4081;p68">
              <a:extLst>
                <a:ext uri="{FF2B5EF4-FFF2-40B4-BE49-F238E27FC236}">
                  <a16:creationId xmlns:a16="http://schemas.microsoft.com/office/drawing/2014/main" id="{1DCE141A-2A58-A8D7-D370-F9B611B10A12}"/>
                </a:ext>
              </a:extLst>
            </p:cNvPr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4082;p68">
              <a:extLst>
                <a:ext uri="{FF2B5EF4-FFF2-40B4-BE49-F238E27FC236}">
                  <a16:creationId xmlns:a16="http://schemas.microsoft.com/office/drawing/2014/main" id="{3592BEB1-25C1-AE4B-0E90-E20BF9EF59C7}"/>
                </a:ext>
              </a:extLst>
            </p:cNvPr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4083;p68">
              <a:extLst>
                <a:ext uri="{FF2B5EF4-FFF2-40B4-BE49-F238E27FC236}">
                  <a16:creationId xmlns:a16="http://schemas.microsoft.com/office/drawing/2014/main" id="{6EA5CA40-52F4-72C8-1869-E98D773C3A0F}"/>
                </a:ext>
              </a:extLst>
            </p:cNvPr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4084;p68">
              <a:extLst>
                <a:ext uri="{FF2B5EF4-FFF2-40B4-BE49-F238E27FC236}">
                  <a16:creationId xmlns:a16="http://schemas.microsoft.com/office/drawing/2014/main" id="{3AF604D9-FB98-C5B5-C048-9EF7DCC63D84}"/>
                </a:ext>
              </a:extLst>
            </p:cNvPr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4085;p68">
              <a:extLst>
                <a:ext uri="{FF2B5EF4-FFF2-40B4-BE49-F238E27FC236}">
                  <a16:creationId xmlns:a16="http://schemas.microsoft.com/office/drawing/2014/main" id="{D6EB3560-90E2-FEF0-8BEC-50BBF31C5FC6}"/>
                </a:ext>
              </a:extLst>
            </p:cNvPr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4086;p68">
              <a:extLst>
                <a:ext uri="{FF2B5EF4-FFF2-40B4-BE49-F238E27FC236}">
                  <a16:creationId xmlns:a16="http://schemas.microsoft.com/office/drawing/2014/main" id="{A8BE7020-C31E-C0C2-B4B3-46294F847352}"/>
                </a:ext>
              </a:extLst>
            </p:cNvPr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4087;p68">
              <a:extLst>
                <a:ext uri="{FF2B5EF4-FFF2-40B4-BE49-F238E27FC236}">
                  <a16:creationId xmlns:a16="http://schemas.microsoft.com/office/drawing/2014/main" id="{DF3DB134-FEC0-5C0F-3CA0-084D3C411AD9}"/>
                </a:ext>
              </a:extLst>
            </p:cNvPr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4088;p68">
              <a:extLst>
                <a:ext uri="{FF2B5EF4-FFF2-40B4-BE49-F238E27FC236}">
                  <a16:creationId xmlns:a16="http://schemas.microsoft.com/office/drawing/2014/main" id="{4AB97F63-10B2-1E57-75B7-635AB3348B34}"/>
                </a:ext>
              </a:extLst>
            </p:cNvPr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4089;p68">
              <a:extLst>
                <a:ext uri="{FF2B5EF4-FFF2-40B4-BE49-F238E27FC236}">
                  <a16:creationId xmlns:a16="http://schemas.microsoft.com/office/drawing/2014/main" id="{E10CFFD6-6B99-5221-622D-711F110B50F1}"/>
                </a:ext>
              </a:extLst>
            </p:cNvPr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4090;p68">
              <a:extLst>
                <a:ext uri="{FF2B5EF4-FFF2-40B4-BE49-F238E27FC236}">
                  <a16:creationId xmlns:a16="http://schemas.microsoft.com/office/drawing/2014/main" id="{59FAEFB4-C97D-75CC-1430-5D9FA7D16A3C}"/>
                </a:ext>
              </a:extLst>
            </p:cNvPr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4091;p68">
              <a:extLst>
                <a:ext uri="{FF2B5EF4-FFF2-40B4-BE49-F238E27FC236}">
                  <a16:creationId xmlns:a16="http://schemas.microsoft.com/office/drawing/2014/main" id="{FEF72A7E-F417-95F4-B90F-8075F77C4DD5}"/>
                </a:ext>
              </a:extLst>
            </p:cNvPr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4092;p68">
              <a:extLst>
                <a:ext uri="{FF2B5EF4-FFF2-40B4-BE49-F238E27FC236}">
                  <a16:creationId xmlns:a16="http://schemas.microsoft.com/office/drawing/2014/main" id="{EFBB6D2F-EFB0-85B2-7EC8-74FC5C9949C7}"/>
                </a:ext>
              </a:extLst>
            </p:cNvPr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4093;p68">
              <a:extLst>
                <a:ext uri="{FF2B5EF4-FFF2-40B4-BE49-F238E27FC236}">
                  <a16:creationId xmlns:a16="http://schemas.microsoft.com/office/drawing/2014/main" id="{E5FB2860-315B-19D0-6699-773C33D91FDE}"/>
                </a:ext>
              </a:extLst>
            </p:cNvPr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4094;p68">
              <a:extLst>
                <a:ext uri="{FF2B5EF4-FFF2-40B4-BE49-F238E27FC236}">
                  <a16:creationId xmlns:a16="http://schemas.microsoft.com/office/drawing/2014/main" id="{F1F07861-D294-43E0-2B3F-BB2882602275}"/>
                </a:ext>
              </a:extLst>
            </p:cNvPr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4095;p68">
              <a:extLst>
                <a:ext uri="{FF2B5EF4-FFF2-40B4-BE49-F238E27FC236}">
                  <a16:creationId xmlns:a16="http://schemas.microsoft.com/office/drawing/2014/main" id="{FD71DEFF-F4B9-A0EF-E67E-AA9656993080}"/>
                </a:ext>
              </a:extLst>
            </p:cNvPr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4096;p68">
              <a:extLst>
                <a:ext uri="{FF2B5EF4-FFF2-40B4-BE49-F238E27FC236}">
                  <a16:creationId xmlns:a16="http://schemas.microsoft.com/office/drawing/2014/main" id="{9D243511-F290-2FE6-631E-86E141D0BD28}"/>
                </a:ext>
              </a:extLst>
            </p:cNvPr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4097;p68">
              <a:extLst>
                <a:ext uri="{FF2B5EF4-FFF2-40B4-BE49-F238E27FC236}">
                  <a16:creationId xmlns:a16="http://schemas.microsoft.com/office/drawing/2014/main" id="{8C290301-B685-5F9E-15E1-BB0F3E7C8F39}"/>
                </a:ext>
              </a:extLst>
            </p:cNvPr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4098;p68">
              <a:extLst>
                <a:ext uri="{FF2B5EF4-FFF2-40B4-BE49-F238E27FC236}">
                  <a16:creationId xmlns:a16="http://schemas.microsoft.com/office/drawing/2014/main" id="{51275D92-452A-1240-F5EE-5FB64B3560DB}"/>
                </a:ext>
              </a:extLst>
            </p:cNvPr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4099;p68">
              <a:extLst>
                <a:ext uri="{FF2B5EF4-FFF2-40B4-BE49-F238E27FC236}">
                  <a16:creationId xmlns:a16="http://schemas.microsoft.com/office/drawing/2014/main" id="{ADA51A5F-C117-97E9-9C0D-C0C4655CD8CD}"/>
                </a:ext>
              </a:extLst>
            </p:cNvPr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4100;p68">
              <a:extLst>
                <a:ext uri="{FF2B5EF4-FFF2-40B4-BE49-F238E27FC236}">
                  <a16:creationId xmlns:a16="http://schemas.microsoft.com/office/drawing/2014/main" id="{6C9F654F-55B7-59B2-7BF5-0A99A91E2074}"/>
                </a:ext>
              </a:extLst>
            </p:cNvPr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4101;p68">
              <a:extLst>
                <a:ext uri="{FF2B5EF4-FFF2-40B4-BE49-F238E27FC236}">
                  <a16:creationId xmlns:a16="http://schemas.microsoft.com/office/drawing/2014/main" id="{089DEBF4-7CA2-D626-020C-66E26023DF85}"/>
                </a:ext>
              </a:extLst>
            </p:cNvPr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4102;p68">
              <a:extLst>
                <a:ext uri="{FF2B5EF4-FFF2-40B4-BE49-F238E27FC236}">
                  <a16:creationId xmlns:a16="http://schemas.microsoft.com/office/drawing/2014/main" id="{E192F005-8597-FE93-2699-24D8083F18D6}"/>
                </a:ext>
              </a:extLst>
            </p:cNvPr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4103;p68">
              <a:extLst>
                <a:ext uri="{FF2B5EF4-FFF2-40B4-BE49-F238E27FC236}">
                  <a16:creationId xmlns:a16="http://schemas.microsoft.com/office/drawing/2014/main" id="{395412CC-E6CC-1EB4-DF2B-11818F63C352}"/>
                </a:ext>
              </a:extLst>
            </p:cNvPr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4104;p68">
              <a:extLst>
                <a:ext uri="{FF2B5EF4-FFF2-40B4-BE49-F238E27FC236}">
                  <a16:creationId xmlns:a16="http://schemas.microsoft.com/office/drawing/2014/main" id="{91B70878-182D-0CB0-76CA-AE55A00E4769}"/>
                </a:ext>
              </a:extLst>
            </p:cNvPr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4105;p68">
              <a:extLst>
                <a:ext uri="{FF2B5EF4-FFF2-40B4-BE49-F238E27FC236}">
                  <a16:creationId xmlns:a16="http://schemas.microsoft.com/office/drawing/2014/main" id="{5AA801E1-2CA4-9A0C-01E5-8BA250789753}"/>
                </a:ext>
              </a:extLst>
            </p:cNvPr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4106;p68">
              <a:extLst>
                <a:ext uri="{FF2B5EF4-FFF2-40B4-BE49-F238E27FC236}">
                  <a16:creationId xmlns:a16="http://schemas.microsoft.com/office/drawing/2014/main" id="{8F056407-D696-9214-4684-70AB4FDE1F11}"/>
                </a:ext>
              </a:extLst>
            </p:cNvPr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4107;p68">
              <a:extLst>
                <a:ext uri="{FF2B5EF4-FFF2-40B4-BE49-F238E27FC236}">
                  <a16:creationId xmlns:a16="http://schemas.microsoft.com/office/drawing/2014/main" id="{CD7A0978-E402-BB06-FAD8-CA8C2CEE2416}"/>
                </a:ext>
              </a:extLst>
            </p:cNvPr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4108;p68">
              <a:extLst>
                <a:ext uri="{FF2B5EF4-FFF2-40B4-BE49-F238E27FC236}">
                  <a16:creationId xmlns:a16="http://schemas.microsoft.com/office/drawing/2014/main" id="{3AF6E3EC-C252-E455-BCAD-D384229B4E86}"/>
                </a:ext>
              </a:extLst>
            </p:cNvPr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4109;p68">
              <a:extLst>
                <a:ext uri="{FF2B5EF4-FFF2-40B4-BE49-F238E27FC236}">
                  <a16:creationId xmlns:a16="http://schemas.microsoft.com/office/drawing/2014/main" id="{3764AD4B-23FF-17B8-4D10-54FA701CE92D}"/>
                </a:ext>
              </a:extLst>
            </p:cNvPr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4110;p68">
              <a:extLst>
                <a:ext uri="{FF2B5EF4-FFF2-40B4-BE49-F238E27FC236}">
                  <a16:creationId xmlns:a16="http://schemas.microsoft.com/office/drawing/2014/main" id="{7E22C2A1-9381-A96D-3552-C3D9BB231506}"/>
                </a:ext>
              </a:extLst>
            </p:cNvPr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4111;p68">
              <a:extLst>
                <a:ext uri="{FF2B5EF4-FFF2-40B4-BE49-F238E27FC236}">
                  <a16:creationId xmlns:a16="http://schemas.microsoft.com/office/drawing/2014/main" id="{6913DEB0-BBA7-26A3-827C-0862DFE36318}"/>
                </a:ext>
              </a:extLst>
            </p:cNvPr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4112;p68">
              <a:extLst>
                <a:ext uri="{FF2B5EF4-FFF2-40B4-BE49-F238E27FC236}">
                  <a16:creationId xmlns:a16="http://schemas.microsoft.com/office/drawing/2014/main" id="{62655D58-3BB4-D981-FBD6-2CAC1D0D4E19}"/>
                </a:ext>
              </a:extLst>
            </p:cNvPr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4113;p68">
              <a:extLst>
                <a:ext uri="{FF2B5EF4-FFF2-40B4-BE49-F238E27FC236}">
                  <a16:creationId xmlns:a16="http://schemas.microsoft.com/office/drawing/2014/main" id="{D8782287-83E2-E87E-4D0C-6AA95E79B3EB}"/>
                </a:ext>
              </a:extLst>
            </p:cNvPr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4114;p68">
              <a:extLst>
                <a:ext uri="{FF2B5EF4-FFF2-40B4-BE49-F238E27FC236}">
                  <a16:creationId xmlns:a16="http://schemas.microsoft.com/office/drawing/2014/main" id="{C765D221-B279-43ED-28A1-68E0ED448581}"/>
                </a:ext>
              </a:extLst>
            </p:cNvPr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4115;p68">
              <a:extLst>
                <a:ext uri="{FF2B5EF4-FFF2-40B4-BE49-F238E27FC236}">
                  <a16:creationId xmlns:a16="http://schemas.microsoft.com/office/drawing/2014/main" id="{D43C5677-45BB-6AED-2989-09D6B9F739E2}"/>
                </a:ext>
              </a:extLst>
            </p:cNvPr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4116;p68">
              <a:extLst>
                <a:ext uri="{FF2B5EF4-FFF2-40B4-BE49-F238E27FC236}">
                  <a16:creationId xmlns:a16="http://schemas.microsoft.com/office/drawing/2014/main" id="{A46CF3BA-10F9-589D-6822-58C5EF992C46}"/>
                </a:ext>
              </a:extLst>
            </p:cNvPr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4117;p68">
              <a:extLst>
                <a:ext uri="{FF2B5EF4-FFF2-40B4-BE49-F238E27FC236}">
                  <a16:creationId xmlns:a16="http://schemas.microsoft.com/office/drawing/2014/main" id="{2C9682A4-C755-93B6-A2EE-B83640DB2530}"/>
                </a:ext>
              </a:extLst>
            </p:cNvPr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4118;p68">
              <a:extLst>
                <a:ext uri="{FF2B5EF4-FFF2-40B4-BE49-F238E27FC236}">
                  <a16:creationId xmlns:a16="http://schemas.microsoft.com/office/drawing/2014/main" id="{021D04F5-77EA-0ACA-D0ED-5326080E49A9}"/>
                </a:ext>
              </a:extLst>
            </p:cNvPr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4119;p68">
              <a:extLst>
                <a:ext uri="{FF2B5EF4-FFF2-40B4-BE49-F238E27FC236}">
                  <a16:creationId xmlns:a16="http://schemas.microsoft.com/office/drawing/2014/main" id="{4516845E-1C9E-4EB9-AC76-FD8BC5E6A59E}"/>
                </a:ext>
              </a:extLst>
            </p:cNvPr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4120;p68">
              <a:extLst>
                <a:ext uri="{FF2B5EF4-FFF2-40B4-BE49-F238E27FC236}">
                  <a16:creationId xmlns:a16="http://schemas.microsoft.com/office/drawing/2014/main" id="{C435FD81-8AE8-9645-DB77-34EB4022D45D}"/>
                </a:ext>
              </a:extLst>
            </p:cNvPr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4121;p68">
              <a:extLst>
                <a:ext uri="{FF2B5EF4-FFF2-40B4-BE49-F238E27FC236}">
                  <a16:creationId xmlns:a16="http://schemas.microsoft.com/office/drawing/2014/main" id="{E1A86FAA-54BC-55CC-E01C-1C8F7D82A151}"/>
                </a:ext>
              </a:extLst>
            </p:cNvPr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4122;p68">
              <a:extLst>
                <a:ext uri="{FF2B5EF4-FFF2-40B4-BE49-F238E27FC236}">
                  <a16:creationId xmlns:a16="http://schemas.microsoft.com/office/drawing/2014/main" id="{6084F7DC-2778-3ECF-4066-F87A9316FC6F}"/>
                </a:ext>
              </a:extLst>
            </p:cNvPr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4123;p68">
              <a:extLst>
                <a:ext uri="{FF2B5EF4-FFF2-40B4-BE49-F238E27FC236}">
                  <a16:creationId xmlns:a16="http://schemas.microsoft.com/office/drawing/2014/main" id="{BCDD618F-5486-0174-535A-6A81A11DB225}"/>
                </a:ext>
              </a:extLst>
            </p:cNvPr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4124;p68">
              <a:extLst>
                <a:ext uri="{FF2B5EF4-FFF2-40B4-BE49-F238E27FC236}">
                  <a16:creationId xmlns:a16="http://schemas.microsoft.com/office/drawing/2014/main" id="{A22F624C-AB8E-28B4-D624-553F3EEC1023}"/>
                </a:ext>
              </a:extLst>
            </p:cNvPr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4125;p68">
              <a:extLst>
                <a:ext uri="{FF2B5EF4-FFF2-40B4-BE49-F238E27FC236}">
                  <a16:creationId xmlns:a16="http://schemas.microsoft.com/office/drawing/2014/main" id="{4BDCECFA-0BD1-F2B7-F694-9B3FB28802BF}"/>
                </a:ext>
              </a:extLst>
            </p:cNvPr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4126;p68">
              <a:extLst>
                <a:ext uri="{FF2B5EF4-FFF2-40B4-BE49-F238E27FC236}">
                  <a16:creationId xmlns:a16="http://schemas.microsoft.com/office/drawing/2014/main" id="{E56EB214-34EF-1D30-1150-59DA52962C26}"/>
                </a:ext>
              </a:extLst>
            </p:cNvPr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4127;p68">
              <a:extLst>
                <a:ext uri="{FF2B5EF4-FFF2-40B4-BE49-F238E27FC236}">
                  <a16:creationId xmlns:a16="http://schemas.microsoft.com/office/drawing/2014/main" id="{6C75EB33-03E2-8705-A58E-5168152CFB22}"/>
                </a:ext>
              </a:extLst>
            </p:cNvPr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4128;p68">
              <a:extLst>
                <a:ext uri="{FF2B5EF4-FFF2-40B4-BE49-F238E27FC236}">
                  <a16:creationId xmlns:a16="http://schemas.microsoft.com/office/drawing/2014/main" id="{3A7C07D6-D479-7948-A94A-7FB699395B11}"/>
                </a:ext>
              </a:extLst>
            </p:cNvPr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4129;p68">
              <a:extLst>
                <a:ext uri="{FF2B5EF4-FFF2-40B4-BE49-F238E27FC236}">
                  <a16:creationId xmlns:a16="http://schemas.microsoft.com/office/drawing/2014/main" id="{8BF00BF5-150A-285B-9692-F93C52E89A68}"/>
                </a:ext>
              </a:extLst>
            </p:cNvPr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4130;p68">
              <a:extLst>
                <a:ext uri="{FF2B5EF4-FFF2-40B4-BE49-F238E27FC236}">
                  <a16:creationId xmlns:a16="http://schemas.microsoft.com/office/drawing/2014/main" id="{A53EB7E3-E170-FA31-D3B2-72A3236FE76B}"/>
                </a:ext>
              </a:extLst>
            </p:cNvPr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4131;p68">
              <a:extLst>
                <a:ext uri="{FF2B5EF4-FFF2-40B4-BE49-F238E27FC236}">
                  <a16:creationId xmlns:a16="http://schemas.microsoft.com/office/drawing/2014/main" id="{D74FF914-4938-ED8D-89B5-C68AFB481F7B}"/>
                </a:ext>
              </a:extLst>
            </p:cNvPr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4132;p68">
              <a:extLst>
                <a:ext uri="{FF2B5EF4-FFF2-40B4-BE49-F238E27FC236}">
                  <a16:creationId xmlns:a16="http://schemas.microsoft.com/office/drawing/2014/main" id="{AE18C9E5-3E5B-F695-93EC-36503F15D184}"/>
                </a:ext>
              </a:extLst>
            </p:cNvPr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4133;p68">
              <a:extLst>
                <a:ext uri="{FF2B5EF4-FFF2-40B4-BE49-F238E27FC236}">
                  <a16:creationId xmlns:a16="http://schemas.microsoft.com/office/drawing/2014/main" id="{20200E0B-518C-9DF8-F98C-6D3C5F0F9E19}"/>
                </a:ext>
              </a:extLst>
            </p:cNvPr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4134;p68">
              <a:extLst>
                <a:ext uri="{FF2B5EF4-FFF2-40B4-BE49-F238E27FC236}">
                  <a16:creationId xmlns:a16="http://schemas.microsoft.com/office/drawing/2014/main" id="{718D82D0-6A18-BE8C-1BFE-62D5EAB9203F}"/>
                </a:ext>
              </a:extLst>
            </p:cNvPr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4135;p68">
              <a:extLst>
                <a:ext uri="{FF2B5EF4-FFF2-40B4-BE49-F238E27FC236}">
                  <a16:creationId xmlns:a16="http://schemas.microsoft.com/office/drawing/2014/main" id="{BB00DD62-0700-FF2A-FDC4-AA0FFE219078}"/>
                </a:ext>
              </a:extLst>
            </p:cNvPr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4136;p68">
              <a:extLst>
                <a:ext uri="{FF2B5EF4-FFF2-40B4-BE49-F238E27FC236}">
                  <a16:creationId xmlns:a16="http://schemas.microsoft.com/office/drawing/2014/main" id="{58BCBB6C-1841-2FB3-FEB5-734C5D69EF8E}"/>
                </a:ext>
              </a:extLst>
            </p:cNvPr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4137;p68">
              <a:extLst>
                <a:ext uri="{FF2B5EF4-FFF2-40B4-BE49-F238E27FC236}">
                  <a16:creationId xmlns:a16="http://schemas.microsoft.com/office/drawing/2014/main" id="{7D4D1B7A-E80B-EFAB-9062-BB2410C1FAD7}"/>
                </a:ext>
              </a:extLst>
            </p:cNvPr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4138;p68">
              <a:extLst>
                <a:ext uri="{FF2B5EF4-FFF2-40B4-BE49-F238E27FC236}">
                  <a16:creationId xmlns:a16="http://schemas.microsoft.com/office/drawing/2014/main" id="{F3A23985-6793-FF39-72F0-5F65BCFDA401}"/>
                </a:ext>
              </a:extLst>
            </p:cNvPr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4139;p68">
              <a:extLst>
                <a:ext uri="{FF2B5EF4-FFF2-40B4-BE49-F238E27FC236}">
                  <a16:creationId xmlns:a16="http://schemas.microsoft.com/office/drawing/2014/main" id="{57478AF2-9930-D004-715F-53A12729565A}"/>
                </a:ext>
              </a:extLst>
            </p:cNvPr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4140;p68">
              <a:extLst>
                <a:ext uri="{FF2B5EF4-FFF2-40B4-BE49-F238E27FC236}">
                  <a16:creationId xmlns:a16="http://schemas.microsoft.com/office/drawing/2014/main" id="{8674A067-CCC4-9829-4249-D1B2438EB611}"/>
                </a:ext>
              </a:extLst>
            </p:cNvPr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4141;p68">
              <a:extLst>
                <a:ext uri="{FF2B5EF4-FFF2-40B4-BE49-F238E27FC236}">
                  <a16:creationId xmlns:a16="http://schemas.microsoft.com/office/drawing/2014/main" id="{C99CDC8C-B569-B5F7-090A-E5B35B05D328}"/>
                </a:ext>
              </a:extLst>
            </p:cNvPr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4142;p68">
              <a:extLst>
                <a:ext uri="{FF2B5EF4-FFF2-40B4-BE49-F238E27FC236}">
                  <a16:creationId xmlns:a16="http://schemas.microsoft.com/office/drawing/2014/main" id="{131C8C18-44D2-C9BA-67E5-5AAD0FAD9E6E}"/>
                </a:ext>
              </a:extLst>
            </p:cNvPr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4143;p68">
              <a:extLst>
                <a:ext uri="{FF2B5EF4-FFF2-40B4-BE49-F238E27FC236}">
                  <a16:creationId xmlns:a16="http://schemas.microsoft.com/office/drawing/2014/main" id="{9CA872FF-6D76-B936-EFD4-83134139F6EE}"/>
                </a:ext>
              </a:extLst>
            </p:cNvPr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4144;p68">
              <a:extLst>
                <a:ext uri="{FF2B5EF4-FFF2-40B4-BE49-F238E27FC236}">
                  <a16:creationId xmlns:a16="http://schemas.microsoft.com/office/drawing/2014/main" id="{B0483F1E-7D79-B610-42FB-D4EC59778453}"/>
                </a:ext>
              </a:extLst>
            </p:cNvPr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4145;p68">
              <a:extLst>
                <a:ext uri="{FF2B5EF4-FFF2-40B4-BE49-F238E27FC236}">
                  <a16:creationId xmlns:a16="http://schemas.microsoft.com/office/drawing/2014/main" id="{CFE9F3A2-BFA4-C85E-A332-F6649D8928CB}"/>
                </a:ext>
              </a:extLst>
            </p:cNvPr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4146;p68">
              <a:extLst>
                <a:ext uri="{FF2B5EF4-FFF2-40B4-BE49-F238E27FC236}">
                  <a16:creationId xmlns:a16="http://schemas.microsoft.com/office/drawing/2014/main" id="{BFB7796B-A0A9-F2D5-AA04-35495D975902}"/>
                </a:ext>
              </a:extLst>
            </p:cNvPr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4147;p68">
              <a:extLst>
                <a:ext uri="{FF2B5EF4-FFF2-40B4-BE49-F238E27FC236}">
                  <a16:creationId xmlns:a16="http://schemas.microsoft.com/office/drawing/2014/main" id="{9BB1B825-703E-699F-74BE-5911532011C0}"/>
                </a:ext>
              </a:extLst>
            </p:cNvPr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4148;p68">
              <a:extLst>
                <a:ext uri="{FF2B5EF4-FFF2-40B4-BE49-F238E27FC236}">
                  <a16:creationId xmlns:a16="http://schemas.microsoft.com/office/drawing/2014/main" id="{14640169-11E4-A1D3-B7E1-436DF4AA086C}"/>
                </a:ext>
              </a:extLst>
            </p:cNvPr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4149;p68">
              <a:extLst>
                <a:ext uri="{FF2B5EF4-FFF2-40B4-BE49-F238E27FC236}">
                  <a16:creationId xmlns:a16="http://schemas.microsoft.com/office/drawing/2014/main" id="{56038D10-7CEE-B152-3EBE-F89B0F6FFF43}"/>
                </a:ext>
              </a:extLst>
            </p:cNvPr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4150;p68">
              <a:extLst>
                <a:ext uri="{FF2B5EF4-FFF2-40B4-BE49-F238E27FC236}">
                  <a16:creationId xmlns:a16="http://schemas.microsoft.com/office/drawing/2014/main" id="{B855794A-5737-8AA9-F75E-36DDE760B1E2}"/>
                </a:ext>
              </a:extLst>
            </p:cNvPr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4151;p68">
              <a:extLst>
                <a:ext uri="{FF2B5EF4-FFF2-40B4-BE49-F238E27FC236}">
                  <a16:creationId xmlns:a16="http://schemas.microsoft.com/office/drawing/2014/main" id="{A855422B-C932-7FE3-F568-3AAAD6051ACC}"/>
                </a:ext>
              </a:extLst>
            </p:cNvPr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4152;p68">
              <a:extLst>
                <a:ext uri="{FF2B5EF4-FFF2-40B4-BE49-F238E27FC236}">
                  <a16:creationId xmlns:a16="http://schemas.microsoft.com/office/drawing/2014/main" id="{5B4F11C0-EE67-9E47-1CE4-900431567AC3}"/>
                </a:ext>
              </a:extLst>
            </p:cNvPr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4153;p68">
              <a:extLst>
                <a:ext uri="{FF2B5EF4-FFF2-40B4-BE49-F238E27FC236}">
                  <a16:creationId xmlns:a16="http://schemas.microsoft.com/office/drawing/2014/main" id="{98A6196E-BE0C-5EF3-C567-891495319E4A}"/>
                </a:ext>
              </a:extLst>
            </p:cNvPr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4154;p68">
              <a:extLst>
                <a:ext uri="{FF2B5EF4-FFF2-40B4-BE49-F238E27FC236}">
                  <a16:creationId xmlns:a16="http://schemas.microsoft.com/office/drawing/2014/main" id="{856F59A0-CFD7-26DA-8D28-9CE0CB82D429}"/>
                </a:ext>
              </a:extLst>
            </p:cNvPr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4155;p68">
              <a:extLst>
                <a:ext uri="{FF2B5EF4-FFF2-40B4-BE49-F238E27FC236}">
                  <a16:creationId xmlns:a16="http://schemas.microsoft.com/office/drawing/2014/main" id="{1A74E85E-10F2-CD15-EC31-4039407487B4}"/>
                </a:ext>
              </a:extLst>
            </p:cNvPr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4156;p68">
              <a:extLst>
                <a:ext uri="{FF2B5EF4-FFF2-40B4-BE49-F238E27FC236}">
                  <a16:creationId xmlns:a16="http://schemas.microsoft.com/office/drawing/2014/main" id="{E72DEF34-CEEE-16C2-9CAA-864C3B7CB5BD}"/>
                </a:ext>
              </a:extLst>
            </p:cNvPr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4157;p68">
              <a:extLst>
                <a:ext uri="{FF2B5EF4-FFF2-40B4-BE49-F238E27FC236}">
                  <a16:creationId xmlns:a16="http://schemas.microsoft.com/office/drawing/2014/main" id="{7098B16D-E36D-9F4E-F06C-457A70C07613}"/>
                </a:ext>
              </a:extLst>
            </p:cNvPr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4158;p68">
              <a:extLst>
                <a:ext uri="{FF2B5EF4-FFF2-40B4-BE49-F238E27FC236}">
                  <a16:creationId xmlns:a16="http://schemas.microsoft.com/office/drawing/2014/main" id="{C7AF1266-8DF2-DFFD-D917-4651EA85554A}"/>
                </a:ext>
              </a:extLst>
            </p:cNvPr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4159;p68">
              <a:extLst>
                <a:ext uri="{FF2B5EF4-FFF2-40B4-BE49-F238E27FC236}">
                  <a16:creationId xmlns:a16="http://schemas.microsoft.com/office/drawing/2014/main" id="{1AC74D5C-7581-9649-0457-1D9FE725A364}"/>
                </a:ext>
              </a:extLst>
            </p:cNvPr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4160;p68">
              <a:extLst>
                <a:ext uri="{FF2B5EF4-FFF2-40B4-BE49-F238E27FC236}">
                  <a16:creationId xmlns:a16="http://schemas.microsoft.com/office/drawing/2014/main" id="{52BCEC98-7608-B3BB-1DA9-2DF4DC6EA17D}"/>
                </a:ext>
              </a:extLst>
            </p:cNvPr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4161;p68">
              <a:extLst>
                <a:ext uri="{FF2B5EF4-FFF2-40B4-BE49-F238E27FC236}">
                  <a16:creationId xmlns:a16="http://schemas.microsoft.com/office/drawing/2014/main" id="{CDDFE5EF-A5B7-4365-AEA9-02CD241C1FCC}"/>
                </a:ext>
              </a:extLst>
            </p:cNvPr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4162;p68">
              <a:extLst>
                <a:ext uri="{FF2B5EF4-FFF2-40B4-BE49-F238E27FC236}">
                  <a16:creationId xmlns:a16="http://schemas.microsoft.com/office/drawing/2014/main" id="{8762631C-2ED9-C63B-74C5-11BF4CF8249C}"/>
                </a:ext>
              </a:extLst>
            </p:cNvPr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4163;p68">
              <a:extLst>
                <a:ext uri="{FF2B5EF4-FFF2-40B4-BE49-F238E27FC236}">
                  <a16:creationId xmlns:a16="http://schemas.microsoft.com/office/drawing/2014/main" id="{C38EAB57-2A50-CB7F-3153-6CD2D9C7D30D}"/>
                </a:ext>
              </a:extLst>
            </p:cNvPr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4164;p68">
              <a:extLst>
                <a:ext uri="{FF2B5EF4-FFF2-40B4-BE49-F238E27FC236}">
                  <a16:creationId xmlns:a16="http://schemas.microsoft.com/office/drawing/2014/main" id="{4D875878-2696-F786-D797-44307A27F638}"/>
                </a:ext>
              </a:extLst>
            </p:cNvPr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4165;p68">
              <a:extLst>
                <a:ext uri="{FF2B5EF4-FFF2-40B4-BE49-F238E27FC236}">
                  <a16:creationId xmlns:a16="http://schemas.microsoft.com/office/drawing/2014/main" id="{3D266412-A4B8-C73D-D1A0-8EDB51D0E739}"/>
                </a:ext>
              </a:extLst>
            </p:cNvPr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4166;p68">
              <a:extLst>
                <a:ext uri="{FF2B5EF4-FFF2-40B4-BE49-F238E27FC236}">
                  <a16:creationId xmlns:a16="http://schemas.microsoft.com/office/drawing/2014/main" id="{67BA6ECA-EE97-F6B2-FA30-B7308ED8B4C8}"/>
                </a:ext>
              </a:extLst>
            </p:cNvPr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4167;p68">
              <a:extLst>
                <a:ext uri="{FF2B5EF4-FFF2-40B4-BE49-F238E27FC236}">
                  <a16:creationId xmlns:a16="http://schemas.microsoft.com/office/drawing/2014/main" id="{E1C7DE57-1D45-4D21-8B5C-19E16443042E}"/>
                </a:ext>
              </a:extLst>
            </p:cNvPr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4168;p68">
              <a:extLst>
                <a:ext uri="{FF2B5EF4-FFF2-40B4-BE49-F238E27FC236}">
                  <a16:creationId xmlns:a16="http://schemas.microsoft.com/office/drawing/2014/main" id="{A9D16A7F-0656-2019-5ABD-D42D44E12D7B}"/>
                </a:ext>
              </a:extLst>
            </p:cNvPr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4169;p68">
              <a:extLst>
                <a:ext uri="{FF2B5EF4-FFF2-40B4-BE49-F238E27FC236}">
                  <a16:creationId xmlns:a16="http://schemas.microsoft.com/office/drawing/2014/main" id="{90AEB953-C286-2188-CF33-3EADCA17FCA2}"/>
                </a:ext>
              </a:extLst>
            </p:cNvPr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4170;p68">
              <a:extLst>
                <a:ext uri="{FF2B5EF4-FFF2-40B4-BE49-F238E27FC236}">
                  <a16:creationId xmlns:a16="http://schemas.microsoft.com/office/drawing/2014/main" id="{EAF4C1D6-1BC3-BE2E-2127-1059678308E0}"/>
                </a:ext>
              </a:extLst>
            </p:cNvPr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4171;p68">
              <a:extLst>
                <a:ext uri="{FF2B5EF4-FFF2-40B4-BE49-F238E27FC236}">
                  <a16:creationId xmlns:a16="http://schemas.microsoft.com/office/drawing/2014/main" id="{D82C8080-A22F-AA5A-FFB9-300FDD261B50}"/>
                </a:ext>
              </a:extLst>
            </p:cNvPr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4172;p68">
              <a:extLst>
                <a:ext uri="{FF2B5EF4-FFF2-40B4-BE49-F238E27FC236}">
                  <a16:creationId xmlns:a16="http://schemas.microsoft.com/office/drawing/2014/main" id="{3E9D8B99-510A-754C-2585-1A70F80BE0C9}"/>
                </a:ext>
              </a:extLst>
            </p:cNvPr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4173;p68">
              <a:extLst>
                <a:ext uri="{FF2B5EF4-FFF2-40B4-BE49-F238E27FC236}">
                  <a16:creationId xmlns:a16="http://schemas.microsoft.com/office/drawing/2014/main" id="{22897F48-15AE-E98F-1CEB-48715E894509}"/>
                </a:ext>
              </a:extLst>
            </p:cNvPr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4174;p68">
              <a:extLst>
                <a:ext uri="{FF2B5EF4-FFF2-40B4-BE49-F238E27FC236}">
                  <a16:creationId xmlns:a16="http://schemas.microsoft.com/office/drawing/2014/main" id="{6EA341B3-B2F3-E74F-1F6D-19AC4509D2B6}"/>
                </a:ext>
              </a:extLst>
            </p:cNvPr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4175;p68">
              <a:extLst>
                <a:ext uri="{FF2B5EF4-FFF2-40B4-BE49-F238E27FC236}">
                  <a16:creationId xmlns:a16="http://schemas.microsoft.com/office/drawing/2014/main" id="{89C924DB-E636-2719-051A-FAEB5F725599}"/>
                </a:ext>
              </a:extLst>
            </p:cNvPr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4176;p68">
              <a:extLst>
                <a:ext uri="{FF2B5EF4-FFF2-40B4-BE49-F238E27FC236}">
                  <a16:creationId xmlns:a16="http://schemas.microsoft.com/office/drawing/2014/main" id="{1B1C2877-C942-DCCA-2E65-73702965E4CA}"/>
                </a:ext>
              </a:extLst>
            </p:cNvPr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4177;p68">
              <a:extLst>
                <a:ext uri="{FF2B5EF4-FFF2-40B4-BE49-F238E27FC236}">
                  <a16:creationId xmlns:a16="http://schemas.microsoft.com/office/drawing/2014/main" id="{4B3DC4ED-C2F8-632D-4930-002E02FF00F0}"/>
                </a:ext>
              </a:extLst>
            </p:cNvPr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4178;p68">
              <a:extLst>
                <a:ext uri="{FF2B5EF4-FFF2-40B4-BE49-F238E27FC236}">
                  <a16:creationId xmlns:a16="http://schemas.microsoft.com/office/drawing/2014/main" id="{9BC50365-756B-3990-B9F6-E0FF7E6FD53D}"/>
                </a:ext>
              </a:extLst>
            </p:cNvPr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4179;p68">
              <a:extLst>
                <a:ext uri="{FF2B5EF4-FFF2-40B4-BE49-F238E27FC236}">
                  <a16:creationId xmlns:a16="http://schemas.microsoft.com/office/drawing/2014/main" id="{83B298ED-647C-E242-8BF5-D5DE39DCF9D9}"/>
                </a:ext>
              </a:extLst>
            </p:cNvPr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4180;p68">
              <a:extLst>
                <a:ext uri="{FF2B5EF4-FFF2-40B4-BE49-F238E27FC236}">
                  <a16:creationId xmlns:a16="http://schemas.microsoft.com/office/drawing/2014/main" id="{D1DCB2A6-5769-B8B5-A166-D6DAB03A7FFE}"/>
                </a:ext>
              </a:extLst>
            </p:cNvPr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4181;p68">
              <a:extLst>
                <a:ext uri="{FF2B5EF4-FFF2-40B4-BE49-F238E27FC236}">
                  <a16:creationId xmlns:a16="http://schemas.microsoft.com/office/drawing/2014/main" id="{C828113D-C7B4-A851-C7F8-0F76B301C327}"/>
                </a:ext>
              </a:extLst>
            </p:cNvPr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4182;p68">
              <a:extLst>
                <a:ext uri="{FF2B5EF4-FFF2-40B4-BE49-F238E27FC236}">
                  <a16:creationId xmlns:a16="http://schemas.microsoft.com/office/drawing/2014/main" id="{9A36AB62-C519-49FC-02BE-EE6EF1534DAD}"/>
                </a:ext>
              </a:extLst>
            </p:cNvPr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4183;p68">
              <a:extLst>
                <a:ext uri="{FF2B5EF4-FFF2-40B4-BE49-F238E27FC236}">
                  <a16:creationId xmlns:a16="http://schemas.microsoft.com/office/drawing/2014/main" id="{3C6D534B-E96D-1892-133C-78671CA3B3B4}"/>
                </a:ext>
              </a:extLst>
            </p:cNvPr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4184;p68">
              <a:extLst>
                <a:ext uri="{FF2B5EF4-FFF2-40B4-BE49-F238E27FC236}">
                  <a16:creationId xmlns:a16="http://schemas.microsoft.com/office/drawing/2014/main" id="{FC8A7E76-50D0-57C4-2071-87BCBEC77395}"/>
                </a:ext>
              </a:extLst>
            </p:cNvPr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4185;p68">
              <a:extLst>
                <a:ext uri="{FF2B5EF4-FFF2-40B4-BE49-F238E27FC236}">
                  <a16:creationId xmlns:a16="http://schemas.microsoft.com/office/drawing/2014/main" id="{844A1755-123E-C8EA-9333-F92618827F19}"/>
                </a:ext>
              </a:extLst>
            </p:cNvPr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4186;p68">
              <a:extLst>
                <a:ext uri="{FF2B5EF4-FFF2-40B4-BE49-F238E27FC236}">
                  <a16:creationId xmlns:a16="http://schemas.microsoft.com/office/drawing/2014/main" id="{016F5837-7F8B-F1DB-2255-8856D1903E27}"/>
                </a:ext>
              </a:extLst>
            </p:cNvPr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4187;p68">
              <a:extLst>
                <a:ext uri="{FF2B5EF4-FFF2-40B4-BE49-F238E27FC236}">
                  <a16:creationId xmlns:a16="http://schemas.microsoft.com/office/drawing/2014/main" id="{8B139928-97AB-A160-BB44-86E551F2659D}"/>
                </a:ext>
              </a:extLst>
            </p:cNvPr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4188;p68">
              <a:extLst>
                <a:ext uri="{FF2B5EF4-FFF2-40B4-BE49-F238E27FC236}">
                  <a16:creationId xmlns:a16="http://schemas.microsoft.com/office/drawing/2014/main" id="{E0197AEE-6FFD-51E8-9EB3-DBF965710C80}"/>
                </a:ext>
              </a:extLst>
            </p:cNvPr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4189;p68">
              <a:extLst>
                <a:ext uri="{FF2B5EF4-FFF2-40B4-BE49-F238E27FC236}">
                  <a16:creationId xmlns:a16="http://schemas.microsoft.com/office/drawing/2014/main" id="{D3B77652-04EA-A94C-2382-D760ED8EFBEA}"/>
                </a:ext>
              </a:extLst>
            </p:cNvPr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4190;p68">
              <a:extLst>
                <a:ext uri="{FF2B5EF4-FFF2-40B4-BE49-F238E27FC236}">
                  <a16:creationId xmlns:a16="http://schemas.microsoft.com/office/drawing/2014/main" id="{DEE73479-DE6B-57D7-377A-0F2C4383F54C}"/>
                </a:ext>
              </a:extLst>
            </p:cNvPr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4191;p68">
              <a:extLst>
                <a:ext uri="{FF2B5EF4-FFF2-40B4-BE49-F238E27FC236}">
                  <a16:creationId xmlns:a16="http://schemas.microsoft.com/office/drawing/2014/main" id="{6D8925A7-C752-B84D-3959-E7DAA93C39AD}"/>
                </a:ext>
              </a:extLst>
            </p:cNvPr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4192;p68">
              <a:extLst>
                <a:ext uri="{FF2B5EF4-FFF2-40B4-BE49-F238E27FC236}">
                  <a16:creationId xmlns:a16="http://schemas.microsoft.com/office/drawing/2014/main" id="{6EDEAA4E-2423-9FF7-1935-8D4A3866DAF1}"/>
                </a:ext>
              </a:extLst>
            </p:cNvPr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4193;p68">
              <a:extLst>
                <a:ext uri="{FF2B5EF4-FFF2-40B4-BE49-F238E27FC236}">
                  <a16:creationId xmlns:a16="http://schemas.microsoft.com/office/drawing/2014/main" id="{56551DF1-A7AF-5CBC-89B9-50844E365BD9}"/>
                </a:ext>
              </a:extLst>
            </p:cNvPr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4194;p68">
              <a:extLst>
                <a:ext uri="{FF2B5EF4-FFF2-40B4-BE49-F238E27FC236}">
                  <a16:creationId xmlns:a16="http://schemas.microsoft.com/office/drawing/2014/main" id="{BD56D107-B4F1-5EBB-B8C4-4C8BFB64629A}"/>
                </a:ext>
              </a:extLst>
            </p:cNvPr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4195;p68">
              <a:extLst>
                <a:ext uri="{FF2B5EF4-FFF2-40B4-BE49-F238E27FC236}">
                  <a16:creationId xmlns:a16="http://schemas.microsoft.com/office/drawing/2014/main" id="{E188A8C6-CD72-2B43-5BE5-3518306C5BE9}"/>
                </a:ext>
              </a:extLst>
            </p:cNvPr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4196;p68">
              <a:extLst>
                <a:ext uri="{FF2B5EF4-FFF2-40B4-BE49-F238E27FC236}">
                  <a16:creationId xmlns:a16="http://schemas.microsoft.com/office/drawing/2014/main" id="{02357992-EB73-0AB8-9AF2-74A202CA692B}"/>
                </a:ext>
              </a:extLst>
            </p:cNvPr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4197;p68">
              <a:extLst>
                <a:ext uri="{FF2B5EF4-FFF2-40B4-BE49-F238E27FC236}">
                  <a16:creationId xmlns:a16="http://schemas.microsoft.com/office/drawing/2014/main" id="{A045D0A7-3DF1-69DA-942E-F05CD097DDBA}"/>
                </a:ext>
              </a:extLst>
            </p:cNvPr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4198;p68">
              <a:extLst>
                <a:ext uri="{FF2B5EF4-FFF2-40B4-BE49-F238E27FC236}">
                  <a16:creationId xmlns:a16="http://schemas.microsoft.com/office/drawing/2014/main" id="{A990F99B-9CC1-1D70-961B-EBF98598EB6D}"/>
                </a:ext>
              </a:extLst>
            </p:cNvPr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4199;p68">
              <a:extLst>
                <a:ext uri="{FF2B5EF4-FFF2-40B4-BE49-F238E27FC236}">
                  <a16:creationId xmlns:a16="http://schemas.microsoft.com/office/drawing/2014/main" id="{4E9DE367-0B85-0F11-447A-D8B7DB628F17}"/>
                </a:ext>
              </a:extLst>
            </p:cNvPr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4200;p68">
              <a:extLst>
                <a:ext uri="{FF2B5EF4-FFF2-40B4-BE49-F238E27FC236}">
                  <a16:creationId xmlns:a16="http://schemas.microsoft.com/office/drawing/2014/main" id="{E73C1BDA-79F7-AF6F-0EC3-69A135781074}"/>
                </a:ext>
              </a:extLst>
            </p:cNvPr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4201;p68">
              <a:extLst>
                <a:ext uri="{FF2B5EF4-FFF2-40B4-BE49-F238E27FC236}">
                  <a16:creationId xmlns:a16="http://schemas.microsoft.com/office/drawing/2014/main" id="{9E041071-BDF0-145B-8B0D-0390D073E9FF}"/>
                </a:ext>
              </a:extLst>
            </p:cNvPr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4202;p68">
              <a:extLst>
                <a:ext uri="{FF2B5EF4-FFF2-40B4-BE49-F238E27FC236}">
                  <a16:creationId xmlns:a16="http://schemas.microsoft.com/office/drawing/2014/main" id="{8FF7DDCB-20F3-4C3E-D628-F07A575D8A5B}"/>
                </a:ext>
              </a:extLst>
            </p:cNvPr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4203;p68">
              <a:extLst>
                <a:ext uri="{FF2B5EF4-FFF2-40B4-BE49-F238E27FC236}">
                  <a16:creationId xmlns:a16="http://schemas.microsoft.com/office/drawing/2014/main" id="{AA2B0D2F-F06C-9A4E-1DA1-5BB52C1B4042}"/>
                </a:ext>
              </a:extLst>
            </p:cNvPr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4204;p68">
              <a:extLst>
                <a:ext uri="{FF2B5EF4-FFF2-40B4-BE49-F238E27FC236}">
                  <a16:creationId xmlns:a16="http://schemas.microsoft.com/office/drawing/2014/main" id="{E732526A-3E1E-0445-F320-7B5D0A42C760}"/>
                </a:ext>
              </a:extLst>
            </p:cNvPr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4205;p68">
              <a:extLst>
                <a:ext uri="{FF2B5EF4-FFF2-40B4-BE49-F238E27FC236}">
                  <a16:creationId xmlns:a16="http://schemas.microsoft.com/office/drawing/2014/main" id="{9DB1D5EE-C8C4-1A9D-ABD7-D82D42A7A723}"/>
                </a:ext>
              </a:extLst>
            </p:cNvPr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4206;p68">
              <a:extLst>
                <a:ext uri="{FF2B5EF4-FFF2-40B4-BE49-F238E27FC236}">
                  <a16:creationId xmlns:a16="http://schemas.microsoft.com/office/drawing/2014/main" id="{EB14B670-B65D-DD89-F1FD-0AFE2689A284}"/>
                </a:ext>
              </a:extLst>
            </p:cNvPr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4207;p68">
              <a:extLst>
                <a:ext uri="{FF2B5EF4-FFF2-40B4-BE49-F238E27FC236}">
                  <a16:creationId xmlns:a16="http://schemas.microsoft.com/office/drawing/2014/main" id="{E0BF95A4-AE4D-6C3C-8FCB-9D5E5EDD903F}"/>
                </a:ext>
              </a:extLst>
            </p:cNvPr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4208;p68">
              <a:extLst>
                <a:ext uri="{FF2B5EF4-FFF2-40B4-BE49-F238E27FC236}">
                  <a16:creationId xmlns:a16="http://schemas.microsoft.com/office/drawing/2014/main" id="{E74A949C-3DB2-5FEF-D696-C94DF501E4F3}"/>
                </a:ext>
              </a:extLst>
            </p:cNvPr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4209;p68">
              <a:extLst>
                <a:ext uri="{FF2B5EF4-FFF2-40B4-BE49-F238E27FC236}">
                  <a16:creationId xmlns:a16="http://schemas.microsoft.com/office/drawing/2014/main" id="{605B303F-1E3D-1E12-96B1-DA1515127B15}"/>
                </a:ext>
              </a:extLst>
            </p:cNvPr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4210;p68">
              <a:extLst>
                <a:ext uri="{FF2B5EF4-FFF2-40B4-BE49-F238E27FC236}">
                  <a16:creationId xmlns:a16="http://schemas.microsoft.com/office/drawing/2014/main" id="{880B9FFF-57CA-C689-22C8-806FE72941F4}"/>
                </a:ext>
              </a:extLst>
            </p:cNvPr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4211;p68">
              <a:extLst>
                <a:ext uri="{FF2B5EF4-FFF2-40B4-BE49-F238E27FC236}">
                  <a16:creationId xmlns:a16="http://schemas.microsoft.com/office/drawing/2014/main" id="{FF4F566F-0600-EC41-5A5D-F572766D590E}"/>
                </a:ext>
              </a:extLst>
            </p:cNvPr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4212;p68">
              <a:extLst>
                <a:ext uri="{FF2B5EF4-FFF2-40B4-BE49-F238E27FC236}">
                  <a16:creationId xmlns:a16="http://schemas.microsoft.com/office/drawing/2014/main" id="{872A83FE-DD6D-945E-34C2-165070F4D192}"/>
                </a:ext>
              </a:extLst>
            </p:cNvPr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4213;p68">
              <a:extLst>
                <a:ext uri="{FF2B5EF4-FFF2-40B4-BE49-F238E27FC236}">
                  <a16:creationId xmlns:a16="http://schemas.microsoft.com/office/drawing/2014/main" id="{0BD80F8B-ABCE-5359-B35A-36784746A840}"/>
                </a:ext>
              </a:extLst>
            </p:cNvPr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4214;p68">
              <a:extLst>
                <a:ext uri="{FF2B5EF4-FFF2-40B4-BE49-F238E27FC236}">
                  <a16:creationId xmlns:a16="http://schemas.microsoft.com/office/drawing/2014/main" id="{8FF15314-33A8-5D82-5848-0F46E9972B3F}"/>
                </a:ext>
              </a:extLst>
            </p:cNvPr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4215;p68">
              <a:extLst>
                <a:ext uri="{FF2B5EF4-FFF2-40B4-BE49-F238E27FC236}">
                  <a16:creationId xmlns:a16="http://schemas.microsoft.com/office/drawing/2014/main" id="{CB453D55-1573-C26F-F459-F4040C4A120E}"/>
                </a:ext>
              </a:extLst>
            </p:cNvPr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4216;p68">
              <a:extLst>
                <a:ext uri="{FF2B5EF4-FFF2-40B4-BE49-F238E27FC236}">
                  <a16:creationId xmlns:a16="http://schemas.microsoft.com/office/drawing/2014/main" id="{2B7FBD41-4DA0-7C79-535C-6990BB061E47}"/>
                </a:ext>
              </a:extLst>
            </p:cNvPr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4217;p68">
              <a:extLst>
                <a:ext uri="{FF2B5EF4-FFF2-40B4-BE49-F238E27FC236}">
                  <a16:creationId xmlns:a16="http://schemas.microsoft.com/office/drawing/2014/main" id="{2DADA759-8623-18B1-1B6B-BB41FF8398BA}"/>
                </a:ext>
              </a:extLst>
            </p:cNvPr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4218;p68">
              <a:extLst>
                <a:ext uri="{FF2B5EF4-FFF2-40B4-BE49-F238E27FC236}">
                  <a16:creationId xmlns:a16="http://schemas.microsoft.com/office/drawing/2014/main" id="{AF5F1E39-929A-ECF1-6116-0EEC9E9F6FE9}"/>
                </a:ext>
              </a:extLst>
            </p:cNvPr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4219;p68">
              <a:extLst>
                <a:ext uri="{FF2B5EF4-FFF2-40B4-BE49-F238E27FC236}">
                  <a16:creationId xmlns:a16="http://schemas.microsoft.com/office/drawing/2014/main" id="{EF5DC6DF-CF80-8447-3F14-677987D179F9}"/>
                </a:ext>
              </a:extLst>
            </p:cNvPr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4220;p68">
              <a:extLst>
                <a:ext uri="{FF2B5EF4-FFF2-40B4-BE49-F238E27FC236}">
                  <a16:creationId xmlns:a16="http://schemas.microsoft.com/office/drawing/2014/main" id="{92F3CE49-9AB2-D174-86BA-5B8A9DC5DA10}"/>
                </a:ext>
              </a:extLst>
            </p:cNvPr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4221;p68">
              <a:extLst>
                <a:ext uri="{FF2B5EF4-FFF2-40B4-BE49-F238E27FC236}">
                  <a16:creationId xmlns:a16="http://schemas.microsoft.com/office/drawing/2014/main" id="{D418E1E3-1FC0-EB62-62DB-2FDF5038D196}"/>
                </a:ext>
              </a:extLst>
            </p:cNvPr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4222;p68">
              <a:extLst>
                <a:ext uri="{FF2B5EF4-FFF2-40B4-BE49-F238E27FC236}">
                  <a16:creationId xmlns:a16="http://schemas.microsoft.com/office/drawing/2014/main" id="{0E533755-0D13-2387-EDD8-88117439A00E}"/>
                </a:ext>
              </a:extLst>
            </p:cNvPr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4223;p68">
              <a:extLst>
                <a:ext uri="{FF2B5EF4-FFF2-40B4-BE49-F238E27FC236}">
                  <a16:creationId xmlns:a16="http://schemas.microsoft.com/office/drawing/2014/main" id="{31818896-7CDA-1FCD-C7B4-B4C978B71580}"/>
                </a:ext>
              </a:extLst>
            </p:cNvPr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4224;p68">
              <a:extLst>
                <a:ext uri="{FF2B5EF4-FFF2-40B4-BE49-F238E27FC236}">
                  <a16:creationId xmlns:a16="http://schemas.microsoft.com/office/drawing/2014/main" id="{A47FC5F3-0CA2-E48A-2120-419737C8C746}"/>
                </a:ext>
              </a:extLst>
            </p:cNvPr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4225;p68">
              <a:extLst>
                <a:ext uri="{FF2B5EF4-FFF2-40B4-BE49-F238E27FC236}">
                  <a16:creationId xmlns:a16="http://schemas.microsoft.com/office/drawing/2014/main" id="{29508125-82E1-F9D6-16EE-21085450C2B8}"/>
                </a:ext>
              </a:extLst>
            </p:cNvPr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4226;p68">
              <a:extLst>
                <a:ext uri="{FF2B5EF4-FFF2-40B4-BE49-F238E27FC236}">
                  <a16:creationId xmlns:a16="http://schemas.microsoft.com/office/drawing/2014/main" id="{DE2C1156-945D-1595-8578-95AC38E4490A}"/>
                </a:ext>
              </a:extLst>
            </p:cNvPr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4227;p68">
              <a:extLst>
                <a:ext uri="{FF2B5EF4-FFF2-40B4-BE49-F238E27FC236}">
                  <a16:creationId xmlns:a16="http://schemas.microsoft.com/office/drawing/2014/main" id="{C9BE6C42-0D94-DEAB-AE12-28AAC7BF488A}"/>
                </a:ext>
              </a:extLst>
            </p:cNvPr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4228;p68">
              <a:extLst>
                <a:ext uri="{FF2B5EF4-FFF2-40B4-BE49-F238E27FC236}">
                  <a16:creationId xmlns:a16="http://schemas.microsoft.com/office/drawing/2014/main" id="{CAC30303-13DE-620D-4C61-B63A3A05A440}"/>
                </a:ext>
              </a:extLst>
            </p:cNvPr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4229;p68">
              <a:extLst>
                <a:ext uri="{FF2B5EF4-FFF2-40B4-BE49-F238E27FC236}">
                  <a16:creationId xmlns:a16="http://schemas.microsoft.com/office/drawing/2014/main" id="{810C22E7-C86B-1035-564D-C3C9C4F69754}"/>
                </a:ext>
              </a:extLst>
            </p:cNvPr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4230;p68">
              <a:extLst>
                <a:ext uri="{FF2B5EF4-FFF2-40B4-BE49-F238E27FC236}">
                  <a16:creationId xmlns:a16="http://schemas.microsoft.com/office/drawing/2014/main" id="{FCF514DC-8C64-2149-5C21-58528F0476AD}"/>
                </a:ext>
              </a:extLst>
            </p:cNvPr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4231;p68">
              <a:extLst>
                <a:ext uri="{FF2B5EF4-FFF2-40B4-BE49-F238E27FC236}">
                  <a16:creationId xmlns:a16="http://schemas.microsoft.com/office/drawing/2014/main" id="{9C110B37-07B2-BCCA-E6BD-37C467FA37D9}"/>
                </a:ext>
              </a:extLst>
            </p:cNvPr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4232;p68">
              <a:extLst>
                <a:ext uri="{FF2B5EF4-FFF2-40B4-BE49-F238E27FC236}">
                  <a16:creationId xmlns:a16="http://schemas.microsoft.com/office/drawing/2014/main" id="{9DFC2F4D-47E0-F7FA-EA33-237AF987DE19}"/>
                </a:ext>
              </a:extLst>
            </p:cNvPr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4233;p68">
              <a:extLst>
                <a:ext uri="{FF2B5EF4-FFF2-40B4-BE49-F238E27FC236}">
                  <a16:creationId xmlns:a16="http://schemas.microsoft.com/office/drawing/2014/main" id="{425D8399-4A94-F294-5236-0A24138EA8C3}"/>
                </a:ext>
              </a:extLst>
            </p:cNvPr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4234;p68">
              <a:extLst>
                <a:ext uri="{FF2B5EF4-FFF2-40B4-BE49-F238E27FC236}">
                  <a16:creationId xmlns:a16="http://schemas.microsoft.com/office/drawing/2014/main" id="{9AA4BE63-4550-08F3-5972-794F688F3D2D}"/>
                </a:ext>
              </a:extLst>
            </p:cNvPr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4235;p68">
              <a:extLst>
                <a:ext uri="{FF2B5EF4-FFF2-40B4-BE49-F238E27FC236}">
                  <a16:creationId xmlns:a16="http://schemas.microsoft.com/office/drawing/2014/main" id="{1178C40D-5D4C-EA06-9862-BDBA569E1870}"/>
                </a:ext>
              </a:extLst>
            </p:cNvPr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4236;p68">
              <a:extLst>
                <a:ext uri="{FF2B5EF4-FFF2-40B4-BE49-F238E27FC236}">
                  <a16:creationId xmlns:a16="http://schemas.microsoft.com/office/drawing/2014/main" id="{BF3D30FC-8C62-EAFF-0A25-70ECC557AE6D}"/>
                </a:ext>
              </a:extLst>
            </p:cNvPr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4237;p68">
              <a:extLst>
                <a:ext uri="{FF2B5EF4-FFF2-40B4-BE49-F238E27FC236}">
                  <a16:creationId xmlns:a16="http://schemas.microsoft.com/office/drawing/2014/main" id="{6B6E6699-2FBC-8FB5-8E6C-FEC89256CEB0}"/>
                </a:ext>
              </a:extLst>
            </p:cNvPr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4238;p68">
              <a:extLst>
                <a:ext uri="{FF2B5EF4-FFF2-40B4-BE49-F238E27FC236}">
                  <a16:creationId xmlns:a16="http://schemas.microsoft.com/office/drawing/2014/main" id="{F39B823D-02E6-86D9-4740-C093D8A28935}"/>
                </a:ext>
              </a:extLst>
            </p:cNvPr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4239;p68">
              <a:extLst>
                <a:ext uri="{FF2B5EF4-FFF2-40B4-BE49-F238E27FC236}">
                  <a16:creationId xmlns:a16="http://schemas.microsoft.com/office/drawing/2014/main" id="{DFFE386A-363A-8690-2438-FA70E2CD3E33}"/>
                </a:ext>
              </a:extLst>
            </p:cNvPr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4240;p68">
              <a:extLst>
                <a:ext uri="{FF2B5EF4-FFF2-40B4-BE49-F238E27FC236}">
                  <a16:creationId xmlns:a16="http://schemas.microsoft.com/office/drawing/2014/main" id="{0CD0E91E-CB4C-4701-2696-9D7199E09D52}"/>
                </a:ext>
              </a:extLst>
            </p:cNvPr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4241;p68">
              <a:extLst>
                <a:ext uri="{FF2B5EF4-FFF2-40B4-BE49-F238E27FC236}">
                  <a16:creationId xmlns:a16="http://schemas.microsoft.com/office/drawing/2014/main" id="{7E34EF7D-E823-317C-4622-B3A7276DFEFA}"/>
                </a:ext>
              </a:extLst>
            </p:cNvPr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4242;p68">
              <a:extLst>
                <a:ext uri="{FF2B5EF4-FFF2-40B4-BE49-F238E27FC236}">
                  <a16:creationId xmlns:a16="http://schemas.microsoft.com/office/drawing/2014/main" id="{3774769F-C5F2-21F0-4B9C-41CDB689416F}"/>
                </a:ext>
              </a:extLst>
            </p:cNvPr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4243;p68">
              <a:extLst>
                <a:ext uri="{FF2B5EF4-FFF2-40B4-BE49-F238E27FC236}">
                  <a16:creationId xmlns:a16="http://schemas.microsoft.com/office/drawing/2014/main" id="{60D7F03E-EECE-0BC5-EA48-0C1307171A39}"/>
                </a:ext>
              </a:extLst>
            </p:cNvPr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4244;p68">
              <a:extLst>
                <a:ext uri="{FF2B5EF4-FFF2-40B4-BE49-F238E27FC236}">
                  <a16:creationId xmlns:a16="http://schemas.microsoft.com/office/drawing/2014/main" id="{6C8DA020-7852-38B5-0197-C55B3DE9407C}"/>
                </a:ext>
              </a:extLst>
            </p:cNvPr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4245;p68">
              <a:extLst>
                <a:ext uri="{FF2B5EF4-FFF2-40B4-BE49-F238E27FC236}">
                  <a16:creationId xmlns:a16="http://schemas.microsoft.com/office/drawing/2014/main" id="{DC1D81A2-D584-FCD8-4441-A3DC866F8E5C}"/>
                </a:ext>
              </a:extLst>
            </p:cNvPr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4246;p68">
              <a:extLst>
                <a:ext uri="{FF2B5EF4-FFF2-40B4-BE49-F238E27FC236}">
                  <a16:creationId xmlns:a16="http://schemas.microsoft.com/office/drawing/2014/main" id="{8C93DE1A-40BB-8D3B-4C89-C3DC95D61E0E}"/>
                </a:ext>
              </a:extLst>
            </p:cNvPr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4247;p68">
              <a:extLst>
                <a:ext uri="{FF2B5EF4-FFF2-40B4-BE49-F238E27FC236}">
                  <a16:creationId xmlns:a16="http://schemas.microsoft.com/office/drawing/2014/main" id="{1866601E-5EB5-B9E5-FF91-0EFFC4879436}"/>
                </a:ext>
              </a:extLst>
            </p:cNvPr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4248;p68">
              <a:extLst>
                <a:ext uri="{FF2B5EF4-FFF2-40B4-BE49-F238E27FC236}">
                  <a16:creationId xmlns:a16="http://schemas.microsoft.com/office/drawing/2014/main" id="{9D2F3823-03D5-9589-F7A6-30BD5D0E4E8C}"/>
                </a:ext>
              </a:extLst>
            </p:cNvPr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4249;p68">
              <a:extLst>
                <a:ext uri="{FF2B5EF4-FFF2-40B4-BE49-F238E27FC236}">
                  <a16:creationId xmlns:a16="http://schemas.microsoft.com/office/drawing/2014/main" id="{41F9D246-D83B-77D7-04C7-48A764CFD9FE}"/>
                </a:ext>
              </a:extLst>
            </p:cNvPr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4250;p68">
              <a:extLst>
                <a:ext uri="{FF2B5EF4-FFF2-40B4-BE49-F238E27FC236}">
                  <a16:creationId xmlns:a16="http://schemas.microsoft.com/office/drawing/2014/main" id="{8F35408F-919C-A184-1AEA-D2DFC216F0E4}"/>
                </a:ext>
              </a:extLst>
            </p:cNvPr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4251;p68">
              <a:extLst>
                <a:ext uri="{FF2B5EF4-FFF2-40B4-BE49-F238E27FC236}">
                  <a16:creationId xmlns:a16="http://schemas.microsoft.com/office/drawing/2014/main" id="{D90B21A1-CF17-781D-49DB-15D4FFE98A77}"/>
                </a:ext>
              </a:extLst>
            </p:cNvPr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4252;p68">
              <a:extLst>
                <a:ext uri="{FF2B5EF4-FFF2-40B4-BE49-F238E27FC236}">
                  <a16:creationId xmlns:a16="http://schemas.microsoft.com/office/drawing/2014/main" id="{5F924B38-B0EA-567D-52BA-BA2688837AE5}"/>
                </a:ext>
              </a:extLst>
            </p:cNvPr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4253;p68">
              <a:extLst>
                <a:ext uri="{FF2B5EF4-FFF2-40B4-BE49-F238E27FC236}">
                  <a16:creationId xmlns:a16="http://schemas.microsoft.com/office/drawing/2014/main" id="{5E38CD76-8066-4A34-5D55-BF685135DEB8}"/>
                </a:ext>
              </a:extLst>
            </p:cNvPr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4254;p68">
              <a:extLst>
                <a:ext uri="{FF2B5EF4-FFF2-40B4-BE49-F238E27FC236}">
                  <a16:creationId xmlns:a16="http://schemas.microsoft.com/office/drawing/2014/main" id="{8158895D-8CA1-48B6-48DC-668A83F1836A}"/>
                </a:ext>
              </a:extLst>
            </p:cNvPr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4255;p68">
              <a:extLst>
                <a:ext uri="{FF2B5EF4-FFF2-40B4-BE49-F238E27FC236}">
                  <a16:creationId xmlns:a16="http://schemas.microsoft.com/office/drawing/2014/main" id="{53AE5C8D-32C0-6EC0-F9BD-9E3F500979DB}"/>
                </a:ext>
              </a:extLst>
            </p:cNvPr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4256;p68">
              <a:extLst>
                <a:ext uri="{FF2B5EF4-FFF2-40B4-BE49-F238E27FC236}">
                  <a16:creationId xmlns:a16="http://schemas.microsoft.com/office/drawing/2014/main" id="{3F323D12-3106-D987-CD78-0F3CD35769AD}"/>
                </a:ext>
              </a:extLst>
            </p:cNvPr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4257;p68">
              <a:extLst>
                <a:ext uri="{FF2B5EF4-FFF2-40B4-BE49-F238E27FC236}">
                  <a16:creationId xmlns:a16="http://schemas.microsoft.com/office/drawing/2014/main" id="{E6FE8599-B95A-3A4A-BA43-4CE0899567BB}"/>
                </a:ext>
              </a:extLst>
            </p:cNvPr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4258;p68">
              <a:extLst>
                <a:ext uri="{FF2B5EF4-FFF2-40B4-BE49-F238E27FC236}">
                  <a16:creationId xmlns:a16="http://schemas.microsoft.com/office/drawing/2014/main" id="{950B7439-6A69-AAA7-1F0D-E89BCEC3E978}"/>
                </a:ext>
              </a:extLst>
            </p:cNvPr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4259;p68">
              <a:extLst>
                <a:ext uri="{FF2B5EF4-FFF2-40B4-BE49-F238E27FC236}">
                  <a16:creationId xmlns:a16="http://schemas.microsoft.com/office/drawing/2014/main" id="{F383E5FB-412A-69CF-464C-90C1F2DCDEA4}"/>
                </a:ext>
              </a:extLst>
            </p:cNvPr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4260;p68">
              <a:extLst>
                <a:ext uri="{FF2B5EF4-FFF2-40B4-BE49-F238E27FC236}">
                  <a16:creationId xmlns:a16="http://schemas.microsoft.com/office/drawing/2014/main" id="{A3135911-D249-AEEB-6BD0-BC271DA0A859}"/>
                </a:ext>
              </a:extLst>
            </p:cNvPr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4261;p68">
              <a:extLst>
                <a:ext uri="{FF2B5EF4-FFF2-40B4-BE49-F238E27FC236}">
                  <a16:creationId xmlns:a16="http://schemas.microsoft.com/office/drawing/2014/main" id="{C9D788B0-724C-880B-B6F6-7149D8E5E011}"/>
                </a:ext>
              </a:extLst>
            </p:cNvPr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4262;p68">
              <a:extLst>
                <a:ext uri="{FF2B5EF4-FFF2-40B4-BE49-F238E27FC236}">
                  <a16:creationId xmlns:a16="http://schemas.microsoft.com/office/drawing/2014/main" id="{F6DAEC05-80E9-2C05-80B9-2BCA12D2FF71}"/>
                </a:ext>
              </a:extLst>
            </p:cNvPr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4263;p68">
              <a:extLst>
                <a:ext uri="{FF2B5EF4-FFF2-40B4-BE49-F238E27FC236}">
                  <a16:creationId xmlns:a16="http://schemas.microsoft.com/office/drawing/2014/main" id="{9A4569B0-D86A-1D41-A99F-D1E821F0C213}"/>
                </a:ext>
              </a:extLst>
            </p:cNvPr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4264;p68">
              <a:extLst>
                <a:ext uri="{FF2B5EF4-FFF2-40B4-BE49-F238E27FC236}">
                  <a16:creationId xmlns:a16="http://schemas.microsoft.com/office/drawing/2014/main" id="{F3245E23-8476-F21C-4B35-2F0086809359}"/>
                </a:ext>
              </a:extLst>
            </p:cNvPr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4265;p68">
              <a:extLst>
                <a:ext uri="{FF2B5EF4-FFF2-40B4-BE49-F238E27FC236}">
                  <a16:creationId xmlns:a16="http://schemas.microsoft.com/office/drawing/2014/main" id="{448E0B65-16D9-45E0-00C0-00632026A965}"/>
                </a:ext>
              </a:extLst>
            </p:cNvPr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4266;p68">
              <a:extLst>
                <a:ext uri="{FF2B5EF4-FFF2-40B4-BE49-F238E27FC236}">
                  <a16:creationId xmlns:a16="http://schemas.microsoft.com/office/drawing/2014/main" id="{18749C1D-6590-0EEB-A094-C37E0BF447C3}"/>
                </a:ext>
              </a:extLst>
            </p:cNvPr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4267;p68">
              <a:extLst>
                <a:ext uri="{FF2B5EF4-FFF2-40B4-BE49-F238E27FC236}">
                  <a16:creationId xmlns:a16="http://schemas.microsoft.com/office/drawing/2014/main" id="{A0827C74-867C-9ECE-C2B5-46E064A9614F}"/>
                </a:ext>
              </a:extLst>
            </p:cNvPr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4268;p68">
              <a:extLst>
                <a:ext uri="{FF2B5EF4-FFF2-40B4-BE49-F238E27FC236}">
                  <a16:creationId xmlns:a16="http://schemas.microsoft.com/office/drawing/2014/main" id="{7E1F555E-9AF2-0015-7C03-5B7FD6808277}"/>
                </a:ext>
              </a:extLst>
            </p:cNvPr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4269;p68">
              <a:extLst>
                <a:ext uri="{FF2B5EF4-FFF2-40B4-BE49-F238E27FC236}">
                  <a16:creationId xmlns:a16="http://schemas.microsoft.com/office/drawing/2014/main" id="{54B0E6BE-5F1A-4B4E-1A38-4566881E36E2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4270;p68">
              <a:extLst>
                <a:ext uri="{FF2B5EF4-FFF2-40B4-BE49-F238E27FC236}">
                  <a16:creationId xmlns:a16="http://schemas.microsoft.com/office/drawing/2014/main" id="{94CD5211-AFB4-9B62-1449-138FF15580D7}"/>
                </a:ext>
              </a:extLst>
            </p:cNvPr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4271;p68">
              <a:extLst>
                <a:ext uri="{FF2B5EF4-FFF2-40B4-BE49-F238E27FC236}">
                  <a16:creationId xmlns:a16="http://schemas.microsoft.com/office/drawing/2014/main" id="{A0D741BB-A0D5-5124-1F89-4469CB99CE69}"/>
                </a:ext>
              </a:extLst>
            </p:cNvPr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4272;p68">
              <a:extLst>
                <a:ext uri="{FF2B5EF4-FFF2-40B4-BE49-F238E27FC236}">
                  <a16:creationId xmlns:a16="http://schemas.microsoft.com/office/drawing/2014/main" id="{D9EF4089-CA0E-A9D4-953A-B1729DC28367}"/>
                </a:ext>
              </a:extLst>
            </p:cNvPr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4273;p68">
              <a:extLst>
                <a:ext uri="{FF2B5EF4-FFF2-40B4-BE49-F238E27FC236}">
                  <a16:creationId xmlns:a16="http://schemas.microsoft.com/office/drawing/2014/main" id="{E529E5E3-4391-E3EB-F112-2AF8DE040428}"/>
                </a:ext>
              </a:extLst>
            </p:cNvPr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4274;p68">
              <a:extLst>
                <a:ext uri="{FF2B5EF4-FFF2-40B4-BE49-F238E27FC236}">
                  <a16:creationId xmlns:a16="http://schemas.microsoft.com/office/drawing/2014/main" id="{35044887-5C9B-74BB-CCD1-0D3C2A97A9E2}"/>
                </a:ext>
              </a:extLst>
            </p:cNvPr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4275;p68">
              <a:extLst>
                <a:ext uri="{FF2B5EF4-FFF2-40B4-BE49-F238E27FC236}">
                  <a16:creationId xmlns:a16="http://schemas.microsoft.com/office/drawing/2014/main" id="{E8670BAD-EE10-5B17-6E99-E335C880ED37}"/>
                </a:ext>
              </a:extLst>
            </p:cNvPr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4276;p68">
              <a:extLst>
                <a:ext uri="{FF2B5EF4-FFF2-40B4-BE49-F238E27FC236}">
                  <a16:creationId xmlns:a16="http://schemas.microsoft.com/office/drawing/2014/main" id="{8F82CA52-D4EA-9FD4-359D-0B31A9F112BE}"/>
                </a:ext>
              </a:extLst>
            </p:cNvPr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4277;p68">
              <a:extLst>
                <a:ext uri="{FF2B5EF4-FFF2-40B4-BE49-F238E27FC236}">
                  <a16:creationId xmlns:a16="http://schemas.microsoft.com/office/drawing/2014/main" id="{44ACDD25-E27F-1B8D-B976-F94EEE7EB838}"/>
                </a:ext>
              </a:extLst>
            </p:cNvPr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4278;p68">
              <a:extLst>
                <a:ext uri="{FF2B5EF4-FFF2-40B4-BE49-F238E27FC236}">
                  <a16:creationId xmlns:a16="http://schemas.microsoft.com/office/drawing/2014/main" id="{3A9B0B32-6BD9-661D-EDEF-4D48E6286EBA}"/>
                </a:ext>
              </a:extLst>
            </p:cNvPr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4279;p68">
              <a:extLst>
                <a:ext uri="{FF2B5EF4-FFF2-40B4-BE49-F238E27FC236}">
                  <a16:creationId xmlns:a16="http://schemas.microsoft.com/office/drawing/2014/main" id="{AFA5DA98-191D-9A72-CB44-500CA40ECD3B}"/>
                </a:ext>
              </a:extLst>
            </p:cNvPr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4280;p68">
              <a:extLst>
                <a:ext uri="{FF2B5EF4-FFF2-40B4-BE49-F238E27FC236}">
                  <a16:creationId xmlns:a16="http://schemas.microsoft.com/office/drawing/2014/main" id="{2D544703-2142-5695-42A0-0E26E66AD02C}"/>
                </a:ext>
              </a:extLst>
            </p:cNvPr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4281;p68">
              <a:extLst>
                <a:ext uri="{FF2B5EF4-FFF2-40B4-BE49-F238E27FC236}">
                  <a16:creationId xmlns:a16="http://schemas.microsoft.com/office/drawing/2014/main" id="{089FA1E1-86B6-BF76-C550-511CBE945F8B}"/>
                </a:ext>
              </a:extLst>
            </p:cNvPr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4282;p68">
              <a:extLst>
                <a:ext uri="{FF2B5EF4-FFF2-40B4-BE49-F238E27FC236}">
                  <a16:creationId xmlns:a16="http://schemas.microsoft.com/office/drawing/2014/main" id="{7875AB98-DE02-256B-573B-BB2A205CE8BD}"/>
                </a:ext>
              </a:extLst>
            </p:cNvPr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4283;p68">
              <a:extLst>
                <a:ext uri="{FF2B5EF4-FFF2-40B4-BE49-F238E27FC236}">
                  <a16:creationId xmlns:a16="http://schemas.microsoft.com/office/drawing/2014/main" id="{E30BF9D7-F680-BAE1-EFED-9CC8375D05C4}"/>
                </a:ext>
              </a:extLst>
            </p:cNvPr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4284;p68">
              <a:extLst>
                <a:ext uri="{FF2B5EF4-FFF2-40B4-BE49-F238E27FC236}">
                  <a16:creationId xmlns:a16="http://schemas.microsoft.com/office/drawing/2014/main" id="{A270B01A-2BDD-5D2C-2871-49F857F50E44}"/>
                </a:ext>
              </a:extLst>
            </p:cNvPr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4285;p68">
              <a:extLst>
                <a:ext uri="{FF2B5EF4-FFF2-40B4-BE49-F238E27FC236}">
                  <a16:creationId xmlns:a16="http://schemas.microsoft.com/office/drawing/2014/main" id="{235B5D7B-02EB-2157-967D-C9F5C7255F7E}"/>
                </a:ext>
              </a:extLst>
            </p:cNvPr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4286;p68">
              <a:extLst>
                <a:ext uri="{FF2B5EF4-FFF2-40B4-BE49-F238E27FC236}">
                  <a16:creationId xmlns:a16="http://schemas.microsoft.com/office/drawing/2014/main" id="{CD6311FF-2B14-4A0B-EBDF-4C796B79D221}"/>
                </a:ext>
              </a:extLst>
            </p:cNvPr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4287;p68">
              <a:extLst>
                <a:ext uri="{FF2B5EF4-FFF2-40B4-BE49-F238E27FC236}">
                  <a16:creationId xmlns:a16="http://schemas.microsoft.com/office/drawing/2014/main" id="{5137E3B2-BA4D-4E5C-B1EF-0A6700FACAEC}"/>
                </a:ext>
              </a:extLst>
            </p:cNvPr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4288;p68">
              <a:extLst>
                <a:ext uri="{FF2B5EF4-FFF2-40B4-BE49-F238E27FC236}">
                  <a16:creationId xmlns:a16="http://schemas.microsoft.com/office/drawing/2014/main" id="{46C27475-787B-0CC8-CBFE-E7D9220C7A73}"/>
                </a:ext>
              </a:extLst>
            </p:cNvPr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4289;p68">
              <a:extLst>
                <a:ext uri="{FF2B5EF4-FFF2-40B4-BE49-F238E27FC236}">
                  <a16:creationId xmlns:a16="http://schemas.microsoft.com/office/drawing/2014/main" id="{7DA90029-40BF-DFCE-EC26-CE41ABBE74D6}"/>
                </a:ext>
              </a:extLst>
            </p:cNvPr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4290;p68">
              <a:extLst>
                <a:ext uri="{FF2B5EF4-FFF2-40B4-BE49-F238E27FC236}">
                  <a16:creationId xmlns:a16="http://schemas.microsoft.com/office/drawing/2014/main" id="{B6DA50CE-9C96-895C-F30E-B2F317B7FCDA}"/>
                </a:ext>
              </a:extLst>
            </p:cNvPr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4291;p68">
              <a:extLst>
                <a:ext uri="{FF2B5EF4-FFF2-40B4-BE49-F238E27FC236}">
                  <a16:creationId xmlns:a16="http://schemas.microsoft.com/office/drawing/2014/main" id="{5B927D2B-E1F6-8477-E32A-A4E1BC3F6337}"/>
                </a:ext>
              </a:extLst>
            </p:cNvPr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4292;p68">
              <a:extLst>
                <a:ext uri="{FF2B5EF4-FFF2-40B4-BE49-F238E27FC236}">
                  <a16:creationId xmlns:a16="http://schemas.microsoft.com/office/drawing/2014/main" id="{2C9B8E39-F7FA-532E-79BF-3CEB0F4E4883}"/>
                </a:ext>
              </a:extLst>
            </p:cNvPr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4293;p68">
              <a:extLst>
                <a:ext uri="{FF2B5EF4-FFF2-40B4-BE49-F238E27FC236}">
                  <a16:creationId xmlns:a16="http://schemas.microsoft.com/office/drawing/2014/main" id="{B079D0D5-AD3D-3544-E60C-08DC53A9704B}"/>
                </a:ext>
              </a:extLst>
            </p:cNvPr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4294;p68">
              <a:extLst>
                <a:ext uri="{FF2B5EF4-FFF2-40B4-BE49-F238E27FC236}">
                  <a16:creationId xmlns:a16="http://schemas.microsoft.com/office/drawing/2014/main" id="{8E3E7B1D-AD9B-C9BE-0DBB-2A99A7512BFC}"/>
                </a:ext>
              </a:extLst>
            </p:cNvPr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4295;p68">
              <a:extLst>
                <a:ext uri="{FF2B5EF4-FFF2-40B4-BE49-F238E27FC236}">
                  <a16:creationId xmlns:a16="http://schemas.microsoft.com/office/drawing/2014/main" id="{1579B0F7-63A1-051B-8E4E-70B4273FC9C9}"/>
                </a:ext>
              </a:extLst>
            </p:cNvPr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4296;p68">
              <a:extLst>
                <a:ext uri="{FF2B5EF4-FFF2-40B4-BE49-F238E27FC236}">
                  <a16:creationId xmlns:a16="http://schemas.microsoft.com/office/drawing/2014/main" id="{F65C05CC-4AA9-921E-843A-4B11B72D18D5}"/>
                </a:ext>
              </a:extLst>
            </p:cNvPr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4297;p68">
              <a:extLst>
                <a:ext uri="{FF2B5EF4-FFF2-40B4-BE49-F238E27FC236}">
                  <a16:creationId xmlns:a16="http://schemas.microsoft.com/office/drawing/2014/main" id="{5F39D505-EA66-FB58-0756-E9CA8D839911}"/>
                </a:ext>
              </a:extLst>
            </p:cNvPr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4298;p68">
              <a:extLst>
                <a:ext uri="{FF2B5EF4-FFF2-40B4-BE49-F238E27FC236}">
                  <a16:creationId xmlns:a16="http://schemas.microsoft.com/office/drawing/2014/main" id="{7C57430B-AA8A-7E8D-4BAA-4F482470E4A1}"/>
                </a:ext>
              </a:extLst>
            </p:cNvPr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4299;p68">
              <a:extLst>
                <a:ext uri="{FF2B5EF4-FFF2-40B4-BE49-F238E27FC236}">
                  <a16:creationId xmlns:a16="http://schemas.microsoft.com/office/drawing/2014/main" id="{A74BA567-2851-46C2-3514-B35AA8D6885C}"/>
                </a:ext>
              </a:extLst>
            </p:cNvPr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4300;p68">
              <a:extLst>
                <a:ext uri="{FF2B5EF4-FFF2-40B4-BE49-F238E27FC236}">
                  <a16:creationId xmlns:a16="http://schemas.microsoft.com/office/drawing/2014/main" id="{FD107684-FDA9-4BAE-7E44-753E9C169A64}"/>
                </a:ext>
              </a:extLst>
            </p:cNvPr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4301;p68">
              <a:extLst>
                <a:ext uri="{FF2B5EF4-FFF2-40B4-BE49-F238E27FC236}">
                  <a16:creationId xmlns:a16="http://schemas.microsoft.com/office/drawing/2014/main" id="{0B5D929D-D117-C755-56A9-1B5E8F68D3B4}"/>
                </a:ext>
              </a:extLst>
            </p:cNvPr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4302;p68">
              <a:extLst>
                <a:ext uri="{FF2B5EF4-FFF2-40B4-BE49-F238E27FC236}">
                  <a16:creationId xmlns:a16="http://schemas.microsoft.com/office/drawing/2014/main" id="{6858E6F5-012D-34A7-F429-4D6FA73CD59D}"/>
                </a:ext>
              </a:extLst>
            </p:cNvPr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4303;p68">
              <a:extLst>
                <a:ext uri="{FF2B5EF4-FFF2-40B4-BE49-F238E27FC236}">
                  <a16:creationId xmlns:a16="http://schemas.microsoft.com/office/drawing/2014/main" id="{7C8ED1D7-B485-E0C2-B46C-5597D894CBC6}"/>
                </a:ext>
              </a:extLst>
            </p:cNvPr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4304;p68">
              <a:extLst>
                <a:ext uri="{FF2B5EF4-FFF2-40B4-BE49-F238E27FC236}">
                  <a16:creationId xmlns:a16="http://schemas.microsoft.com/office/drawing/2014/main" id="{3E3F3DF7-D0B7-D8E3-C038-E544F66A3412}"/>
                </a:ext>
              </a:extLst>
            </p:cNvPr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4305;p68">
              <a:extLst>
                <a:ext uri="{FF2B5EF4-FFF2-40B4-BE49-F238E27FC236}">
                  <a16:creationId xmlns:a16="http://schemas.microsoft.com/office/drawing/2014/main" id="{44BF55D6-CE55-31A4-778B-D1DAB5149C76}"/>
                </a:ext>
              </a:extLst>
            </p:cNvPr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4306;p68">
              <a:extLst>
                <a:ext uri="{FF2B5EF4-FFF2-40B4-BE49-F238E27FC236}">
                  <a16:creationId xmlns:a16="http://schemas.microsoft.com/office/drawing/2014/main" id="{097878E0-21F8-583F-9972-4680DCC73B05}"/>
                </a:ext>
              </a:extLst>
            </p:cNvPr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4307;p68">
              <a:extLst>
                <a:ext uri="{FF2B5EF4-FFF2-40B4-BE49-F238E27FC236}">
                  <a16:creationId xmlns:a16="http://schemas.microsoft.com/office/drawing/2014/main" id="{D21EC466-CDFF-9EDC-34C7-9E5670DC9350}"/>
                </a:ext>
              </a:extLst>
            </p:cNvPr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4308;p68">
              <a:extLst>
                <a:ext uri="{FF2B5EF4-FFF2-40B4-BE49-F238E27FC236}">
                  <a16:creationId xmlns:a16="http://schemas.microsoft.com/office/drawing/2014/main" id="{C5DFB6CE-656E-F435-13DE-316CFC3A1977}"/>
                </a:ext>
              </a:extLst>
            </p:cNvPr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4309;p68">
              <a:extLst>
                <a:ext uri="{FF2B5EF4-FFF2-40B4-BE49-F238E27FC236}">
                  <a16:creationId xmlns:a16="http://schemas.microsoft.com/office/drawing/2014/main" id="{F277D7BE-ADA2-BCE7-99B6-EDCC7E600EFC}"/>
                </a:ext>
              </a:extLst>
            </p:cNvPr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4310;p68">
              <a:extLst>
                <a:ext uri="{FF2B5EF4-FFF2-40B4-BE49-F238E27FC236}">
                  <a16:creationId xmlns:a16="http://schemas.microsoft.com/office/drawing/2014/main" id="{89E5949D-6556-91D9-44B0-16335F3640F6}"/>
                </a:ext>
              </a:extLst>
            </p:cNvPr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4311;p68">
              <a:extLst>
                <a:ext uri="{FF2B5EF4-FFF2-40B4-BE49-F238E27FC236}">
                  <a16:creationId xmlns:a16="http://schemas.microsoft.com/office/drawing/2014/main" id="{88ECF532-D97D-9AA5-2505-B1F407DCEAAF}"/>
                </a:ext>
              </a:extLst>
            </p:cNvPr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4312;p68">
              <a:extLst>
                <a:ext uri="{FF2B5EF4-FFF2-40B4-BE49-F238E27FC236}">
                  <a16:creationId xmlns:a16="http://schemas.microsoft.com/office/drawing/2014/main" id="{156507F9-92C8-875C-2D5A-8BEC92DAFBC8}"/>
                </a:ext>
              </a:extLst>
            </p:cNvPr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4313;p68">
              <a:extLst>
                <a:ext uri="{FF2B5EF4-FFF2-40B4-BE49-F238E27FC236}">
                  <a16:creationId xmlns:a16="http://schemas.microsoft.com/office/drawing/2014/main" id="{7A9D44E6-588A-9F1C-1E0B-C5551D98BACE}"/>
                </a:ext>
              </a:extLst>
            </p:cNvPr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4314;p68">
              <a:extLst>
                <a:ext uri="{FF2B5EF4-FFF2-40B4-BE49-F238E27FC236}">
                  <a16:creationId xmlns:a16="http://schemas.microsoft.com/office/drawing/2014/main" id="{2EE5A3EF-AFAD-564B-966C-68B464E80CC8}"/>
                </a:ext>
              </a:extLst>
            </p:cNvPr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4315;p68">
              <a:extLst>
                <a:ext uri="{FF2B5EF4-FFF2-40B4-BE49-F238E27FC236}">
                  <a16:creationId xmlns:a16="http://schemas.microsoft.com/office/drawing/2014/main" id="{B398ED7D-9A8B-DC49-0CC6-57850F68BD36}"/>
                </a:ext>
              </a:extLst>
            </p:cNvPr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4316;p68">
              <a:extLst>
                <a:ext uri="{FF2B5EF4-FFF2-40B4-BE49-F238E27FC236}">
                  <a16:creationId xmlns:a16="http://schemas.microsoft.com/office/drawing/2014/main" id="{FAAF9EC0-B066-67D6-29B2-ECC146D4E62D}"/>
                </a:ext>
              </a:extLst>
            </p:cNvPr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4317;p68">
              <a:extLst>
                <a:ext uri="{FF2B5EF4-FFF2-40B4-BE49-F238E27FC236}">
                  <a16:creationId xmlns:a16="http://schemas.microsoft.com/office/drawing/2014/main" id="{93B40BEB-C64A-4919-A2C3-DF7E20FAF566}"/>
                </a:ext>
              </a:extLst>
            </p:cNvPr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4318;p68">
              <a:extLst>
                <a:ext uri="{FF2B5EF4-FFF2-40B4-BE49-F238E27FC236}">
                  <a16:creationId xmlns:a16="http://schemas.microsoft.com/office/drawing/2014/main" id="{933630C1-FF91-E37F-87E3-554241D5801E}"/>
                </a:ext>
              </a:extLst>
            </p:cNvPr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4319;p68">
              <a:extLst>
                <a:ext uri="{FF2B5EF4-FFF2-40B4-BE49-F238E27FC236}">
                  <a16:creationId xmlns:a16="http://schemas.microsoft.com/office/drawing/2014/main" id="{E9EAB4B9-FF1F-279A-8074-57F07A99FD29}"/>
                </a:ext>
              </a:extLst>
            </p:cNvPr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4320;p68">
              <a:extLst>
                <a:ext uri="{FF2B5EF4-FFF2-40B4-BE49-F238E27FC236}">
                  <a16:creationId xmlns:a16="http://schemas.microsoft.com/office/drawing/2014/main" id="{33389644-764E-CC0F-A976-13EDD3F4535E}"/>
                </a:ext>
              </a:extLst>
            </p:cNvPr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4321;p68">
              <a:extLst>
                <a:ext uri="{FF2B5EF4-FFF2-40B4-BE49-F238E27FC236}">
                  <a16:creationId xmlns:a16="http://schemas.microsoft.com/office/drawing/2014/main" id="{B40A490F-B3B7-774C-F7E1-4DD309077B9B}"/>
                </a:ext>
              </a:extLst>
            </p:cNvPr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4322;p68">
              <a:extLst>
                <a:ext uri="{FF2B5EF4-FFF2-40B4-BE49-F238E27FC236}">
                  <a16:creationId xmlns:a16="http://schemas.microsoft.com/office/drawing/2014/main" id="{22DB4D89-65B9-3C4F-4A58-2F7FE97FBD80}"/>
                </a:ext>
              </a:extLst>
            </p:cNvPr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4323;p68">
              <a:extLst>
                <a:ext uri="{FF2B5EF4-FFF2-40B4-BE49-F238E27FC236}">
                  <a16:creationId xmlns:a16="http://schemas.microsoft.com/office/drawing/2014/main" id="{F184111B-9C58-0708-7482-7060C54B9BC9}"/>
                </a:ext>
              </a:extLst>
            </p:cNvPr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4324;p68">
              <a:extLst>
                <a:ext uri="{FF2B5EF4-FFF2-40B4-BE49-F238E27FC236}">
                  <a16:creationId xmlns:a16="http://schemas.microsoft.com/office/drawing/2014/main" id="{F4B34CB8-82CE-F919-342F-83B3EEE57D2B}"/>
                </a:ext>
              </a:extLst>
            </p:cNvPr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4325;p68">
              <a:extLst>
                <a:ext uri="{FF2B5EF4-FFF2-40B4-BE49-F238E27FC236}">
                  <a16:creationId xmlns:a16="http://schemas.microsoft.com/office/drawing/2014/main" id="{0D880D6D-2831-9F48-90D7-B9B7A537C6C3}"/>
                </a:ext>
              </a:extLst>
            </p:cNvPr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4326;p68">
              <a:extLst>
                <a:ext uri="{FF2B5EF4-FFF2-40B4-BE49-F238E27FC236}">
                  <a16:creationId xmlns:a16="http://schemas.microsoft.com/office/drawing/2014/main" id="{17F59EB4-4AA9-50DB-3835-56F377AE65A0}"/>
                </a:ext>
              </a:extLst>
            </p:cNvPr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4327;p68">
              <a:extLst>
                <a:ext uri="{FF2B5EF4-FFF2-40B4-BE49-F238E27FC236}">
                  <a16:creationId xmlns:a16="http://schemas.microsoft.com/office/drawing/2014/main" id="{C5C03E24-BA34-8686-A2FE-59BBE6D8A9B0}"/>
                </a:ext>
              </a:extLst>
            </p:cNvPr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4328;p68">
              <a:extLst>
                <a:ext uri="{FF2B5EF4-FFF2-40B4-BE49-F238E27FC236}">
                  <a16:creationId xmlns:a16="http://schemas.microsoft.com/office/drawing/2014/main" id="{FA847DD0-22CC-2F0F-FC85-06E96539CBD6}"/>
                </a:ext>
              </a:extLst>
            </p:cNvPr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4329;p68">
              <a:extLst>
                <a:ext uri="{FF2B5EF4-FFF2-40B4-BE49-F238E27FC236}">
                  <a16:creationId xmlns:a16="http://schemas.microsoft.com/office/drawing/2014/main" id="{34FB73FD-72CF-B0EF-EE62-06E3A6675C99}"/>
                </a:ext>
              </a:extLst>
            </p:cNvPr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4330;p68">
              <a:extLst>
                <a:ext uri="{FF2B5EF4-FFF2-40B4-BE49-F238E27FC236}">
                  <a16:creationId xmlns:a16="http://schemas.microsoft.com/office/drawing/2014/main" id="{E3A6D7C7-3BA5-4422-D180-D7EB2A1959AA}"/>
                </a:ext>
              </a:extLst>
            </p:cNvPr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4331;p68">
              <a:extLst>
                <a:ext uri="{FF2B5EF4-FFF2-40B4-BE49-F238E27FC236}">
                  <a16:creationId xmlns:a16="http://schemas.microsoft.com/office/drawing/2014/main" id="{3CEDA062-CF4A-7EA8-9DE5-76F6333FBFEC}"/>
                </a:ext>
              </a:extLst>
            </p:cNvPr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4332;p68">
              <a:extLst>
                <a:ext uri="{FF2B5EF4-FFF2-40B4-BE49-F238E27FC236}">
                  <a16:creationId xmlns:a16="http://schemas.microsoft.com/office/drawing/2014/main" id="{46C6153C-083E-2601-3D3D-0DA3D85B588B}"/>
                </a:ext>
              </a:extLst>
            </p:cNvPr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4333;p68">
              <a:extLst>
                <a:ext uri="{FF2B5EF4-FFF2-40B4-BE49-F238E27FC236}">
                  <a16:creationId xmlns:a16="http://schemas.microsoft.com/office/drawing/2014/main" id="{C1D5D059-6A91-C0D4-4C58-7184B1CF83A4}"/>
                </a:ext>
              </a:extLst>
            </p:cNvPr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4334;p68">
              <a:extLst>
                <a:ext uri="{FF2B5EF4-FFF2-40B4-BE49-F238E27FC236}">
                  <a16:creationId xmlns:a16="http://schemas.microsoft.com/office/drawing/2014/main" id="{E665552B-3F6E-DA0E-67A6-C39EE7ED0977}"/>
                </a:ext>
              </a:extLst>
            </p:cNvPr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4335;p68">
              <a:extLst>
                <a:ext uri="{FF2B5EF4-FFF2-40B4-BE49-F238E27FC236}">
                  <a16:creationId xmlns:a16="http://schemas.microsoft.com/office/drawing/2014/main" id="{2DB244F6-138A-3096-BDCF-811356E535A3}"/>
                </a:ext>
              </a:extLst>
            </p:cNvPr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4336;p68">
              <a:extLst>
                <a:ext uri="{FF2B5EF4-FFF2-40B4-BE49-F238E27FC236}">
                  <a16:creationId xmlns:a16="http://schemas.microsoft.com/office/drawing/2014/main" id="{0F57B8CA-C5EF-F41A-137E-1F7CB8A26E60}"/>
                </a:ext>
              </a:extLst>
            </p:cNvPr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4337;p68">
              <a:extLst>
                <a:ext uri="{FF2B5EF4-FFF2-40B4-BE49-F238E27FC236}">
                  <a16:creationId xmlns:a16="http://schemas.microsoft.com/office/drawing/2014/main" id="{11C8AB7B-B47F-305F-4624-73FCC20D5581}"/>
                </a:ext>
              </a:extLst>
            </p:cNvPr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4338;p68">
              <a:extLst>
                <a:ext uri="{FF2B5EF4-FFF2-40B4-BE49-F238E27FC236}">
                  <a16:creationId xmlns:a16="http://schemas.microsoft.com/office/drawing/2014/main" id="{2333944B-04EE-ADF1-568B-68FEECCFEC75}"/>
                </a:ext>
              </a:extLst>
            </p:cNvPr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4339;p68">
              <a:extLst>
                <a:ext uri="{FF2B5EF4-FFF2-40B4-BE49-F238E27FC236}">
                  <a16:creationId xmlns:a16="http://schemas.microsoft.com/office/drawing/2014/main" id="{CD973C74-7155-F3B7-9E6A-18DCF5383452}"/>
                </a:ext>
              </a:extLst>
            </p:cNvPr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4340;p68">
              <a:extLst>
                <a:ext uri="{FF2B5EF4-FFF2-40B4-BE49-F238E27FC236}">
                  <a16:creationId xmlns:a16="http://schemas.microsoft.com/office/drawing/2014/main" id="{CEADA353-94EE-7512-0326-1E94B70DC977}"/>
                </a:ext>
              </a:extLst>
            </p:cNvPr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4341;p68">
              <a:extLst>
                <a:ext uri="{FF2B5EF4-FFF2-40B4-BE49-F238E27FC236}">
                  <a16:creationId xmlns:a16="http://schemas.microsoft.com/office/drawing/2014/main" id="{C4D73C47-E32F-A58B-262D-29839CC5B9C3}"/>
                </a:ext>
              </a:extLst>
            </p:cNvPr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4342;p68">
              <a:extLst>
                <a:ext uri="{FF2B5EF4-FFF2-40B4-BE49-F238E27FC236}">
                  <a16:creationId xmlns:a16="http://schemas.microsoft.com/office/drawing/2014/main" id="{526184F1-4845-9219-6358-FE2849945D2E}"/>
                </a:ext>
              </a:extLst>
            </p:cNvPr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0" name="Google Shape;4343;p68">
              <a:extLst>
                <a:ext uri="{FF2B5EF4-FFF2-40B4-BE49-F238E27FC236}">
                  <a16:creationId xmlns:a16="http://schemas.microsoft.com/office/drawing/2014/main" id="{80EE67C0-F775-7FE0-F653-0DAA366A7E60}"/>
                </a:ext>
              </a:extLst>
            </p:cNvPr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1" name="Google Shape;4344;p68">
              <a:extLst>
                <a:ext uri="{FF2B5EF4-FFF2-40B4-BE49-F238E27FC236}">
                  <a16:creationId xmlns:a16="http://schemas.microsoft.com/office/drawing/2014/main" id="{C288C1DC-C1B0-EB5F-A37C-DD0BB561F4F4}"/>
                </a:ext>
              </a:extLst>
            </p:cNvPr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4345;p68">
              <a:extLst>
                <a:ext uri="{FF2B5EF4-FFF2-40B4-BE49-F238E27FC236}">
                  <a16:creationId xmlns:a16="http://schemas.microsoft.com/office/drawing/2014/main" id="{CD0870A3-280A-CD67-3E2B-FDE4203A69F3}"/>
                </a:ext>
              </a:extLst>
            </p:cNvPr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4346;p68">
              <a:extLst>
                <a:ext uri="{FF2B5EF4-FFF2-40B4-BE49-F238E27FC236}">
                  <a16:creationId xmlns:a16="http://schemas.microsoft.com/office/drawing/2014/main" id="{4C49C6F8-B4FD-F02E-DC9B-BCA40F2CA13A}"/>
                </a:ext>
              </a:extLst>
            </p:cNvPr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4347;p68">
              <a:extLst>
                <a:ext uri="{FF2B5EF4-FFF2-40B4-BE49-F238E27FC236}">
                  <a16:creationId xmlns:a16="http://schemas.microsoft.com/office/drawing/2014/main" id="{975CE980-EC2F-F24D-2650-9C54DA646F58}"/>
                </a:ext>
              </a:extLst>
            </p:cNvPr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4348;p68">
              <a:extLst>
                <a:ext uri="{FF2B5EF4-FFF2-40B4-BE49-F238E27FC236}">
                  <a16:creationId xmlns:a16="http://schemas.microsoft.com/office/drawing/2014/main" id="{FEE52A46-F73B-4224-3856-B7868FCC417D}"/>
                </a:ext>
              </a:extLst>
            </p:cNvPr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4349;p68">
              <a:extLst>
                <a:ext uri="{FF2B5EF4-FFF2-40B4-BE49-F238E27FC236}">
                  <a16:creationId xmlns:a16="http://schemas.microsoft.com/office/drawing/2014/main" id="{E14AB663-1F49-F4F1-A588-92981FE73E6A}"/>
                </a:ext>
              </a:extLst>
            </p:cNvPr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4350;p68">
              <a:extLst>
                <a:ext uri="{FF2B5EF4-FFF2-40B4-BE49-F238E27FC236}">
                  <a16:creationId xmlns:a16="http://schemas.microsoft.com/office/drawing/2014/main" id="{7E1F2E0A-6022-762F-0E0D-C9E849210545}"/>
                </a:ext>
              </a:extLst>
            </p:cNvPr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4351;p68">
              <a:extLst>
                <a:ext uri="{FF2B5EF4-FFF2-40B4-BE49-F238E27FC236}">
                  <a16:creationId xmlns:a16="http://schemas.microsoft.com/office/drawing/2014/main" id="{09E474D9-2278-7489-C6CE-EB9528AFADB6}"/>
                </a:ext>
              </a:extLst>
            </p:cNvPr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4352;p68">
              <a:extLst>
                <a:ext uri="{FF2B5EF4-FFF2-40B4-BE49-F238E27FC236}">
                  <a16:creationId xmlns:a16="http://schemas.microsoft.com/office/drawing/2014/main" id="{5B2B36F8-8461-CFE4-072A-99DE62061FA8}"/>
                </a:ext>
              </a:extLst>
            </p:cNvPr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4353;p68">
              <a:extLst>
                <a:ext uri="{FF2B5EF4-FFF2-40B4-BE49-F238E27FC236}">
                  <a16:creationId xmlns:a16="http://schemas.microsoft.com/office/drawing/2014/main" id="{521E8DC8-FA80-A392-9060-8B423414904E}"/>
                </a:ext>
              </a:extLst>
            </p:cNvPr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4354;p68">
              <a:extLst>
                <a:ext uri="{FF2B5EF4-FFF2-40B4-BE49-F238E27FC236}">
                  <a16:creationId xmlns:a16="http://schemas.microsoft.com/office/drawing/2014/main" id="{377900B8-F994-5671-2F81-749ECA3C554B}"/>
                </a:ext>
              </a:extLst>
            </p:cNvPr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4355;p68">
              <a:extLst>
                <a:ext uri="{FF2B5EF4-FFF2-40B4-BE49-F238E27FC236}">
                  <a16:creationId xmlns:a16="http://schemas.microsoft.com/office/drawing/2014/main" id="{E1046836-C590-8E4B-907A-5260AE11621E}"/>
                </a:ext>
              </a:extLst>
            </p:cNvPr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4356;p68">
              <a:extLst>
                <a:ext uri="{FF2B5EF4-FFF2-40B4-BE49-F238E27FC236}">
                  <a16:creationId xmlns:a16="http://schemas.microsoft.com/office/drawing/2014/main" id="{630B78D3-6616-1B09-5610-2EF05D61466B}"/>
                </a:ext>
              </a:extLst>
            </p:cNvPr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4357;p68">
              <a:extLst>
                <a:ext uri="{FF2B5EF4-FFF2-40B4-BE49-F238E27FC236}">
                  <a16:creationId xmlns:a16="http://schemas.microsoft.com/office/drawing/2014/main" id="{49EC5702-C318-D9B8-B824-F31BAF1B8CA1}"/>
                </a:ext>
              </a:extLst>
            </p:cNvPr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4358;p68">
              <a:extLst>
                <a:ext uri="{FF2B5EF4-FFF2-40B4-BE49-F238E27FC236}">
                  <a16:creationId xmlns:a16="http://schemas.microsoft.com/office/drawing/2014/main" id="{EEE421AA-8092-18C9-52D8-4FABD7B078E2}"/>
                </a:ext>
              </a:extLst>
            </p:cNvPr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4359;p68">
              <a:extLst>
                <a:ext uri="{FF2B5EF4-FFF2-40B4-BE49-F238E27FC236}">
                  <a16:creationId xmlns:a16="http://schemas.microsoft.com/office/drawing/2014/main" id="{557EF545-78F4-23F0-2B5A-8B38EFF003EC}"/>
                </a:ext>
              </a:extLst>
            </p:cNvPr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4360;p68">
              <a:extLst>
                <a:ext uri="{FF2B5EF4-FFF2-40B4-BE49-F238E27FC236}">
                  <a16:creationId xmlns:a16="http://schemas.microsoft.com/office/drawing/2014/main" id="{BA00ED3F-399E-6E92-3668-C09C11FC645B}"/>
                </a:ext>
              </a:extLst>
            </p:cNvPr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4361;p68">
              <a:extLst>
                <a:ext uri="{FF2B5EF4-FFF2-40B4-BE49-F238E27FC236}">
                  <a16:creationId xmlns:a16="http://schemas.microsoft.com/office/drawing/2014/main" id="{BD81507E-BC7E-0FE8-AC80-5B8AC1B61228}"/>
                </a:ext>
              </a:extLst>
            </p:cNvPr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4362;p68">
              <a:extLst>
                <a:ext uri="{FF2B5EF4-FFF2-40B4-BE49-F238E27FC236}">
                  <a16:creationId xmlns:a16="http://schemas.microsoft.com/office/drawing/2014/main" id="{35EE3383-3760-2F0B-D128-FCFC99BA863F}"/>
                </a:ext>
              </a:extLst>
            </p:cNvPr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4363;p68">
              <a:extLst>
                <a:ext uri="{FF2B5EF4-FFF2-40B4-BE49-F238E27FC236}">
                  <a16:creationId xmlns:a16="http://schemas.microsoft.com/office/drawing/2014/main" id="{A330F773-941F-DFA9-B8A2-C8FE1233B3EA}"/>
                </a:ext>
              </a:extLst>
            </p:cNvPr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1" name="Google Shape;4364;p68">
              <a:extLst>
                <a:ext uri="{FF2B5EF4-FFF2-40B4-BE49-F238E27FC236}">
                  <a16:creationId xmlns:a16="http://schemas.microsoft.com/office/drawing/2014/main" id="{912F089D-D33F-AB11-5F8A-DE6DB670A2B2}"/>
                </a:ext>
              </a:extLst>
            </p:cNvPr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2" name="Google Shape;4365;p68">
              <a:extLst>
                <a:ext uri="{FF2B5EF4-FFF2-40B4-BE49-F238E27FC236}">
                  <a16:creationId xmlns:a16="http://schemas.microsoft.com/office/drawing/2014/main" id="{051B3926-FCC8-6509-5D04-4504C7962474}"/>
                </a:ext>
              </a:extLst>
            </p:cNvPr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4366;p68">
              <a:extLst>
                <a:ext uri="{FF2B5EF4-FFF2-40B4-BE49-F238E27FC236}">
                  <a16:creationId xmlns:a16="http://schemas.microsoft.com/office/drawing/2014/main" id="{4B3158A6-41CF-F7D2-A2A5-5799A9ACA67A}"/>
                </a:ext>
              </a:extLst>
            </p:cNvPr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4367;p68">
              <a:extLst>
                <a:ext uri="{FF2B5EF4-FFF2-40B4-BE49-F238E27FC236}">
                  <a16:creationId xmlns:a16="http://schemas.microsoft.com/office/drawing/2014/main" id="{E3008637-A011-B9FE-B0DD-6F8A0BAC60EA}"/>
                </a:ext>
              </a:extLst>
            </p:cNvPr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4368;p68">
              <a:extLst>
                <a:ext uri="{FF2B5EF4-FFF2-40B4-BE49-F238E27FC236}">
                  <a16:creationId xmlns:a16="http://schemas.microsoft.com/office/drawing/2014/main" id="{9C323DB7-9D2D-C4D8-2AA3-6EB0D3AE4E0E}"/>
                </a:ext>
              </a:extLst>
            </p:cNvPr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4369;p68">
              <a:extLst>
                <a:ext uri="{FF2B5EF4-FFF2-40B4-BE49-F238E27FC236}">
                  <a16:creationId xmlns:a16="http://schemas.microsoft.com/office/drawing/2014/main" id="{F38B6096-E261-9502-BC65-146C1C0B8B7A}"/>
                </a:ext>
              </a:extLst>
            </p:cNvPr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4370;p68">
              <a:extLst>
                <a:ext uri="{FF2B5EF4-FFF2-40B4-BE49-F238E27FC236}">
                  <a16:creationId xmlns:a16="http://schemas.microsoft.com/office/drawing/2014/main" id="{E83E29F2-C9D8-DAB9-E42C-188525E477CD}"/>
                </a:ext>
              </a:extLst>
            </p:cNvPr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4371;p68">
              <a:extLst>
                <a:ext uri="{FF2B5EF4-FFF2-40B4-BE49-F238E27FC236}">
                  <a16:creationId xmlns:a16="http://schemas.microsoft.com/office/drawing/2014/main" id="{6D85D572-0430-BA16-52C1-157F4261D670}"/>
                </a:ext>
              </a:extLst>
            </p:cNvPr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4372;p68">
              <a:extLst>
                <a:ext uri="{FF2B5EF4-FFF2-40B4-BE49-F238E27FC236}">
                  <a16:creationId xmlns:a16="http://schemas.microsoft.com/office/drawing/2014/main" id="{F187FFED-C28A-1679-42E5-A6DC59F56BCB}"/>
                </a:ext>
              </a:extLst>
            </p:cNvPr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4373;p68">
              <a:extLst>
                <a:ext uri="{FF2B5EF4-FFF2-40B4-BE49-F238E27FC236}">
                  <a16:creationId xmlns:a16="http://schemas.microsoft.com/office/drawing/2014/main" id="{6A2F2A8F-1586-4891-85A7-A9499A9BC74F}"/>
                </a:ext>
              </a:extLst>
            </p:cNvPr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4374;p68">
              <a:extLst>
                <a:ext uri="{FF2B5EF4-FFF2-40B4-BE49-F238E27FC236}">
                  <a16:creationId xmlns:a16="http://schemas.microsoft.com/office/drawing/2014/main" id="{6167DB93-0338-1216-5652-97AC8208D2FE}"/>
                </a:ext>
              </a:extLst>
            </p:cNvPr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4375;p68">
              <a:extLst>
                <a:ext uri="{FF2B5EF4-FFF2-40B4-BE49-F238E27FC236}">
                  <a16:creationId xmlns:a16="http://schemas.microsoft.com/office/drawing/2014/main" id="{F692F443-7E13-B3DA-DEA4-5A708179A7F0}"/>
                </a:ext>
              </a:extLst>
            </p:cNvPr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4376;p68">
              <a:extLst>
                <a:ext uri="{FF2B5EF4-FFF2-40B4-BE49-F238E27FC236}">
                  <a16:creationId xmlns:a16="http://schemas.microsoft.com/office/drawing/2014/main" id="{E6146BBD-FE42-FA4A-11A9-9252B58F69B8}"/>
                </a:ext>
              </a:extLst>
            </p:cNvPr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4377;p68">
              <a:extLst>
                <a:ext uri="{FF2B5EF4-FFF2-40B4-BE49-F238E27FC236}">
                  <a16:creationId xmlns:a16="http://schemas.microsoft.com/office/drawing/2014/main" id="{C071477C-F390-ED7E-7A9E-54D5B3C7EDCF}"/>
                </a:ext>
              </a:extLst>
            </p:cNvPr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4378;p68">
              <a:extLst>
                <a:ext uri="{FF2B5EF4-FFF2-40B4-BE49-F238E27FC236}">
                  <a16:creationId xmlns:a16="http://schemas.microsoft.com/office/drawing/2014/main" id="{39D06665-A0FD-E131-ABFE-12C91DF3930C}"/>
                </a:ext>
              </a:extLst>
            </p:cNvPr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4379;p68">
              <a:extLst>
                <a:ext uri="{FF2B5EF4-FFF2-40B4-BE49-F238E27FC236}">
                  <a16:creationId xmlns:a16="http://schemas.microsoft.com/office/drawing/2014/main" id="{B691F307-AD36-1843-015E-8CE94C3FCE22}"/>
                </a:ext>
              </a:extLst>
            </p:cNvPr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4380;p68">
              <a:extLst>
                <a:ext uri="{FF2B5EF4-FFF2-40B4-BE49-F238E27FC236}">
                  <a16:creationId xmlns:a16="http://schemas.microsoft.com/office/drawing/2014/main" id="{0162E861-19D5-A8E7-057A-B19A92673ED9}"/>
                </a:ext>
              </a:extLst>
            </p:cNvPr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4381;p68">
              <a:extLst>
                <a:ext uri="{FF2B5EF4-FFF2-40B4-BE49-F238E27FC236}">
                  <a16:creationId xmlns:a16="http://schemas.microsoft.com/office/drawing/2014/main" id="{DBB84FDC-C850-9641-17A5-D3102DF33957}"/>
                </a:ext>
              </a:extLst>
            </p:cNvPr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4382;p68">
              <a:extLst>
                <a:ext uri="{FF2B5EF4-FFF2-40B4-BE49-F238E27FC236}">
                  <a16:creationId xmlns:a16="http://schemas.microsoft.com/office/drawing/2014/main" id="{36216FB7-AEC5-B36E-986E-C21D362CFF48}"/>
                </a:ext>
              </a:extLst>
            </p:cNvPr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4383;p68">
              <a:extLst>
                <a:ext uri="{FF2B5EF4-FFF2-40B4-BE49-F238E27FC236}">
                  <a16:creationId xmlns:a16="http://schemas.microsoft.com/office/drawing/2014/main" id="{FB95D33A-0C40-EBC2-274E-2114A569ED6B}"/>
                </a:ext>
              </a:extLst>
            </p:cNvPr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4384;p68">
              <a:extLst>
                <a:ext uri="{FF2B5EF4-FFF2-40B4-BE49-F238E27FC236}">
                  <a16:creationId xmlns:a16="http://schemas.microsoft.com/office/drawing/2014/main" id="{F50E19C0-BEAC-564C-9E22-6EC720AF4793}"/>
                </a:ext>
              </a:extLst>
            </p:cNvPr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4385;p68">
              <a:extLst>
                <a:ext uri="{FF2B5EF4-FFF2-40B4-BE49-F238E27FC236}">
                  <a16:creationId xmlns:a16="http://schemas.microsoft.com/office/drawing/2014/main" id="{4913D712-5792-53E2-2F59-B0276BB798AF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4386;p68">
              <a:extLst>
                <a:ext uri="{FF2B5EF4-FFF2-40B4-BE49-F238E27FC236}">
                  <a16:creationId xmlns:a16="http://schemas.microsoft.com/office/drawing/2014/main" id="{1615B374-8B02-BEB4-C648-4933BA67CB72}"/>
                </a:ext>
              </a:extLst>
            </p:cNvPr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4387;p68">
              <a:extLst>
                <a:ext uri="{FF2B5EF4-FFF2-40B4-BE49-F238E27FC236}">
                  <a16:creationId xmlns:a16="http://schemas.microsoft.com/office/drawing/2014/main" id="{03CB75F9-E3D7-622B-13D8-782839D0D0C6}"/>
                </a:ext>
              </a:extLst>
            </p:cNvPr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4388;p68">
              <a:extLst>
                <a:ext uri="{FF2B5EF4-FFF2-40B4-BE49-F238E27FC236}">
                  <a16:creationId xmlns:a16="http://schemas.microsoft.com/office/drawing/2014/main" id="{CF8B40BB-95D1-B815-E57C-95AF3FF8AF21}"/>
                </a:ext>
              </a:extLst>
            </p:cNvPr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4389;p68">
              <a:extLst>
                <a:ext uri="{FF2B5EF4-FFF2-40B4-BE49-F238E27FC236}">
                  <a16:creationId xmlns:a16="http://schemas.microsoft.com/office/drawing/2014/main" id="{DD9D6369-0B08-B223-AE43-DDBC448FA4F5}"/>
                </a:ext>
              </a:extLst>
            </p:cNvPr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4390;p68">
              <a:extLst>
                <a:ext uri="{FF2B5EF4-FFF2-40B4-BE49-F238E27FC236}">
                  <a16:creationId xmlns:a16="http://schemas.microsoft.com/office/drawing/2014/main" id="{4A003CA6-C260-AFB9-4A92-568CAE0BF31F}"/>
                </a:ext>
              </a:extLst>
            </p:cNvPr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4391;p68">
              <a:extLst>
                <a:ext uri="{FF2B5EF4-FFF2-40B4-BE49-F238E27FC236}">
                  <a16:creationId xmlns:a16="http://schemas.microsoft.com/office/drawing/2014/main" id="{D0806052-DD6C-E3E4-C476-45D8E5C41FCB}"/>
                </a:ext>
              </a:extLst>
            </p:cNvPr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4392;p68">
              <a:extLst>
                <a:ext uri="{FF2B5EF4-FFF2-40B4-BE49-F238E27FC236}">
                  <a16:creationId xmlns:a16="http://schemas.microsoft.com/office/drawing/2014/main" id="{D377C5AF-7E96-D821-EDEE-B8EA0531334A}"/>
                </a:ext>
              </a:extLst>
            </p:cNvPr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4393;p68">
              <a:extLst>
                <a:ext uri="{FF2B5EF4-FFF2-40B4-BE49-F238E27FC236}">
                  <a16:creationId xmlns:a16="http://schemas.microsoft.com/office/drawing/2014/main" id="{258B6D8B-245D-3CB0-C805-0EEB0A01ACC7}"/>
                </a:ext>
              </a:extLst>
            </p:cNvPr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4394;p68">
              <a:extLst>
                <a:ext uri="{FF2B5EF4-FFF2-40B4-BE49-F238E27FC236}">
                  <a16:creationId xmlns:a16="http://schemas.microsoft.com/office/drawing/2014/main" id="{84497C21-4894-51A8-A1E7-4688D59F6CB8}"/>
                </a:ext>
              </a:extLst>
            </p:cNvPr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4395;p68">
              <a:extLst>
                <a:ext uri="{FF2B5EF4-FFF2-40B4-BE49-F238E27FC236}">
                  <a16:creationId xmlns:a16="http://schemas.microsoft.com/office/drawing/2014/main" id="{8A0E4D04-9B49-58F0-1A10-FDFF99E60DD6}"/>
                </a:ext>
              </a:extLst>
            </p:cNvPr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4396;p68">
              <a:extLst>
                <a:ext uri="{FF2B5EF4-FFF2-40B4-BE49-F238E27FC236}">
                  <a16:creationId xmlns:a16="http://schemas.microsoft.com/office/drawing/2014/main" id="{C2440DAB-615F-E122-FF5D-DD0B4FDB42D5}"/>
                </a:ext>
              </a:extLst>
            </p:cNvPr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4397;p68">
              <a:extLst>
                <a:ext uri="{FF2B5EF4-FFF2-40B4-BE49-F238E27FC236}">
                  <a16:creationId xmlns:a16="http://schemas.microsoft.com/office/drawing/2014/main" id="{85D1490D-1C2C-1D23-492F-F1173AF58B5F}"/>
                </a:ext>
              </a:extLst>
            </p:cNvPr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4398;p68">
              <a:extLst>
                <a:ext uri="{FF2B5EF4-FFF2-40B4-BE49-F238E27FC236}">
                  <a16:creationId xmlns:a16="http://schemas.microsoft.com/office/drawing/2014/main" id="{5C2418BD-FB07-509E-F2BD-8E1A755369DC}"/>
                </a:ext>
              </a:extLst>
            </p:cNvPr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4399;p68">
              <a:extLst>
                <a:ext uri="{FF2B5EF4-FFF2-40B4-BE49-F238E27FC236}">
                  <a16:creationId xmlns:a16="http://schemas.microsoft.com/office/drawing/2014/main" id="{0A21B19A-0C6B-D877-17B7-FD6FA0205625}"/>
                </a:ext>
              </a:extLst>
            </p:cNvPr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4400;p68">
              <a:extLst>
                <a:ext uri="{FF2B5EF4-FFF2-40B4-BE49-F238E27FC236}">
                  <a16:creationId xmlns:a16="http://schemas.microsoft.com/office/drawing/2014/main" id="{5E4EEA4D-E284-C013-A0D6-00537DEB0B41}"/>
                </a:ext>
              </a:extLst>
            </p:cNvPr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4401;p68">
              <a:extLst>
                <a:ext uri="{FF2B5EF4-FFF2-40B4-BE49-F238E27FC236}">
                  <a16:creationId xmlns:a16="http://schemas.microsoft.com/office/drawing/2014/main" id="{BC8EEC20-7D1D-6CD3-312C-E4377063629A}"/>
                </a:ext>
              </a:extLst>
            </p:cNvPr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4402;p68">
              <a:extLst>
                <a:ext uri="{FF2B5EF4-FFF2-40B4-BE49-F238E27FC236}">
                  <a16:creationId xmlns:a16="http://schemas.microsoft.com/office/drawing/2014/main" id="{DA23994C-E015-EA4B-793E-03F73505C488}"/>
                </a:ext>
              </a:extLst>
            </p:cNvPr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4403;p68">
              <a:extLst>
                <a:ext uri="{FF2B5EF4-FFF2-40B4-BE49-F238E27FC236}">
                  <a16:creationId xmlns:a16="http://schemas.microsoft.com/office/drawing/2014/main" id="{D2227345-B2C8-EFA0-9461-730F8CB0D105}"/>
                </a:ext>
              </a:extLst>
            </p:cNvPr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4404;p68">
              <a:extLst>
                <a:ext uri="{FF2B5EF4-FFF2-40B4-BE49-F238E27FC236}">
                  <a16:creationId xmlns:a16="http://schemas.microsoft.com/office/drawing/2014/main" id="{9ED13223-9819-02BA-E78E-64111FA7A632}"/>
                </a:ext>
              </a:extLst>
            </p:cNvPr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4405;p68">
              <a:extLst>
                <a:ext uri="{FF2B5EF4-FFF2-40B4-BE49-F238E27FC236}">
                  <a16:creationId xmlns:a16="http://schemas.microsoft.com/office/drawing/2014/main" id="{244B1A9F-B781-DFB6-5AEA-BD6B69455935}"/>
                </a:ext>
              </a:extLst>
            </p:cNvPr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4406;p68">
              <a:extLst>
                <a:ext uri="{FF2B5EF4-FFF2-40B4-BE49-F238E27FC236}">
                  <a16:creationId xmlns:a16="http://schemas.microsoft.com/office/drawing/2014/main" id="{C523D1A2-8D70-DC6D-3211-8D1A943FD9B5}"/>
                </a:ext>
              </a:extLst>
            </p:cNvPr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4407;p68">
              <a:extLst>
                <a:ext uri="{FF2B5EF4-FFF2-40B4-BE49-F238E27FC236}">
                  <a16:creationId xmlns:a16="http://schemas.microsoft.com/office/drawing/2014/main" id="{F6E49618-6E39-9551-2AEB-FEC52DCA6082}"/>
                </a:ext>
              </a:extLst>
            </p:cNvPr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4408;p68">
              <a:extLst>
                <a:ext uri="{FF2B5EF4-FFF2-40B4-BE49-F238E27FC236}">
                  <a16:creationId xmlns:a16="http://schemas.microsoft.com/office/drawing/2014/main" id="{58366C72-3C5D-AB34-9A37-7461BB6039E0}"/>
                </a:ext>
              </a:extLst>
            </p:cNvPr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4409;p68">
              <a:extLst>
                <a:ext uri="{FF2B5EF4-FFF2-40B4-BE49-F238E27FC236}">
                  <a16:creationId xmlns:a16="http://schemas.microsoft.com/office/drawing/2014/main" id="{27C13BA7-AFF8-6C55-85E6-F337BA99D305}"/>
                </a:ext>
              </a:extLst>
            </p:cNvPr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4410;p68">
              <a:extLst>
                <a:ext uri="{FF2B5EF4-FFF2-40B4-BE49-F238E27FC236}">
                  <a16:creationId xmlns:a16="http://schemas.microsoft.com/office/drawing/2014/main" id="{BF82C112-9CA9-EFB1-7382-0F5B199AD86C}"/>
                </a:ext>
              </a:extLst>
            </p:cNvPr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4411;p68">
              <a:extLst>
                <a:ext uri="{FF2B5EF4-FFF2-40B4-BE49-F238E27FC236}">
                  <a16:creationId xmlns:a16="http://schemas.microsoft.com/office/drawing/2014/main" id="{03CD6F04-4FA7-799B-CC22-41AFBA7AB9D7}"/>
                </a:ext>
              </a:extLst>
            </p:cNvPr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4412;p68">
              <a:extLst>
                <a:ext uri="{FF2B5EF4-FFF2-40B4-BE49-F238E27FC236}">
                  <a16:creationId xmlns:a16="http://schemas.microsoft.com/office/drawing/2014/main" id="{DCD4ABCE-C8FA-2E07-9ED6-0595D3CE772E}"/>
                </a:ext>
              </a:extLst>
            </p:cNvPr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4413;p68">
              <a:extLst>
                <a:ext uri="{FF2B5EF4-FFF2-40B4-BE49-F238E27FC236}">
                  <a16:creationId xmlns:a16="http://schemas.microsoft.com/office/drawing/2014/main" id="{4C7EFFF1-F87F-36C0-F026-16BD9FB69A66}"/>
                </a:ext>
              </a:extLst>
            </p:cNvPr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4414;p68">
              <a:extLst>
                <a:ext uri="{FF2B5EF4-FFF2-40B4-BE49-F238E27FC236}">
                  <a16:creationId xmlns:a16="http://schemas.microsoft.com/office/drawing/2014/main" id="{39E0890B-FD70-A910-4139-115AAE8DCAF4}"/>
                </a:ext>
              </a:extLst>
            </p:cNvPr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4415;p68">
              <a:extLst>
                <a:ext uri="{FF2B5EF4-FFF2-40B4-BE49-F238E27FC236}">
                  <a16:creationId xmlns:a16="http://schemas.microsoft.com/office/drawing/2014/main" id="{A15613F3-ED19-0583-20D2-8CACBF02A600}"/>
                </a:ext>
              </a:extLst>
            </p:cNvPr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4416;p68">
              <a:extLst>
                <a:ext uri="{FF2B5EF4-FFF2-40B4-BE49-F238E27FC236}">
                  <a16:creationId xmlns:a16="http://schemas.microsoft.com/office/drawing/2014/main" id="{182C3A14-6313-6F68-1B0C-B1914CEA6789}"/>
                </a:ext>
              </a:extLst>
            </p:cNvPr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4417;p68">
              <a:extLst>
                <a:ext uri="{FF2B5EF4-FFF2-40B4-BE49-F238E27FC236}">
                  <a16:creationId xmlns:a16="http://schemas.microsoft.com/office/drawing/2014/main" id="{45D2913F-43D0-B26B-01B1-7F156F3B1D25}"/>
                </a:ext>
              </a:extLst>
            </p:cNvPr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4418;p68">
              <a:extLst>
                <a:ext uri="{FF2B5EF4-FFF2-40B4-BE49-F238E27FC236}">
                  <a16:creationId xmlns:a16="http://schemas.microsoft.com/office/drawing/2014/main" id="{04DFAE0E-4A8F-BD91-DA86-CE4B1CB3650E}"/>
                </a:ext>
              </a:extLst>
            </p:cNvPr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4419;p68">
              <a:extLst>
                <a:ext uri="{FF2B5EF4-FFF2-40B4-BE49-F238E27FC236}">
                  <a16:creationId xmlns:a16="http://schemas.microsoft.com/office/drawing/2014/main" id="{79B9595A-56B0-F1C3-764F-BD11428DD040}"/>
                </a:ext>
              </a:extLst>
            </p:cNvPr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4420;p68">
              <a:extLst>
                <a:ext uri="{FF2B5EF4-FFF2-40B4-BE49-F238E27FC236}">
                  <a16:creationId xmlns:a16="http://schemas.microsoft.com/office/drawing/2014/main" id="{C4813F58-9337-B7A6-4CCE-D2A58CCD9D06}"/>
                </a:ext>
              </a:extLst>
            </p:cNvPr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4421;p68">
              <a:extLst>
                <a:ext uri="{FF2B5EF4-FFF2-40B4-BE49-F238E27FC236}">
                  <a16:creationId xmlns:a16="http://schemas.microsoft.com/office/drawing/2014/main" id="{12C96CBD-C720-8A95-150F-C0B4CE3565AD}"/>
                </a:ext>
              </a:extLst>
            </p:cNvPr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4422;p68">
              <a:extLst>
                <a:ext uri="{FF2B5EF4-FFF2-40B4-BE49-F238E27FC236}">
                  <a16:creationId xmlns:a16="http://schemas.microsoft.com/office/drawing/2014/main" id="{4AD3F161-C6BE-D1CA-6A60-EE6DFD8965F9}"/>
                </a:ext>
              </a:extLst>
            </p:cNvPr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4423;p68">
              <a:extLst>
                <a:ext uri="{FF2B5EF4-FFF2-40B4-BE49-F238E27FC236}">
                  <a16:creationId xmlns:a16="http://schemas.microsoft.com/office/drawing/2014/main" id="{EA17B9EA-328A-48DA-FE2F-CCC7FB46758E}"/>
                </a:ext>
              </a:extLst>
            </p:cNvPr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4424;p68">
              <a:extLst>
                <a:ext uri="{FF2B5EF4-FFF2-40B4-BE49-F238E27FC236}">
                  <a16:creationId xmlns:a16="http://schemas.microsoft.com/office/drawing/2014/main" id="{4032A985-C6B3-876F-C526-406052927CE7}"/>
                </a:ext>
              </a:extLst>
            </p:cNvPr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4425;p68">
              <a:extLst>
                <a:ext uri="{FF2B5EF4-FFF2-40B4-BE49-F238E27FC236}">
                  <a16:creationId xmlns:a16="http://schemas.microsoft.com/office/drawing/2014/main" id="{3DB8CAA3-36E4-6F61-A93B-57B8D0582FF8}"/>
                </a:ext>
              </a:extLst>
            </p:cNvPr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4426;p68">
              <a:extLst>
                <a:ext uri="{FF2B5EF4-FFF2-40B4-BE49-F238E27FC236}">
                  <a16:creationId xmlns:a16="http://schemas.microsoft.com/office/drawing/2014/main" id="{E617CAAC-7812-9D61-0399-B8457E4EFB7E}"/>
                </a:ext>
              </a:extLst>
            </p:cNvPr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4427;p68">
              <a:extLst>
                <a:ext uri="{FF2B5EF4-FFF2-40B4-BE49-F238E27FC236}">
                  <a16:creationId xmlns:a16="http://schemas.microsoft.com/office/drawing/2014/main" id="{1F697A21-981E-F0A3-4063-FEE982710E2B}"/>
                </a:ext>
              </a:extLst>
            </p:cNvPr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4428;p68">
              <a:extLst>
                <a:ext uri="{FF2B5EF4-FFF2-40B4-BE49-F238E27FC236}">
                  <a16:creationId xmlns:a16="http://schemas.microsoft.com/office/drawing/2014/main" id="{D46463D8-CD29-C064-1F68-DBE57AD90630}"/>
                </a:ext>
              </a:extLst>
            </p:cNvPr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4429;p68">
              <a:extLst>
                <a:ext uri="{FF2B5EF4-FFF2-40B4-BE49-F238E27FC236}">
                  <a16:creationId xmlns:a16="http://schemas.microsoft.com/office/drawing/2014/main" id="{895FBCA3-F2AB-2820-2812-DDB92BF231EA}"/>
                </a:ext>
              </a:extLst>
            </p:cNvPr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4430;p68">
              <a:extLst>
                <a:ext uri="{FF2B5EF4-FFF2-40B4-BE49-F238E27FC236}">
                  <a16:creationId xmlns:a16="http://schemas.microsoft.com/office/drawing/2014/main" id="{6A230F7B-4324-45C2-B3B5-6B910E7F5EB4}"/>
                </a:ext>
              </a:extLst>
            </p:cNvPr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4431;p68">
              <a:extLst>
                <a:ext uri="{FF2B5EF4-FFF2-40B4-BE49-F238E27FC236}">
                  <a16:creationId xmlns:a16="http://schemas.microsoft.com/office/drawing/2014/main" id="{8AFF3278-48DC-E9CC-B9FF-4FA2A8411104}"/>
                </a:ext>
              </a:extLst>
            </p:cNvPr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4432;p68">
              <a:extLst>
                <a:ext uri="{FF2B5EF4-FFF2-40B4-BE49-F238E27FC236}">
                  <a16:creationId xmlns:a16="http://schemas.microsoft.com/office/drawing/2014/main" id="{23BC4684-AB38-A5B8-9B67-10CFC7BE9EF4}"/>
                </a:ext>
              </a:extLst>
            </p:cNvPr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4433;p68">
              <a:extLst>
                <a:ext uri="{FF2B5EF4-FFF2-40B4-BE49-F238E27FC236}">
                  <a16:creationId xmlns:a16="http://schemas.microsoft.com/office/drawing/2014/main" id="{68F7F78D-66DC-F90E-6E47-569DF42CD7EA}"/>
                </a:ext>
              </a:extLst>
            </p:cNvPr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4434;p68">
              <a:extLst>
                <a:ext uri="{FF2B5EF4-FFF2-40B4-BE49-F238E27FC236}">
                  <a16:creationId xmlns:a16="http://schemas.microsoft.com/office/drawing/2014/main" id="{DC066238-C33B-0241-4D49-7C48D27D81A1}"/>
                </a:ext>
              </a:extLst>
            </p:cNvPr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4435;p68">
              <a:extLst>
                <a:ext uri="{FF2B5EF4-FFF2-40B4-BE49-F238E27FC236}">
                  <a16:creationId xmlns:a16="http://schemas.microsoft.com/office/drawing/2014/main" id="{EBF0E5AA-F8FC-74E8-9E6B-2BC1ED6C1E5F}"/>
                </a:ext>
              </a:extLst>
            </p:cNvPr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4436;p68">
              <a:extLst>
                <a:ext uri="{FF2B5EF4-FFF2-40B4-BE49-F238E27FC236}">
                  <a16:creationId xmlns:a16="http://schemas.microsoft.com/office/drawing/2014/main" id="{BADC01A1-4DEE-FB0B-AC6E-E222C5B9FB6F}"/>
                </a:ext>
              </a:extLst>
            </p:cNvPr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4437;p68">
              <a:extLst>
                <a:ext uri="{FF2B5EF4-FFF2-40B4-BE49-F238E27FC236}">
                  <a16:creationId xmlns:a16="http://schemas.microsoft.com/office/drawing/2014/main" id="{CCF26F9F-B7CC-8097-070C-F47B6644268A}"/>
                </a:ext>
              </a:extLst>
            </p:cNvPr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4438;p68">
              <a:extLst>
                <a:ext uri="{FF2B5EF4-FFF2-40B4-BE49-F238E27FC236}">
                  <a16:creationId xmlns:a16="http://schemas.microsoft.com/office/drawing/2014/main" id="{FC1D9AF3-9117-580B-1BBA-68B5451D50A9}"/>
                </a:ext>
              </a:extLst>
            </p:cNvPr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4439;p68">
              <a:extLst>
                <a:ext uri="{FF2B5EF4-FFF2-40B4-BE49-F238E27FC236}">
                  <a16:creationId xmlns:a16="http://schemas.microsoft.com/office/drawing/2014/main" id="{72EBCA5D-377C-A8B7-85C4-DA778245A61F}"/>
                </a:ext>
              </a:extLst>
            </p:cNvPr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4440;p68">
              <a:extLst>
                <a:ext uri="{FF2B5EF4-FFF2-40B4-BE49-F238E27FC236}">
                  <a16:creationId xmlns:a16="http://schemas.microsoft.com/office/drawing/2014/main" id="{9256E92C-5EAB-9303-56BA-1DB0AE090B35}"/>
                </a:ext>
              </a:extLst>
            </p:cNvPr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4441;p68">
              <a:extLst>
                <a:ext uri="{FF2B5EF4-FFF2-40B4-BE49-F238E27FC236}">
                  <a16:creationId xmlns:a16="http://schemas.microsoft.com/office/drawing/2014/main" id="{9D37E3C4-F373-C3BC-E7B8-F8B85F176D2B}"/>
                </a:ext>
              </a:extLst>
            </p:cNvPr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4442;p68">
              <a:extLst>
                <a:ext uri="{FF2B5EF4-FFF2-40B4-BE49-F238E27FC236}">
                  <a16:creationId xmlns:a16="http://schemas.microsoft.com/office/drawing/2014/main" id="{BAA1FE78-1974-CDA2-9479-DA67CA0C8FB4}"/>
                </a:ext>
              </a:extLst>
            </p:cNvPr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4443;p68">
              <a:extLst>
                <a:ext uri="{FF2B5EF4-FFF2-40B4-BE49-F238E27FC236}">
                  <a16:creationId xmlns:a16="http://schemas.microsoft.com/office/drawing/2014/main" id="{09569E8C-E875-17CF-B498-68A42064710A}"/>
                </a:ext>
              </a:extLst>
            </p:cNvPr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4444;p68">
              <a:extLst>
                <a:ext uri="{FF2B5EF4-FFF2-40B4-BE49-F238E27FC236}">
                  <a16:creationId xmlns:a16="http://schemas.microsoft.com/office/drawing/2014/main" id="{D3BFD961-3651-4258-A1D4-C9C2A0642155}"/>
                </a:ext>
              </a:extLst>
            </p:cNvPr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4445;p68">
              <a:extLst>
                <a:ext uri="{FF2B5EF4-FFF2-40B4-BE49-F238E27FC236}">
                  <a16:creationId xmlns:a16="http://schemas.microsoft.com/office/drawing/2014/main" id="{186E8E65-540A-076B-954C-19F94174F6C8}"/>
                </a:ext>
              </a:extLst>
            </p:cNvPr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4446;p68">
              <a:extLst>
                <a:ext uri="{FF2B5EF4-FFF2-40B4-BE49-F238E27FC236}">
                  <a16:creationId xmlns:a16="http://schemas.microsoft.com/office/drawing/2014/main" id="{22297463-0754-9793-58B9-AD302CE6513F}"/>
                </a:ext>
              </a:extLst>
            </p:cNvPr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4447;p68">
              <a:extLst>
                <a:ext uri="{FF2B5EF4-FFF2-40B4-BE49-F238E27FC236}">
                  <a16:creationId xmlns:a16="http://schemas.microsoft.com/office/drawing/2014/main" id="{E16CFE9F-7AB7-CF63-0C3C-5FD56D6BE819}"/>
                </a:ext>
              </a:extLst>
            </p:cNvPr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4448;p68">
              <a:extLst>
                <a:ext uri="{FF2B5EF4-FFF2-40B4-BE49-F238E27FC236}">
                  <a16:creationId xmlns:a16="http://schemas.microsoft.com/office/drawing/2014/main" id="{8522C63C-0440-FC6E-C7EA-7C64FA16F413}"/>
                </a:ext>
              </a:extLst>
            </p:cNvPr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4449;p68">
              <a:extLst>
                <a:ext uri="{FF2B5EF4-FFF2-40B4-BE49-F238E27FC236}">
                  <a16:creationId xmlns:a16="http://schemas.microsoft.com/office/drawing/2014/main" id="{39B87E43-03AE-7BE0-1259-01D40E5CBDCE}"/>
                </a:ext>
              </a:extLst>
            </p:cNvPr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4450;p68">
              <a:extLst>
                <a:ext uri="{FF2B5EF4-FFF2-40B4-BE49-F238E27FC236}">
                  <a16:creationId xmlns:a16="http://schemas.microsoft.com/office/drawing/2014/main" id="{17309223-1E0E-0AEA-5CFE-D85D88578F4B}"/>
                </a:ext>
              </a:extLst>
            </p:cNvPr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4451;p68">
              <a:extLst>
                <a:ext uri="{FF2B5EF4-FFF2-40B4-BE49-F238E27FC236}">
                  <a16:creationId xmlns:a16="http://schemas.microsoft.com/office/drawing/2014/main" id="{8B55987C-BF3F-4189-9778-09A1A1C8E6B0}"/>
                </a:ext>
              </a:extLst>
            </p:cNvPr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4452;p68">
              <a:extLst>
                <a:ext uri="{FF2B5EF4-FFF2-40B4-BE49-F238E27FC236}">
                  <a16:creationId xmlns:a16="http://schemas.microsoft.com/office/drawing/2014/main" id="{8F4000BD-23F5-76A8-594B-71DBA15DA37B}"/>
                </a:ext>
              </a:extLst>
            </p:cNvPr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4453;p68">
              <a:extLst>
                <a:ext uri="{FF2B5EF4-FFF2-40B4-BE49-F238E27FC236}">
                  <a16:creationId xmlns:a16="http://schemas.microsoft.com/office/drawing/2014/main" id="{D307393C-1A4B-0F51-F9DB-9C08F73C9CDA}"/>
                </a:ext>
              </a:extLst>
            </p:cNvPr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4454;p68">
              <a:extLst>
                <a:ext uri="{FF2B5EF4-FFF2-40B4-BE49-F238E27FC236}">
                  <a16:creationId xmlns:a16="http://schemas.microsoft.com/office/drawing/2014/main" id="{66D80F85-CEB2-443F-958C-A9DF6CC7A59D}"/>
                </a:ext>
              </a:extLst>
            </p:cNvPr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4455;p68">
              <a:extLst>
                <a:ext uri="{FF2B5EF4-FFF2-40B4-BE49-F238E27FC236}">
                  <a16:creationId xmlns:a16="http://schemas.microsoft.com/office/drawing/2014/main" id="{5E3CD368-E8C0-683E-DFDE-A144D8B32DEE}"/>
                </a:ext>
              </a:extLst>
            </p:cNvPr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4456;p68">
              <a:extLst>
                <a:ext uri="{FF2B5EF4-FFF2-40B4-BE49-F238E27FC236}">
                  <a16:creationId xmlns:a16="http://schemas.microsoft.com/office/drawing/2014/main" id="{FFA99B6E-377C-D798-8343-7D81A24E0628}"/>
                </a:ext>
              </a:extLst>
            </p:cNvPr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4457;p68">
              <a:extLst>
                <a:ext uri="{FF2B5EF4-FFF2-40B4-BE49-F238E27FC236}">
                  <a16:creationId xmlns:a16="http://schemas.microsoft.com/office/drawing/2014/main" id="{61CC54D9-9CD5-9FB1-A073-5007535FF2BB}"/>
                </a:ext>
              </a:extLst>
            </p:cNvPr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4458;p68">
              <a:extLst>
                <a:ext uri="{FF2B5EF4-FFF2-40B4-BE49-F238E27FC236}">
                  <a16:creationId xmlns:a16="http://schemas.microsoft.com/office/drawing/2014/main" id="{923165D1-AF1E-AEFC-AB2B-C0381A93456F}"/>
                </a:ext>
              </a:extLst>
            </p:cNvPr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4459;p68">
              <a:extLst>
                <a:ext uri="{FF2B5EF4-FFF2-40B4-BE49-F238E27FC236}">
                  <a16:creationId xmlns:a16="http://schemas.microsoft.com/office/drawing/2014/main" id="{BFF75479-6E9F-BB29-AEA4-C37FAC6F29A9}"/>
                </a:ext>
              </a:extLst>
            </p:cNvPr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4460;p68">
              <a:extLst>
                <a:ext uri="{FF2B5EF4-FFF2-40B4-BE49-F238E27FC236}">
                  <a16:creationId xmlns:a16="http://schemas.microsoft.com/office/drawing/2014/main" id="{1294FCD7-9198-4E25-1220-F12CBC3A5DD5}"/>
                </a:ext>
              </a:extLst>
            </p:cNvPr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4461;p68">
              <a:extLst>
                <a:ext uri="{FF2B5EF4-FFF2-40B4-BE49-F238E27FC236}">
                  <a16:creationId xmlns:a16="http://schemas.microsoft.com/office/drawing/2014/main" id="{F0DDD056-1E2A-BD74-3AA5-F2AB0BCAD7D4}"/>
                </a:ext>
              </a:extLst>
            </p:cNvPr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4462;p68">
              <a:extLst>
                <a:ext uri="{FF2B5EF4-FFF2-40B4-BE49-F238E27FC236}">
                  <a16:creationId xmlns:a16="http://schemas.microsoft.com/office/drawing/2014/main" id="{1ABCEA5B-A2B1-07F9-F080-D722C21D27A0}"/>
                </a:ext>
              </a:extLst>
            </p:cNvPr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4463;p68">
              <a:extLst>
                <a:ext uri="{FF2B5EF4-FFF2-40B4-BE49-F238E27FC236}">
                  <a16:creationId xmlns:a16="http://schemas.microsoft.com/office/drawing/2014/main" id="{74097255-DED1-8F58-01DC-64870D5833C2}"/>
                </a:ext>
              </a:extLst>
            </p:cNvPr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4464;p68">
              <a:extLst>
                <a:ext uri="{FF2B5EF4-FFF2-40B4-BE49-F238E27FC236}">
                  <a16:creationId xmlns:a16="http://schemas.microsoft.com/office/drawing/2014/main" id="{9CDC2AE1-F107-6FE7-B877-5E47A3F0DA4B}"/>
                </a:ext>
              </a:extLst>
            </p:cNvPr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4465;p68">
              <a:extLst>
                <a:ext uri="{FF2B5EF4-FFF2-40B4-BE49-F238E27FC236}">
                  <a16:creationId xmlns:a16="http://schemas.microsoft.com/office/drawing/2014/main" id="{6D4542DB-69E4-C8DB-5F53-9626BFABCE71}"/>
                </a:ext>
              </a:extLst>
            </p:cNvPr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4466;p68">
              <a:extLst>
                <a:ext uri="{FF2B5EF4-FFF2-40B4-BE49-F238E27FC236}">
                  <a16:creationId xmlns:a16="http://schemas.microsoft.com/office/drawing/2014/main" id="{6D25A7B1-9E71-3CF8-3498-4A11C2694A29}"/>
                </a:ext>
              </a:extLst>
            </p:cNvPr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4467;p68">
              <a:extLst>
                <a:ext uri="{FF2B5EF4-FFF2-40B4-BE49-F238E27FC236}">
                  <a16:creationId xmlns:a16="http://schemas.microsoft.com/office/drawing/2014/main" id="{73D414E9-1A74-AD85-510A-E971A5AB3D66}"/>
                </a:ext>
              </a:extLst>
            </p:cNvPr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4468;p68">
              <a:extLst>
                <a:ext uri="{FF2B5EF4-FFF2-40B4-BE49-F238E27FC236}">
                  <a16:creationId xmlns:a16="http://schemas.microsoft.com/office/drawing/2014/main" id="{44C78CFE-DC90-0FB6-597F-9E941CFFE29E}"/>
                </a:ext>
              </a:extLst>
            </p:cNvPr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4469;p68">
              <a:extLst>
                <a:ext uri="{FF2B5EF4-FFF2-40B4-BE49-F238E27FC236}">
                  <a16:creationId xmlns:a16="http://schemas.microsoft.com/office/drawing/2014/main" id="{31A2667B-CA8A-E2C9-2016-438DC7A6233B}"/>
                </a:ext>
              </a:extLst>
            </p:cNvPr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4470;p68">
              <a:extLst>
                <a:ext uri="{FF2B5EF4-FFF2-40B4-BE49-F238E27FC236}">
                  <a16:creationId xmlns:a16="http://schemas.microsoft.com/office/drawing/2014/main" id="{662C0D77-1F2B-FBF1-E644-39B62DBEFAF5}"/>
                </a:ext>
              </a:extLst>
            </p:cNvPr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4471;p68">
              <a:extLst>
                <a:ext uri="{FF2B5EF4-FFF2-40B4-BE49-F238E27FC236}">
                  <a16:creationId xmlns:a16="http://schemas.microsoft.com/office/drawing/2014/main" id="{EB569178-D238-9D8C-682D-059EFD67C82C}"/>
                </a:ext>
              </a:extLst>
            </p:cNvPr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4472;p68">
              <a:extLst>
                <a:ext uri="{FF2B5EF4-FFF2-40B4-BE49-F238E27FC236}">
                  <a16:creationId xmlns:a16="http://schemas.microsoft.com/office/drawing/2014/main" id="{7FC2B0DE-0A8B-1B91-E76D-2C1C75076DA9}"/>
                </a:ext>
              </a:extLst>
            </p:cNvPr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4473;p68">
              <a:extLst>
                <a:ext uri="{FF2B5EF4-FFF2-40B4-BE49-F238E27FC236}">
                  <a16:creationId xmlns:a16="http://schemas.microsoft.com/office/drawing/2014/main" id="{4A9952CD-62F4-613A-F4C5-A3475037C959}"/>
                </a:ext>
              </a:extLst>
            </p:cNvPr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4474;p68">
              <a:extLst>
                <a:ext uri="{FF2B5EF4-FFF2-40B4-BE49-F238E27FC236}">
                  <a16:creationId xmlns:a16="http://schemas.microsoft.com/office/drawing/2014/main" id="{61A63106-6A68-B54C-3C65-AACDBB55EDD6}"/>
                </a:ext>
              </a:extLst>
            </p:cNvPr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4475;p68">
              <a:extLst>
                <a:ext uri="{FF2B5EF4-FFF2-40B4-BE49-F238E27FC236}">
                  <a16:creationId xmlns:a16="http://schemas.microsoft.com/office/drawing/2014/main" id="{09771FA0-2A50-FE9E-B789-183EFEF9123C}"/>
                </a:ext>
              </a:extLst>
            </p:cNvPr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4476;p68">
              <a:extLst>
                <a:ext uri="{FF2B5EF4-FFF2-40B4-BE49-F238E27FC236}">
                  <a16:creationId xmlns:a16="http://schemas.microsoft.com/office/drawing/2014/main" id="{73DF6633-B4E8-834E-E9B7-E1979FFE9E68}"/>
                </a:ext>
              </a:extLst>
            </p:cNvPr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4477;p68">
              <a:extLst>
                <a:ext uri="{FF2B5EF4-FFF2-40B4-BE49-F238E27FC236}">
                  <a16:creationId xmlns:a16="http://schemas.microsoft.com/office/drawing/2014/main" id="{07F15694-3FEC-B50A-BFBE-8880A4472973}"/>
                </a:ext>
              </a:extLst>
            </p:cNvPr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4478;p68">
              <a:extLst>
                <a:ext uri="{FF2B5EF4-FFF2-40B4-BE49-F238E27FC236}">
                  <a16:creationId xmlns:a16="http://schemas.microsoft.com/office/drawing/2014/main" id="{7EBA0A51-E251-7FD5-E458-B7D1F4D4A91D}"/>
                </a:ext>
              </a:extLst>
            </p:cNvPr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4479;p68">
              <a:extLst>
                <a:ext uri="{FF2B5EF4-FFF2-40B4-BE49-F238E27FC236}">
                  <a16:creationId xmlns:a16="http://schemas.microsoft.com/office/drawing/2014/main" id="{23C88629-FD0D-257C-5981-0CDFA4C4D9C9}"/>
                </a:ext>
              </a:extLst>
            </p:cNvPr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4480;p68">
              <a:extLst>
                <a:ext uri="{FF2B5EF4-FFF2-40B4-BE49-F238E27FC236}">
                  <a16:creationId xmlns:a16="http://schemas.microsoft.com/office/drawing/2014/main" id="{A1137714-4644-7F96-08EC-DB0F4CC88DF9}"/>
                </a:ext>
              </a:extLst>
            </p:cNvPr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4481;p68">
              <a:extLst>
                <a:ext uri="{FF2B5EF4-FFF2-40B4-BE49-F238E27FC236}">
                  <a16:creationId xmlns:a16="http://schemas.microsoft.com/office/drawing/2014/main" id="{6D9A13FF-88DF-863B-ECA5-91F695D01FD3}"/>
                </a:ext>
              </a:extLst>
            </p:cNvPr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4482;p68">
              <a:extLst>
                <a:ext uri="{FF2B5EF4-FFF2-40B4-BE49-F238E27FC236}">
                  <a16:creationId xmlns:a16="http://schemas.microsoft.com/office/drawing/2014/main" id="{8EF26D7B-B997-05D6-D149-C550350F74FA}"/>
                </a:ext>
              </a:extLst>
            </p:cNvPr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4483;p68">
              <a:extLst>
                <a:ext uri="{FF2B5EF4-FFF2-40B4-BE49-F238E27FC236}">
                  <a16:creationId xmlns:a16="http://schemas.microsoft.com/office/drawing/2014/main" id="{721C7228-610F-154D-1D31-3E09811CC486}"/>
                </a:ext>
              </a:extLst>
            </p:cNvPr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4484;p68">
              <a:extLst>
                <a:ext uri="{FF2B5EF4-FFF2-40B4-BE49-F238E27FC236}">
                  <a16:creationId xmlns:a16="http://schemas.microsoft.com/office/drawing/2014/main" id="{FF9A1CFB-656B-0451-BF45-F30C9057A4C8}"/>
                </a:ext>
              </a:extLst>
            </p:cNvPr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4485;p68">
              <a:extLst>
                <a:ext uri="{FF2B5EF4-FFF2-40B4-BE49-F238E27FC236}">
                  <a16:creationId xmlns:a16="http://schemas.microsoft.com/office/drawing/2014/main" id="{08E93ED3-3D12-9E12-84DF-42245EF5B957}"/>
                </a:ext>
              </a:extLst>
            </p:cNvPr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4486;p68">
              <a:extLst>
                <a:ext uri="{FF2B5EF4-FFF2-40B4-BE49-F238E27FC236}">
                  <a16:creationId xmlns:a16="http://schemas.microsoft.com/office/drawing/2014/main" id="{E1A9CEDF-DA24-F915-163E-EAE79072CA10}"/>
                </a:ext>
              </a:extLst>
            </p:cNvPr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4487;p68">
              <a:extLst>
                <a:ext uri="{FF2B5EF4-FFF2-40B4-BE49-F238E27FC236}">
                  <a16:creationId xmlns:a16="http://schemas.microsoft.com/office/drawing/2014/main" id="{86787AE9-8F24-DA93-A84B-646A2CA9D657}"/>
                </a:ext>
              </a:extLst>
            </p:cNvPr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4488;p68">
              <a:extLst>
                <a:ext uri="{FF2B5EF4-FFF2-40B4-BE49-F238E27FC236}">
                  <a16:creationId xmlns:a16="http://schemas.microsoft.com/office/drawing/2014/main" id="{829A1B68-686A-2BEA-2EF7-2C0D18E8428C}"/>
                </a:ext>
              </a:extLst>
            </p:cNvPr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4489;p68">
              <a:extLst>
                <a:ext uri="{FF2B5EF4-FFF2-40B4-BE49-F238E27FC236}">
                  <a16:creationId xmlns:a16="http://schemas.microsoft.com/office/drawing/2014/main" id="{9D742557-B2D1-2373-4503-3BCA214626B3}"/>
                </a:ext>
              </a:extLst>
            </p:cNvPr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4490;p68">
              <a:extLst>
                <a:ext uri="{FF2B5EF4-FFF2-40B4-BE49-F238E27FC236}">
                  <a16:creationId xmlns:a16="http://schemas.microsoft.com/office/drawing/2014/main" id="{260525B0-C863-BD20-075B-0014461DC7A9}"/>
                </a:ext>
              </a:extLst>
            </p:cNvPr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4491;p68">
              <a:extLst>
                <a:ext uri="{FF2B5EF4-FFF2-40B4-BE49-F238E27FC236}">
                  <a16:creationId xmlns:a16="http://schemas.microsoft.com/office/drawing/2014/main" id="{AA657315-1AA8-00C0-4137-80908776CA41}"/>
                </a:ext>
              </a:extLst>
            </p:cNvPr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4492;p68">
              <a:extLst>
                <a:ext uri="{FF2B5EF4-FFF2-40B4-BE49-F238E27FC236}">
                  <a16:creationId xmlns:a16="http://schemas.microsoft.com/office/drawing/2014/main" id="{4D57D68F-57D0-9085-463D-97535511A865}"/>
                </a:ext>
              </a:extLst>
            </p:cNvPr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4493;p68">
              <a:extLst>
                <a:ext uri="{FF2B5EF4-FFF2-40B4-BE49-F238E27FC236}">
                  <a16:creationId xmlns:a16="http://schemas.microsoft.com/office/drawing/2014/main" id="{8125B782-7CEC-E256-67A8-3191804BD6D6}"/>
                </a:ext>
              </a:extLst>
            </p:cNvPr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4494;p68">
              <a:extLst>
                <a:ext uri="{FF2B5EF4-FFF2-40B4-BE49-F238E27FC236}">
                  <a16:creationId xmlns:a16="http://schemas.microsoft.com/office/drawing/2014/main" id="{4A2C20D4-4923-3090-60BB-772999A7C292}"/>
                </a:ext>
              </a:extLst>
            </p:cNvPr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4495;p68">
              <a:extLst>
                <a:ext uri="{FF2B5EF4-FFF2-40B4-BE49-F238E27FC236}">
                  <a16:creationId xmlns:a16="http://schemas.microsoft.com/office/drawing/2014/main" id="{F0C0CE19-2508-7ECD-442F-1C690A06F9A9}"/>
                </a:ext>
              </a:extLst>
            </p:cNvPr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4496;p68">
              <a:extLst>
                <a:ext uri="{FF2B5EF4-FFF2-40B4-BE49-F238E27FC236}">
                  <a16:creationId xmlns:a16="http://schemas.microsoft.com/office/drawing/2014/main" id="{0CD836D2-78C2-A8E2-9770-AFC222FEB5BD}"/>
                </a:ext>
              </a:extLst>
            </p:cNvPr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4497;p68">
              <a:extLst>
                <a:ext uri="{FF2B5EF4-FFF2-40B4-BE49-F238E27FC236}">
                  <a16:creationId xmlns:a16="http://schemas.microsoft.com/office/drawing/2014/main" id="{6506CF84-2AEF-2779-BBDC-807A086F2321}"/>
                </a:ext>
              </a:extLst>
            </p:cNvPr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4498;p68">
              <a:extLst>
                <a:ext uri="{FF2B5EF4-FFF2-40B4-BE49-F238E27FC236}">
                  <a16:creationId xmlns:a16="http://schemas.microsoft.com/office/drawing/2014/main" id="{154C1EDD-7B76-26D2-3C00-BEDF909B4B3D}"/>
                </a:ext>
              </a:extLst>
            </p:cNvPr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4499;p68">
              <a:extLst>
                <a:ext uri="{FF2B5EF4-FFF2-40B4-BE49-F238E27FC236}">
                  <a16:creationId xmlns:a16="http://schemas.microsoft.com/office/drawing/2014/main" id="{9EE6F469-E93E-B401-3886-7EDC4675582B}"/>
                </a:ext>
              </a:extLst>
            </p:cNvPr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4500;p68">
              <a:extLst>
                <a:ext uri="{FF2B5EF4-FFF2-40B4-BE49-F238E27FC236}">
                  <a16:creationId xmlns:a16="http://schemas.microsoft.com/office/drawing/2014/main" id="{402E0C43-5CFB-CD82-C64E-BD28168C3524}"/>
                </a:ext>
              </a:extLst>
            </p:cNvPr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4501;p68">
              <a:extLst>
                <a:ext uri="{FF2B5EF4-FFF2-40B4-BE49-F238E27FC236}">
                  <a16:creationId xmlns:a16="http://schemas.microsoft.com/office/drawing/2014/main" id="{4FD1AFA4-761B-D264-819D-F120115192A2}"/>
                </a:ext>
              </a:extLst>
            </p:cNvPr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4502;p68">
              <a:extLst>
                <a:ext uri="{FF2B5EF4-FFF2-40B4-BE49-F238E27FC236}">
                  <a16:creationId xmlns:a16="http://schemas.microsoft.com/office/drawing/2014/main" id="{ACB2295E-4B37-7921-591A-E6F1533B8DBC}"/>
                </a:ext>
              </a:extLst>
            </p:cNvPr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4503;p68">
              <a:extLst>
                <a:ext uri="{FF2B5EF4-FFF2-40B4-BE49-F238E27FC236}">
                  <a16:creationId xmlns:a16="http://schemas.microsoft.com/office/drawing/2014/main" id="{A9FE0165-EFF3-4013-3C28-8243E2106020}"/>
                </a:ext>
              </a:extLst>
            </p:cNvPr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4504;p68">
              <a:extLst>
                <a:ext uri="{FF2B5EF4-FFF2-40B4-BE49-F238E27FC236}">
                  <a16:creationId xmlns:a16="http://schemas.microsoft.com/office/drawing/2014/main" id="{1FC2338E-31E7-F140-359C-FC658115CD74}"/>
                </a:ext>
              </a:extLst>
            </p:cNvPr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4505;p68">
              <a:extLst>
                <a:ext uri="{FF2B5EF4-FFF2-40B4-BE49-F238E27FC236}">
                  <a16:creationId xmlns:a16="http://schemas.microsoft.com/office/drawing/2014/main" id="{B52883E0-CEF4-5830-36E3-0F9416F012E4}"/>
                </a:ext>
              </a:extLst>
            </p:cNvPr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4506;p68">
              <a:extLst>
                <a:ext uri="{FF2B5EF4-FFF2-40B4-BE49-F238E27FC236}">
                  <a16:creationId xmlns:a16="http://schemas.microsoft.com/office/drawing/2014/main" id="{63151BDF-D183-95B5-AE54-FB164DA39670}"/>
                </a:ext>
              </a:extLst>
            </p:cNvPr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4507;p68">
              <a:extLst>
                <a:ext uri="{FF2B5EF4-FFF2-40B4-BE49-F238E27FC236}">
                  <a16:creationId xmlns:a16="http://schemas.microsoft.com/office/drawing/2014/main" id="{CDDAAEC8-6672-FF50-005B-6BF947498297}"/>
                </a:ext>
              </a:extLst>
            </p:cNvPr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4508;p68">
              <a:extLst>
                <a:ext uri="{FF2B5EF4-FFF2-40B4-BE49-F238E27FC236}">
                  <a16:creationId xmlns:a16="http://schemas.microsoft.com/office/drawing/2014/main" id="{CF3451BB-55E2-28C8-18CF-09EED937B844}"/>
                </a:ext>
              </a:extLst>
            </p:cNvPr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4509;p68">
              <a:extLst>
                <a:ext uri="{FF2B5EF4-FFF2-40B4-BE49-F238E27FC236}">
                  <a16:creationId xmlns:a16="http://schemas.microsoft.com/office/drawing/2014/main" id="{2A9C5E33-C0A9-AC62-8BF3-87E098BFC285}"/>
                </a:ext>
              </a:extLst>
            </p:cNvPr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4510;p68">
              <a:extLst>
                <a:ext uri="{FF2B5EF4-FFF2-40B4-BE49-F238E27FC236}">
                  <a16:creationId xmlns:a16="http://schemas.microsoft.com/office/drawing/2014/main" id="{CBA86BAC-4C43-EC86-2C64-F51B07AC03E2}"/>
                </a:ext>
              </a:extLst>
            </p:cNvPr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4511;p68">
              <a:extLst>
                <a:ext uri="{FF2B5EF4-FFF2-40B4-BE49-F238E27FC236}">
                  <a16:creationId xmlns:a16="http://schemas.microsoft.com/office/drawing/2014/main" id="{2EED8C99-E373-A6EE-9CEB-E457CE3EF9E5}"/>
                </a:ext>
              </a:extLst>
            </p:cNvPr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4512;p68">
              <a:extLst>
                <a:ext uri="{FF2B5EF4-FFF2-40B4-BE49-F238E27FC236}">
                  <a16:creationId xmlns:a16="http://schemas.microsoft.com/office/drawing/2014/main" id="{5CCB6D2C-0460-9E58-1588-69E50610EF48}"/>
                </a:ext>
              </a:extLst>
            </p:cNvPr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4513;p68">
              <a:extLst>
                <a:ext uri="{FF2B5EF4-FFF2-40B4-BE49-F238E27FC236}">
                  <a16:creationId xmlns:a16="http://schemas.microsoft.com/office/drawing/2014/main" id="{C1E28853-BB86-7280-2746-8BBB5F1E18B2}"/>
                </a:ext>
              </a:extLst>
            </p:cNvPr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4514;p68">
              <a:extLst>
                <a:ext uri="{FF2B5EF4-FFF2-40B4-BE49-F238E27FC236}">
                  <a16:creationId xmlns:a16="http://schemas.microsoft.com/office/drawing/2014/main" id="{B222F21F-9F1B-4E1C-76B8-8096A359A8B8}"/>
                </a:ext>
              </a:extLst>
            </p:cNvPr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4515;p68">
              <a:extLst>
                <a:ext uri="{FF2B5EF4-FFF2-40B4-BE49-F238E27FC236}">
                  <a16:creationId xmlns:a16="http://schemas.microsoft.com/office/drawing/2014/main" id="{F6B4FADA-3E88-20FC-1375-18C96FBB8933}"/>
                </a:ext>
              </a:extLst>
            </p:cNvPr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4516;p68">
              <a:extLst>
                <a:ext uri="{FF2B5EF4-FFF2-40B4-BE49-F238E27FC236}">
                  <a16:creationId xmlns:a16="http://schemas.microsoft.com/office/drawing/2014/main" id="{7C29CC76-43DD-7DCA-931B-F966E0AC9E04}"/>
                </a:ext>
              </a:extLst>
            </p:cNvPr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4517;p68">
              <a:extLst>
                <a:ext uri="{FF2B5EF4-FFF2-40B4-BE49-F238E27FC236}">
                  <a16:creationId xmlns:a16="http://schemas.microsoft.com/office/drawing/2014/main" id="{E16D41BE-F694-E531-6C84-9E2F08CC5CD0}"/>
                </a:ext>
              </a:extLst>
            </p:cNvPr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4518;p68">
              <a:extLst>
                <a:ext uri="{FF2B5EF4-FFF2-40B4-BE49-F238E27FC236}">
                  <a16:creationId xmlns:a16="http://schemas.microsoft.com/office/drawing/2014/main" id="{CC548A52-1EF2-9A78-AAB4-C1E01D68BA8F}"/>
                </a:ext>
              </a:extLst>
            </p:cNvPr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4519;p68">
              <a:extLst>
                <a:ext uri="{FF2B5EF4-FFF2-40B4-BE49-F238E27FC236}">
                  <a16:creationId xmlns:a16="http://schemas.microsoft.com/office/drawing/2014/main" id="{B94175B2-A0CB-472D-E35C-38B48EA8E6C7}"/>
                </a:ext>
              </a:extLst>
            </p:cNvPr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4520;p68">
              <a:extLst>
                <a:ext uri="{FF2B5EF4-FFF2-40B4-BE49-F238E27FC236}">
                  <a16:creationId xmlns:a16="http://schemas.microsoft.com/office/drawing/2014/main" id="{39F4C84A-2AA6-4165-9D60-6860FF8DFAB9}"/>
                </a:ext>
              </a:extLst>
            </p:cNvPr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4521;p68">
              <a:extLst>
                <a:ext uri="{FF2B5EF4-FFF2-40B4-BE49-F238E27FC236}">
                  <a16:creationId xmlns:a16="http://schemas.microsoft.com/office/drawing/2014/main" id="{62133C31-143F-5F2B-84D2-AD72DC41C2F6}"/>
                </a:ext>
              </a:extLst>
            </p:cNvPr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4522;p68">
              <a:extLst>
                <a:ext uri="{FF2B5EF4-FFF2-40B4-BE49-F238E27FC236}">
                  <a16:creationId xmlns:a16="http://schemas.microsoft.com/office/drawing/2014/main" id="{0F89F19C-29BA-CFF5-5B3A-D00E46CECD5F}"/>
                </a:ext>
              </a:extLst>
            </p:cNvPr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4523;p68">
              <a:extLst>
                <a:ext uri="{FF2B5EF4-FFF2-40B4-BE49-F238E27FC236}">
                  <a16:creationId xmlns:a16="http://schemas.microsoft.com/office/drawing/2014/main" id="{B14D3AB7-6790-5A6E-B13D-47CB85C7E82C}"/>
                </a:ext>
              </a:extLst>
            </p:cNvPr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4524;p68">
              <a:extLst>
                <a:ext uri="{FF2B5EF4-FFF2-40B4-BE49-F238E27FC236}">
                  <a16:creationId xmlns:a16="http://schemas.microsoft.com/office/drawing/2014/main" id="{F3AC1341-43FC-3215-265A-7D885B3267D5}"/>
                </a:ext>
              </a:extLst>
            </p:cNvPr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4525;p68">
              <a:extLst>
                <a:ext uri="{FF2B5EF4-FFF2-40B4-BE49-F238E27FC236}">
                  <a16:creationId xmlns:a16="http://schemas.microsoft.com/office/drawing/2014/main" id="{BC946017-EAF7-662F-6E90-BF8625C94276}"/>
                </a:ext>
              </a:extLst>
            </p:cNvPr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4526;p68">
              <a:extLst>
                <a:ext uri="{FF2B5EF4-FFF2-40B4-BE49-F238E27FC236}">
                  <a16:creationId xmlns:a16="http://schemas.microsoft.com/office/drawing/2014/main" id="{8CC2C676-FB2D-15DD-CC03-E3D4A732C1F1}"/>
                </a:ext>
              </a:extLst>
            </p:cNvPr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4527;p68">
              <a:extLst>
                <a:ext uri="{FF2B5EF4-FFF2-40B4-BE49-F238E27FC236}">
                  <a16:creationId xmlns:a16="http://schemas.microsoft.com/office/drawing/2014/main" id="{CE5CD238-B6D5-D7E0-565A-5AF6C2D473A3}"/>
                </a:ext>
              </a:extLst>
            </p:cNvPr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4528;p68">
              <a:extLst>
                <a:ext uri="{FF2B5EF4-FFF2-40B4-BE49-F238E27FC236}">
                  <a16:creationId xmlns:a16="http://schemas.microsoft.com/office/drawing/2014/main" id="{4D5E11DE-EDB5-7032-ABC1-D338E2C5F45B}"/>
                </a:ext>
              </a:extLst>
            </p:cNvPr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4529;p68">
              <a:extLst>
                <a:ext uri="{FF2B5EF4-FFF2-40B4-BE49-F238E27FC236}">
                  <a16:creationId xmlns:a16="http://schemas.microsoft.com/office/drawing/2014/main" id="{0BB8EE23-6B30-6F7B-13C7-DC24AFA5EEC1}"/>
                </a:ext>
              </a:extLst>
            </p:cNvPr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4530;p68">
              <a:extLst>
                <a:ext uri="{FF2B5EF4-FFF2-40B4-BE49-F238E27FC236}">
                  <a16:creationId xmlns:a16="http://schemas.microsoft.com/office/drawing/2014/main" id="{5DBFE8C6-EBC4-674E-C61D-B950D42DF6AC}"/>
                </a:ext>
              </a:extLst>
            </p:cNvPr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4531;p68">
              <a:extLst>
                <a:ext uri="{FF2B5EF4-FFF2-40B4-BE49-F238E27FC236}">
                  <a16:creationId xmlns:a16="http://schemas.microsoft.com/office/drawing/2014/main" id="{ED3B9546-9B49-D8F4-6C5F-64E27D8BA6C6}"/>
                </a:ext>
              </a:extLst>
            </p:cNvPr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4532;p68">
              <a:extLst>
                <a:ext uri="{FF2B5EF4-FFF2-40B4-BE49-F238E27FC236}">
                  <a16:creationId xmlns:a16="http://schemas.microsoft.com/office/drawing/2014/main" id="{F5B605B8-031D-989A-1B59-B4C9973122F1}"/>
                </a:ext>
              </a:extLst>
            </p:cNvPr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4533;p68">
              <a:extLst>
                <a:ext uri="{FF2B5EF4-FFF2-40B4-BE49-F238E27FC236}">
                  <a16:creationId xmlns:a16="http://schemas.microsoft.com/office/drawing/2014/main" id="{588A4677-CBB6-240F-44EC-CD945B79D117}"/>
                </a:ext>
              </a:extLst>
            </p:cNvPr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4534;p68">
              <a:extLst>
                <a:ext uri="{FF2B5EF4-FFF2-40B4-BE49-F238E27FC236}">
                  <a16:creationId xmlns:a16="http://schemas.microsoft.com/office/drawing/2014/main" id="{046A32D3-33E0-703B-AAF9-299A8705DEBE}"/>
                </a:ext>
              </a:extLst>
            </p:cNvPr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4535;p68">
              <a:extLst>
                <a:ext uri="{FF2B5EF4-FFF2-40B4-BE49-F238E27FC236}">
                  <a16:creationId xmlns:a16="http://schemas.microsoft.com/office/drawing/2014/main" id="{539EC985-DFB7-ED67-F799-754F58FD18AD}"/>
                </a:ext>
              </a:extLst>
            </p:cNvPr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4536;p68">
              <a:extLst>
                <a:ext uri="{FF2B5EF4-FFF2-40B4-BE49-F238E27FC236}">
                  <a16:creationId xmlns:a16="http://schemas.microsoft.com/office/drawing/2014/main" id="{241ACC07-18C2-07CB-0C0A-40EE8DB59573}"/>
                </a:ext>
              </a:extLst>
            </p:cNvPr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4537;p68">
              <a:extLst>
                <a:ext uri="{FF2B5EF4-FFF2-40B4-BE49-F238E27FC236}">
                  <a16:creationId xmlns:a16="http://schemas.microsoft.com/office/drawing/2014/main" id="{8335CDC9-4918-94DB-3573-436A841F1165}"/>
                </a:ext>
              </a:extLst>
            </p:cNvPr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4538;p68">
              <a:extLst>
                <a:ext uri="{FF2B5EF4-FFF2-40B4-BE49-F238E27FC236}">
                  <a16:creationId xmlns:a16="http://schemas.microsoft.com/office/drawing/2014/main" id="{A7D53D61-4C32-196A-F17A-929DFB8DD91D}"/>
                </a:ext>
              </a:extLst>
            </p:cNvPr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4539;p68">
              <a:extLst>
                <a:ext uri="{FF2B5EF4-FFF2-40B4-BE49-F238E27FC236}">
                  <a16:creationId xmlns:a16="http://schemas.microsoft.com/office/drawing/2014/main" id="{101B7B92-2061-230C-2A43-DEC72BBB81BD}"/>
                </a:ext>
              </a:extLst>
            </p:cNvPr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4540;p68">
              <a:extLst>
                <a:ext uri="{FF2B5EF4-FFF2-40B4-BE49-F238E27FC236}">
                  <a16:creationId xmlns:a16="http://schemas.microsoft.com/office/drawing/2014/main" id="{8ABFFF54-EEEB-EF8C-9971-FB5ABC1195BB}"/>
                </a:ext>
              </a:extLst>
            </p:cNvPr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4541;p68">
              <a:extLst>
                <a:ext uri="{FF2B5EF4-FFF2-40B4-BE49-F238E27FC236}">
                  <a16:creationId xmlns:a16="http://schemas.microsoft.com/office/drawing/2014/main" id="{FDB47AD9-6ACA-4E8D-28E9-9524DBC0ECFD}"/>
                </a:ext>
              </a:extLst>
            </p:cNvPr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4542;p68">
              <a:extLst>
                <a:ext uri="{FF2B5EF4-FFF2-40B4-BE49-F238E27FC236}">
                  <a16:creationId xmlns:a16="http://schemas.microsoft.com/office/drawing/2014/main" id="{372E56BE-3D03-40E9-2748-2269B498F19F}"/>
                </a:ext>
              </a:extLst>
            </p:cNvPr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4543;p68">
              <a:extLst>
                <a:ext uri="{FF2B5EF4-FFF2-40B4-BE49-F238E27FC236}">
                  <a16:creationId xmlns:a16="http://schemas.microsoft.com/office/drawing/2014/main" id="{68BDCC80-A0BA-49C0-A13C-D8BF28C2495C}"/>
                </a:ext>
              </a:extLst>
            </p:cNvPr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4544;p68">
              <a:extLst>
                <a:ext uri="{FF2B5EF4-FFF2-40B4-BE49-F238E27FC236}">
                  <a16:creationId xmlns:a16="http://schemas.microsoft.com/office/drawing/2014/main" id="{BC35CFB0-2B1E-7FB6-8190-0683A6E09347}"/>
                </a:ext>
              </a:extLst>
            </p:cNvPr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4545;p68">
              <a:extLst>
                <a:ext uri="{FF2B5EF4-FFF2-40B4-BE49-F238E27FC236}">
                  <a16:creationId xmlns:a16="http://schemas.microsoft.com/office/drawing/2014/main" id="{53383BC3-9E7C-419D-1BCA-92EC777407E3}"/>
                </a:ext>
              </a:extLst>
            </p:cNvPr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4546;p68">
              <a:extLst>
                <a:ext uri="{FF2B5EF4-FFF2-40B4-BE49-F238E27FC236}">
                  <a16:creationId xmlns:a16="http://schemas.microsoft.com/office/drawing/2014/main" id="{42CE7891-0BB5-5D3A-8519-5585EF89CFD9}"/>
                </a:ext>
              </a:extLst>
            </p:cNvPr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4547;p68">
              <a:extLst>
                <a:ext uri="{FF2B5EF4-FFF2-40B4-BE49-F238E27FC236}">
                  <a16:creationId xmlns:a16="http://schemas.microsoft.com/office/drawing/2014/main" id="{6EF66460-C86B-1AC4-DBB2-C61FD590619B}"/>
                </a:ext>
              </a:extLst>
            </p:cNvPr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4548;p68">
              <a:extLst>
                <a:ext uri="{FF2B5EF4-FFF2-40B4-BE49-F238E27FC236}">
                  <a16:creationId xmlns:a16="http://schemas.microsoft.com/office/drawing/2014/main" id="{104B765D-F867-9C43-10AE-6EE4D57CE29C}"/>
                </a:ext>
              </a:extLst>
            </p:cNvPr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4549;p68">
              <a:extLst>
                <a:ext uri="{FF2B5EF4-FFF2-40B4-BE49-F238E27FC236}">
                  <a16:creationId xmlns:a16="http://schemas.microsoft.com/office/drawing/2014/main" id="{7AA42846-6622-617F-FADC-C27F406A6C9D}"/>
                </a:ext>
              </a:extLst>
            </p:cNvPr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4550;p68">
              <a:extLst>
                <a:ext uri="{FF2B5EF4-FFF2-40B4-BE49-F238E27FC236}">
                  <a16:creationId xmlns:a16="http://schemas.microsoft.com/office/drawing/2014/main" id="{E407779A-FF02-8622-960E-9CB72EFBBC00}"/>
                </a:ext>
              </a:extLst>
            </p:cNvPr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4551;p68">
              <a:extLst>
                <a:ext uri="{FF2B5EF4-FFF2-40B4-BE49-F238E27FC236}">
                  <a16:creationId xmlns:a16="http://schemas.microsoft.com/office/drawing/2014/main" id="{F3493BB7-AD11-C949-246F-FC7E49729931}"/>
                </a:ext>
              </a:extLst>
            </p:cNvPr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4552;p68">
              <a:extLst>
                <a:ext uri="{FF2B5EF4-FFF2-40B4-BE49-F238E27FC236}">
                  <a16:creationId xmlns:a16="http://schemas.microsoft.com/office/drawing/2014/main" id="{5D23A8AE-4F2C-D636-E75E-835F33B84AA8}"/>
                </a:ext>
              </a:extLst>
            </p:cNvPr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4553;p68">
              <a:extLst>
                <a:ext uri="{FF2B5EF4-FFF2-40B4-BE49-F238E27FC236}">
                  <a16:creationId xmlns:a16="http://schemas.microsoft.com/office/drawing/2014/main" id="{464C1669-C1BA-DDFD-CE2D-6268515B773C}"/>
                </a:ext>
              </a:extLst>
            </p:cNvPr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4554;p68">
              <a:extLst>
                <a:ext uri="{FF2B5EF4-FFF2-40B4-BE49-F238E27FC236}">
                  <a16:creationId xmlns:a16="http://schemas.microsoft.com/office/drawing/2014/main" id="{691BECAA-CC0F-ECB4-A19C-B3D201E4C905}"/>
                </a:ext>
              </a:extLst>
            </p:cNvPr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4555;p68">
              <a:extLst>
                <a:ext uri="{FF2B5EF4-FFF2-40B4-BE49-F238E27FC236}">
                  <a16:creationId xmlns:a16="http://schemas.microsoft.com/office/drawing/2014/main" id="{B7734471-4BE4-1930-CC57-569A64AE8791}"/>
                </a:ext>
              </a:extLst>
            </p:cNvPr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4556;p68">
              <a:extLst>
                <a:ext uri="{FF2B5EF4-FFF2-40B4-BE49-F238E27FC236}">
                  <a16:creationId xmlns:a16="http://schemas.microsoft.com/office/drawing/2014/main" id="{D1A57D0C-C10C-AE8B-BB63-042AD09EDE8A}"/>
                </a:ext>
              </a:extLst>
            </p:cNvPr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4557;p68">
              <a:extLst>
                <a:ext uri="{FF2B5EF4-FFF2-40B4-BE49-F238E27FC236}">
                  <a16:creationId xmlns:a16="http://schemas.microsoft.com/office/drawing/2014/main" id="{D4CC20C5-9C2A-4D46-8286-2D4B1C5F1C64}"/>
                </a:ext>
              </a:extLst>
            </p:cNvPr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4558;p68">
              <a:extLst>
                <a:ext uri="{FF2B5EF4-FFF2-40B4-BE49-F238E27FC236}">
                  <a16:creationId xmlns:a16="http://schemas.microsoft.com/office/drawing/2014/main" id="{A7C398A6-C0F9-E6CF-0DC1-60E14230387F}"/>
                </a:ext>
              </a:extLst>
            </p:cNvPr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4559;p68">
              <a:extLst>
                <a:ext uri="{FF2B5EF4-FFF2-40B4-BE49-F238E27FC236}">
                  <a16:creationId xmlns:a16="http://schemas.microsoft.com/office/drawing/2014/main" id="{78D86C0A-D42F-851E-0EC7-1F8C4D954E3C}"/>
                </a:ext>
              </a:extLst>
            </p:cNvPr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4560;p68">
              <a:extLst>
                <a:ext uri="{FF2B5EF4-FFF2-40B4-BE49-F238E27FC236}">
                  <a16:creationId xmlns:a16="http://schemas.microsoft.com/office/drawing/2014/main" id="{870F12F1-8E04-A426-7D3D-DBEF79AAD244}"/>
                </a:ext>
              </a:extLst>
            </p:cNvPr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4561;p68">
              <a:extLst>
                <a:ext uri="{FF2B5EF4-FFF2-40B4-BE49-F238E27FC236}">
                  <a16:creationId xmlns:a16="http://schemas.microsoft.com/office/drawing/2014/main" id="{FB420870-529B-75FC-03F2-3BEDCB77A733}"/>
                </a:ext>
              </a:extLst>
            </p:cNvPr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4562;p68">
              <a:extLst>
                <a:ext uri="{FF2B5EF4-FFF2-40B4-BE49-F238E27FC236}">
                  <a16:creationId xmlns:a16="http://schemas.microsoft.com/office/drawing/2014/main" id="{A10356C6-7E97-308E-2F73-C6D5861CAB5C}"/>
                </a:ext>
              </a:extLst>
            </p:cNvPr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4563;p68">
              <a:extLst>
                <a:ext uri="{FF2B5EF4-FFF2-40B4-BE49-F238E27FC236}">
                  <a16:creationId xmlns:a16="http://schemas.microsoft.com/office/drawing/2014/main" id="{F09C1F0E-EBB3-C8BA-9CC0-D60C5A840ADF}"/>
                </a:ext>
              </a:extLst>
            </p:cNvPr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4564;p68">
              <a:extLst>
                <a:ext uri="{FF2B5EF4-FFF2-40B4-BE49-F238E27FC236}">
                  <a16:creationId xmlns:a16="http://schemas.microsoft.com/office/drawing/2014/main" id="{5937A46F-F3A0-18AF-5EED-1043D22F672E}"/>
                </a:ext>
              </a:extLst>
            </p:cNvPr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4565;p68">
              <a:extLst>
                <a:ext uri="{FF2B5EF4-FFF2-40B4-BE49-F238E27FC236}">
                  <a16:creationId xmlns:a16="http://schemas.microsoft.com/office/drawing/2014/main" id="{67A5CBDA-4453-967D-E060-1D476A03B1DF}"/>
                </a:ext>
              </a:extLst>
            </p:cNvPr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4566;p68">
              <a:extLst>
                <a:ext uri="{FF2B5EF4-FFF2-40B4-BE49-F238E27FC236}">
                  <a16:creationId xmlns:a16="http://schemas.microsoft.com/office/drawing/2014/main" id="{313A29AF-9D75-2B8D-3B76-CCFED0A92E9B}"/>
                </a:ext>
              </a:extLst>
            </p:cNvPr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4567;p68">
              <a:extLst>
                <a:ext uri="{FF2B5EF4-FFF2-40B4-BE49-F238E27FC236}">
                  <a16:creationId xmlns:a16="http://schemas.microsoft.com/office/drawing/2014/main" id="{26208DFB-FB88-567D-9C5F-A948A53D6367}"/>
                </a:ext>
              </a:extLst>
            </p:cNvPr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4568;p68">
              <a:extLst>
                <a:ext uri="{FF2B5EF4-FFF2-40B4-BE49-F238E27FC236}">
                  <a16:creationId xmlns:a16="http://schemas.microsoft.com/office/drawing/2014/main" id="{B2D4DD0B-C4C6-8555-9B47-FF2F689C0CCB}"/>
                </a:ext>
              </a:extLst>
            </p:cNvPr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4569;p68">
              <a:extLst>
                <a:ext uri="{FF2B5EF4-FFF2-40B4-BE49-F238E27FC236}">
                  <a16:creationId xmlns:a16="http://schemas.microsoft.com/office/drawing/2014/main" id="{7FBCC627-83FA-D4DF-6106-04F46F3B5F6F}"/>
                </a:ext>
              </a:extLst>
            </p:cNvPr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4570;p68">
              <a:extLst>
                <a:ext uri="{FF2B5EF4-FFF2-40B4-BE49-F238E27FC236}">
                  <a16:creationId xmlns:a16="http://schemas.microsoft.com/office/drawing/2014/main" id="{B3185154-697F-A75B-8A81-3FC555B858FB}"/>
                </a:ext>
              </a:extLst>
            </p:cNvPr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4571;p68">
              <a:extLst>
                <a:ext uri="{FF2B5EF4-FFF2-40B4-BE49-F238E27FC236}">
                  <a16:creationId xmlns:a16="http://schemas.microsoft.com/office/drawing/2014/main" id="{CAB5A69C-573C-B6C7-FA55-351039A49D54}"/>
                </a:ext>
              </a:extLst>
            </p:cNvPr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4572;p68">
              <a:extLst>
                <a:ext uri="{FF2B5EF4-FFF2-40B4-BE49-F238E27FC236}">
                  <a16:creationId xmlns:a16="http://schemas.microsoft.com/office/drawing/2014/main" id="{4B585999-FE5B-EF10-9559-349C21D75600}"/>
                </a:ext>
              </a:extLst>
            </p:cNvPr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4573;p68">
              <a:extLst>
                <a:ext uri="{FF2B5EF4-FFF2-40B4-BE49-F238E27FC236}">
                  <a16:creationId xmlns:a16="http://schemas.microsoft.com/office/drawing/2014/main" id="{DE12F059-E349-F0B7-EC4B-1BF383E26B80}"/>
                </a:ext>
              </a:extLst>
            </p:cNvPr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4574;p68">
              <a:extLst>
                <a:ext uri="{FF2B5EF4-FFF2-40B4-BE49-F238E27FC236}">
                  <a16:creationId xmlns:a16="http://schemas.microsoft.com/office/drawing/2014/main" id="{4BA91B43-94D3-8F17-AC3D-9F6F0EC08AF6}"/>
                </a:ext>
              </a:extLst>
            </p:cNvPr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4575;p68">
              <a:extLst>
                <a:ext uri="{FF2B5EF4-FFF2-40B4-BE49-F238E27FC236}">
                  <a16:creationId xmlns:a16="http://schemas.microsoft.com/office/drawing/2014/main" id="{B319A674-78F7-4C34-903F-2A35E8D27799}"/>
                </a:ext>
              </a:extLst>
            </p:cNvPr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4576;p68">
              <a:extLst>
                <a:ext uri="{FF2B5EF4-FFF2-40B4-BE49-F238E27FC236}">
                  <a16:creationId xmlns:a16="http://schemas.microsoft.com/office/drawing/2014/main" id="{DA565AB6-67FD-88B0-F088-029F152D6196}"/>
                </a:ext>
              </a:extLst>
            </p:cNvPr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4577;p68">
              <a:extLst>
                <a:ext uri="{FF2B5EF4-FFF2-40B4-BE49-F238E27FC236}">
                  <a16:creationId xmlns:a16="http://schemas.microsoft.com/office/drawing/2014/main" id="{7639EAB8-4802-B8C1-E819-E65781625157}"/>
                </a:ext>
              </a:extLst>
            </p:cNvPr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4578;p68">
              <a:extLst>
                <a:ext uri="{FF2B5EF4-FFF2-40B4-BE49-F238E27FC236}">
                  <a16:creationId xmlns:a16="http://schemas.microsoft.com/office/drawing/2014/main" id="{89DA1E79-0980-E179-EAB5-681708EC0B8B}"/>
                </a:ext>
              </a:extLst>
            </p:cNvPr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4579;p68">
              <a:extLst>
                <a:ext uri="{FF2B5EF4-FFF2-40B4-BE49-F238E27FC236}">
                  <a16:creationId xmlns:a16="http://schemas.microsoft.com/office/drawing/2014/main" id="{C4B22231-AE33-5A60-104F-2540C361DE9A}"/>
                </a:ext>
              </a:extLst>
            </p:cNvPr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4580;p68">
              <a:extLst>
                <a:ext uri="{FF2B5EF4-FFF2-40B4-BE49-F238E27FC236}">
                  <a16:creationId xmlns:a16="http://schemas.microsoft.com/office/drawing/2014/main" id="{D2795ABC-B78C-8CC0-F726-C2557D54D09D}"/>
                </a:ext>
              </a:extLst>
            </p:cNvPr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4581;p68">
              <a:extLst>
                <a:ext uri="{FF2B5EF4-FFF2-40B4-BE49-F238E27FC236}">
                  <a16:creationId xmlns:a16="http://schemas.microsoft.com/office/drawing/2014/main" id="{48606E20-722C-B8F2-0632-2C16295EA150}"/>
                </a:ext>
              </a:extLst>
            </p:cNvPr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4582;p68">
              <a:extLst>
                <a:ext uri="{FF2B5EF4-FFF2-40B4-BE49-F238E27FC236}">
                  <a16:creationId xmlns:a16="http://schemas.microsoft.com/office/drawing/2014/main" id="{773DB617-C7E6-7492-7A50-A3C0877621D7}"/>
                </a:ext>
              </a:extLst>
            </p:cNvPr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4583;p68">
              <a:extLst>
                <a:ext uri="{FF2B5EF4-FFF2-40B4-BE49-F238E27FC236}">
                  <a16:creationId xmlns:a16="http://schemas.microsoft.com/office/drawing/2014/main" id="{9E4B4635-425C-9E57-323E-834578755178}"/>
                </a:ext>
              </a:extLst>
            </p:cNvPr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4584;p68">
              <a:extLst>
                <a:ext uri="{FF2B5EF4-FFF2-40B4-BE49-F238E27FC236}">
                  <a16:creationId xmlns:a16="http://schemas.microsoft.com/office/drawing/2014/main" id="{5171B3FC-A30A-9265-F70A-C9899D6B29DB}"/>
                </a:ext>
              </a:extLst>
            </p:cNvPr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4585;p68">
              <a:extLst>
                <a:ext uri="{FF2B5EF4-FFF2-40B4-BE49-F238E27FC236}">
                  <a16:creationId xmlns:a16="http://schemas.microsoft.com/office/drawing/2014/main" id="{9FDABAB8-4B39-4B4C-8400-A3BD3B0090A0}"/>
                </a:ext>
              </a:extLst>
            </p:cNvPr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4586;p68">
              <a:extLst>
                <a:ext uri="{FF2B5EF4-FFF2-40B4-BE49-F238E27FC236}">
                  <a16:creationId xmlns:a16="http://schemas.microsoft.com/office/drawing/2014/main" id="{BD04CAAE-4EEE-B534-19CB-7BEBE1D42CAF}"/>
                </a:ext>
              </a:extLst>
            </p:cNvPr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4587;p68">
              <a:extLst>
                <a:ext uri="{FF2B5EF4-FFF2-40B4-BE49-F238E27FC236}">
                  <a16:creationId xmlns:a16="http://schemas.microsoft.com/office/drawing/2014/main" id="{CDF4F01D-A843-A1DE-A332-8F863A51A8E5}"/>
                </a:ext>
              </a:extLst>
            </p:cNvPr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4588;p68">
              <a:extLst>
                <a:ext uri="{FF2B5EF4-FFF2-40B4-BE49-F238E27FC236}">
                  <a16:creationId xmlns:a16="http://schemas.microsoft.com/office/drawing/2014/main" id="{246097EB-3744-F484-3219-7F2A0F3CF0AA}"/>
                </a:ext>
              </a:extLst>
            </p:cNvPr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4589;p68">
              <a:extLst>
                <a:ext uri="{FF2B5EF4-FFF2-40B4-BE49-F238E27FC236}">
                  <a16:creationId xmlns:a16="http://schemas.microsoft.com/office/drawing/2014/main" id="{E83CB284-636F-6DA7-2C5D-D871BEE30131}"/>
                </a:ext>
              </a:extLst>
            </p:cNvPr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4590;p68">
              <a:extLst>
                <a:ext uri="{FF2B5EF4-FFF2-40B4-BE49-F238E27FC236}">
                  <a16:creationId xmlns:a16="http://schemas.microsoft.com/office/drawing/2014/main" id="{8AD80587-B4BC-19FB-54C7-825EA6E79B6C}"/>
                </a:ext>
              </a:extLst>
            </p:cNvPr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4591;p68">
              <a:extLst>
                <a:ext uri="{FF2B5EF4-FFF2-40B4-BE49-F238E27FC236}">
                  <a16:creationId xmlns:a16="http://schemas.microsoft.com/office/drawing/2014/main" id="{61052C00-2664-37E5-A6E4-556D1CA637D9}"/>
                </a:ext>
              </a:extLst>
            </p:cNvPr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4592;p68">
              <a:extLst>
                <a:ext uri="{FF2B5EF4-FFF2-40B4-BE49-F238E27FC236}">
                  <a16:creationId xmlns:a16="http://schemas.microsoft.com/office/drawing/2014/main" id="{6F3B0327-319E-3FED-FF4C-0114397747FA}"/>
                </a:ext>
              </a:extLst>
            </p:cNvPr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4593;p68">
              <a:extLst>
                <a:ext uri="{FF2B5EF4-FFF2-40B4-BE49-F238E27FC236}">
                  <a16:creationId xmlns:a16="http://schemas.microsoft.com/office/drawing/2014/main" id="{FE6003EB-4CE8-EF63-902B-383FE8C8DDE3}"/>
                </a:ext>
              </a:extLst>
            </p:cNvPr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4594;p68">
              <a:extLst>
                <a:ext uri="{FF2B5EF4-FFF2-40B4-BE49-F238E27FC236}">
                  <a16:creationId xmlns:a16="http://schemas.microsoft.com/office/drawing/2014/main" id="{A17EFD6D-9622-4101-B227-1C2B53F5284D}"/>
                </a:ext>
              </a:extLst>
            </p:cNvPr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4595;p68">
              <a:extLst>
                <a:ext uri="{FF2B5EF4-FFF2-40B4-BE49-F238E27FC236}">
                  <a16:creationId xmlns:a16="http://schemas.microsoft.com/office/drawing/2014/main" id="{0DC8A05B-8B36-E20F-1A71-7237ECE6B0FA}"/>
                </a:ext>
              </a:extLst>
            </p:cNvPr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4596;p68">
              <a:extLst>
                <a:ext uri="{FF2B5EF4-FFF2-40B4-BE49-F238E27FC236}">
                  <a16:creationId xmlns:a16="http://schemas.microsoft.com/office/drawing/2014/main" id="{AA32D706-C1CE-21C9-2E26-DE334FBE8F54}"/>
                </a:ext>
              </a:extLst>
            </p:cNvPr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4597;p68">
              <a:extLst>
                <a:ext uri="{FF2B5EF4-FFF2-40B4-BE49-F238E27FC236}">
                  <a16:creationId xmlns:a16="http://schemas.microsoft.com/office/drawing/2014/main" id="{5E3BBCE5-6282-902C-7E2C-F87DEE9B7BBD}"/>
                </a:ext>
              </a:extLst>
            </p:cNvPr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4598;p68">
              <a:extLst>
                <a:ext uri="{FF2B5EF4-FFF2-40B4-BE49-F238E27FC236}">
                  <a16:creationId xmlns:a16="http://schemas.microsoft.com/office/drawing/2014/main" id="{785E7C8B-3C75-DD61-163F-FD36279B8A0B}"/>
                </a:ext>
              </a:extLst>
            </p:cNvPr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4599;p68">
              <a:extLst>
                <a:ext uri="{FF2B5EF4-FFF2-40B4-BE49-F238E27FC236}">
                  <a16:creationId xmlns:a16="http://schemas.microsoft.com/office/drawing/2014/main" id="{FEEBA7E5-E951-3016-D3D6-EA6A25D8A25B}"/>
                </a:ext>
              </a:extLst>
            </p:cNvPr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4600;p68">
              <a:extLst>
                <a:ext uri="{FF2B5EF4-FFF2-40B4-BE49-F238E27FC236}">
                  <a16:creationId xmlns:a16="http://schemas.microsoft.com/office/drawing/2014/main" id="{318ABE13-E752-4842-1983-66D79149C459}"/>
                </a:ext>
              </a:extLst>
            </p:cNvPr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4601;p68">
              <a:extLst>
                <a:ext uri="{FF2B5EF4-FFF2-40B4-BE49-F238E27FC236}">
                  <a16:creationId xmlns:a16="http://schemas.microsoft.com/office/drawing/2014/main" id="{D4C43578-C1CC-9E03-E249-27DDBD2C6DFA}"/>
                </a:ext>
              </a:extLst>
            </p:cNvPr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4602;p68">
              <a:extLst>
                <a:ext uri="{FF2B5EF4-FFF2-40B4-BE49-F238E27FC236}">
                  <a16:creationId xmlns:a16="http://schemas.microsoft.com/office/drawing/2014/main" id="{BABF435B-FDF3-60C4-BA8F-F748058C60A0}"/>
                </a:ext>
              </a:extLst>
            </p:cNvPr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4603;p68">
              <a:extLst>
                <a:ext uri="{FF2B5EF4-FFF2-40B4-BE49-F238E27FC236}">
                  <a16:creationId xmlns:a16="http://schemas.microsoft.com/office/drawing/2014/main" id="{72B606A2-A16A-E5D0-AD01-5DC80E534ECC}"/>
                </a:ext>
              </a:extLst>
            </p:cNvPr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4604;p68">
              <a:extLst>
                <a:ext uri="{FF2B5EF4-FFF2-40B4-BE49-F238E27FC236}">
                  <a16:creationId xmlns:a16="http://schemas.microsoft.com/office/drawing/2014/main" id="{0ABFAE80-59CF-F75C-CDAD-722CB0BB7AE7}"/>
                </a:ext>
              </a:extLst>
            </p:cNvPr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4605;p68">
              <a:extLst>
                <a:ext uri="{FF2B5EF4-FFF2-40B4-BE49-F238E27FC236}">
                  <a16:creationId xmlns:a16="http://schemas.microsoft.com/office/drawing/2014/main" id="{18E73D62-EE51-27B3-C3CC-F3A07019D3B4}"/>
                </a:ext>
              </a:extLst>
            </p:cNvPr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4606;p68">
              <a:extLst>
                <a:ext uri="{FF2B5EF4-FFF2-40B4-BE49-F238E27FC236}">
                  <a16:creationId xmlns:a16="http://schemas.microsoft.com/office/drawing/2014/main" id="{E5E90A0C-E06C-AE30-52EA-003D27DE6FA3}"/>
                </a:ext>
              </a:extLst>
            </p:cNvPr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4607;p68">
              <a:extLst>
                <a:ext uri="{FF2B5EF4-FFF2-40B4-BE49-F238E27FC236}">
                  <a16:creationId xmlns:a16="http://schemas.microsoft.com/office/drawing/2014/main" id="{8544AC27-7680-1F33-1726-1E00D9A6382F}"/>
                </a:ext>
              </a:extLst>
            </p:cNvPr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4608;p68">
              <a:extLst>
                <a:ext uri="{FF2B5EF4-FFF2-40B4-BE49-F238E27FC236}">
                  <a16:creationId xmlns:a16="http://schemas.microsoft.com/office/drawing/2014/main" id="{805E1FCE-5683-B4E6-5942-4D8FE24D33FA}"/>
                </a:ext>
              </a:extLst>
            </p:cNvPr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4609;p68">
              <a:extLst>
                <a:ext uri="{FF2B5EF4-FFF2-40B4-BE49-F238E27FC236}">
                  <a16:creationId xmlns:a16="http://schemas.microsoft.com/office/drawing/2014/main" id="{AFCFEAC4-B5F6-8241-DD95-873A14D68B79}"/>
                </a:ext>
              </a:extLst>
            </p:cNvPr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4610;p68">
              <a:extLst>
                <a:ext uri="{FF2B5EF4-FFF2-40B4-BE49-F238E27FC236}">
                  <a16:creationId xmlns:a16="http://schemas.microsoft.com/office/drawing/2014/main" id="{196888CA-8644-842C-05E5-F4814C1A8F07}"/>
                </a:ext>
              </a:extLst>
            </p:cNvPr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4611;p68">
              <a:extLst>
                <a:ext uri="{FF2B5EF4-FFF2-40B4-BE49-F238E27FC236}">
                  <a16:creationId xmlns:a16="http://schemas.microsoft.com/office/drawing/2014/main" id="{565949F2-772A-4B06-FC2A-86C8DF6C88C1}"/>
                </a:ext>
              </a:extLst>
            </p:cNvPr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4612;p68">
              <a:extLst>
                <a:ext uri="{FF2B5EF4-FFF2-40B4-BE49-F238E27FC236}">
                  <a16:creationId xmlns:a16="http://schemas.microsoft.com/office/drawing/2014/main" id="{42CFD793-090C-DB01-E692-196EDA3F4603}"/>
                </a:ext>
              </a:extLst>
            </p:cNvPr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4613;p68">
              <a:extLst>
                <a:ext uri="{FF2B5EF4-FFF2-40B4-BE49-F238E27FC236}">
                  <a16:creationId xmlns:a16="http://schemas.microsoft.com/office/drawing/2014/main" id="{035FB07A-2BDE-F137-96AE-305659CF48B3}"/>
                </a:ext>
              </a:extLst>
            </p:cNvPr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4614;p68">
              <a:extLst>
                <a:ext uri="{FF2B5EF4-FFF2-40B4-BE49-F238E27FC236}">
                  <a16:creationId xmlns:a16="http://schemas.microsoft.com/office/drawing/2014/main" id="{F6FFE9A8-D891-B31F-32B5-9F2F6F400340}"/>
                </a:ext>
              </a:extLst>
            </p:cNvPr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4615;p68">
              <a:extLst>
                <a:ext uri="{FF2B5EF4-FFF2-40B4-BE49-F238E27FC236}">
                  <a16:creationId xmlns:a16="http://schemas.microsoft.com/office/drawing/2014/main" id="{CF42E275-7944-5836-C163-4A424FE29507}"/>
                </a:ext>
              </a:extLst>
            </p:cNvPr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4616;p68">
              <a:extLst>
                <a:ext uri="{FF2B5EF4-FFF2-40B4-BE49-F238E27FC236}">
                  <a16:creationId xmlns:a16="http://schemas.microsoft.com/office/drawing/2014/main" id="{7BD178E5-0776-F0EA-995C-EADB7F816B69}"/>
                </a:ext>
              </a:extLst>
            </p:cNvPr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4617;p68">
              <a:extLst>
                <a:ext uri="{FF2B5EF4-FFF2-40B4-BE49-F238E27FC236}">
                  <a16:creationId xmlns:a16="http://schemas.microsoft.com/office/drawing/2014/main" id="{4D02C0A6-D923-20FD-0F03-2F14D042DAFF}"/>
                </a:ext>
              </a:extLst>
            </p:cNvPr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4618;p68">
              <a:extLst>
                <a:ext uri="{FF2B5EF4-FFF2-40B4-BE49-F238E27FC236}">
                  <a16:creationId xmlns:a16="http://schemas.microsoft.com/office/drawing/2014/main" id="{C268A8D9-C3E0-B000-04A8-0C6D4F3CEB88}"/>
                </a:ext>
              </a:extLst>
            </p:cNvPr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4619;p68">
              <a:extLst>
                <a:ext uri="{FF2B5EF4-FFF2-40B4-BE49-F238E27FC236}">
                  <a16:creationId xmlns:a16="http://schemas.microsoft.com/office/drawing/2014/main" id="{A530C17F-0A5A-0497-392C-DDF7F82C9FDF}"/>
                </a:ext>
              </a:extLst>
            </p:cNvPr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4620;p68">
              <a:extLst>
                <a:ext uri="{FF2B5EF4-FFF2-40B4-BE49-F238E27FC236}">
                  <a16:creationId xmlns:a16="http://schemas.microsoft.com/office/drawing/2014/main" id="{DA408915-8EAD-BC41-DB9A-5C20DF3EC524}"/>
                </a:ext>
              </a:extLst>
            </p:cNvPr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4621;p68">
              <a:extLst>
                <a:ext uri="{FF2B5EF4-FFF2-40B4-BE49-F238E27FC236}">
                  <a16:creationId xmlns:a16="http://schemas.microsoft.com/office/drawing/2014/main" id="{58BF468C-96F5-F872-113B-419DA4C41415}"/>
                </a:ext>
              </a:extLst>
            </p:cNvPr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4622;p68">
              <a:extLst>
                <a:ext uri="{FF2B5EF4-FFF2-40B4-BE49-F238E27FC236}">
                  <a16:creationId xmlns:a16="http://schemas.microsoft.com/office/drawing/2014/main" id="{90443ACC-8143-98A9-8A89-22FD23C01234}"/>
                </a:ext>
              </a:extLst>
            </p:cNvPr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4623;p68">
              <a:extLst>
                <a:ext uri="{FF2B5EF4-FFF2-40B4-BE49-F238E27FC236}">
                  <a16:creationId xmlns:a16="http://schemas.microsoft.com/office/drawing/2014/main" id="{B626299A-059C-6E04-CC3C-1CCADE95821B}"/>
                </a:ext>
              </a:extLst>
            </p:cNvPr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4624;p68">
              <a:extLst>
                <a:ext uri="{FF2B5EF4-FFF2-40B4-BE49-F238E27FC236}">
                  <a16:creationId xmlns:a16="http://schemas.microsoft.com/office/drawing/2014/main" id="{F0EC0049-3311-920C-808F-88CB5EF7420C}"/>
                </a:ext>
              </a:extLst>
            </p:cNvPr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4625;p68">
              <a:extLst>
                <a:ext uri="{FF2B5EF4-FFF2-40B4-BE49-F238E27FC236}">
                  <a16:creationId xmlns:a16="http://schemas.microsoft.com/office/drawing/2014/main" id="{C241BCE1-0D00-BBF2-D7CA-A3E610C95A97}"/>
                </a:ext>
              </a:extLst>
            </p:cNvPr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4626;p68">
              <a:extLst>
                <a:ext uri="{FF2B5EF4-FFF2-40B4-BE49-F238E27FC236}">
                  <a16:creationId xmlns:a16="http://schemas.microsoft.com/office/drawing/2014/main" id="{EFD7C549-2C03-1095-E357-B4C42727CC96}"/>
                </a:ext>
              </a:extLst>
            </p:cNvPr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4627;p68">
              <a:extLst>
                <a:ext uri="{FF2B5EF4-FFF2-40B4-BE49-F238E27FC236}">
                  <a16:creationId xmlns:a16="http://schemas.microsoft.com/office/drawing/2014/main" id="{332AE148-48D1-3035-6189-FA7FD6EAC1FC}"/>
                </a:ext>
              </a:extLst>
            </p:cNvPr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4628;p68">
              <a:extLst>
                <a:ext uri="{FF2B5EF4-FFF2-40B4-BE49-F238E27FC236}">
                  <a16:creationId xmlns:a16="http://schemas.microsoft.com/office/drawing/2014/main" id="{3D9E884F-3785-9A0C-DB24-BCB016A3B288}"/>
                </a:ext>
              </a:extLst>
            </p:cNvPr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4629;p68">
              <a:extLst>
                <a:ext uri="{FF2B5EF4-FFF2-40B4-BE49-F238E27FC236}">
                  <a16:creationId xmlns:a16="http://schemas.microsoft.com/office/drawing/2014/main" id="{921982CE-8BF2-37D7-F842-740EBC4DC255}"/>
                </a:ext>
              </a:extLst>
            </p:cNvPr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4630;p68">
              <a:extLst>
                <a:ext uri="{FF2B5EF4-FFF2-40B4-BE49-F238E27FC236}">
                  <a16:creationId xmlns:a16="http://schemas.microsoft.com/office/drawing/2014/main" id="{12B8AAB6-684C-2244-E632-14F234F8E259}"/>
                </a:ext>
              </a:extLst>
            </p:cNvPr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4631;p68">
              <a:extLst>
                <a:ext uri="{FF2B5EF4-FFF2-40B4-BE49-F238E27FC236}">
                  <a16:creationId xmlns:a16="http://schemas.microsoft.com/office/drawing/2014/main" id="{FCC47467-94E9-9249-C090-8E4E9529518A}"/>
                </a:ext>
              </a:extLst>
            </p:cNvPr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4632;p68">
              <a:extLst>
                <a:ext uri="{FF2B5EF4-FFF2-40B4-BE49-F238E27FC236}">
                  <a16:creationId xmlns:a16="http://schemas.microsoft.com/office/drawing/2014/main" id="{165744F2-26B9-88FE-C52F-FFF315C5E0B9}"/>
                </a:ext>
              </a:extLst>
            </p:cNvPr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4633;p68">
              <a:extLst>
                <a:ext uri="{FF2B5EF4-FFF2-40B4-BE49-F238E27FC236}">
                  <a16:creationId xmlns:a16="http://schemas.microsoft.com/office/drawing/2014/main" id="{C39BC655-BC97-F7CC-CA4A-4054176D3610}"/>
                </a:ext>
              </a:extLst>
            </p:cNvPr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4634;p68">
              <a:extLst>
                <a:ext uri="{FF2B5EF4-FFF2-40B4-BE49-F238E27FC236}">
                  <a16:creationId xmlns:a16="http://schemas.microsoft.com/office/drawing/2014/main" id="{D3E20A3A-8BA0-21ED-C0CF-E6EE42F39684}"/>
                </a:ext>
              </a:extLst>
            </p:cNvPr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4635;p68">
              <a:extLst>
                <a:ext uri="{FF2B5EF4-FFF2-40B4-BE49-F238E27FC236}">
                  <a16:creationId xmlns:a16="http://schemas.microsoft.com/office/drawing/2014/main" id="{66E16E25-B8D2-1CC9-4D6D-A7F2420AED8D}"/>
                </a:ext>
              </a:extLst>
            </p:cNvPr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4636;p68">
              <a:extLst>
                <a:ext uri="{FF2B5EF4-FFF2-40B4-BE49-F238E27FC236}">
                  <a16:creationId xmlns:a16="http://schemas.microsoft.com/office/drawing/2014/main" id="{FA0B39B9-136A-67A9-8527-E3E72CCAF90E}"/>
                </a:ext>
              </a:extLst>
            </p:cNvPr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4637;p68">
              <a:extLst>
                <a:ext uri="{FF2B5EF4-FFF2-40B4-BE49-F238E27FC236}">
                  <a16:creationId xmlns:a16="http://schemas.microsoft.com/office/drawing/2014/main" id="{D2041ACF-B59A-CF58-BD9D-6DFBEE14FC91}"/>
                </a:ext>
              </a:extLst>
            </p:cNvPr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4638;p68">
              <a:extLst>
                <a:ext uri="{FF2B5EF4-FFF2-40B4-BE49-F238E27FC236}">
                  <a16:creationId xmlns:a16="http://schemas.microsoft.com/office/drawing/2014/main" id="{71E9F6ED-ED2F-EE99-7A48-A2D5DFE07348}"/>
                </a:ext>
              </a:extLst>
            </p:cNvPr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4639;p68">
              <a:extLst>
                <a:ext uri="{FF2B5EF4-FFF2-40B4-BE49-F238E27FC236}">
                  <a16:creationId xmlns:a16="http://schemas.microsoft.com/office/drawing/2014/main" id="{8505BCBE-14F7-5355-3A0F-0E25C4B2BF70}"/>
                </a:ext>
              </a:extLst>
            </p:cNvPr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4640;p68">
              <a:extLst>
                <a:ext uri="{FF2B5EF4-FFF2-40B4-BE49-F238E27FC236}">
                  <a16:creationId xmlns:a16="http://schemas.microsoft.com/office/drawing/2014/main" id="{75A20613-3882-7F9C-5EEC-5F772588D6E8}"/>
                </a:ext>
              </a:extLst>
            </p:cNvPr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4641;p68">
              <a:extLst>
                <a:ext uri="{FF2B5EF4-FFF2-40B4-BE49-F238E27FC236}">
                  <a16:creationId xmlns:a16="http://schemas.microsoft.com/office/drawing/2014/main" id="{8AB16D3B-CAF0-8B0B-110C-1B6B64C8E456}"/>
                </a:ext>
              </a:extLst>
            </p:cNvPr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4642;p68">
              <a:extLst>
                <a:ext uri="{FF2B5EF4-FFF2-40B4-BE49-F238E27FC236}">
                  <a16:creationId xmlns:a16="http://schemas.microsoft.com/office/drawing/2014/main" id="{889314F9-FAB6-2AB0-D6FF-FB41D20C0DC1}"/>
                </a:ext>
              </a:extLst>
            </p:cNvPr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4643;p68">
              <a:extLst>
                <a:ext uri="{FF2B5EF4-FFF2-40B4-BE49-F238E27FC236}">
                  <a16:creationId xmlns:a16="http://schemas.microsoft.com/office/drawing/2014/main" id="{61123029-95DD-3B57-203D-70E87FB282B5}"/>
                </a:ext>
              </a:extLst>
            </p:cNvPr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4644;p68">
              <a:extLst>
                <a:ext uri="{FF2B5EF4-FFF2-40B4-BE49-F238E27FC236}">
                  <a16:creationId xmlns:a16="http://schemas.microsoft.com/office/drawing/2014/main" id="{6F1232CE-97CE-C239-A65D-DA4EAC1E984F}"/>
                </a:ext>
              </a:extLst>
            </p:cNvPr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4645;p68">
              <a:extLst>
                <a:ext uri="{FF2B5EF4-FFF2-40B4-BE49-F238E27FC236}">
                  <a16:creationId xmlns:a16="http://schemas.microsoft.com/office/drawing/2014/main" id="{DE11823E-6492-A944-7F36-CF8ACF1C91FD}"/>
                </a:ext>
              </a:extLst>
            </p:cNvPr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4646;p68">
              <a:extLst>
                <a:ext uri="{FF2B5EF4-FFF2-40B4-BE49-F238E27FC236}">
                  <a16:creationId xmlns:a16="http://schemas.microsoft.com/office/drawing/2014/main" id="{35BBFE16-39D4-2168-032C-BE87E2AB4BDB}"/>
                </a:ext>
              </a:extLst>
            </p:cNvPr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4647;p68">
              <a:extLst>
                <a:ext uri="{FF2B5EF4-FFF2-40B4-BE49-F238E27FC236}">
                  <a16:creationId xmlns:a16="http://schemas.microsoft.com/office/drawing/2014/main" id="{25E343FC-E8EA-26BF-56D2-28F8E5B2953C}"/>
                </a:ext>
              </a:extLst>
            </p:cNvPr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4648;p68">
              <a:extLst>
                <a:ext uri="{FF2B5EF4-FFF2-40B4-BE49-F238E27FC236}">
                  <a16:creationId xmlns:a16="http://schemas.microsoft.com/office/drawing/2014/main" id="{358A3F19-931E-B24E-7914-F1AF7DD39096}"/>
                </a:ext>
              </a:extLst>
            </p:cNvPr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4649;p68">
              <a:extLst>
                <a:ext uri="{FF2B5EF4-FFF2-40B4-BE49-F238E27FC236}">
                  <a16:creationId xmlns:a16="http://schemas.microsoft.com/office/drawing/2014/main" id="{8864E934-B736-3792-7A3F-5D843A54FF24}"/>
                </a:ext>
              </a:extLst>
            </p:cNvPr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4650;p68">
              <a:extLst>
                <a:ext uri="{FF2B5EF4-FFF2-40B4-BE49-F238E27FC236}">
                  <a16:creationId xmlns:a16="http://schemas.microsoft.com/office/drawing/2014/main" id="{1842B847-09F3-C0E7-7EB6-8CF46A63D852}"/>
                </a:ext>
              </a:extLst>
            </p:cNvPr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4651;p68">
              <a:extLst>
                <a:ext uri="{FF2B5EF4-FFF2-40B4-BE49-F238E27FC236}">
                  <a16:creationId xmlns:a16="http://schemas.microsoft.com/office/drawing/2014/main" id="{02906335-3457-06C1-8CEA-EB17FA7F1945}"/>
                </a:ext>
              </a:extLst>
            </p:cNvPr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4652;p68">
              <a:extLst>
                <a:ext uri="{FF2B5EF4-FFF2-40B4-BE49-F238E27FC236}">
                  <a16:creationId xmlns:a16="http://schemas.microsoft.com/office/drawing/2014/main" id="{5EC7A76F-C929-0A58-3D2E-217FE2E14F75}"/>
                </a:ext>
              </a:extLst>
            </p:cNvPr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4653;p68">
              <a:extLst>
                <a:ext uri="{FF2B5EF4-FFF2-40B4-BE49-F238E27FC236}">
                  <a16:creationId xmlns:a16="http://schemas.microsoft.com/office/drawing/2014/main" id="{17659AD2-D8E7-3D12-A94A-4887EEC2DFA3}"/>
                </a:ext>
              </a:extLst>
            </p:cNvPr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4654;p68">
              <a:extLst>
                <a:ext uri="{FF2B5EF4-FFF2-40B4-BE49-F238E27FC236}">
                  <a16:creationId xmlns:a16="http://schemas.microsoft.com/office/drawing/2014/main" id="{C68E66C1-F337-DF47-AD1D-8506F5DC7024}"/>
                </a:ext>
              </a:extLst>
            </p:cNvPr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4655;p68">
              <a:extLst>
                <a:ext uri="{FF2B5EF4-FFF2-40B4-BE49-F238E27FC236}">
                  <a16:creationId xmlns:a16="http://schemas.microsoft.com/office/drawing/2014/main" id="{FA58FA54-97D6-8EC8-D3F8-ED5A30A6EBBA}"/>
                </a:ext>
              </a:extLst>
            </p:cNvPr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4656;p68">
              <a:extLst>
                <a:ext uri="{FF2B5EF4-FFF2-40B4-BE49-F238E27FC236}">
                  <a16:creationId xmlns:a16="http://schemas.microsoft.com/office/drawing/2014/main" id="{B54CC2E8-D79A-1BCE-65BA-5617E0EC8E72}"/>
                </a:ext>
              </a:extLst>
            </p:cNvPr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4657;p68">
              <a:extLst>
                <a:ext uri="{FF2B5EF4-FFF2-40B4-BE49-F238E27FC236}">
                  <a16:creationId xmlns:a16="http://schemas.microsoft.com/office/drawing/2014/main" id="{69656740-FBCA-130D-3597-073612326D1D}"/>
                </a:ext>
              </a:extLst>
            </p:cNvPr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4658;p68">
              <a:extLst>
                <a:ext uri="{FF2B5EF4-FFF2-40B4-BE49-F238E27FC236}">
                  <a16:creationId xmlns:a16="http://schemas.microsoft.com/office/drawing/2014/main" id="{363CAD13-9A89-EC0C-3B43-5FB56D3B5468}"/>
                </a:ext>
              </a:extLst>
            </p:cNvPr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4659;p68">
              <a:extLst>
                <a:ext uri="{FF2B5EF4-FFF2-40B4-BE49-F238E27FC236}">
                  <a16:creationId xmlns:a16="http://schemas.microsoft.com/office/drawing/2014/main" id="{D94B8BE3-582A-4B4E-1634-2E01EB801767}"/>
                </a:ext>
              </a:extLst>
            </p:cNvPr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4660;p68">
              <a:extLst>
                <a:ext uri="{FF2B5EF4-FFF2-40B4-BE49-F238E27FC236}">
                  <a16:creationId xmlns:a16="http://schemas.microsoft.com/office/drawing/2014/main" id="{F2052E92-C250-1044-E669-48342FA3EF07}"/>
                </a:ext>
              </a:extLst>
            </p:cNvPr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4661;p68">
              <a:extLst>
                <a:ext uri="{FF2B5EF4-FFF2-40B4-BE49-F238E27FC236}">
                  <a16:creationId xmlns:a16="http://schemas.microsoft.com/office/drawing/2014/main" id="{9A67A7AE-DC18-B902-5523-88C053BCAC38}"/>
                </a:ext>
              </a:extLst>
            </p:cNvPr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4662;p68">
              <a:extLst>
                <a:ext uri="{FF2B5EF4-FFF2-40B4-BE49-F238E27FC236}">
                  <a16:creationId xmlns:a16="http://schemas.microsoft.com/office/drawing/2014/main" id="{52924179-0CC8-EEF8-58DA-96B2FE659868}"/>
                </a:ext>
              </a:extLst>
            </p:cNvPr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4663;p68">
              <a:extLst>
                <a:ext uri="{FF2B5EF4-FFF2-40B4-BE49-F238E27FC236}">
                  <a16:creationId xmlns:a16="http://schemas.microsoft.com/office/drawing/2014/main" id="{9304CD96-66B7-09A7-6DCB-7884AE7263D6}"/>
                </a:ext>
              </a:extLst>
            </p:cNvPr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4664;p68">
              <a:extLst>
                <a:ext uri="{FF2B5EF4-FFF2-40B4-BE49-F238E27FC236}">
                  <a16:creationId xmlns:a16="http://schemas.microsoft.com/office/drawing/2014/main" id="{43B6F62F-62C6-9853-422A-E764D9BE1DE5}"/>
                </a:ext>
              </a:extLst>
            </p:cNvPr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4665;p68">
              <a:extLst>
                <a:ext uri="{FF2B5EF4-FFF2-40B4-BE49-F238E27FC236}">
                  <a16:creationId xmlns:a16="http://schemas.microsoft.com/office/drawing/2014/main" id="{F2259738-8679-376C-C580-7B0E833B50B9}"/>
                </a:ext>
              </a:extLst>
            </p:cNvPr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4666;p68">
              <a:extLst>
                <a:ext uri="{FF2B5EF4-FFF2-40B4-BE49-F238E27FC236}">
                  <a16:creationId xmlns:a16="http://schemas.microsoft.com/office/drawing/2014/main" id="{C198D352-20DD-C17C-C2B5-D7324DE196A3}"/>
                </a:ext>
              </a:extLst>
            </p:cNvPr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4667;p68">
              <a:extLst>
                <a:ext uri="{FF2B5EF4-FFF2-40B4-BE49-F238E27FC236}">
                  <a16:creationId xmlns:a16="http://schemas.microsoft.com/office/drawing/2014/main" id="{90EDE478-1B4D-E8DE-DC24-8A3A22D23B67}"/>
                </a:ext>
              </a:extLst>
            </p:cNvPr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4668;p68">
              <a:extLst>
                <a:ext uri="{FF2B5EF4-FFF2-40B4-BE49-F238E27FC236}">
                  <a16:creationId xmlns:a16="http://schemas.microsoft.com/office/drawing/2014/main" id="{44DF3B1F-311A-3F85-02B6-A60B4289F710}"/>
                </a:ext>
              </a:extLst>
            </p:cNvPr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4669;p68">
              <a:extLst>
                <a:ext uri="{FF2B5EF4-FFF2-40B4-BE49-F238E27FC236}">
                  <a16:creationId xmlns:a16="http://schemas.microsoft.com/office/drawing/2014/main" id="{1283D57B-0AD2-4FE9-6350-283B17C12A0A}"/>
                </a:ext>
              </a:extLst>
            </p:cNvPr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4670;p68">
              <a:extLst>
                <a:ext uri="{FF2B5EF4-FFF2-40B4-BE49-F238E27FC236}">
                  <a16:creationId xmlns:a16="http://schemas.microsoft.com/office/drawing/2014/main" id="{FAD5482C-3CD1-C54C-7D9F-90D689F69A9C}"/>
                </a:ext>
              </a:extLst>
            </p:cNvPr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4671;p68">
              <a:extLst>
                <a:ext uri="{FF2B5EF4-FFF2-40B4-BE49-F238E27FC236}">
                  <a16:creationId xmlns:a16="http://schemas.microsoft.com/office/drawing/2014/main" id="{C28B6353-4CEA-58BA-B6DD-B233D2815F4D}"/>
                </a:ext>
              </a:extLst>
            </p:cNvPr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4672;p68">
              <a:extLst>
                <a:ext uri="{FF2B5EF4-FFF2-40B4-BE49-F238E27FC236}">
                  <a16:creationId xmlns:a16="http://schemas.microsoft.com/office/drawing/2014/main" id="{6DD07A7F-5061-2481-0137-E331A5223FA8}"/>
                </a:ext>
              </a:extLst>
            </p:cNvPr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4673;p68">
              <a:extLst>
                <a:ext uri="{FF2B5EF4-FFF2-40B4-BE49-F238E27FC236}">
                  <a16:creationId xmlns:a16="http://schemas.microsoft.com/office/drawing/2014/main" id="{56C27000-1FA0-47C8-945B-56C99ECFA88F}"/>
                </a:ext>
              </a:extLst>
            </p:cNvPr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4674;p68">
              <a:extLst>
                <a:ext uri="{FF2B5EF4-FFF2-40B4-BE49-F238E27FC236}">
                  <a16:creationId xmlns:a16="http://schemas.microsoft.com/office/drawing/2014/main" id="{01A27CAA-D276-B4EB-9967-7A6FE472781F}"/>
                </a:ext>
              </a:extLst>
            </p:cNvPr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4675;p68">
              <a:extLst>
                <a:ext uri="{FF2B5EF4-FFF2-40B4-BE49-F238E27FC236}">
                  <a16:creationId xmlns:a16="http://schemas.microsoft.com/office/drawing/2014/main" id="{4D7C60FF-2C15-4EEF-1110-FC8BE3482827}"/>
                </a:ext>
              </a:extLst>
            </p:cNvPr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4676;p68">
              <a:extLst>
                <a:ext uri="{FF2B5EF4-FFF2-40B4-BE49-F238E27FC236}">
                  <a16:creationId xmlns:a16="http://schemas.microsoft.com/office/drawing/2014/main" id="{D3636F43-9771-4B55-5193-97B8B8033780}"/>
                </a:ext>
              </a:extLst>
            </p:cNvPr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4677;p68">
              <a:extLst>
                <a:ext uri="{FF2B5EF4-FFF2-40B4-BE49-F238E27FC236}">
                  <a16:creationId xmlns:a16="http://schemas.microsoft.com/office/drawing/2014/main" id="{61F4A4BA-D5DA-10B1-EE04-12AF5A3E264A}"/>
                </a:ext>
              </a:extLst>
            </p:cNvPr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4678;p68">
              <a:extLst>
                <a:ext uri="{FF2B5EF4-FFF2-40B4-BE49-F238E27FC236}">
                  <a16:creationId xmlns:a16="http://schemas.microsoft.com/office/drawing/2014/main" id="{49D2CB3F-09FC-F98D-1CEF-5042320FF9AC}"/>
                </a:ext>
              </a:extLst>
            </p:cNvPr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4679;p68">
              <a:extLst>
                <a:ext uri="{FF2B5EF4-FFF2-40B4-BE49-F238E27FC236}">
                  <a16:creationId xmlns:a16="http://schemas.microsoft.com/office/drawing/2014/main" id="{FD43C6FC-D5BA-0094-E28B-6E160A705A18}"/>
                </a:ext>
              </a:extLst>
            </p:cNvPr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4680;p68">
              <a:extLst>
                <a:ext uri="{FF2B5EF4-FFF2-40B4-BE49-F238E27FC236}">
                  <a16:creationId xmlns:a16="http://schemas.microsoft.com/office/drawing/2014/main" id="{142AAD52-05EA-3166-0888-28D2ECB2592C}"/>
                </a:ext>
              </a:extLst>
            </p:cNvPr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4681;p68">
              <a:extLst>
                <a:ext uri="{FF2B5EF4-FFF2-40B4-BE49-F238E27FC236}">
                  <a16:creationId xmlns:a16="http://schemas.microsoft.com/office/drawing/2014/main" id="{26361018-F84E-CCA7-5082-A195341C490F}"/>
                </a:ext>
              </a:extLst>
            </p:cNvPr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4682;p68">
              <a:extLst>
                <a:ext uri="{FF2B5EF4-FFF2-40B4-BE49-F238E27FC236}">
                  <a16:creationId xmlns:a16="http://schemas.microsoft.com/office/drawing/2014/main" id="{DA698C9B-8CF0-3E1B-60A7-C33FAA4DE28B}"/>
                </a:ext>
              </a:extLst>
            </p:cNvPr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4683;p68">
              <a:extLst>
                <a:ext uri="{FF2B5EF4-FFF2-40B4-BE49-F238E27FC236}">
                  <a16:creationId xmlns:a16="http://schemas.microsoft.com/office/drawing/2014/main" id="{4CF4309F-D6FE-A23E-15A3-6EA55114B8F7}"/>
                </a:ext>
              </a:extLst>
            </p:cNvPr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4684;p68">
              <a:extLst>
                <a:ext uri="{FF2B5EF4-FFF2-40B4-BE49-F238E27FC236}">
                  <a16:creationId xmlns:a16="http://schemas.microsoft.com/office/drawing/2014/main" id="{475B8C21-CE84-7715-BBBD-9C2D6B28A140}"/>
                </a:ext>
              </a:extLst>
            </p:cNvPr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4685;p68">
              <a:extLst>
                <a:ext uri="{FF2B5EF4-FFF2-40B4-BE49-F238E27FC236}">
                  <a16:creationId xmlns:a16="http://schemas.microsoft.com/office/drawing/2014/main" id="{548AFE67-9167-2FFA-F6B4-8F82C5B1F9EA}"/>
                </a:ext>
              </a:extLst>
            </p:cNvPr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4686;p68">
              <a:extLst>
                <a:ext uri="{FF2B5EF4-FFF2-40B4-BE49-F238E27FC236}">
                  <a16:creationId xmlns:a16="http://schemas.microsoft.com/office/drawing/2014/main" id="{CE69CA82-85EC-00F3-BD6D-4693291B3A6A}"/>
                </a:ext>
              </a:extLst>
            </p:cNvPr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4687;p68">
              <a:extLst>
                <a:ext uri="{FF2B5EF4-FFF2-40B4-BE49-F238E27FC236}">
                  <a16:creationId xmlns:a16="http://schemas.microsoft.com/office/drawing/2014/main" id="{B66D00A4-A24D-BF99-DC98-D50B339EEC2E}"/>
                </a:ext>
              </a:extLst>
            </p:cNvPr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4688;p68">
              <a:extLst>
                <a:ext uri="{FF2B5EF4-FFF2-40B4-BE49-F238E27FC236}">
                  <a16:creationId xmlns:a16="http://schemas.microsoft.com/office/drawing/2014/main" id="{B00A566C-7D7E-5482-9BD1-640AE5C78D1E}"/>
                </a:ext>
              </a:extLst>
            </p:cNvPr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4689;p68">
              <a:extLst>
                <a:ext uri="{FF2B5EF4-FFF2-40B4-BE49-F238E27FC236}">
                  <a16:creationId xmlns:a16="http://schemas.microsoft.com/office/drawing/2014/main" id="{3CF16D78-1D7B-80F7-5A06-EA1E8746A2F9}"/>
                </a:ext>
              </a:extLst>
            </p:cNvPr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4690;p68">
              <a:extLst>
                <a:ext uri="{FF2B5EF4-FFF2-40B4-BE49-F238E27FC236}">
                  <a16:creationId xmlns:a16="http://schemas.microsoft.com/office/drawing/2014/main" id="{1155ED76-9075-8AD7-94A7-86475BB455E3}"/>
                </a:ext>
              </a:extLst>
            </p:cNvPr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4691;p68">
              <a:extLst>
                <a:ext uri="{FF2B5EF4-FFF2-40B4-BE49-F238E27FC236}">
                  <a16:creationId xmlns:a16="http://schemas.microsoft.com/office/drawing/2014/main" id="{E7BB1E76-6268-726A-C9EA-75502C33A681}"/>
                </a:ext>
              </a:extLst>
            </p:cNvPr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4692;p68">
              <a:extLst>
                <a:ext uri="{FF2B5EF4-FFF2-40B4-BE49-F238E27FC236}">
                  <a16:creationId xmlns:a16="http://schemas.microsoft.com/office/drawing/2014/main" id="{FB0C7C21-5567-25ED-EDF0-30DFDE21474D}"/>
                </a:ext>
              </a:extLst>
            </p:cNvPr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4693;p68">
              <a:extLst>
                <a:ext uri="{FF2B5EF4-FFF2-40B4-BE49-F238E27FC236}">
                  <a16:creationId xmlns:a16="http://schemas.microsoft.com/office/drawing/2014/main" id="{45ABB651-01DF-06F4-C221-34E601A7B96F}"/>
                </a:ext>
              </a:extLst>
            </p:cNvPr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4694;p68">
              <a:extLst>
                <a:ext uri="{FF2B5EF4-FFF2-40B4-BE49-F238E27FC236}">
                  <a16:creationId xmlns:a16="http://schemas.microsoft.com/office/drawing/2014/main" id="{D9C2BCF4-59F4-87D5-E5EF-BB28FF6EF713}"/>
                </a:ext>
              </a:extLst>
            </p:cNvPr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4695;p68">
              <a:extLst>
                <a:ext uri="{FF2B5EF4-FFF2-40B4-BE49-F238E27FC236}">
                  <a16:creationId xmlns:a16="http://schemas.microsoft.com/office/drawing/2014/main" id="{B30F49A2-6217-454C-2851-61E8DB40CF3F}"/>
                </a:ext>
              </a:extLst>
            </p:cNvPr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4696;p68">
              <a:extLst>
                <a:ext uri="{FF2B5EF4-FFF2-40B4-BE49-F238E27FC236}">
                  <a16:creationId xmlns:a16="http://schemas.microsoft.com/office/drawing/2014/main" id="{11EB0CED-5BC0-988B-C8B1-6825C8FF665A}"/>
                </a:ext>
              </a:extLst>
            </p:cNvPr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4697;p68">
              <a:extLst>
                <a:ext uri="{FF2B5EF4-FFF2-40B4-BE49-F238E27FC236}">
                  <a16:creationId xmlns:a16="http://schemas.microsoft.com/office/drawing/2014/main" id="{ABD9A868-1BC8-5BA2-08D9-4C8B192E4BB9}"/>
                </a:ext>
              </a:extLst>
            </p:cNvPr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4698;p68">
              <a:extLst>
                <a:ext uri="{FF2B5EF4-FFF2-40B4-BE49-F238E27FC236}">
                  <a16:creationId xmlns:a16="http://schemas.microsoft.com/office/drawing/2014/main" id="{FD7B5E19-8A1B-79D0-D087-F0C4C4E6DB4D}"/>
                </a:ext>
              </a:extLst>
            </p:cNvPr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4699;p68">
              <a:extLst>
                <a:ext uri="{FF2B5EF4-FFF2-40B4-BE49-F238E27FC236}">
                  <a16:creationId xmlns:a16="http://schemas.microsoft.com/office/drawing/2014/main" id="{E6ED2809-6A0A-7CFD-D544-F88721549C0A}"/>
                </a:ext>
              </a:extLst>
            </p:cNvPr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4700;p68">
              <a:extLst>
                <a:ext uri="{FF2B5EF4-FFF2-40B4-BE49-F238E27FC236}">
                  <a16:creationId xmlns:a16="http://schemas.microsoft.com/office/drawing/2014/main" id="{3AE5E611-4E80-EFD6-E7AF-3F0F272CF49E}"/>
                </a:ext>
              </a:extLst>
            </p:cNvPr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4701;p68">
              <a:extLst>
                <a:ext uri="{FF2B5EF4-FFF2-40B4-BE49-F238E27FC236}">
                  <a16:creationId xmlns:a16="http://schemas.microsoft.com/office/drawing/2014/main" id="{DA1C5957-A8C0-F526-DD55-9998F987F277}"/>
                </a:ext>
              </a:extLst>
            </p:cNvPr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4702;p68">
              <a:extLst>
                <a:ext uri="{FF2B5EF4-FFF2-40B4-BE49-F238E27FC236}">
                  <a16:creationId xmlns:a16="http://schemas.microsoft.com/office/drawing/2014/main" id="{9BC1056D-629A-E7F1-7BDC-68432FEFF97E}"/>
                </a:ext>
              </a:extLst>
            </p:cNvPr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4703;p68">
              <a:extLst>
                <a:ext uri="{FF2B5EF4-FFF2-40B4-BE49-F238E27FC236}">
                  <a16:creationId xmlns:a16="http://schemas.microsoft.com/office/drawing/2014/main" id="{F04FCA13-09EA-8373-78AA-6E8A4F62FDF0}"/>
                </a:ext>
              </a:extLst>
            </p:cNvPr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4704;p68">
              <a:extLst>
                <a:ext uri="{FF2B5EF4-FFF2-40B4-BE49-F238E27FC236}">
                  <a16:creationId xmlns:a16="http://schemas.microsoft.com/office/drawing/2014/main" id="{6A91875B-F887-712F-6388-7E5C24B9F12A}"/>
                </a:ext>
              </a:extLst>
            </p:cNvPr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4705;p68">
              <a:extLst>
                <a:ext uri="{FF2B5EF4-FFF2-40B4-BE49-F238E27FC236}">
                  <a16:creationId xmlns:a16="http://schemas.microsoft.com/office/drawing/2014/main" id="{90C012F1-AC38-9510-89C1-C1F09BCCCFC4}"/>
                </a:ext>
              </a:extLst>
            </p:cNvPr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4706;p68">
              <a:extLst>
                <a:ext uri="{FF2B5EF4-FFF2-40B4-BE49-F238E27FC236}">
                  <a16:creationId xmlns:a16="http://schemas.microsoft.com/office/drawing/2014/main" id="{4698E884-35EB-032F-8E87-4122ED905E17}"/>
                </a:ext>
              </a:extLst>
            </p:cNvPr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4707;p68">
              <a:extLst>
                <a:ext uri="{FF2B5EF4-FFF2-40B4-BE49-F238E27FC236}">
                  <a16:creationId xmlns:a16="http://schemas.microsoft.com/office/drawing/2014/main" id="{A72EEFDD-BF45-8DC6-EE2D-B5FF9CA06A88}"/>
                </a:ext>
              </a:extLst>
            </p:cNvPr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4708;p68">
              <a:extLst>
                <a:ext uri="{FF2B5EF4-FFF2-40B4-BE49-F238E27FC236}">
                  <a16:creationId xmlns:a16="http://schemas.microsoft.com/office/drawing/2014/main" id="{3FB338B3-B0B5-D46E-6D42-E52F6D8CACD6}"/>
                </a:ext>
              </a:extLst>
            </p:cNvPr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4709;p68">
              <a:extLst>
                <a:ext uri="{FF2B5EF4-FFF2-40B4-BE49-F238E27FC236}">
                  <a16:creationId xmlns:a16="http://schemas.microsoft.com/office/drawing/2014/main" id="{48FB14B0-E5E3-0D89-06A9-8CA8C887CDE5}"/>
                </a:ext>
              </a:extLst>
            </p:cNvPr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4710;p68">
              <a:extLst>
                <a:ext uri="{FF2B5EF4-FFF2-40B4-BE49-F238E27FC236}">
                  <a16:creationId xmlns:a16="http://schemas.microsoft.com/office/drawing/2014/main" id="{621170EB-1CC4-5963-9006-90B0E8F25F02}"/>
                </a:ext>
              </a:extLst>
            </p:cNvPr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4711;p68">
              <a:extLst>
                <a:ext uri="{FF2B5EF4-FFF2-40B4-BE49-F238E27FC236}">
                  <a16:creationId xmlns:a16="http://schemas.microsoft.com/office/drawing/2014/main" id="{9348C59E-918C-DE7E-AADC-B929F54537D1}"/>
                </a:ext>
              </a:extLst>
            </p:cNvPr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4712;p68">
              <a:extLst>
                <a:ext uri="{FF2B5EF4-FFF2-40B4-BE49-F238E27FC236}">
                  <a16:creationId xmlns:a16="http://schemas.microsoft.com/office/drawing/2014/main" id="{C2E580D9-DC2F-C5D3-E792-BBFE911BFE35}"/>
                </a:ext>
              </a:extLst>
            </p:cNvPr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4713;p68">
              <a:extLst>
                <a:ext uri="{FF2B5EF4-FFF2-40B4-BE49-F238E27FC236}">
                  <a16:creationId xmlns:a16="http://schemas.microsoft.com/office/drawing/2014/main" id="{8F1C5D93-8AE1-9DA5-35F3-9403753BC599}"/>
                </a:ext>
              </a:extLst>
            </p:cNvPr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4714;p68">
              <a:extLst>
                <a:ext uri="{FF2B5EF4-FFF2-40B4-BE49-F238E27FC236}">
                  <a16:creationId xmlns:a16="http://schemas.microsoft.com/office/drawing/2014/main" id="{5C4789B6-7297-F57D-789D-3BD448AED2E3}"/>
                </a:ext>
              </a:extLst>
            </p:cNvPr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4715;p68">
              <a:extLst>
                <a:ext uri="{FF2B5EF4-FFF2-40B4-BE49-F238E27FC236}">
                  <a16:creationId xmlns:a16="http://schemas.microsoft.com/office/drawing/2014/main" id="{F517A0FF-7F6D-8943-FB0D-8DCC83ACA624}"/>
                </a:ext>
              </a:extLst>
            </p:cNvPr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4716;p68">
              <a:extLst>
                <a:ext uri="{FF2B5EF4-FFF2-40B4-BE49-F238E27FC236}">
                  <a16:creationId xmlns:a16="http://schemas.microsoft.com/office/drawing/2014/main" id="{A5E9B67B-F5AF-50BF-C2D9-6E8C5F0131BF}"/>
                </a:ext>
              </a:extLst>
            </p:cNvPr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4717;p68">
              <a:extLst>
                <a:ext uri="{FF2B5EF4-FFF2-40B4-BE49-F238E27FC236}">
                  <a16:creationId xmlns:a16="http://schemas.microsoft.com/office/drawing/2014/main" id="{D34D0A06-3CB9-2E0E-8D46-568097DE5FB6}"/>
                </a:ext>
              </a:extLst>
            </p:cNvPr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4718;p68">
              <a:extLst>
                <a:ext uri="{FF2B5EF4-FFF2-40B4-BE49-F238E27FC236}">
                  <a16:creationId xmlns:a16="http://schemas.microsoft.com/office/drawing/2014/main" id="{0CCB643D-FF8E-7045-85D7-838380B67492}"/>
                </a:ext>
              </a:extLst>
            </p:cNvPr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4719;p68">
              <a:extLst>
                <a:ext uri="{FF2B5EF4-FFF2-40B4-BE49-F238E27FC236}">
                  <a16:creationId xmlns:a16="http://schemas.microsoft.com/office/drawing/2014/main" id="{8CC598AA-83A7-9984-B1AE-2AAC0ADE62A3}"/>
                </a:ext>
              </a:extLst>
            </p:cNvPr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4720;p68">
              <a:extLst>
                <a:ext uri="{FF2B5EF4-FFF2-40B4-BE49-F238E27FC236}">
                  <a16:creationId xmlns:a16="http://schemas.microsoft.com/office/drawing/2014/main" id="{13D86170-9816-4847-8969-231A9B5EB8D5}"/>
                </a:ext>
              </a:extLst>
            </p:cNvPr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4721;p68">
              <a:extLst>
                <a:ext uri="{FF2B5EF4-FFF2-40B4-BE49-F238E27FC236}">
                  <a16:creationId xmlns:a16="http://schemas.microsoft.com/office/drawing/2014/main" id="{270BB8E1-EA35-43A7-F91C-B4DB3092F15E}"/>
                </a:ext>
              </a:extLst>
            </p:cNvPr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4722;p68">
              <a:extLst>
                <a:ext uri="{FF2B5EF4-FFF2-40B4-BE49-F238E27FC236}">
                  <a16:creationId xmlns:a16="http://schemas.microsoft.com/office/drawing/2014/main" id="{28CD8333-557F-77E9-DDA1-B94241DB9634}"/>
                </a:ext>
              </a:extLst>
            </p:cNvPr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4723;p68">
              <a:extLst>
                <a:ext uri="{FF2B5EF4-FFF2-40B4-BE49-F238E27FC236}">
                  <a16:creationId xmlns:a16="http://schemas.microsoft.com/office/drawing/2014/main" id="{4DE13311-F9D6-67E7-6CEA-DFF409112592}"/>
                </a:ext>
              </a:extLst>
            </p:cNvPr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4724;p68">
              <a:extLst>
                <a:ext uri="{FF2B5EF4-FFF2-40B4-BE49-F238E27FC236}">
                  <a16:creationId xmlns:a16="http://schemas.microsoft.com/office/drawing/2014/main" id="{AC59E375-EF80-9004-E893-DC4E2A912958}"/>
                </a:ext>
              </a:extLst>
            </p:cNvPr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4725;p68">
              <a:extLst>
                <a:ext uri="{FF2B5EF4-FFF2-40B4-BE49-F238E27FC236}">
                  <a16:creationId xmlns:a16="http://schemas.microsoft.com/office/drawing/2014/main" id="{E8063C70-D023-D1EE-8F57-3DD7BD13F78A}"/>
                </a:ext>
              </a:extLst>
            </p:cNvPr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4726;p68">
              <a:extLst>
                <a:ext uri="{FF2B5EF4-FFF2-40B4-BE49-F238E27FC236}">
                  <a16:creationId xmlns:a16="http://schemas.microsoft.com/office/drawing/2014/main" id="{23EC2383-839D-A272-F1F1-B60B55FF39B3}"/>
                </a:ext>
              </a:extLst>
            </p:cNvPr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4727;p68">
              <a:extLst>
                <a:ext uri="{FF2B5EF4-FFF2-40B4-BE49-F238E27FC236}">
                  <a16:creationId xmlns:a16="http://schemas.microsoft.com/office/drawing/2014/main" id="{0CAE4506-733C-3F70-7E59-B2B3DA03687B}"/>
                </a:ext>
              </a:extLst>
            </p:cNvPr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4728;p68">
              <a:extLst>
                <a:ext uri="{FF2B5EF4-FFF2-40B4-BE49-F238E27FC236}">
                  <a16:creationId xmlns:a16="http://schemas.microsoft.com/office/drawing/2014/main" id="{DED4A2B6-7EDB-F3C7-64C5-F7F5F25D9507}"/>
                </a:ext>
              </a:extLst>
            </p:cNvPr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4729;p68">
              <a:extLst>
                <a:ext uri="{FF2B5EF4-FFF2-40B4-BE49-F238E27FC236}">
                  <a16:creationId xmlns:a16="http://schemas.microsoft.com/office/drawing/2014/main" id="{E6E72548-8328-2591-A58B-6A6F9D3F3DD1}"/>
                </a:ext>
              </a:extLst>
            </p:cNvPr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4730;p68">
              <a:extLst>
                <a:ext uri="{FF2B5EF4-FFF2-40B4-BE49-F238E27FC236}">
                  <a16:creationId xmlns:a16="http://schemas.microsoft.com/office/drawing/2014/main" id="{00B3A387-E344-B596-8104-11C5DBFB6C04}"/>
                </a:ext>
              </a:extLst>
            </p:cNvPr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4731;p68">
              <a:extLst>
                <a:ext uri="{FF2B5EF4-FFF2-40B4-BE49-F238E27FC236}">
                  <a16:creationId xmlns:a16="http://schemas.microsoft.com/office/drawing/2014/main" id="{8B6E509F-1F8F-6486-B804-C3D20EDDBCD0}"/>
                </a:ext>
              </a:extLst>
            </p:cNvPr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4732;p68">
              <a:extLst>
                <a:ext uri="{FF2B5EF4-FFF2-40B4-BE49-F238E27FC236}">
                  <a16:creationId xmlns:a16="http://schemas.microsoft.com/office/drawing/2014/main" id="{3DD7D577-351E-D6B4-B088-68FE97ECA2BA}"/>
                </a:ext>
              </a:extLst>
            </p:cNvPr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4733;p68">
              <a:extLst>
                <a:ext uri="{FF2B5EF4-FFF2-40B4-BE49-F238E27FC236}">
                  <a16:creationId xmlns:a16="http://schemas.microsoft.com/office/drawing/2014/main" id="{49FE3316-BA07-E619-C650-33929449655D}"/>
                </a:ext>
              </a:extLst>
            </p:cNvPr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4734;p68">
              <a:extLst>
                <a:ext uri="{FF2B5EF4-FFF2-40B4-BE49-F238E27FC236}">
                  <a16:creationId xmlns:a16="http://schemas.microsoft.com/office/drawing/2014/main" id="{E8FB025B-C0D2-1231-5F4B-EB7989AB0A3C}"/>
                </a:ext>
              </a:extLst>
            </p:cNvPr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4735;p68">
              <a:extLst>
                <a:ext uri="{FF2B5EF4-FFF2-40B4-BE49-F238E27FC236}">
                  <a16:creationId xmlns:a16="http://schemas.microsoft.com/office/drawing/2014/main" id="{BEE11C59-7D8A-CF42-5047-BBBA7A0199FB}"/>
                </a:ext>
              </a:extLst>
            </p:cNvPr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4736;p68">
              <a:extLst>
                <a:ext uri="{FF2B5EF4-FFF2-40B4-BE49-F238E27FC236}">
                  <a16:creationId xmlns:a16="http://schemas.microsoft.com/office/drawing/2014/main" id="{9E370806-ED8C-9FC0-6356-24C177FCAB62}"/>
                </a:ext>
              </a:extLst>
            </p:cNvPr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4737;p68">
              <a:extLst>
                <a:ext uri="{FF2B5EF4-FFF2-40B4-BE49-F238E27FC236}">
                  <a16:creationId xmlns:a16="http://schemas.microsoft.com/office/drawing/2014/main" id="{FF07A060-36C6-B0CB-5D3B-53DB3D2C9539}"/>
                </a:ext>
              </a:extLst>
            </p:cNvPr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4738;p68">
              <a:extLst>
                <a:ext uri="{FF2B5EF4-FFF2-40B4-BE49-F238E27FC236}">
                  <a16:creationId xmlns:a16="http://schemas.microsoft.com/office/drawing/2014/main" id="{B913924A-143D-D1FA-6268-E31645E442DB}"/>
                </a:ext>
              </a:extLst>
            </p:cNvPr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4739;p68">
              <a:extLst>
                <a:ext uri="{FF2B5EF4-FFF2-40B4-BE49-F238E27FC236}">
                  <a16:creationId xmlns:a16="http://schemas.microsoft.com/office/drawing/2014/main" id="{1C6860F3-84CD-CE15-1E47-332FCFDC76DF}"/>
                </a:ext>
              </a:extLst>
            </p:cNvPr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4740;p68">
              <a:extLst>
                <a:ext uri="{FF2B5EF4-FFF2-40B4-BE49-F238E27FC236}">
                  <a16:creationId xmlns:a16="http://schemas.microsoft.com/office/drawing/2014/main" id="{F93D0D38-DDC5-EF4D-D429-985C76F048D8}"/>
                </a:ext>
              </a:extLst>
            </p:cNvPr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4741;p68">
              <a:extLst>
                <a:ext uri="{FF2B5EF4-FFF2-40B4-BE49-F238E27FC236}">
                  <a16:creationId xmlns:a16="http://schemas.microsoft.com/office/drawing/2014/main" id="{F54861C7-383D-22BD-E3CE-ECE0A4303ADB}"/>
                </a:ext>
              </a:extLst>
            </p:cNvPr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4742;p68">
              <a:extLst>
                <a:ext uri="{FF2B5EF4-FFF2-40B4-BE49-F238E27FC236}">
                  <a16:creationId xmlns:a16="http://schemas.microsoft.com/office/drawing/2014/main" id="{08280758-6B7E-FB56-54E6-E52E38F8D502}"/>
                </a:ext>
              </a:extLst>
            </p:cNvPr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4743;p68">
              <a:extLst>
                <a:ext uri="{FF2B5EF4-FFF2-40B4-BE49-F238E27FC236}">
                  <a16:creationId xmlns:a16="http://schemas.microsoft.com/office/drawing/2014/main" id="{0A20A9D8-2247-2ADF-CFC1-2CFBF72A5A9D}"/>
                </a:ext>
              </a:extLst>
            </p:cNvPr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4744;p68">
              <a:extLst>
                <a:ext uri="{FF2B5EF4-FFF2-40B4-BE49-F238E27FC236}">
                  <a16:creationId xmlns:a16="http://schemas.microsoft.com/office/drawing/2014/main" id="{4CD64191-59E0-AC2F-CC15-0FBFD8DCF583}"/>
                </a:ext>
              </a:extLst>
            </p:cNvPr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4745;p68">
              <a:extLst>
                <a:ext uri="{FF2B5EF4-FFF2-40B4-BE49-F238E27FC236}">
                  <a16:creationId xmlns:a16="http://schemas.microsoft.com/office/drawing/2014/main" id="{101A7BC5-D306-D934-0E95-079A0A009465}"/>
                </a:ext>
              </a:extLst>
            </p:cNvPr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4746;p68">
              <a:extLst>
                <a:ext uri="{FF2B5EF4-FFF2-40B4-BE49-F238E27FC236}">
                  <a16:creationId xmlns:a16="http://schemas.microsoft.com/office/drawing/2014/main" id="{3C675445-9EC5-22C4-7EAA-0ED516BFB191}"/>
                </a:ext>
              </a:extLst>
            </p:cNvPr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4747;p68">
              <a:extLst>
                <a:ext uri="{FF2B5EF4-FFF2-40B4-BE49-F238E27FC236}">
                  <a16:creationId xmlns:a16="http://schemas.microsoft.com/office/drawing/2014/main" id="{51D3399A-B739-4C5B-923A-CD301E64C6D2}"/>
                </a:ext>
              </a:extLst>
            </p:cNvPr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4748;p68">
              <a:extLst>
                <a:ext uri="{FF2B5EF4-FFF2-40B4-BE49-F238E27FC236}">
                  <a16:creationId xmlns:a16="http://schemas.microsoft.com/office/drawing/2014/main" id="{1D151DA8-7DA1-171E-B506-22ABFEA3F606}"/>
                </a:ext>
              </a:extLst>
            </p:cNvPr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4749;p68">
              <a:extLst>
                <a:ext uri="{FF2B5EF4-FFF2-40B4-BE49-F238E27FC236}">
                  <a16:creationId xmlns:a16="http://schemas.microsoft.com/office/drawing/2014/main" id="{6A8444B4-7964-E977-FF0C-834A3DA3A4FD}"/>
                </a:ext>
              </a:extLst>
            </p:cNvPr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4750;p68">
              <a:extLst>
                <a:ext uri="{FF2B5EF4-FFF2-40B4-BE49-F238E27FC236}">
                  <a16:creationId xmlns:a16="http://schemas.microsoft.com/office/drawing/2014/main" id="{115AF506-2721-7D1A-A157-CADBD2D96265}"/>
                </a:ext>
              </a:extLst>
            </p:cNvPr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4751;p68">
              <a:extLst>
                <a:ext uri="{FF2B5EF4-FFF2-40B4-BE49-F238E27FC236}">
                  <a16:creationId xmlns:a16="http://schemas.microsoft.com/office/drawing/2014/main" id="{C1CCB840-7E9D-251B-4F1A-F5CFC74A71DF}"/>
                </a:ext>
              </a:extLst>
            </p:cNvPr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4752;p68">
              <a:extLst>
                <a:ext uri="{FF2B5EF4-FFF2-40B4-BE49-F238E27FC236}">
                  <a16:creationId xmlns:a16="http://schemas.microsoft.com/office/drawing/2014/main" id="{377363EC-95FF-B14E-A64D-13C9AE3D6A86}"/>
                </a:ext>
              </a:extLst>
            </p:cNvPr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4753;p68">
              <a:extLst>
                <a:ext uri="{FF2B5EF4-FFF2-40B4-BE49-F238E27FC236}">
                  <a16:creationId xmlns:a16="http://schemas.microsoft.com/office/drawing/2014/main" id="{6BAFC4E3-B353-9E04-1AEA-2D7103B09722}"/>
                </a:ext>
              </a:extLst>
            </p:cNvPr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4754;p68">
              <a:extLst>
                <a:ext uri="{FF2B5EF4-FFF2-40B4-BE49-F238E27FC236}">
                  <a16:creationId xmlns:a16="http://schemas.microsoft.com/office/drawing/2014/main" id="{4F27CDCF-ACCF-090D-C4E2-F3AE2CDA20B0}"/>
                </a:ext>
              </a:extLst>
            </p:cNvPr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4755;p68">
              <a:extLst>
                <a:ext uri="{FF2B5EF4-FFF2-40B4-BE49-F238E27FC236}">
                  <a16:creationId xmlns:a16="http://schemas.microsoft.com/office/drawing/2014/main" id="{8D80C53E-A69E-ED74-7E64-3835AF8F82DB}"/>
                </a:ext>
              </a:extLst>
            </p:cNvPr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4756;p68">
              <a:extLst>
                <a:ext uri="{FF2B5EF4-FFF2-40B4-BE49-F238E27FC236}">
                  <a16:creationId xmlns:a16="http://schemas.microsoft.com/office/drawing/2014/main" id="{B65DFFB7-049F-6675-8E8A-9CE0BBE47E4D}"/>
                </a:ext>
              </a:extLst>
            </p:cNvPr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4757;p68">
              <a:extLst>
                <a:ext uri="{FF2B5EF4-FFF2-40B4-BE49-F238E27FC236}">
                  <a16:creationId xmlns:a16="http://schemas.microsoft.com/office/drawing/2014/main" id="{3044BAFC-E0A1-FDB0-4674-CD27A0D84883}"/>
                </a:ext>
              </a:extLst>
            </p:cNvPr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4758;p68">
              <a:extLst>
                <a:ext uri="{FF2B5EF4-FFF2-40B4-BE49-F238E27FC236}">
                  <a16:creationId xmlns:a16="http://schemas.microsoft.com/office/drawing/2014/main" id="{769584B0-C270-65DA-B973-2DFD335E83EC}"/>
                </a:ext>
              </a:extLst>
            </p:cNvPr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4759;p68">
              <a:extLst>
                <a:ext uri="{FF2B5EF4-FFF2-40B4-BE49-F238E27FC236}">
                  <a16:creationId xmlns:a16="http://schemas.microsoft.com/office/drawing/2014/main" id="{AFE35B63-9D58-0A6F-2A59-3023F0A7A5AA}"/>
                </a:ext>
              </a:extLst>
            </p:cNvPr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4760;p68">
              <a:extLst>
                <a:ext uri="{FF2B5EF4-FFF2-40B4-BE49-F238E27FC236}">
                  <a16:creationId xmlns:a16="http://schemas.microsoft.com/office/drawing/2014/main" id="{F564E4D9-7CF1-1D60-698E-0C59E58ECF53}"/>
                </a:ext>
              </a:extLst>
            </p:cNvPr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4761;p68">
              <a:extLst>
                <a:ext uri="{FF2B5EF4-FFF2-40B4-BE49-F238E27FC236}">
                  <a16:creationId xmlns:a16="http://schemas.microsoft.com/office/drawing/2014/main" id="{7508A934-DB9D-2CA5-297D-EB5776E3EDB5}"/>
                </a:ext>
              </a:extLst>
            </p:cNvPr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4762;p68">
              <a:extLst>
                <a:ext uri="{FF2B5EF4-FFF2-40B4-BE49-F238E27FC236}">
                  <a16:creationId xmlns:a16="http://schemas.microsoft.com/office/drawing/2014/main" id="{4AB655EF-28B6-9451-C0F2-97A0FB52760D}"/>
                </a:ext>
              </a:extLst>
            </p:cNvPr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4763;p68">
              <a:extLst>
                <a:ext uri="{FF2B5EF4-FFF2-40B4-BE49-F238E27FC236}">
                  <a16:creationId xmlns:a16="http://schemas.microsoft.com/office/drawing/2014/main" id="{B81826C9-F6B4-586B-127F-1E3A21419F57}"/>
                </a:ext>
              </a:extLst>
            </p:cNvPr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4764;p68">
              <a:extLst>
                <a:ext uri="{FF2B5EF4-FFF2-40B4-BE49-F238E27FC236}">
                  <a16:creationId xmlns:a16="http://schemas.microsoft.com/office/drawing/2014/main" id="{F203361E-7A06-1A59-1D10-F31E700F2B42}"/>
                </a:ext>
              </a:extLst>
            </p:cNvPr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4765;p68">
              <a:extLst>
                <a:ext uri="{FF2B5EF4-FFF2-40B4-BE49-F238E27FC236}">
                  <a16:creationId xmlns:a16="http://schemas.microsoft.com/office/drawing/2014/main" id="{FD7646D3-14D4-0799-D23D-B96C815DC194}"/>
                </a:ext>
              </a:extLst>
            </p:cNvPr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4766;p68">
              <a:extLst>
                <a:ext uri="{FF2B5EF4-FFF2-40B4-BE49-F238E27FC236}">
                  <a16:creationId xmlns:a16="http://schemas.microsoft.com/office/drawing/2014/main" id="{0FA08F16-0BE7-0406-121A-07E4FFB01E79}"/>
                </a:ext>
              </a:extLst>
            </p:cNvPr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4767;p68">
              <a:extLst>
                <a:ext uri="{FF2B5EF4-FFF2-40B4-BE49-F238E27FC236}">
                  <a16:creationId xmlns:a16="http://schemas.microsoft.com/office/drawing/2014/main" id="{653130BA-CB0E-B65A-1B10-A6D5125A5363}"/>
                </a:ext>
              </a:extLst>
            </p:cNvPr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4768;p68">
              <a:extLst>
                <a:ext uri="{FF2B5EF4-FFF2-40B4-BE49-F238E27FC236}">
                  <a16:creationId xmlns:a16="http://schemas.microsoft.com/office/drawing/2014/main" id="{CC988CDF-EEDF-E63E-1807-EADF3CFB9AFF}"/>
                </a:ext>
              </a:extLst>
            </p:cNvPr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4769;p68">
              <a:extLst>
                <a:ext uri="{FF2B5EF4-FFF2-40B4-BE49-F238E27FC236}">
                  <a16:creationId xmlns:a16="http://schemas.microsoft.com/office/drawing/2014/main" id="{EEADC1D4-5B64-C34B-FDEB-8972FFC3491D}"/>
                </a:ext>
              </a:extLst>
            </p:cNvPr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4770;p68">
              <a:extLst>
                <a:ext uri="{FF2B5EF4-FFF2-40B4-BE49-F238E27FC236}">
                  <a16:creationId xmlns:a16="http://schemas.microsoft.com/office/drawing/2014/main" id="{C1A1ABD6-0D1E-9C25-59D5-B7696AA76A97}"/>
                </a:ext>
              </a:extLst>
            </p:cNvPr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4771;p68">
              <a:extLst>
                <a:ext uri="{FF2B5EF4-FFF2-40B4-BE49-F238E27FC236}">
                  <a16:creationId xmlns:a16="http://schemas.microsoft.com/office/drawing/2014/main" id="{0F3B3B1F-AD39-3976-9E61-821E8F7A3CC7}"/>
                </a:ext>
              </a:extLst>
            </p:cNvPr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4772;p68">
              <a:extLst>
                <a:ext uri="{FF2B5EF4-FFF2-40B4-BE49-F238E27FC236}">
                  <a16:creationId xmlns:a16="http://schemas.microsoft.com/office/drawing/2014/main" id="{EB7D9A9B-F5DD-396B-D62A-E1E262B90F77}"/>
                </a:ext>
              </a:extLst>
            </p:cNvPr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4773;p68">
              <a:extLst>
                <a:ext uri="{FF2B5EF4-FFF2-40B4-BE49-F238E27FC236}">
                  <a16:creationId xmlns:a16="http://schemas.microsoft.com/office/drawing/2014/main" id="{01E24AB7-C9AC-62AB-4807-FC2E2CBFDA13}"/>
                </a:ext>
              </a:extLst>
            </p:cNvPr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4774;p68">
              <a:extLst>
                <a:ext uri="{FF2B5EF4-FFF2-40B4-BE49-F238E27FC236}">
                  <a16:creationId xmlns:a16="http://schemas.microsoft.com/office/drawing/2014/main" id="{037C1E3E-6216-B8CD-B3FA-73446B6069B1}"/>
                </a:ext>
              </a:extLst>
            </p:cNvPr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4775;p68">
              <a:extLst>
                <a:ext uri="{FF2B5EF4-FFF2-40B4-BE49-F238E27FC236}">
                  <a16:creationId xmlns:a16="http://schemas.microsoft.com/office/drawing/2014/main" id="{3AFCCDF3-ABA6-D5BA-FA83-B102EDE4A49F}"/>
                </a:ext>
              </a:extLst>
            </p:cNvPr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4776;p68">
              <a:extLst>
                <a:ext uri="{FF2B5EF4-FFF2-40B4-BE49-F238E27FC236}">
                  <a16:creationId xmlns:a16="http://schemas.microsoft.com/office/drawing/2014/main" id="{9CB839DB-DE9A-F63A-CA33-FC742F544FB4}"/>
                </a:ext>
              </a:extLst>
            </p:cNvPr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4777;p68">
              <a:extLst>
                <a:ext uri="{FF2B5EF4-FFF2-40B4-BE49-F238E27FC236}">
                  <a16:creationId xmlns:a16="http://schemas.microsoft.com/office/drawing/2014/main" id="{7EDFA127-F81E-2DBC-7A90-5CD02522706D}"/>
                </a:ext>
              </a:extLst>
            </p:cNvPr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4778;p68">
              <a:extLst>
                <a:ext uri="{FF2B5EF4-FFF2-40B4-BE49-F238E27FC236}">
                  <a16:creationId xmlns:a16="http://schemas.microsoft.com/office/drawing/2014/main" id="{EA04D14F-491B-524D-F8D1-4A4E83349900}"/>
                </a:ext>
              </a:extLst>
            </p:cNvPr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4779;p68">
              <a:extLst>
                <a:ext uri="{FF2B5EF4-FFF2-40B4-BE49-F238E27FC236}">
                  <a16:creationId xmlns:a16="http://schemas.microsoft.com/office/drawing/2014/main" id="{9DF9F615-FA2F-1B5D-34AB-F90F2AD07F64}"/>
                </a:ext>
              </a:extLst>
            </p:cNvPr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4780;p68">
              <a:extLst>
                <a:ext uri="{FF2B5EF4-FFF2-40B4-BE49-F238E27FC236}">
                  <a16:creationId xmlns:a16="http://schemas.microsoft.com/office/drawing/2014/main" id="{7B00CCCB-3CD1-70A3-811A-ECED1FC368D7}"/>
                </a:ext>
              </a:extLst>
            </p:cNvPr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4781;p68">
              <a:extLst>
                <a:ext uri="{FF2B5EF4-FFF2-40B4-BE49-F238E27FC236}">
                  <a16:creationId xmlns:a16="http://schemas.microsoft.com/office/drawing/2014/main" id="{6797EB57-1D49-0338-93F8-0F50214FD7CE}"/>
                </a:ext>
              </a:extLst>
            </p:cNvPr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4782;p68">
              <a:extLst>
                <a:ext uri="{FF2B5EF4-FFF2-40B4-BE49-F238E27FC236}">
                  <a16:creationId xmlns:a16="http://schemas.microsoft.com/office/drawing/2014/main" id="{91B8A64E-BD50-27CB-C9F6-02E3DC0BFE1F}"/>
                </a:ext>
              </a:extLst>
            </p:cNvPr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4783;p68">
              <a:extLst>
                <a:ext uri="{FF2B5EF4-FFF2-40B4-BE49-F238E27FC236}">
                  <a16:creationId xmlns:a16="http://schemas.microsoft.com/office/drawing/2014/main" id="{4F169822-2F98-168D-DABD-71E89A02DB3A}"/>
                </a:ext>
              </a:extLst>
            </p:cNvPr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4784;p68">
              <a:extLst>
                <a:ext uri="{FF2B5EF4-FFF2-40B4-BE49-F238E27FC236}">
                  <a16:creationId xmlns:a16="http://schemas.microsoft.com/office/drawing/2014/main" id="{6C368D02-D0D8-CF69-BD58-A2F244B32DC2}"/>
                </a:ext>
              </a:extLst>
            </p:cNvPr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4785;p68">
              <a:extLst>
                <a:ext uri="{FF2B5EF4-FFF2-40B4-BE49-F238E27FC236}">
                  <a16:creationId xmlns:a16="http://schemas.microsoft.com/office/drawing/2014/main" id="{06BBD0EC-CB1A-6789-7370-D6B85616347B}"/>
                </a:ext>
              </a:extLst>
            </p:cNvPr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4786;p68">
              <a:extLst>
                <a:ext uri="{FF2B5EF4-FFF2-40B4-BE49-F238E27FC236}">
                  <a16:creationId xmlns:a16="http://schemas.microsoft.com/office/drawing/2014/main" id="{EA2CB421-426F-3EFE-663E-2A60848E8731}"/>
                </a:ext>
              </a:extLst>
            </p:cNvPr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4787;p68">
              <a:extLst>
                <a:ext uri="{FF2B5EF4-FFF2-40B4-BE49-F238E27FC236}">
                  <a16:creationId xmlns:a16="http://schemas.microsoft.com/office/drawing/2014/main" id="{D8ECEF6D-6F5B-75A6-C7A5-338975711971}"/>
                </a:ext>
              </a:extLst>
            </p:cNvPr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4788;p68">
              <a:extLst>
                <a:ext uri="{FF2B5EF4-FFF2-40B4-BE49-F238E27FC236}">
                  <a16:creationId xmlns:a16="http://schemas.microsoft.com/office/drawing/2014/main" id="{A2068A14-D1E8-C237-287A-90825FE3BDDF}"/>
                </a:ext>
              </a:extLst>
            </p:cNvPr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4789;p68">
              <a:extLst>
                <a:ext uri="{FF2B5EF4-FFF2-40B4-BE49-F238E27FC236}">
                  <a16:creationId xmlns:a16="http://schemas.microsoft.com/office/drawing/2014/main" id="{A2FF6A26-2341-3E14-79C6-7334A548D885}"/>
                </a:ext>
              </a:extLst>
            </p:cNvPr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4790;p68">
              <a:extLst>
                <a:ext uri="{FF2B5EF4-FFF2-40B4-BE49-F238E27FC236}">
                  <a16:creationId xmlns:a16="http://schemas.microsoft.com/office/drawing/2014/main" id="{9D9B3CFF-2676-0742-FA81-B7BD16F56890}"/>
                </a:ext>
              </a:extLst>
            </p:cNvPr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4791;p68">
              <a:extLst>
                <a:ext uri="{FF2B5EF4-FFF2-40B4-BE49-F238E27FC236}">
                  <a16:creationId xmlns:a16="http://schemas.microsoft.com/office/drawing/2014/main" id="{025C6024-1104-67C7-F653-E364912829C9}"/>
                </a:ext>
              </a:extLst>
            </p:cNvPr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4792;p68">
              <a:extLst>
                <a:ext uri="{FF2B5EF4-FFF2-40B4-BE49-F238E27FC236}">
                  <a16:creationId xmlns:a16="http://schemas.microsoft.com/office/drawing/2014/main" id="{00A0C217-E822-B11E-F2D5-DF5C4ECE25F1}"/>
                </a:ext>
              </a:extLst>
            </p:cNvPr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4793;p68">
              <a:extLst>
                <a:ext uri="{FF2B5EF4-FFF2-40B4-BE49-F238E27FC236}">
                  <a16:creationId xmlns:a16="http://schemas.microsoft.com/office/drawing/2014/main" id="{B0F63279-E82D-66D4-B01A-3CF1BEAAB843}"/>
                </a:ext>
              </a:extLst>
            </p:cNvPr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4794;p68">
              <a:extLst>
                <a:ext uri="{FF2B5EF4-FFF2-40B4-BE49-F238E27FC236}">
                  <a16:creationId xmlns:a16="http://schemas.microsoft.com/office/drawing/2014/main" id="{61588CF2-200E-E1FE-E23B-B7093E6DC4AB}"/>
                </a:ext>
              </a:extLst>
            </p:cNvPr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4795;p68">
              <a:extLst>
                <a:ext uri="{FF2B5EF4-FFF2-40B4-BE49-F238E27FC236}">
                  <a16:creationId xmlns:a16="http://schemas.microsoft.com/office/drawing/2014/main" id="{560C3777-F684-FC8F-2352-A9F16EBA1C7B}"/>
                </a:ext>
              </a:extLst>
            </p:cNvPr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4796;p68">
              <a:extLst>
                <a:ext uri="{FF2B5EF4-FFF2-40B4-BE49-F238E27FC236}">
                  <a16:creationId xmlns:a16="http://schemas.microsoft.com/office/drawing/2014/main" id="{0866F1B8-5016-9E3C-6697-2A0398068A73}"/>
                </a:ext>
              </a:extLst>
            </p:cNvPr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4797;p68">
              <a:extLst>
                <a:ext uri="{FF2B5EF4-FFF2-40B4-BE49-F238E27FC236}">
                  <a16:creationId xmlns:a16="http://schemas.microsoft.com/office/drawing/2014/main" id="{239F93DC-1950-290C-DA58-E7345DC7BA9A}"/>
                </a:ext>
              </a:extLst>
            </p:cNvPr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4798;p68">
              <a:extLst>
                <a:ext uri="{FF2B5EF4-FFF2-40B4-BE49-F238E27FC236}">
                  <a16:creationId xmlns:a16="http://schemas.microsoft.com/office/drawing/2014/main" id="{FDB4567C-A791-178D-59A2-FD7508511763}"/>
                </a:ext>
              </a:extLst>
            </p:cNvPr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4799;p68">
              <a:extLst>
                <a:ext uri="{FF2B5EF4-FFF2-40B4-BE49-F238E27FC236}">
                  <a16:creationId xmlns:a16="http://schemas.microsoft.com/office/drawing/2014/main" id="{25D1F80D-2B53-C06C-F835-2EB914D51266}"/>
                </a:ext>
              </a:extLst>
            </p:cNvPr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4800;p68">
              <a:extLst>
                <a:ext uri="{FF2B5EF4-FFF2-40B4-BE49-F238E27FC236}">
                  <a16:creationId xmlns:a16="http://schemas.microsoft.com/office/drawing/2014/main" id="{58E12F6F-0A0B-B1E5-BBDA-63EC15F09EDC}"/>
                </a:ext>
              </a:extLst>
            </p:cNvPr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4801;p68">
              <a:extLst>
                <a:ext uri="{FF2B5EF4-FFF2-40B4-BE49-F238E27FC236}">
                  <a16:creationId xmlns:a16="http://schemas.microsoft.com/office/drawing/2014/main" id="{9525C25A-25C3-2A1F-ADCA-3CE49BDDA8D9}"/>
                </a:ext>
              </a:extLst>
            </p:cNvPr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4802;p68">
              <a:extLst>
                <a:ext uri="{FF2B5EF4-FFF2-40B4-BE49-F238E27FC236}">
                  <a16:creationId xmlns:a16="http://schemas.microsoft.com/office/drawing/2014/main" id="{8AECFCBC-3098-43C2-7A75-4BD5B5C9C9C0}"/>
                </a:ext>
              </a:extLst>
            </p:cNvPr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4803;p68">
              <a:extLst>
                <a:ext uri="{FF2B5EF4-FFF2-40B4-BE49-F238E27FC236}">
                  <a16:creationId xmlns:a16="http://schemas.microsoft.com/office/drawing/2014/main" id="{7EBC8695-F7F0-6336-EBF8-AEB9994D47FC}"/>
                </a:ext>
              </a:extLst>
            </p:cNvPr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4804;p68">
              <a:extLst>
                <a:ext uri="{FF2B5EF4-FFF2-40B4-BE49-F238E27FC236}">
                  <a16:creationId xmlns:a16="http://schemas.microsoft.com/office/drawing/2014/main" id="{FC4BCD2C-82D6-21DC-7E52-AE26304C2049}"/>
                </a:ext>
              </a:extLst>
            </p:cNvPr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4805;p68">
              <a:extLst>
                <a:ext uri="{FF2B5EF4-FFF2-40B4-BE49-F238E27FC236}">
                  <a16:creationId xmlns:a16="http://schemas.microsoft.com/office/drawing/2014/main" id="{CBA9494E-4A8B-DE66-D781-20AB304887FE}"/>
                </a:ext>
              </a:extLst>
            </p:cNvPr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4806;p68">
              <a:extLst>
                <a:ext uri="{FF2B5EF4-FFF2-40B4-BE49-F238E27FC236}">
                  <a16:creationId xmlns:a16="http://schemas.microsoft.com/office/drawing/2014/main" id="{F0F52634-C9E0-CE26-5B07-8566C2C094B3}"/>
                </a:ext>
              </a:extLst>
            </p:cNvPr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4807;p68">
              <a:extLst>
                <a:ext uri="{FF2B5EF4-FFF2-40B4-BE49-F238E27FC236}">
                  <a16:creationId xmlns:a16="http://schemas.microsoft.com/office/drawing/2014/main" id="{F1A47DA6-9C4F-5AE9-51CC-43E4EC0834DD}"/>
                </a:ext>
              </a:extLst>
            </p:cNvPr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4808;p68">
              <a:extLst>
                <a:ext uri="{FF2B5EF4-FFF2-40B4-BE49-F238E27FC236}">
                  <a16:creationId xmlns:a16="http://schemas.microsoft.com/office/drawing/2014/main" id="{79EFB1E0-1297-0618-6B33-03B513C1A50A}"/>
                </a:ext>
              </a:extLst>
            </p:cNvPr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4809;p68">
              <a:extLst>
                <a:ext uri="{FF2B5EF4-FFF2-40B4-BE49-F238E27FC236}">
                  <a16:creationId xmlns:a16="http://schemas.microsoft.com/office/drawing/2014/main" id="{34C1092D-2CF3-2B3A-AD59-A3EA9BDC950F}"/>
                </a:ext>
              </a:extLst>
            </p:cNvPr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4810;p68">
              <a:extLst>
                <a:ext uri="{FF2B5EF4-FFF2-40B4-BE49-F238E27FC236}">
                  <a16:creationId xmlns:a16="http://schemas.microsoft.com/office/drawing/2014/main" id="{007376B4-ACD0-4F6E-F7C1-0025C49C8FF6}"/>
                </a:ext>
              </a:extLst>
            </p:cNvPr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4811;p68">
              <a:extLst>
                <a:ext uri="{FF2B5EF4-FFF2-40B4-BE49-F238E27FC236}">
                  <a16:creationId xmlns:a16="http://schemas.microsoft.com/office/drawing/2014/main" id="{1FF57B1F-D413-D044-7331-6F227F1FD9BF}"/>
                </a:ext>
              </a:extLst>
            </p:cNvPr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4812;p68">
              <a:extLst>
                <a:ext uri="{FF2B5EF4-FFF2-40B4-BE49-F238E27FC236}">
                  <a16:creationId xmlns:a16="http://schemas.microsoft.com/office/drawing/2014/main" id="{EDB37ED0-9A2F-E9CA-5BA6-0725DEFB3109}"/>
                </a:ext>
              </a:extLst>
            </p:cNvPr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4813;p68">
              <a:extLst>
                <a:ext uri="{FF2B5EF4-FFF2-40B4-BE49-F238E27FC236}">
                  <a16:creationId xmlns:a16="http://schemas.microsoft.com/office/drawing/2014/main" id="{96596311-C93D-A4E8-09B5-0C695DFDE4E2}"/>
                </a:ext>
              </a:extLst>
            </p:cNvPr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4814;p68">
              <a:extLst>
                <a:ext uri="{FF2B5EF4-FFF2-40B4-BE49-F238E27FC236}">
                  <a16:creationId xmlns:a16="http://schemas.microsoft.com/office/drawing/2014/main" id="{A5E488E7-B87F-A98B-F3A9-B56E76460C62}"/>
                </a:ext>
              </a:extLst>
            </p:cNvPr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4815;p68">
              <a:extLst>
                <a:ext uri="{FF2B5EF4-FFF2-40B4-BE49-F238E27FC236}">
                  <a16:creationId xmlns:a16="http://schemas.microsoft.com/office/drawing/2014/main" id="{DECA339D-89CB-4C90-3E34-708DAAD9EFC9}"/>
                </a:ext>
              </a:extLst>
            </p:cNvPr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4816;p68">
              <a:extLst>
                <a:ext uri="{FF2B5EF4-FFF2-40B4-BE49-F238E27FC236}">
                  <a16:creationId xmlns:a16="http://schemas.microsoft.com/office/drawing/2014/main" id="{32C47666-F0A3-0B8E-F669-A9D8E7F067E5}"/>
                </a:ext>
              </a:extLst>
            </p:cNvPr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4817;p68">
              <a:extLst>
                <a:ext uri="{FF2B5EF4-FFF2-40B4-BE49-F238E27FC236}">
                  <a16:creationId xmlns:a16="http://schemas.microsoft.com/office/drawing/2014/main" id="{638583E2-D8DC-D71C-8528-1DB9172DEB4A}"/>
                </a:ext>
              </a:extLst>
            </p:cNvPr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4818;p68">
              <a:extLst>
                <a:ext uri="{FF2B5EF4-FFF2-40B4-BE49-F238E27FC236}">
                  <a16:creationId xmlns:a16="http://schemas.microsoft.com/office/drawing/2014/main" id="{F1A2C4F4-D610-EF5B-1A72-FDBB9E53986B}"/>
                </a:ext>
              </a:extLst>
            </p:cNvPr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4819;p68">
              <a:extLst>
                <a:ext uri="{FF2B5EF4-FFF2-40B4-BE49-F238E27FC236}">
                  <a16:creationId xmlns:a16="http://schemas.microsoft.com/office/drawing/2014/main" id="{8DDCB8AB-0584-3D55-816E-5F730CCA59C6}"/>
                </a:ext>
              </a:extLst>
            </p:cNvPr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4820;p68">
              <a:extLst>
                <a:ext uri="{FF2B5EF4-FFF2-40B4-BE49-F238E27FC236}">
                  <a16:creationId xmlns:a16="http://schemas.microsoft.com/office/drawing/2014/main" id="{88E5E891-6203-409F-F95B-C45D16C0C93F}"/>
                </a:ext>
              </a:extLst>
            </p:cNvPr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4821;p68">
              <a:extLst>
                <a:ext uri="{FF2B5EF4-FFF2-40B4-BE49-F238E27FC236}">
                  <a16:creationId xmlns:a16="http://schemas.microsoft.com/office/drawing/2014/main" id="{0CCB17C9-C392-BC55-C822-57CA30216AFE}"/>
                </a:ext>
              </a:extLst>
            </p:cNvPr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4822;p68">
              <a:extLst>
                <a:ext uri="{FF2B5EF4-FFF2-40B4-BE49-F238E27FC236}">
                  <a16:creationId xmlns:a16="http://schemas.microsoft.com/office/drawing/2014/main" id="{7E3F9283-6CB4-9FA9-8F2E-2083DE0888FD}"/>
                </a:ext>
              </a:extLst>
            </p:cNvPr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4823;p68">
              <a:extLst>
                <a:ext uri="{FF2B5EF4-FFF2-40B4-BE49-F238E27FC236}">
                  <a16:creationId xmlns:a16="http://schemas.microsoft.com/office/drawing/2014/main" id="{B234D2A9-D127-995E-CB69-8C5524B29711}"/>
                </a:ext>
              </a:extLst>
            </p:cNvPr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4824;p68">
              <a:extLst>
                <a:ext uri="{FF2B5EF4-FFF2-40B4-BE49-F238E27FC236}">
                  <a16:creationId xmlns:a16="http://schemas.microsoft.com/office/drawing/2014/main" id="{51A5ECC0-1414-5A83-B0C3-3019463E3F56}"/>
                </a:ext>
              </a:extLst>
            </p:cNvPr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4825;p68">
              <a:extLst>
                <a:ext uri="{FF2B5EF4-FFF2-40B4-BE49-F238E27FC236}">
                  <a16:creationId xmlns:a16="http://schemas.microsoft.com/office/drawing/2014/main" id="{74A2E350-BCE2-6AC8-5D8B-10BCBDFF5D9C}"/>
                </a:ext>
              </a:extLst>
            </p:cNvPr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4826;p68">
              <a:extLst>
                <a:ext uri="{FF2B5EF4-FFF2-40B4-BE49-F238E27FC236}">
                  <a16:creationId xmlns:a16="http://schemas.microsoft.com/office/drawing/2014/main" id="{8C114F6F-CA25-9C61-793B-E885B80060B8}"/>
                </a:ext>
              </a:extLst>
            </p:cNvPr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4827;p68">
              <a:extLst>
                <a:ext uri="{FF2B5EF4-FFF2-40B4-BE49-F238E27FC236}">
                  <a16:creationId xmlns:a16="http://schemas.microsoft.com/office/drawing/2014/main" id="{083D9698-BF72-0E83-831A-BC6BAC224A55}"/>
                </a:ext>
              </a:extLst>
            </p:cNvPr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4828;p68">
              <a:extLst>
                <a:ext uri="{FF2B5EF4-FFF2-40B4-BE49-F238E27FC236}">
                  <a16:creationId xmlns:a16="http://schemas.microsoft.com/office/drawing/2014/main" id="{DCB3C234-32F4-529D-F04D-7A73C3DB9904}"/>
                </a:ext>
              </a:extLst>
            </p:cNvPr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4829;p68">
              <a:extLst>
                <a:ext uri="{FF2B5EF4-FFF2-40B4-BE49-F238E27FC236}">
                  <a16:creationId xmlns:a16="http://schemas.microsoft.com/office/drawing/2014/main" id="{2CF697D6-6C74-A424-44A6-DA28675379B4}"/>
                </a:ext>
              </a:extLst>
            </p:cNvPr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4830;p68">
              <a:extLst>
                <a:ext uri="{FF2B5EF4-FFF2-40B4-BE49-F238E27FC236}">
                  <a16:creationId xmlns:a16="http://schemas.microsoft.com/office/drawing/2014/main" id="{4DF8B6DF-4264-3A42-1904-E572BE4ADC1C}"/>
                </a:ext>
              </a:extLst>
            </p:cNvPr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4831;p68">
              <a:extLst>
                <a:ext uri="{FF2B5EF4-FFF2-40B4-BE49-F238E27FC236}">
                  <a16:creationId xmlns:a16="http://schemas.microsoft.com/office/drawing/2014/main" id="{F2024E52-518C-C335-7B69-BB618DDED62C}"/>
                </a:ext>
              </a:extLst>
            </p:cNvPr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4832;p68">
              <a:extLst>
                <a:ext uri="{FF2B5EF4-FFF2-40B4-BE49-F238E27FC236}">
                  <a16:creationId xmlns:a16="http://schemas.microsoft.com/office/drawing/2014/main" id="{5627689E-D377-EF07-2FB0-CC4FF80D6330}"/>
                </a:ext>
              </a:extLst>
            </p:cNvPr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4833;p68">
              <a:extLst>
                <a:ext uri="{FF2B5EF4-FFF2-40B4-BE49-F238E27FC236}">
                  <a16:creationId xmlns:a16="http://schemas.microsoft.com/office/drawing/2014/main" id="{EDDCA2AC-7D4A-9CA2-855F-A316FEF3A7BF}"/>
                </a:ext>
              </a:extLst>
            </p:cNvPr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4834;p68">
              <a:extLst>
                <a:ext uri="{FF2B5EF4-FFF2-40B4-BE49-F238E27FC236}">
                  <a16:creationId xmlns:a16="http://schemas.microsoft.com/office/drawing/2014/main" id="{5B196F21-68F4-F391-87E8-FC8B4E961C3D}"/>
                </a:ext>
              </a:extLst>
            </p:cNvPr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4835;p68">
              <a:extLst>
                <a:ext uri="{FF2B5EF4-FFF2-40B4-BE49-F238E27FC236}">
                  <a16:creationId xmlns:a16="http://schemas.microsoft.com/office/drawing/2014/main" id="{FA47A41D-3357-CD32-B7B8-5373363B9805}"/>
                </a:ext>
              </a:extLst>
            </p:cNvPr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4836;p68">
              <a:extLst>
                <a:ext uri="{FF2B5EF4-FFF2-40B4-BE49-F238E27FC236}">
                  <a16:creationId xmlns:a16="http://schemas.microsoft.com/office/drawing/2014/main" id="{36F18870-76E5-4D1B-2DF5-5CEF7FF84CFF}"/>
                </a:ext>
              </a:extLst>
            </p:cNvPr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4837;p68">
              <a:extLst>
                <a:ext uri="{FF2B5EF4-FFF2-40B4-BE49-F238E27FC236}">
                  <a16:creationId xmlns:a16="http://schemas.microsoft.com/office/drawing/2014/main" id="{49DC9D86-456C-4C79-E443-FFEAF2591117}"/>
                </a:ext>
              </a:extLst>
            </p:cNvPr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4838;p68">
              <a:extLst>
                <a:ext uri="{FF2B5EF4-FFF2-40B4-BE49-F238E27FC236}">
                  <a16:creationId xmlns:a16="http://schemas.microsoft.com/office/drawing/2014/main" id="{E8937896-D911-802A-6806-91BEFCABD785}"/>
                </a:ext>
              </a:extLst>
            </p:cNvPr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4839;p68">
              <a:extLst>
                <a:ext uri="{FF2B5EF4-FFF2-40B4-BE49-F238E27FC236}">
                  <a16:creationId xmlns:a16="http://schemas.microsoft.com/office/drawing/2014/main" id="{AD192BA1-77FB-5B39-D3A2-98D532066796}"/>
                </a:ext>
              </a:extLst>
            </p:cNvPr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4840;p68">
              <a:extLst>
                <a:ext uri="{FF2B5EF4-FFF2-40B4-BE49-F238E27FC236}">
                  <a16:creationId xmlns:a16="http://schemas.microsoft.com/office/drawing/2014/main" id="{94F1AB8A-9C55-126A-E1FC-6BFCAF812FE4}"/>
                </a:ext>
              </a:extLst>
            </p:cNvPr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4841;p68">
              <a:extLst>
                <a:ext uri="{FF2B5EF4-FFF2-40B4-BE49-F238E27FC236}">
                  <a16:creationId xmlns:a16="http://schemas.microsoft.com/office/drawing/2014/main" id="{B3631149-79EF-031A-B530-9FF42A4C8C90}"/>
                </a:ext>
              </a:extLst>
            </p:cNvPr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4842;p68">
              <a:extLst>
                <a:ext uri="{FF2B5EF4-FFF2-40B4-BE49-F238E27FC236}">
                  <a16:creationId xmlns:a16="http://schemas.microsoft.com/office/drawing/2014/main" id="{2F68737F-BD0B-164E-2277-33D9E5AF9DD8}"/>
                </a:ext>
              </a:extLst>
            </p:cNvPr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4843;p68">
              <a:extLst>
                <a:ext uri="{FF2B5EF4-FFF2-40B4-BE49-F238E27FC236}">
                  <a16:creationId xmlns:a16="http://schemas.microsoft.com/office/drawing/2014/main" id="{5465357D-3E9C-DEEC-EADF-DDF510567A9F}"/>
                </a:ext>
              </a:extLst>
            </p:cNvPr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4844;p68">
              <a:extLst>
                <a:ext uri="{FF2B5EF4-FFF2-40B4-BE49-F238E27FC236}">
                  <a16:creationId xmlns:a16="http://schemas.microsoft.com/office/drawing/2014/main" id="{9CBF9363-1D92-7BAE-38C8-2CC44441D6BE}"/>
                </a:ext>
              </a:extLst>
            </p:cNvPr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4845;p68">
              <a:extLst>
                <a:ext uri="{FF2B5EF4-FFF2-40B4-BE49-F238E27FC236}">
                  <a16:creationId xmlns:a16="http://schemas.microsoft.com/office/drawing/2014/main" id="{500E5287-3617-E3CD-E3BC-A97C713BA01C}"/>
                </a:ext>
              </a:extLst>
            </p:cNvPr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4846;p68">
              <a:extLst>
                <a:ext uri="{FF2B5EF4-FFF2-40B4-BE49-F238E27FC236}">
                  <a16:creationId xmlns:a16="http://schemas.microsoft.com/office/drawing/2014/main" id="{D8BD8189-0CC6-9E14-97A6-110C51F395E5}"/>
                </a:ext>
              </a:extLst>
            </p:cNvPr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4847;p68">
              <a:extLst>
                <a:ext uri="{FF2B5EF4-FFF2-40B4-BE49-F238E27FC236}">
                  <a16:creationId xmlns:a16="http://schemas.microsoft.com/office/drawing/2014/main" id="{12B76F3E-319B-C84A-5C01-BA0746F0B87E}"/>
                </a:ext>
              </a:extLst>
            </p:cNvPr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4848;p68">
              <a:extLst>
                <a:ext uri="{FF2B5EF4-FFF2-40B4-BE49-F238E27FC236}">
                  <a16:creationId xmlns:a16="http://schemas.microsoft.com/office/drawing/2014/main" id="{1AE0C7F2-F259-B51E-8EB6-814AF994E291}"/>
                </a:ext>
              </a:extLst>
            </p:cNvPr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4849;p68">
              <a:extLst>
                <a:ext uri="{FF2B5EF4-FFF2-40B4-BE49-F238E27FC236}">
                  <a16:creationId xmlns:a16="http://schemas.microsoft.com/office/drawing/2014/main" id="{EFD65FFF-CBFE-D5A9-F865-C8B274CC57C5}"/>
                </a:ext>
              </a:extLst>
            </p:cNvPr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4850;p68">
              <a:extLst>
                <a:ext uri="{FF2B5EF4-FFF2-40B4-BE49-F238E27FC236}">
                  <a16:creationId xmlns:a16="http://schemas.microsoft.com/office/drawing/2014/main" id="{BE422A14-C8B0-6A00-349F-3F882123E2ED}"/>
                </a:ext>
              </a:extLst>
            </p:cNvPr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4851;p68">
              <a:extLst>
                <a:ext uri="{FF2B5EF4-FFF2-40B4-BE49-F238E27FC236}">
                  <a16:creationId xmlns:a16="http://schemas.microsoft.com/office/drawing/2014/main" id="{1F63A546-5301-4BBC-CD19-4988C45A2ED2}"/>
                </a:ext>
              </a:extLst>
            </p:cNvPr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4852;p68">
              <a:extLst>
                <a:ext uri="{FF2B5EF4-FFF2-40B4-BE49-F238E27FC236}">
                  <a16:creationId xmlns:a16="http://schemas.microsoft.com/office/drawing/2014/main" id="{CB68DD6A-197D-688B-5C22-A71F2DDB8F39}"/>
                </a:ext>
              </a:extLst>
            </p:cNvPr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4853;p68">
              <a:extLst>
                <a:ext uri="{FF2B5EF4-FFF2-40B4-BE49-F238E27FC236}">
                  <a16:creationId xmlns:a16="http://schemas.microsoft.com/office/drawing/2014/main" id="{00D2EC40-62E3-F829-0F38-4798E143ADE0}"/>
                </a:ext>
              </a:extLst>
            </p:cNvPr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4854;p68">
              <a:extLst>
                <a:ext uri="{FF2B5EF4-FFF2-40B4-BE49-F238E27FC236}">
                  <a16:creationId xmlns:a16="http://schemas.microsoft.com/office/drawing/2014/main" id="{EA742606-F9FB-9496-EB2D-3161279957ED}"/>
                </a:ext>
              </a:extLst>
            </p:cNvPr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4855;p68">
              <a:extLst>
                <a:ext uri="{FF2B5EF4-FFF2-40B4-BE49-F238E27FC236}">
                  <a16:creationId xmlns:a16="http://schemas.microsoft.com/office/drawing/2014/main" id="{59CD60E3-6BBB-E777-B881-3E3F03749C9C}"/>
                </a:ext>
              </a:extLst>
            </p:cNvPr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4856;p68">
              <a:extLst>
                <a:ext uri="{FF2B5EF4-FFF2-40B4-BE49-F238E27FC236}">
                  <a16:creationId xmlns:a16="http://schemas.microsoft.com/office/drawing/2014/main" id="{9A3A067A-67EF-9714-E669-B950751EF6A9}"/>
                </a:ext>
              </a:extLst>
            </p:cNvPr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4857;p68">
              <a:extLst>
                <a:ext uri="{FF2B5EF4-FFF2-40B4-BE49-F238E27FC236}">
                  <a16:creationId xmlns:a16="http://schemas.microsoft.com/office/drawing/2014/main" id="{4285A0CD-D013-3261-D0BF-F06FF363FB00}"/>
                </a:ext>
              </a:extLst>
            </p:cNvPr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4858;p68">
              <a:extLst>
                <a:ext uri="{FF2B5EF4-FFF2-40B4-BE49-F238E27FC236}">
                  <a16:creationId xmlns:a16="http://schemas.microsoft.com/office/drawing/2014/main" id="{EC1DC3D9-335E-624B-A204-68113013454D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4859;p68">
              <a:extLst>
                <a:ext uri="{FF2B5EF4-FFF2-40B4-BE49-F238E27FC236}">
                  <a16:creationId xmlns:a16="http://schemas.microsoft.com/office/drawing/2014/main" id="{5E55B811-3F4D-3D6B-DC9A-9AFDB9811134}"/>
                </a:ext>
              </a:extLst>
            </p:cNvPr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4860;p68">
              <a:extLst>
                <a:ext uri="{FF2B5EF4-FFF2-40B4-BE49-F238E27FC236}">
                  <a16:creationId xmlns:a16="http://schemas.microsoft.com/office/drawing/2014/main" id="{1474900B-A59B-DD3F-0C77-A93D14B8FF6D}"/>
                </a:ext>
              </a:extLst>
            </p:cNvPr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4861;p68">
              <a:extLst>
                <a:ext uri="{FF2B5EF4-FFF2-40B4-BE49-F238E27FC236}">
                  <a16:creationId xmlns:a16="http://schemas.microsoft.com/office/drawing/2014/main" id="{C0021412-A2C6-E641-C4EE-A7D17EDAC38A}"/>
                </a:ext>
              </a:extLst>
            </p:cNvPr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4862;p68">
              <a:extLst>
                <a:ext uri="{FF2B5EF4-FFF2-40B4-BE49-F238E27FC236}">
                  <a16:creationId xmlns:a16="http://schemas.microsoft.com/office/drawing/2014/main" id="{A2595287-1CAE-8061-70B8-FC50EE0556A7}"/>
                </a:ext>
              </a:extLst>
            </p:cNvPr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4863;p68">
              <a:extLst>
                <a:ext uri="{FF2B5EF4-FFF2-40B4-BE49-F238E27FC236}">
                  <a16:creationId xmlns:a16="http://schemas.microsoft.com/office/drawing/2014/main" id="{F8D1BF92-74BF-AADC-D3DC-AF19C0D4762C}"/>
                </a:ext>
              </a:extLst>
            </p:cNvPr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4864;p68">
              <a:extLst>
                <a:ext uri="{FF2B5EF4-FFF2-40B4-BE49-F238E27FC236}">
                  <a16:creationId xmlns:a16="http://schemas.microsoft.com/office/drawing/2014/main" id="{AF247D0F-2111-BC51-F0D3-216F204397B1}"/>
                </a:ext>
              </a:extLst>
            </p:cNvPr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4865;p68">
              <a:extLst>
                <a:ext uri="{FF2B5EF4-FFF2-40B4-BE49-F238E27FC236}">
                  <a16:creationId xmlns:a16="http://schemas.microsoft.com/office/drawing/2014/main" id="{9F0726A4-E43F-70C5-791A-D66CBF222F51}"/>
                </a:ext>
              </a:extLst>
            </p:cNvPr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4866;p68">
              <a:extLst>
                <a:ext uri="{FF2B5EF4-FFF2-40B4-BE49-F238E27FC236}">
                  <a16:creationId xmlns:a16="http://schemas.microsoft.com/office/drawing/2014/main" id="{70C98F42-7F32-5AC5-E8FB-0723A0271463}"/>
                </a:ext>
              </a:extLst>
            </p:cNvPr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4867;p68">
              <a:extLst>
                <a:ext uri="{FF2B5EF4-FFF2-40B4-BE49-F238E27FC236}">
                  <a16:creationId xmlns:a16="http://schemas.microsoft.com/office/drawing/2014/main" id="{96CB51DD-560F-4D9B-A967-F2AB4E4FA898}"/>
                </a:ext>
              </a:extLst>
            </p:cNvPr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4868;p68">
              <a:extLst>
                <a:ext uri="{FF2B5EF4-FFF2-40B4-BE49-F238E27FC236}">
                  <a16:creationId xmlns:a16="http://schemas.microsoft.com/office/drawing/2014/main" id="{12EF59AF-7519-DA32-6ADC-DFBF44A1D873}"/>
                </a:ext>
              </a:extLst>
            </p:cNvPr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4869;p68">
              <a:extLst>
                <a:ext uri="{FF2B5EF4-FFF2-40B4-BE49-F238E27FC236}">
                  <a16:creationId xmlns:a16="http://schemas.microsoft.com/office/drawing/2014/main" id="{7965D459-816F-7F97-07AD-7DDD58D81C18}"/>
                </a:ext>
              </a:extLst>
            </p:cNvPr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4870;p68">
              <a:extLst>
                <a:ext uri="{FF2B5EF4-FFF2-40B4-BE49-F238E27FC236}">
                  <a16:creationId xmlns:a16="http://schemas.microsoft.com/office/drawing/2014/main" id="{0DDCF442-D30C-3988-FFDB-08E179142E37}"/>
                </a:ext>
              </a:extLst>
            </p:cNvPr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4871;p68">
              <a:extLst>
                <a:ext uri="{FF2B5EF4-FFF2-40B4-BE49-F238E27FC236}">
                  <a16:creationId xmlns:a16="http://schemas.microsoft.com/office/drawing/2014/main" id="{E3B6C86D-2630-B6F2-068A-1DC275E68CEF}"/>
                </a:ext>
              </a:extLst>
            </p:cNvPr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4872;p68">
              <a:extLst>
                <a:ext uri="{FF2B5EF4-FFF2-40B4-BE49-F238E27FC236}">
                  <a16:creationId xmlns:a16="http://schemas.microsoft.com/office/drawing/2014/main" id="{F8160858-6EFF-2586-8A1F-D8F4AC249F02}"/>
                </a:ext>
              </a:extLst>
            </p:cNvPr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4873;p68">
              <a:extLst>
                <a:ext uri="{FF2B5EF4-FFF2-40B4-BE49-F238E27FC236}">
                  <a16:creationId xmlns:a16="http://schemas.microsoft.com/office/drawing/2014/main" id="{1E6ADCBE-C96A-E9D5-2C4B-795B4CDFA11D}"/>
                </a:ext>
              </a:extLst>
            </p:cNvPr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4874;p68">
              <a:extLst>
                <a:ext uri="{FF2B5EF4-FFF2-40B4-BE49-F238E27FC236}">
                  <a16:creationId xmlns:a16="http://schemas.microsoft.com/office/drawing/2014/main" id="{B7BE1A9D-2FD0-E20E-7848-0C961EB2CECB}"/>
                </a:ext>
              </a:extLst>
            </p:cNvPr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4875;p68">
              <a:extLst>
                <a:ext uri="{FF2B5EF4-FFF2-40B4-BE49-F238E27FC236}">
                  <a16:creationId xmlns:a16="http://schemas.microsoft.com/office/drawing/2014/main" id="{DEE21C49-9782-FA32-A07D-2127A23B449A}"/>
                </a:ext>
              </a:extLst>
            </p:cNvPr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4876;p68">
              <a:extLst>
                <a:ext uri="{FF2B5EF4-FFF2-40B4-BE49-F238E27FC236}">
                  <a16:creationId xmlns:a16="http://schemas.microsoft.com/office/drawing/2014/main" id="{B515BE8C-8FE0-CD5C-4611-CE62ED712C1D}"/>
                </a:ext>
              </a:extLst>
            </p:cNvPr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4877;p68">
              <a:extLst>
                <a:ext uri="{FF2B5EF4-FFF2-40B4-BE49-F238E27FC236}">
                  <a16:creationId xmlns:a16="http://schemas.microsoft.com/office/drawing/2014/main" id="{548950F8-B96D-495A-512C-313DC93C1E3A}"/>
                </a:ext>
              </a:extLst>
            </p:cNvPr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4878;p68">
              <a:extLst>
                <a:ext uri="{FF2B5EF4-FFF2-40B4-BE49-F238E27FC236}">
                  <a16:creationId xmlns:a16="http://schemas.microsoft.com/office/drawing/2014/main" id="{D9A1BAB6-1207-1087-ABFC-87F4EF79778A}"/>
                </a:ext>
              </a:extLst>
            </p:cNvPr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4879;p68">
              <a:extLst>
                <a:ext uri="{FF2B5EF4-FFF2-40B4-BE49-F238E27FC236}">
                  <a16:creationId xmlns:a16="http://schemas.microsoft.com/office/drawing/2014/main" id="{57BC4F23-F26B-8452-7ED7-1D05787F359B}"/>
                </a:ext>
              </a:extLst>
            </p:cNvPr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4880;p68">
              <a:extLst>
                <a:ext uri="{FF2B5EF4-FFF2-40B4-BE49-F238E27FC236}">
                  <a16:creationId xmlns:a16="http://schemas.microsoft.com/office/drawing/2014/main" id="{BC9E06FC-5620-FF15-88C4-A537BF810ECF}"/>
                </a:ext>
              </a:extLst>
            </p:cNvPr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4881;p68">
              <a:extLst>
                <a:ext uri="{FF2B5EF4-FFF2-40B4-BE49-F238E27FC236}">
                  <a16:creationId xmlns:a16="http://schemas.microsoft.com/office/drawing/2014/main" id="{6825D859-6562-E568-4955-93819B991742}"/>
                </a:ext>
              </a:extLst>
            </p:cNvPr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4882;p68">
              <a:extLst>
                <a:ext uri="{FF2B5EF4-FFF2-40B4-BE49-F238E27FC236}">
                  <a16:creationId xmlns:a16="http://schemas.microsoft.com/office/drawing/2014/main" id="{D1647694-BE6B-90F9-BB52-20554B3DAC08}"/>
                </a:ext>
              </a:extLst>
            </p:cNvPr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4883;p68">
              <a:extLst>
                <a:ext uri="{FF2B5EF4-FFF2-40B4-BE49-F238E27FC236}">
                  <a16:creationId xmlns:a16="http://schemas.microsoft.com/office/drawing/2014/main" id="{7BCBAB1A-A8E6-350B-DDCF-338EE6AD3659}"/>
                </a:ext>
              </a:extLst>
            </p:cNvPr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4884;p68">
              <a:extLst>
                <a:ext uri="{FF2B5EF4-FFF2-40B4-BE49-F238E27FC236}">
                  <a16:creationId xmlns:a16="http://schemas.microsoft.com/office/drawing/2014/main" id="{71F77D36-448F-5498-ECDC-424716C1C384}"/>
                </a:ext>
              </a:extLst>
            </p:cNvPr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4885;p68">
              <a:extLst>
                <a:ext uri="{FF2B5EF4-FFF2-40B4-BE49-F238E27FC236}">
                  <a16:creationId xmlns:a16="http://schemas.microsoft.com/office/drawing/2014/main" id="{ACA9CD98-D560-9AE7-F61E-8F128928F1F8}"/>
                </a:ext>
              </a:extLst>
            </p:cNvPr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4886;p68">
              <a:extLst>
                <a:ext uri="{FF2B5EF4-FFF2-40B4-BE49-F238E27FC236}">
                  <a16:creationId xmlns:a16="http://schemas.microsoft.com/office/drawing/2014/main" id="{6724ED87-EA06-29AF-0A41-E53807400015}"/>
                </a:ext>
              </a:extLst>
            </p:cNvPr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4887;p68">
              <a:extLst>
                <a:ext uri="{FF2B5EF4-FFF2-40B4-BE49-F238E27FC236}">
                  <a16:creationId xmlns:a16="http://schemas.microsoft.com/office/drawing/2014/main" id="{0F725D5E-1223-718A-D444-464E2C05C9A2}"/>
                </a:ext>
              </a:extLst>
            </p:cNvPr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4888;p68">
              <a:extLst>
                <a:ext uri="{FF2B5EF4-FFF2-40B4-BE49-F238E27FC236}">
                  <a16:creationId xmlns:a16="http://schemas.microsoft.com/office/drawing/2014/main" id="{1C88E751-D67F-BEA5-66FB-58EF2EB1FC8C}"/>
                </a:ext>
              </a:extLst>
            </p:cNvPr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4889;p68">
              <a:extLst>
                <a:ext uri="{FF2B5EF4-FFF2-40B4-BE49-F238E27FC236}">
                  <a16:creationId xmlns:a16="http://schemas.microsoft.com/office/drawing/2014/main" id="{96070019-F13F-0614-CEC2-BD07391E1998}"/>
                </a:ext>
              </a:extLst>
            </p:cNvPr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4890;p68">
              <a:extLst>
                <a:ext uri="{FF2B5EF4-FFF2-40B4-BE49-F238E27FC236}">
                  <a16:creationId xmlns:a16="http://schemas.microsoft.com/office/drawing/2014/main" id="{0B8DA97C-31E6-8577-9180-3447E56D60C0}"/>
                </a:ext>
              </a:extLst>
            </p:cNvPr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4891;p68">
              <a:extLst>
                <a:ext uri="{FF2B5EF4-FFF2-40B4-BE49-F238E27FC236}">
                  <a16:creationId xmlns:a16="http://schemas.microsoft.com/office/drawing/2014/main" id="{CC8D07F5-6EA8-248D-3330-23BFC658DAD4}"/>
                </a:ext>
              </a:extLst>
            </p:cNvPr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4892;p68">
              <a:extLst>
                <a:ext uri="{FF2B5EF4-FFF2-40B4-BE49-F238E27FC236}">
                  <a16:creationId xmlns:a16="http://schemas.microsoft.com/office/drawing/2014/main" id="{8DD83E99-9415-E3FC-064F-6D3E2602F484}"/>
                </a:ext>
              </a:extLst>
            </p:cNvPr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4893;p68">
              <a:extLst>
                <a:ext uri="{FF2B5EF4-FFF2-40B4-BE49-F238E27FC236}">
                  <a16:creationId xmlns:a16="http://schemas.microsoft.com/office/drawing/2014/main" id="{3BC92806-3887-E534-5E0D-C7D2309C4FEF}"/>
                </a:ext>
              </a:extLst>
            </p:cNvPr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4894;p68">
              <a:extLst>
                <a:ext uri="{FF2B5EF4-FFF2-40B4-BE49-F238E27FC236}">
                  <a16:creationId xmlns:a16="http://schemas.microsoft.com/office/drawing/2014/main" id="{2005999D-6FF8-82C3-47B7-56C631C629EB}"/>
                </a:ext>
              </a:extLst>
            </p:cNvPr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4895;p68">
              <a:extLst>
                <a:ext uri="{FF2B5EF4-FFF2-40B4-BE49-F238E27FC236}">
                  <a16:creationId xmlns:a16="http://schemas.microsoft.com/office/drawing/2014/main" id="{26483880-6D54-C1C8-09BF-A6403F1C4A14}"/>
                </a:ext>
              </a:extLst>
            </p:cNvPr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4896;p68">
              <a:extLst>
                <a:ext uri="{FF2B5EF4-FFF2-40B4-BE49-F238E27FC236}">
                  <a16:creationId xmlns:a16="http://schemas.microsoft.com/office/drawing/2014/main" id="{9E34A672-CE84-3BA2-12A3-990FF668F00E}"/>
                </a:ext>
              </a:extLst>
            </p:cNvPr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4897;p68">
              <a:extLst>
                <a:ext uri="{FF2B5EF4-FFF2-40B4-BE49-F238E27FC236}">
                  <a16:creationId xmlns:a16="http://schemas.microsoft.com/office/drawing/2014/main" id="{B0C8580E-A3B9-D337-4742-E41DCF0B08C0}"/>
                </a:ext>
              </a:extLst>
            </p:cNvPr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4898;p68">
              <a:extLst>
                <a:ext uri="{FF2B5EF4-FFF2-40B4-BE49-F238E27FC236}">
                  <a16:creationId xmlns:a16="http://schemas.microsoft.com/office/drawing/2014/main" id="{DBB32764-E7AC-CFA7-A365-AB372FBBFCD8}"/>
                </a:ext>
              </a:extLst>
            </p:cNvPr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4899;p68">
              <a:extLst>
                <a:ext uri="{FF2B5EF4-FFF2-40B4-BE49-F238E27FC236}">
                  <a16:creationId xmlns:a16="http://schemas.microsoft.com/office/drawing/2014/main" id="{0A67B6CC-60AD-CE02-6280-60B8264D6477}"/>
                </a:ext>
              </a:extLst>
            </p:cNvPr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4900;p68">
              <a:extLst>
                <a:ext uri="{FF2B5EF4-FFF2-40B4-BE49-F238E27FC236}">
                  <a16:creationId xmlns:a16="http://schemas.microsoft.com/office/drawing/2014/main" id="{85446B46-6198-7F77-B967-9DF0E2F794DB}"/>
                </a:ext>
              </a:extLst>
            </p:cNvPr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4901;p68">
              <a:extLst>
                <a:ext uri="{FF2B5EF4-FFF2-40B4-BE49-F238E27FC236}">
                  <a16:creationId xmlns:a16="http://schemas.microsoft.com/office/drawing/2014/main" id="{099ED337-39D6-7D73-5750-FD5D58AAE4C1}"/>
                </a:ext>
              </a:extLst>
            </p:cNvPr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4902;p68">
              <a:extLst>
                <a:ext uri="{FF2B5EF4-FFF2-40B4-BE49-F238E27FC236}">
                  <a16:creationId xmlns:a16="http://schemas.microsoft.com/office/drawing/2014/main" id="{3CF8B667-1C12-D874-BD26-44C18E1AF5FE}"/>
                </a:ext>
              </a:extLst>
            </p:cNvPr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4903;p68">
              <a:extLst>
                <a:ext uri="{FF2B5EF4-FFF2-40B4-BE49-F238E27FC236}">
                  <a16:creationId xmlns:a16="http://schemas.microsoft.com/office/drawing/2014/main" id="{F8005683-25DA-6709-4320-A646C4F8B810}"/>
                </a:ext>
              </a:extLst>
            </p:cNvPr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4904;p68">
              <a:extLst>
                <a:ext uri="{FF2B5EF4-FFF2-40B4-BE49-F238E27FC236}">
                  <a16:creationId xmlns:a16="http://schemas.microsoft.com/office/drawing/2014/main" id="{29C2B1D4-9EB1-09E7-98F5-BE00A79A872D}"/>
                </a:ext>
              </a:extLst>
            </p:cNvPr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4905;p68">
              <a:extLst>
                <a:ext uri="{FF2B5EF4-FFF2-40B4-BE49-F238E27FC236}">
                  <a16:creationId xmlns:a16="http://schemas.microsoft.com/office/drawing/2014/main" id="{F71B9AF2-8A56-7B8D-74A9-9000399D15D0}"/>
                </a:ext>
              </a:extLst>
            </p:cNvPr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4906;p68">
              <a:extLst>
                <a:ext uri="{FF2B5EF4-FFF2-40B4-BE49-F238E27FC236}">
                  <a16:creationId xmlns:a16="http://schemas.microsoft.com/office/drawing/2014/main" id="{6C5A8EC5-AB7A-E99D-67BF-0D19B811DB58}"/>
                </a:ext>
              </a:extLst>
            </p:cNvPr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4907;p68">
              <a:extLst>
                <a:ext uri="{FF2B5EF4-FFF2-40B4-BE49-F238E27FC236}">
                  <a16:creationId xmlns:a16="http://schemas.microsoft.com/office/drawing/2014/main" id="{A61BD299-26D0-B576-458C-EBCE68C44A6F}"/>
                </a:ext>
              </a:extLst>
            </p:cNvPr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4908;p68">
              <a:extLst>
                <a:ext uri="{FF2B5EF4-FFF2-40B4-BE49-F238E27FC236}">
                  <a16:creationId xmlns:a16="http://schemas.microsoft.com/office/drawing/2014/main" id="{6D60E0F0-3482-F255-C92F-C2343ED0C134}"/>
                </a:ext>
              </a:extLst>
            </p:cNvPr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4909;p68">
              <a:extLst>
                <a:ext uri="{FF2B5EF4-FFF2-40B4-BE49-F238E27FC236}">
                  <a16:creationId xmlns:a16="http://schemas.microsoft.com/office/drawing/2014/main" id="{4145D337-8F2D-06FC-C7AD-8EDD311FBFDF}"/>
                </a:ext>
              </a:extLst>
            </p:cNvPr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4910;p68">
              <a:extLst>
                <a:ext uri="{FF2B5EF4-FFF2-40B4-BE49-F238E27FC236}">
                  <a16:creationId xmlns:a16="http://schemas.microsoft.com/office/drawing/2014/main" id="{83131EDB-B9A9-7D77-4BD2-0239711AAB48}"/>
                </a:ext>
              </a:extLst>
            </p:cNvPr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4911;p68">
              <a:extLst>
                <a:ext uri="{FF2B5EF4-FFF2-40B4-BE49-F238E27FC236}">
                  <a16:creationId xmlns:a16="http://schemas.microsoft.com/office/drawing/2014/main" id="{8E99A337-CE37-BD79-EDA4-A4DB1191F703}"/>
                </a:ext>
              </a:extLst>
            </p:cNvPr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4912;p68">
              <a:extLst>
                <a:ext uri="{FF2B5EF4-FFF2-40B4-BE49-F238E27FC236}">
                  <a16:creationId xmlns:a16="http://schemas.microsoft.com/office/drawing/2014/main" id="{AD0F9050-7DF9-EFFE-842F-BB4FCA80C722}"/>
                </a:ext>
              </a:extLst>
            </p:cNvPr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4913;p68">
              <a:extLst>
                <a:ext uri="{FF2B5EF4-FFF2-40B4-BE49-F238E27FC236}">
                  <a16:creationId xmlns:a16="http://schemas.microsoft.com/office/drawing/2014/main" id="{435DD1E6-5F33-BD25-4BA9-620EE56DE093}"/>
                </a:ext>
              </a:extLst>
            </p:cNvPr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4914;p68">
              <a:extLst>
                <a:ext uri="{FF2B5EF4-FFF2-40B4-BE49-F238E27FC236}">
                  <a16:creationId xmlns:a16="http://schemas.microsoft.com/office/drawing/2014/main" id="{A127096E-F7F4-5AB2-4774-D8DFD8DE26F3}"/>
                </a:ext>
              </a:extLst>
            </p:cNvPr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4915;p68">
              <a:extLst>
                <a:ext uri="{FF2B5EF4-FFF2-40B4-BE49-F238E27FC236}">
                  <a16:creationId xmlns:a16="http://schemas.microsoft.com/office/drawing/2014/main" id="{13AD9A96-45C6-FB07-B083-59CC38B4C343}"/>
                </a:ext>
              </a:extLst>
            </p:cNvPr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4916;p68">
              <a:extLst>
                <a:ext uri="{FF2B5EF4-FFF2-40B4-BE49-F238E27FC236}">
                  <a16:creationId xmlns:a16="http://schemas.microsoft.com/office/drawing/2014/main" id="{9F3BD75A-641B-7B54-2F25-62440E4CDA77}"/>
                </a:ext>
              </a:extLst>
            </p:cNvPr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4917;p68">
              <a:extLst>
                <a:ext uri="{FF2B5EF4-FFF2-40B4-BE49-F238E27FC236}">
                  <a16:creationId xmlns:a16="http://schemas.microsoft.com/office/drawing/2014/main" id="{32B19413-1BCD-7CCC-3824-B93AC8FCEAB2}"/>
                </a:ext>
              </a:extLst>
            </p:cNvPr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4918;p68">
              <a:extLst>
                <a:ext uri="{FF2B5EF4-FFF2-40B4-BE49-F238E27FC236}">
                  <a16:creationId xmlns:a16="http://schemas.microsoft.com/office/drawing/2014/main" id="{F44386EE-6232-43A4-2017-A50EC482B3D0}"/>
                </a:ext>
              </a:extLst>
            </p:cNvPr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4919;p68">
              <a:extLst>
                <a:ext uri="{FF2B5EF4-FFF2-40B4-BE49-F238E27FC236}">
                  <a16:creationId xmlns:a16="http://schemas.microsoft.com/office/drawing/2014/main" id="{F7179729-0888-217E-D425-03AA50710CE1}"/>
                </a:ext>
              </a:extLst>
            </p:cNvPr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4920;p68">
              <a:extLst>
                <a:ext uri="{FF2B5EF4-FFF2-40B4-BE49-F238E27FC236}">
                  <a16:creationId xmlns:a16="http://schemas.microsoft.com/office/drawing/2014/main" id="{2C6836A9-7167-CD95-D722-B410D53C8471}"/>
                </a:ext>
              </a:extLst>
            </p:cNvPr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4921;p68">
              <a:extLst>
                <a:ext uri="{FF2B5EF4-FFF2-40B4-BE49-F238E27FC236}">
                  <a16:creationId xmlns:a16="http://schemas.microsoft.com/office/drawing/2014/main" id="{34F7F86E-82B3-9833-304E-BAC14D6FDC4B}"/>
                </a:ext>
              </a:extLst>
            </p:cNvPr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4922;p68">
              <a:extLst>
                <a:ext uri="{FF2B5EF4-FFF2-40B4-BE49-F238E27FC236}">
                  <a16:creationId xmlns:a16="http://schemas.microsoft.com/office/drawing/2014/main" id="{C42BA8F4-E1DA-1E63-E696-356BDEABE067}"/>
                </a:ext>
              </a:extLst>
            </p:cNvPr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4923;p68">
              <a:extLst>
                <a:ext uri="{FF2B5EF4-FFF2-40B4-BE49-F238E27FC236}">
                  <a16:creationId xmlns:a16="http://schemas.microsoft.com/office/drawing/2014/main" id="{12E241F3-2879-0748-8417-BF1BD551054D}"/>
                </a:ext>
              </a:extLst>
            </p:cNvPr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4924;p68">
              <a:extLst>
                <a:ext uri="{FF2B5EF4-FFF2-40B4-BE49-F238E27FC236}">
                  <a16:creationId xmlns:a16="http://schemas.microsoft.com/office/drawing/2014/main" id="{01BE3C09-5C3A-C08D-643D-2EB4212F0D5B}"/>
                </a:ext>
              </a:extLst>
            </p:cNvPr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4925;p68">
              <a:extLst>
                <a:ext uri="{FF2B5EF4-FFF2-40B4-BE49-F238E27FC236}">
                  <a16:creationId xmlns:a16="http://schemas.microsoft.com/office/drawing/2014/main" id="{B8D7FED3-7598-93F1-F658-2DD96E7E49D1}"/>
                </a:ext>
              </a:extLst>
            </p:cNvPr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4926;p68">
              <a:extLst>
                <a:ext uri="{FF2B5EF4-FFF2-40B4-BE49-F238E27FC236}">
                  <a16:creationId xmlns:a16="http://schemas.microsoft.com/office/drawing/2014/main" id="{5DB48843-6B7F-E77F-279B-05EE9816D347}"/>
                </a:ext>
              </a:extLst>
            </p:cNvPr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4927;p68">
              <a:extLst>
                <a:ext uri="{FF2B5EF4-FFF2-40B4-BE49-F238E27FC236}">
                  <a16:creationId xmlns:a16="http://schemas.microsoft.com/office/drawing/2014/main" id="{5892A6DA-52BF-3F1C-9C19-066CC2A66990}"/>
                </a:ext>
              </a:extLst>
            </p:cNvPr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4928;p68">
              <a:extLst>
                <a:ext uri="{FF2B5EF4-FFF2-40B4-BE49-F238E27FC236}">
                  <a16:creationId xmlns:a16="http://schemas.microsoft.com/office/drawing/2014/main" id="{37B6F8E2-2D88-24D7-B060-150F0E913165}"/>
                </a:ext>
              </a:extLst>
            </p:cNvPr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4929;p68">
              <a:extLst>
                <a:ext uri="{FF2B5EF4-FFF2-40B4-BE49-F238E27FC236}">
                  <a16:creationId xmlns:a16="http://schemas.microsoft.com/office/drawing/2014/main" id="{CEFD489D-B96F-A743-65EA-0A1D971DFDEA}"/>
                </a:ext>
              </a:extLst>
            </p:cNvPr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4930;p68">
              <a:extLst>
                <a:ext uri="{FF2B5EF4-FFF2-40B4-BE49-F238E27FC236}">
                  <a16:creationId xmlns:a16="http://schemas.microsoft.com/office/drawing/2014/main" id="{5F8D0A89-4D4D-C399-6CF0-AD216B8290ED}"/>
                </a:ext>
              </a:extLst>
            </p:cNvPr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4931;p68">
              <a:extLst>
                <a:ext uri="{FF2B5EF4-FFF2-40B4-BE49-F238E27FC236}">
                  <a16:creationId xmlns:a16="http://schemas.microsoft.com/office/drawing/2014/main" id="{36575292-27DA-B28F-484A-69E78D505C13}"/>
                </a:ext>
              </a:extLst>
            </p:cNvPr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4932;p68">
              <a:extLst>
                <a:ext uri="{FF2B5EF4-FFF2-40B4-BE49-F238E27FC236}">
                  <a16:creationId xmlns:a16="http://schemas.microsoft.com/office/drawing/2014/main" id="{BF54623D-352E-8CE2-7908-84ADF62FA69B}"/>
                </a:ext>
              </a:extLst>
            </p:cNvPr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4933;p68">
              <a:extLst>
                <a:ext uri="{FF2B5EF4-FFF2-40B4-BE49-F238E27FC236}">
                  <a16:creationId xmlns:a16="http://schemas.microsoft.com/office/drawing/2014/main" id="{108384BF-5893-A6ED-45CA-950A5A53A1A5}"/>
                </a:ext>
              </a:extLst>
            </p:cNvPr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4934;p68">
              <a:extLst>
                <a:ext uri="{FF2B5EF4-FFF2-40B4-BE49-F238E27FC236}">
                  <a16:creationId xmlns:a16="http://schemas.microsoft.com/office/drawing/2014/main" id="{72A6C652-E641-72A3-8391-BD5006FD021B}"/>
                </a:ext>
              </a:extLst>
            </p:cNvPr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4935;p68">
              <a:extLst>
                <a:ext uri="{FF2B5EF4-FFF2-40B4-BE49-F238E27FC236}">
                  <a16:creationId xmlns:a16="http://schemas.microsoft.com/office/drawing/2014/main" id="{F537524F-C9CB-4AF0-52BB-9C776A238F87}"/>
                </a:ext>
              </a:extLst>
            </p:cNvPr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4936;p68">
              <a:extLst>
                <a:ext uri="{FF2B5EF4-FFF2-40B4-BE49-F238E27FC236}">
                  <a16:creationId xmlns:a16="http://schemas.microsoft.com/office/drawing/2014/main" id="{243BD052-BFD6-D74D-37E1-8D02B54C99CB}"/>
                </a:ext>
              </a:extLst>
            </p:cNvPr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4937;p68">
              <a:extLst>
                <a:ext uri="{FF2B5EF4-FFF2-40B4-BE49-F238E27FC236}">
                  <a16:creationId xmlns:a16="http://schemas.microsoft.com/office/drawing/2014/main" id="{712CA246-4EEB-A0D7-14CF-7A747B79D476}"/>
                </a:ext>
              </a:extLst>
            </p:cNvPr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4938;p68">
              <a:extLst>
                <a:ext uri="{FF2B5EF4-FFF2-40B4-BE49-F238E27FC236}">
                  <a16:creationId xmlns:a16="http://schemas.microsoft.com/office/drawing/2014/main" id="{C5DB6BE7-211D-77F2-0EB5-DA3579324877}"/>
                </a:ext>
              </a:extLst>
            </p:cNvPr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4939;p68">
              <a:extLst>
                <a:ext uri="{FF2B5EF4-FFF2-40B4-BE49-F238E27FC236}">
                  <a16:creationId xmlns:a16="http://schemas.microsoft.com/office/drawing/2014/main" id="{24D47CE5-4114-2EE1-2ABD-7E5C31B23C9B}"/>
                </a:ext>
              </a:extLst>
            </p:cNvPr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4940;p68">
              <a:extLst>
                <a:ext uri="{FF2B5EF4-FFF2-40B4-BE49-F238E27FC236}">
                  <a16:creationId xmlns:a16="http://schemas.microsoft.com/office/drawing/2014/main" id="{29A1AF01-877E-6AFA-9C26-65216DE97844}"/>
                </a:ext>
              </a:extLst>
            </p:cNvPr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4941;p68">
              <a:extLst>
                <a:ext uri="{FF2B5EF4-FFF2-40B4-BE49-F238E27FC236}">
                  <a16:creationId xmlns:a16="http://schemas.microsoft.com/office/drawing/2014/main" id="{CACA3881-36A7-264C-FBDF-AA13AF875B22}"/>
                </a:ext>
              </a:extLst>
            </p:cNvPr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4942;p68">
              <a:extLst>
                <a:ext uri="{FF2B5EF4-FFF2-40B4-BE49-F238E27FC236}">
                  <a16:creationId xmlns:a16="http://schemas.microsoft.com/office/drawing/2014/main" id="{A6B58E8C-B99F-300F-91A6-6EFDA77CBA9C}"/>
                </a:ext>
              </a:extLst>
            </p:cNvPr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4943;p68">
              <a:extLst>
                <a:ext uri="{FF2B5EF4-FFF2-40B4-BE49-F238E27FC236}">
                  <a16:creationId xmlns:a16="http://schemas.microsoft.com/office/drawing/2014/main" id="{2531ECEC-EC9F-1569-F920-D9C409403328}"/>
                </a:ext>
              </a:extLst>
            </p:cNvPr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4944;p68">
              <a:extLst>
                <a:ext uri="{FF2B5EF4-FFF2-40B4-BE49-F238E27FC236}">
                  <a16:creationId xmlns:a16="http://schemas.microsoft.com/office/drawing/2014/main" id="{8B2024C0-3037-3771-7087-B100F5D316E4}"/>
                </a:ext>
              </a:extLst>
            </p:cNvPr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4945;p68">
              <a:extLst>
                <a:ext uri="{FF2B5EF4-FFF2-40B4-BE49-F238E27FC236}">
                  <a16:creationId xmlns:a16="http://schemas.microsoft.com/office/drawing/2014/main" id="{DF53CCB5-3502-E2EA-5B96-449FC7638983}"/>
                </a:ext>
              </a:extLst>
            </p:cNvPr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4946;p68">
              <a:extLst>
                <a:ext uri="{FF2B5EF4-FFF2-40B4-BE49-F238E27FC236}">
                  <a16:creationId xmlns:a16="http://schemas.microsoft.com/office/drawing/2014/main" id="{F946E0CC-A6DD-7FE3-9F69-B847345465CC}"/>
                </a:ext>
              </a:extLst>
            </p:cNvPr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4947;p68">
              <a:extLst>
                <a:ext uri="{FF2B5EF4-FFF2-40B4-BE49-F238E27FC236}">
                  <a16:creationId xmlns:a16="http://schemas.microsoft.com/office/drawing/2014/main" id="{6BBBA1E8-4B64-E75D-AE0D-2AABBB95DACB}"/>
                </a:ext>
              </a:extLst>
            </p:cNvPr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4948;p68">
              <a:extLst>
                <a:ext uri="{FF2B5EF4-FFF2-40B4-BE49-F238E27FC236}">
                  <a16:creationId xmlns:a16="http://schemas.microsoft.com/office/drawing/2014/main" id="{0601A468-DC07-EAD2-1216-282DB3F4C313}"/>
                </a:ext>
              </a:extLst>
            </p:cNvPr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4949;p68">
              <a:extLst>
                <a:ext uri="{FF2B5EF4-FFF2-40B4-BE49-F238E27FC236}">
                  <a16:creationId xmlns:a16="http://schemas.microsoft.com/office/drawing/2014/main" id="{9AD87C41-3F51-9742-90BE-8D8E4764309D}"/>
                </a:ext>
              </a:extLst>
            </p:cNvPr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4950;p68">
              <a:extLst>
                <a:ext uri="{FF2B5EF4-FFF2-40B4-BE49-F238E27FC236}">
                  <a16:creationId xmlns:a16="http://schemas.microsoft.com/office/drawing/2014/main" id="{50EC9ACB-CF75-5F01-4CB3-45925CE641BC}"/>
                </a:ext>
              </a:extLst>
            </p:cNvPr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4951;p68">
              <a:extLst>
                <a:ext uri="{FF2B5EF4-FFF2-40B4-BE49-F238E27FC236}">
                  <a16:creationId xmlns:a16="http://schemas.microsoft.com/office/drawing/2014/main" id="{066D8156-6021-DF27-C63F-A2E3B2C67A2B}"/>
                </a:ext>
              </a:extLst>
            </p:cNvPr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4952;p68">
              <a:extLst>
                <a:ext uri="{FF2B5EF4-FFF2-40B4-BE49-F238E27FC236}">
                  <a16:creationId xmlns:a16="http://schemas.microsoft.com/office/drawing/2014/main" id="{297C021F-7340-E721-0656-A0AC45A9C514}"/>
                </a:ext>
              </a:extLst>
            </p:cNvPr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4953;p68">
              <a:extLst>
                <a:ext uri="{FF2B5EF4-FFF2-40B4-BE49-F238E27FC236}">
                  <a16:creationId xmlns:a16="http://schemas.microsoft.com/office/drawing/2014/main" id="{5B59CDB9-BE8C-78E2-CC05-516CF6F80004}"/>
                </a:ext>
              </a:extLst>
            </p:cNvPr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4954;p68">
              <a:extLst>
                <a:ext uri="{FF2B5EF4-FFF2-40B4-BE49-F238E27FC236}">
                  <a16:creationId xmlns:a16="http://schemas.microsoft.com/office/drawing/2014/main" id="{A6091212-B5CB-B029-3082-7CFDBFDF7534}"/>
                </a:ext>
              </a:extLst>
            </p:cNvPr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4955;p68">
              <a:extLst>
                <a:ext uri="{FF2B5EF4-FFF2-40B4-BE49-F238E27FC236}">
                  <a16:creationId xmlns:a16="http://schemas.microsoft.com/office/drawing/2014/main" id="{4CBBDA54-BA5A-9AD9-1D09-9FAD592168D0}"/>
                </a:ext>
              </a:extLst>
            </p:cNvPr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4956;p68">
              <a:extLst>
                <a:ext uri="{FF2B5EF4-FFF2-40B4-BE49-F238E27FC236}">
                  <a16:creationId xmlns:a16="http://schemas.microsoft.com/office/drawing/2014/main" id="{81F42112-5F08-A547-8423-0E0BCC9DFAD5}"/>
                </a:ext>
              </a:extLst>
            </p:cNvPr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4957;p68">
              <a:extLst>
                <a:ext uri="{FF2B5EF4-FFF2-40B4-BE49-F238E27FC236}">
                  <a16:creationId xmlns:a16="http://schemas.microsoft.com/office/drawing/2014/main" id="{5ABCDAD1-11CF-7BB0-7055-C4F910F13B72}"/>
                </a:ext>
              </a:extLst>
            </p:cNvPr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4958;p68">
              <a:extLst>
                <a:ext uri="{FF2B5EF4-FFF2-40B4-BE49-F238E27FC236}">
                  <a16:creationId xmlns:a16="http://schemas.microsoft.com/office/drawing/2014/main" id="{1DF30A6E-7C23-F44E-A0E2-3E57BEBD2F22}"/>
                </a:ext>
              </a:extLst>
            </p:cNvPr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4959;p68">
              <a:extLst>
                <a:ext uri="{FF2B5EF4-FFF2-40B4-BE49-F238E27FC236}">
                  <a16:creationId xmlns:a16="http://schemas.microsoft.com/office/drawing/2014/main" id="{0D8A504C-7970-ED70-ADD1-4E54524EB2F6}"/>
                </a:ext>
              </a:extLst>
            </p:cNvPr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4960;p68">
              <a:extLst>
                <a:ext uri="{FF2B5EF4-FFF2-40B4-BE49-F238E27FC236}">
                  <a16:creationId xmlns:a16="http://schemas.microsoft.com/office/drawing/2014/main" id="{D47D14C9-62FD-D22F-FF66-7D842037CA53}"/>
                </a:ext>
              </a:extLst>
            </p:cNvPr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4961;p68">
              <a:extLst>
                <a:ext uri="{FF2B5EF4-FFF2-40B4-BE49-F238E27FC236}">
                  <a16:creationId xmlns:a16="http://schemas.microsoft.com/office/drawing/2014/main" id="{CF172D2F-C35B-EA61-191A-446875D880E6}"/>
                </a:ext>
              </a:extLst>
            </p:cNvPr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4962;p68">
              <a:extLst>
                <a:ext uri="{FF2B5EF4-FFF2-40B4-BE49-F238E27FC236}">
                  <a16:creationId xmlns:a16="http://schemas.microsoft.com/office/drawing/2014/main" id="{6B550818-DD15-0B23-4F14-D15EA6C54C74}"/>
                </a:ext>
              </a:extLst>
            </p:cNvPr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4963;p68">
              <a:extLst>
                <a:ext uri="{FF2B5EF4-FFF2-40B4-BE49-F238E27FC236}">
                  <a16:creationId xmlns:a16="http://schemas.microsoft.com/office/drawing/2014/main" id="{35C06898-BA92-F63F-AF01-5292B3689D6C}"/>
                </a:ext>
              </a:extLst>
            </p:cNvPr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4964;p68">
              <a:extLst>
                <a:ext uri="{FF2B5EF4-FFF2-40B4-BE49-F238E27FC236}">
                  <a16:creationId xmlns:a16="http://schemas.microsoft.com/office/drawing/2014/main" id="{2C1E582F-F56B-C155-45FC-B3E7F21FA66B}"/>
                </a:ext>
              </a:extLst>
            </p:cNvPr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4965;p68">
              <a:extLst>
                <a:ext uri="{FF2B5EF4-FFF2-40B4-BE49-F238E27FC236}">
                  <a16:creationId xmlns:a16="http://schemas.microsoft.com/office/drawing/2014/main" id="{38B80962-B1F0-9391-3D95-629EDE438BAD}"/>
                </a:ext>
              </a:extLst>
            </p:cNvPr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4966;p68">
              <a:extLst>
                <a:ext uri="{FF2B5EF4-FFF2-40B4-BE49-F238E27FC236}">
                  <a16:creationId xmlns:a16="http://schemas.microsoft.com/office/drawing/2014/main" id="{51FBC7E9-E222-A7A4-7818-CCD2314A21FC}"/>
                </a:ext>
              </a:extLst>
            </p:cNvPr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4967;p68">
              <a:extLst>
                <a:ext uri="{FF2B5EF4-FFF2-40B4-BE49-F238E27FC236}">
                  <a16:creationId xmlns:a16="http://schemas.microsoft.com/office/drawing/2014/main" id="{899A9F45-38ED-2C19-31E7-2242ED21BE4F}"/>
                </a:ext>
              </a:extLst>
            </p:cNvPr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4968;p68">
              <a:extLst>
                <a:ext uri="{FF2B5EF4-FFF2-40B4-BE49-F238E27FC236}">
                  <a16:creationId xmlns:a16="http://schemas.microsoft.com/office/drawing/2014/main" id="{71939530-494A-31BA-1BF6-9583BCC380D8}"/>
                </a:ext>
              </a:extLst>
            </p:cNvPr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4969;p68">
              <a:extLst>
                <a:ext uri="{FF2B5EF4-FFF2-40B4-BE49-F238E27FC236}">
                  <a16:creationId xmlns:a16="http://schemas.microsoft.com/office/drawing/2014/main" id="{DEDB3ABF-23C9-786D-C6FC-F3803F279AC1}"/>
                </a:ext>
              </a:extLst>
            </p:cNvPr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4970;p68">
              <a:extLst>
                <a:ext uri="{FF2B5EF4-FFF2-40B4-BE49-F238E27FC236}">
                  <a16:creationId xmlns:a16="http://schemas.microsoft.com/office/drawing/2014/main" id="{0F72109D-C70D-22CD-D363-8C1976C3A102}"/>
                </a:ext>
              </a:extLst>
            </p:cNvPr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4971;p68">
              <a:extLst>
                <a:ext uri="{FF2B5EF4-FFF2-40B4-BE49-F238E27FC236}">
                  <a16:creationId xmlns:a16="http://schemas.microsoft.com/office/drawing/2014/main" id="{6A61C946-4391-650B-9330-2CBBEDF3107E}"/>
                </a:ext>
              </a:extLst>
            </p:cNvPr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4972;p68">
              <a:extLst>
                <a:ext uri="{FF2B5EF4-FFF2-40B4-BE49-F238E27FC236}">
                  <a16:creationId xmlns:a16="http://schemas.microsoft.com/office/drawing/2014/main" id="{87311074-A500-6381-3904-979D606BC358}"/>
                </a:ext>
              </a:extLst>
            </p:cNvPr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4973;p68">
              <a:extLst>
                <a:ext uri="{FF2B5EF4-FFF2-40B4-BE49-F238E27FC236}">
                  <a16:creationId xmlns:a16="http://schemas.microsoft.com/office/drawing/2014/main" id="{566E6425-0E0A-DC83-456A-A89D2C2FFE4E}"/>
                </a:ext>
              </a:extLst>
            </p:cNvPr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4974;p68">
              <a:extLst>
                <a:ext uri="{FF2B5EF4-FFF2-40B4-BE49-F238E27FC236}">
                  <a16:creationId xmlns:a16="http://schemas.microsoft.com/office/drawing/2014/main" id="{58C9F137-25C3-5622-74FD-2D3DB5F7E8FE}"/>
                </a:ext>
              </a:extLst>
            </p:cNvPr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4975;p68">
              <a:extLst>
                <a:ext uri="{FF2B5EF4-FFF2-40B4-BE49-F238E27FC236}">
                  <a16:creationId xmlns:a16="http://schemas.microsoft.com/office/drawing/2014/main" id="{EF5931A7-5C25-3D14-8AFE-792866C562F2}"/>
                </a:ext>
              </a:extLst>
            </p:cNvPr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4976;p68">
              <a:extLst>
                <a:ext uri="{FF2B5EF4-FFF2-40B4-BE49-F238E27FC236}">
                  <a16:creationId xmlns:a16="http://schemas.microsoft.com/office/drawing/2014/main" id="{DDC1694E-EA97-6442-C173-D5BCF8CD3E40}"/>
                </a:ext>
              </a:extLst>
            </p:cNvPr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4977;p68">
              <a:extLst>
                <a:ext uri="{FF2B5EF4-FFF2-40B4-BE49-F238E27FC236}">
                  <a16:creationId xmlns:a16="http://schemas.microsoft.com/office/drawing/2014/main" id="{466BF358-9511-EA8F-1F3C-4E8E48CC3ECA}"/>
                </a:ext>
              </a:extLst>
            </p:cNvPr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4978;p68">
              <a:extLst>
                <a:ext uri="{FF2B5EF4-FFF2-40B4-BE49-F238E27FC236}">
                  <a16:creationId xmlns:a16="http://schemas.microsoft.com/office/drawing/2014/main" id="{5A2EED98-F36C-C7D5-59F6-A1C8DE28ED47}"/>
                </a:ext>
              </a:extLst>
            </p:cNvPr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4979;p68">
              <a:extLst>
                <a:ext uri="{FF2B5EF4-FFF2-40B4-BE49-F238E27FC236}">
                  <a16:creationId xmlns:a16="http://schemas.microsoft.com/office/drawing/2014/main" id="{1751B142-23E0-B003-0DEB-DBE0AB290E36}"/>
                </a:ext>
              </a:extLst>
            </p:cNvPr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4980;p68">
              <a:extLst>
                <a:ext uri="{FF2B5EF4-FFF2-40B4-BE49-F238E27FC236}">
                  <a16:creationId xmlns:a16="http://schemas.microsoft.com/office/drawing/2014/main" id="{6A416805-3B60-2784-1DEA-A35358A3518E}"/>
                </a:ext>
              </a:extLst>
            </p:cNvPr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4981;p68">
              <a:extLst>
                <a:ext uri="{FF2B5EF4-FFF2-40B4-BE49-F238E27FC236}">
                  <a16:creationId xmlns:a16="http://schemas.microsoft.com/office/drawing/2014/main" id="{D776A0DB-BB5D-1FD8-7CA7-A91C654A021D}"/>
                </a:ext>
              </a:extLst>
            </p:cNvPr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4982;p68">
              <a:extLst>
                <a:ext uri="{FF2B5EF4-FFF2-40B4-BE49-F238E27FC236}">
                  <a16:creationId xmlns:a16="http://schemas.microsoft.com/office/drawing/2014/main" id="{CADF011C-4410-F802-8009-FA831253B3A7}"/>
                </a:ext>
              </a:extLst>
            </p:cNvPr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4983;p68">
              <a:extLst>
                <a:ext uri="{FF2B5EF4-FFF2-40B4-BE49-F238E27FC236}">
                  <a16:creationId xmlns:a16="http://schemas.microsoft.com/office/drawing/2014/main" id="{44670C68-DACC-DBC9-E863-8A923D87A3CF}"/>
                </a:ext>
              </a:extLst>
            </p:cNvPr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4984;p68">
              <a:extLst>
                <a:ext uri="{FF2B5EF4-FFF2-40B4-BE49-F238E27FC236}">
                  <a16:creationId xmlns:a16="http://schemas.microsoft.com/office/drawing/2014/main" id="{79835A1C-6A3E-7A56-945C-A41D5A124FE7}"/>
                </a:ext>
              </a:extLst>
            </p:cNvPr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4985;p68">
              <a:extLst>
                <a:ext uri="{FF2B5EF4-FFF2-40B4-BE49-F238E27FC236}">
                  <a16:creationId xmlns:a16="http://schemas.microsoft.com/office/drawing/2014/main" id="{692F3E47-3292-F105-2AD0-A62D9D854243}"/>
                </a:ext>
              </a:extLst>
            </p:cNvPr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4986;p68">
              <a:extLst>
                <a:ext uri="{FF2B5EF4-FFF2-40B4-BE49-F238E27FC236}">
                  <a16:creationId xmlns:a16="http://schemas.microsoft.com/office/drawing/2014/main" id="{499A10EC-E5C7-7A48-DC09-A1989CC42000}"/>
                </a:ext>
              </a:extLst>
            </p:cNvPr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4987;p68">
              <a:extLst>
                <a:ext uri="{FF2B5EF4-FFF2-40B4-BE49-F238E27FC236}">
                  <a16:creationId xmlns:a16="http://schemas.microsoft.com/office/drawing/2014/main" id="{3E9EDDA2-2C6F-92CD-00AE-8439908E816B}"/>
                </a:ext>
              </a:extLst>
            </p:cNvPr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4988;p68">
              <a:extLst>
                <a:ext uri="{FF2B5EF4-FFF2-40B4-BE49-F238E27FC236}">
                  <a16:creationId xmlns:a16="http://schemas.microsoft.com/office/drawing/2014/main" id="{306302B7-F976-6D2D-DC42-982CCD2799D9}"/>
                </a:ext>
              </a:extLst>
            </p:cNvPr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4989;p68">
              <a:extLst>
                <a:ext uri="{FF2B5EF4-FFF2-40B4-BE49-F238E27FC236}">
                  <a16:creationId xmlns:a16="http://schemas.microsoft.com/office/drawing/2014/main" id="{E4087BA5-6189-754A-3938-CF0F7E710FF0}"/>
                </a:ext>
              </a:extLst>
            </p:cNvPr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4990;p68">
              <a:extLst>
                <a:ext uri="{FF2B5EF4-FFF2-40B4-BE49-F238E27FC236}">
                  <a16:creationId xmlns:a16="http://schemas.microsoft.com/office/drawing/2014/main" id="{D2179351-D503-1553-497F-2C1C1384D074}"/>
                </a:ext>
              </a:extLst>
            </p:cNvPr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4991;p68">
              <a:extLst>
                <a:ext uri="{FF2B5EF4-FFF2-40B4-BE49-F238E27FC236}">
                  <a16:creationId xmlns:a16="http://schemas.microsoft.com/office/drawing/2014/main" id="{727C1F85-D752-ADA0-81EC-0D814BA0565F}"/>
                </a:ext>
              </a:extLst>
            </p:cNvPr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4992;p68">
              <a:extLst>
                <a:ext uri="{FF2B5EF4-FFF2-40B4-BE49-F238E27FC236}">
                  <a16:creationId xmlns:a16="http://schemas.microsoft.com/office/drawing/2014/main" id="{AB5A874C-2666-B073-CFF8-5928C7ECC14D}"/>
                </a:ext>
              </a:extLst>
            </p:cNvPr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4993;p68">
              <a:extLst>
                <a:ext uri="{FF2B5EF4-FFF2-40B4-BE49-F238E27FC236}">
                  <a16:creationId xmlns:a16="http://schemas.microsoft.com/office/drawing/2014/main" id="{AB811D88-4B7A-81F2-9B23-19C4A0749390}"/>
                </a:ext>
              </a:extLst>
            </p:cNvPr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4994;p68">
              <a:extLst>
                <a:ext uri="{FF2B5EF4-FFF2-40B4-BE49-F238E27FC236}">
                  <a16:creationId xmlns:a16="http://schemas.microsoft.com/office/drawing/2014/main" id="{AE47B3EE-2B06-2CB7-00C6-13E59DD3EA4F}"/>
                </a:ext>
              </a:extLst>
            </p:cNvPr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4995;p68">
              <a:extLst>
                <a:ext uri="{FF2B5EF4-FFF2-40B4-BE49-F238E27FC236}">
                  <a16:creationId xmlns:a16="http://schemas.microsoft.com/office/drawing/2014/main" id="{9EA2FF6E-8A4E-F488-A3C5-6D9039BBD2F6}"/>
                </a:ext>
              </a:extLst>
            </p:cNvPr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4996;p68">
              <a:extLst>
                <a:ext uri="{FF2B5EF4-FFF2-40B4-BE49-F238E27FC236}">
                  <a16:creationId xmlns:a16="http://schemas.microsoft.com/office/drawing/2014/main" id="{A312CFC9-D702-DA7E-7158-592BA748D4F7}"/>
                </a:ext>
              </a:extLst>
            </p:cNvPr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4997;p68">
              <a:extLst>
                <a:ext uri="{FF2B5EF4-FFF2-40B4-BE49-F238E27FC236}">
                  <a16:creationId xmlns:a16="http://schemas.microsoft.com/office/drawing/2014/main" id="{982CEBF3-FC88-D83F-68DE-EB87D8D13F4D}"/>
                </a:ext>
              </a:extLst>
            </p:cNvPr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4998;p68">
              <a:extLst>
                <a:ext uri="{FF2B5EF4-FFF2-40B4-BE49-F238E27FC236}">
                  <a16:creationId xmlns:a16="http://schemas.microsoft.com/office/drawing/2014/main" id="{08296F29-3F33-52B1-2EEA-EF20AF9D3EA6}"/>
                </a:ext>
              </a:extLst>
            </p:cNvPr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4999;p68">
              <a:extLst>
                <a:ext uri="{FF2B5EF4-FFF2-40B4-BE49-F238E27FC236}">
                  <a16:creationId xmlns:a16="http://schemas.microsoft.com/office/drawing/2014/main" id="{7D46C5AE-4A37-CD85-3F5D-6381FF5A6211}"/>
                </a:ext>
              </a:extLst>
            </p:cNvPr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5000;p68">
              <a:extLst>
                <a:ext uri="{FF2B5EF4-FFF2-40B4-BE49-F238E27FC236}">
                  <a16:creationId xmlns:a16="http://schemas.microsoft.com/office/drawing/2014/main" id="{44732FC5-6F9B-5B80-FF5B-C5BE89C78904}"/>
                </a:ext>
              </a:extLst>
            </p:cNvPr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5001;p68">
              <a:extLst>
                <a:ext uri="{FF2B5EF4-FFF2-40B4-BE49-F238E27FC236}">
                  <a16:creationId xmlns:a16="http://schemas.microsoft.com/office/drawing/2014/main" id="{99DFE6C2-9BCD-C843-A505-7A15B6513FE0}"/>
                </a:ext>
              </a:extLst>
            </p:cNvPr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5002;p68">
              <a:extLst>
                <a:ext uri="{FF2B5EF4-FFF2-40B4-BE49-F238E27FC236}">
                  <a16:creationId xmlns:a16="http://schemas.microsoft.com/office/drawing/2014/main" id="{77B5D781-4F95-AECC-D6F7-81A335A14C6B}"/>
                </a:ext>
              </a:extLst>
            </p:cNvPr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5003;p68">
              <a:extLst>
                <a:ext uri="{FF2B5EF4-FFF2-40B4-BE49-F238E27FC236}">
                  <a16:creationId xmlns:a16="http://schemas.microsoft.com/office/drawing/2014/main" id="{0B496A7B-B115-A2FF-BEFF-A654BBAB675E}"/>
                </a:ext>
              </a:extLst>
            </p:cNvPr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5004;p68">
              <a:extLst>
                <a:ext uri="{FF2B5EF4-FFF2-40B4-BE49-F238E27FC236}">
                  <a16:creationId xmlns:a16="http://schemas.microsoft.com/office/drawing/2014/main" id="{EB85FCFD-1DF5-1A7D-D7EC-6F13295B630F}"/>
                </a:ext>
              </a:extLst>
            </p:cNvPr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5005;p68">
              <a:extLst>
                <a:ext uri="{FF2B5EF4-FFF2-40B4-BE49-F238E27FC236}">
                  <a16:creationId xmlns:a16="http://schemas.microsoft.com/office/drawing/2014/main" id="{46BC2498-C48E-3C78-A571-7406D7375105}"/>
                </a:ext>
              </a:extLst>
            </p:cNvPr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5006;p68">
              <a:extLst>
                <a:ext uri="{FF2B5EF4-FFF2-40B4-BE49-F238E27FC236}">
                  <a16:creationId xmlns:a16="http://schemas.microsoft.com/office/drawing/2014/main" id="{9A135D84-FF0E-8442-1390-F47F886F529F}"/>
                </a:ext>
              </a:extLst>
            </p:cNvPr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5007;p68">
              <a:extLst>
                <a:ext uri="{FF2B5EF4-FFF2-40B4-BE49-F238E27FC236}">
                  <a16:creationId xmlns:a16="http://schemas.microsoft.com/office/drawing/2014/main" id="{617E86CC-C579-8CEF-6335-F1C16472CA94}"/>
                </a:ext>
              </a:extLst>
            </p:cNvPr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5008;p68">
              <a:extLst>
                <a:ext uri="{FF2B5EF4-FFF2-40B4-BE49-F238E27FC236}">
                  <a16:creationId xmlns:a16="http://schemas.microsoft.com/office/drawing/2014/main" id="{06BD3F69-BA96-3328-8F1A-2BC6914459EB}"/>
                </a:ext>
              </a:extLst>
            </p:cNvPr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5009;p68">
              <a:extLst>
                <a:ext uri="{FF2B5EF4-FFF2-40B4-BE49-F238E27FC236}">
                  <a16:creationId xmlns:a16="http://schemas.microsoft.com/office/drawing/2014/main" id="{5F30109F-D76F-95B7-095C-00409CCB829E}"/>
                </a:ext>
              </a:extLst>
            </p:cNvPr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5010;p68">
              <a:extLst>
                <a:ext uri="{FF2B5EF4-FFF2-40B4-BE49-F238E27FC236}">
                  <a16:creationId xmlns:a16="http://schemas.microsoft.com/office/drawing/2014/main" id="{E835CF6C-23AD-6E87-CF40-D76EE791DCE1}"/>
                </a:ext>
              </a:extLst>
            </p:cNvPr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5011;p68">
              <a:extLst>
                <a:ext uri="{FF2B5EF4-FFF2-40B4-BE49-F238E27FC236}">
                  <a16:creationId xmlns:a16="http://schemas.microsoft.com/office/drawing/2014/main" id="{57D85AD6-D884-DE55-FD3E-D98B1198D657}"/>
                </a:ext>
              </a:extLst>
            </p:cNvPr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5012;p68">
              <a:extLst>
                <a:ext uri="{FF2B5EF4-FFF2-40B4-BE49-F238E27FC236}">
                  <a16:creationId xmlns:a16="http://schemas.microsoft.com/office/drawing/2014/main" id="{3067B9C0-6859-1C60-0494-C9DD8D806989}"/>
                </a:ext>
              </a:extLst>
            </p:cNvPr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5013;p68">
              <a:extLst>
                <a:ext uri="{FF2B5EF4-FFF2-40B4-BE49-F238E27FC236}">
                  <a16:creationId xmlns:a16="http://schemas.microsoft.com/office/drawing/2014/main" id="{BA80C6B1-1CB9-E822-D0D7-48D582D071AD}"/>
                </a:ext>
              </a:extLst>
            </p:cNvPr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5014;p68">
              <a:extLst>
                <a:ext uri="{FF2B5EF4-FFF2-40B4-BE49-F238E27FC236}">
                  <a16:creationId xmlns:a16="http://schemas.microsoft.com/office/drawing/2014/main" id="{B77A9BB6-7C10-7102-94D5-F381C6AA916B}"/>
                </a:ext>
              </a:extLst>
            </p:cNvPr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5015;p68">
              <a:extLst>
                <a:ext uri="{FF2B5EF4-FFF2-40B4-BE49-F238E27FC236}">
                  <a16:creationId xmlns:a16="http://schemas.microsoft.com/office/drawing/2014/main" id="{1A4FF889-75BA-2911-8347-88EEF4EF52E5}"/>
                </a:ext>
              </a:extLst>
            </p:cNvPr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5016;p68">
              <a:extLst>
                <a:ext uri="{FF2B5EF4-FFF2-40B4-BE49-F238E27FC236}">
                  <a16:creationId xmlns:a16="http://schemas.microsoft.com/office/drawing/2014/main" id="{2CA7FD7A-9A2C-BBAC-1BC5-D1130F41667F}"/>
                </a:ext>
              </a:extLst>
            </p:cNvPr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5017;p68">
              <a:extLst>
                <a:ext uri="{FF2B5EF4-FFF2-40B4-BE49-F238E27FC236}">
                  <a16:creationId xmlns:a16="http://schemas.microsoft.com/office/drawing/2014/main" id="{89A67E40-86D1-AFB7-51D5-C6C49EF5E656}"/>
                </a:ext>
              </a:extLst>
            </p:cNvPr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5018;p68">
              <a:extLst>
                <a:ext uri="{FF2B5EF4-FFF2-40B4-BE49-F238E27FC236}">
                  <a16:creationId xmlns:a16="http://schemas.microsoft.com/office/drawing/2014/main" id="{F388A17D-FAA9-9242-DFC5-6FA9ED49845E}"/>
                </a:ext>
              </a:extLst>
            </p:cNvPr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5019;p68">
              <a:extLst>
                <a:ext uri="{FF2B5EF4-FFF2-40B4-BE49-F238E27FC236}">
                  <a16:creationId xmlns:a16="http://schemas.microsoft.com/office/drawing/2014/main" id="{BF117715-0DE3-743B-5C58-E2763B3435C9}"/>
                </a:ext>
              </a:extLst>
            </p:cNvPr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5020;p68">
              <a:extLst>
                <a:ext uri="{FF2B5EF4-FFF2-40B4-BE49-F238E27FC236}">
                  <a16:creationId xmlns:a16="http://schemas.microsoft.com/office/drawing/2014/main" id="{2C779DB3-7250-84CF-DD4D-D3D84DD332BB}"/>
                </a:ext>
              </a:extLst>
            </p:cNvPr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5021;p68">
              <a:extLst>
                <a:ext uri="{FF2B5EF4-FFF2-40B4-BE49-F238E27FC236}">
                  <a16:creationId xmlns:a16="http://schemas.microsoft.com/office/drawing/2014/main" id="{76DAE7F1-26D2-7C5A-FDBE-3C192879EAC5}"/>
                </a:ext>
              </a:extLst>
            </p:cNvPr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5022;p68">
              <a:extLst>
                <a:ext uri="{FF2B5EF4-FFF2-40B4-BE49-F238E27FC236}">
                  <a16:creationId xmlns:a16="http://schemas.microsoft.com/office/drawing/2014/main" id="{301E23A4-D076-E68C-AFE9-E772F622F701}"/>
                </a:ext>
              </a:extLst>
            </p:cNvPr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5023;p68">
              <a:extLst>
                <a:ext uri="{FF2B5EF4-FFF2-40B4-BE49-F238E27FC236}">
                  <a16:creationId xmlns:a16="http://schemas.microsoft.com/office/drawing/2014/main" id="{BDD5CD50-FD91-5A4C-B6EC-0AB45578686C}"/>
                </a:ext>
              </a:extLst>
            </p:cNvPr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5024;p68">
              <a:extLst>
                <a:ext uri="{FF2B5EF4-FFF2-40B4-BE49-F238E27FC236}">
                  <a16:creationId xmlns:a16="http://schemas.microsoft.com/office/drawing/2014/main" id="{418D8A2E-4662-1DA7-835B-96D3B526C865}"/>
                </a:ext>
              </a:extLst>
            </p:cNvPr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5025;p68">
              <a:extLst>
                <a:ext uri="{FF2B5EF4-FFF2-40B4-BE49-F238E27FC236}">
                  <a16:creationId xmlns:a16="http://schemas.microsoft.com/office/drawing/2014/main" id="{5C271158-C939-9243-675D-DCF6EB7BC089}"/>
                </a:ext>
              </a:extLst>
            </p:cNvPr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5026;p68">
              <a:extLst>
                <a:ext uri="{FF2B5EF4-FFF2-40B4-BE49-F238E27FC236}">
                  <a16:creationId xmlns:a16="http://schemas.microsoft.com/office/drawing/2014/main" id="{F2CD23FB-0C78-3CA5-17DE-24981DF1B173}"/>
                </a:ext>
              </a:extLst>
            </p:cNvPr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5027;p68">
              <a:extLst>
                <a:ext uri="{FF2B5EF4-FFF2-40B4-BE49-F238E27FC236}">
                  <a16:creationId xmlns:a16="http://schemas.microsoft.com/office/drawing/2014/main" id="{7FF1BD33-6497-D7F4-EBF4-03A7AD63CE9D}"/>
                </a:ext>
              </a:extLst>
            </p:cNvPr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5028;p68">
              <a:extLst>
                <a:ext uri="{FF2B5EF4-FFF2-40B4-BE49-F238E27FC236}">
                  <a16:creationId xmlns:a16="http://schemas.microsoft.com/office/drawing/2014/main" id="{917CC0B7-DF8B-E1E2-8E1A-D695398CD6EC}"/>
                </a:ext>
              </a:extLst>
            </p:cNvPr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5029;p68">
              <a:extLst>
                <a:ext uri="{FF2B5EF4-FFF2-40B4-BE49-F238E27FC236}">
                  <a16:creationId xmlns:a16="http://schemas.microsoft.com/office/drawing/2014/main" id="{D399DB88-DE82-0A8D-A089-125A5649774F}"/>
                </a:ext>
              </a:extLst>
            </p:cNvPr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5030;p68">
              <a:extLst>
                <a:ext uri="{FF2B5EF4-FFF2-40B4-BE49-F238E27FC236}">
                  <a16:creationId xmlns:a16="http://schemas.microsoft.com/office/drawing/2014/main" id="{D048A9B2-E5D1-17D9-D8D1-2EDEA1DA5CE3}"/>
                </a:ext>
              </a:extLst>
            </p:cNvPr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5031;p68">
              <a:extLst>
                <a:ext uri="{FF2B5EF4-FFF2-40B4-BE49-F238E27FC236}">
                  <a16:creationId xmlns:a16="http://schemas.microsoft.com/office/drawing/2014/main" id="{722A2447-2BAD-7904-FD27-F54AAFF72C7C}"/>
                </a:ext>
              </a:extLst>
            </p:cNvPr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5032;p68">
              <a:extLst>
                <a:ext uri="{FF2B5EF4-FFF2-40B4-BE49-F238E27FC236}">
                  <a16:creationId xmlns:a16="http://schemas.microsoft.com/office/drawing/2014/main" id="{6185F3BA-4452-F647-0BEE-737123BCA501}"/>
                </a:ext>
              </a:extLst>
            </p:cNvPr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5033;p68">
              <a:extLst>
                <a:ext uri="{FF2B5EF4-FFF2-40B4-BE49-F238E27FC236}">
                  <a16:creationId xmlns:a16="http://schemas.microsoft.com/office/drawing/2014/main" id="{D2AFAAA8-0666-EB24-CBF1-43CF53B735ED}"/>
                </a:ext>
              </a:extLst>
            </p:cNvPr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5034;p68">
              <a:extLst>
                <a:ext uri="{FF2B5EF4-FFF2-40B4-BE49-F238E27FC236}">
                  <a16:creationId xmlns:a16="http://schemas.microsoft.com/office/drawing/2014/main" id="{450399FB-C361-F09E-0D70-461CB17A815E}"/>
                </a:ext>
              </a:extLst>
            </p:cNvPr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5035;p68">
              <a:extLst>
                <a:ext uri="{FF2B5EF4-FFF2-40B4-BE49-F238E27FC236}">
                  <a16:creationId xmlns:a16="http://schemas.microsoft.com/office/drawing/2014/main" id="{BDD30D61-91A3-0B12-D15E-DAE5032B17C7}"/>
                </a:ext>
              </a:extLst>
            </p:cNvPr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5036;p68">
              <a:extLst>
                <a:ext uri="{FF2B5EF4-FFF2-40B4-BE49-F238E27FC236}">
                  <a16:creationId xmlns:a16="http://schemas.microsoft.com/office/drawing/2014/main" id="{FF7526AB-9805-04E0-5EBB-D95132801DD4}"/>
                </a:ext>
              </a:extLst>
            </p:cNvPr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5037;p68">
              <a:extLst>
                <a:ext uri="{FF2B5EF4-FFF2-40B4-BE49-F238E27FC236}">
                  <a16:creationId xmlns:a16="http://schemas.microsoft.com/office/drawing/2014/main" id="{B0891D8A-F764-B268-3723-035D946883F6}"/>
                </a:ext>
              </a:extLst>
            </p:cNvPr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5038;p68">
              <a:extLst>
                <a:ext uri="{FF2B5EF4-FFF2-40B4-BE49-F238E27FC236}">
                  <a16:creationId xmlns:a16="http://schemas.microsoft.com/office/drawing/2014/main" id="{1F32C1C4-727F-6B24-5C79-F2A65065DFDC}"/>
                </a:ext>
              </a:extLst>
            </p:cNvPr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5039;p68">
              <a:extLst>
                <a:ext uri="{FF2B5EF4-FFF2-40B4-BE49-F238E27FC236}">
                  <a16:creationId xmlns:a16="http://schemas.microsoft.com/office/drawing/2014/main" id="{D827F6B9-640E-A6F3-CC05-89EDD50EE02E}"/>
                </a:ext>
              </a:extLst>
            </p:cNvPr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5040;p68">
              <a:extLst>
                <a:ext uri="{FF2B5EF4-FFF2-40B4-BE49-F238E27FC236}">
                  <a16:creationId xmlns:a16="http://schemas.microsoft.com/office/drawing/2014/main" id="{F18A1EEC-FBEE-7B34-9C15-0DF6943DE4ED}"/>
                </a:ext>
              </a:extLst>
            </p:cNvPr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5041;p68">
              <a:extLst>
                <a:ext uri="{FF2B5EF4-FFF2-40B4-BE49-F238E27FC236}">
                  <a16:creationId xmlns:a16="http://schemas.microsoft.com/office/drawing/2014/main" id="{2A1AC480-1129-BFF2-92F1-D316AF9F37CE}"/>
                </a:ext>
              </a:extLst>
            </p:cNvPr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5042;p68">
              <a:extLst>
                <a:ext uri="{FF2B5EF4-FFF2-40B4-BE49-F238E27FC236}">
                  <a16:creationId xmlns:a16="http://schemas.microsoft.com/office/drawing/2014/main" id="{C26F652D-928D-DDD5-DCCC-CDCFC1A3B01B}"/>
                </a:ext>
              </a:extLst>
            </p:cNvPr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5043;p68">
              <a:extLst>
                <a:ext uri="{FF2B5EF4-FFF2-40B4-BE49-F238E27FC236}">
                  <a16:creationId xmlns:a16="http://schemas.microsoft.com/office/drawing/2014/main" id="{2D7B5DA8-FA13-80FE-B609-7B0246265834}"/>
                </a:ext>
              </a:extLst>
            </p:cNvPr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5044;p68">
              <a:extLst>
                <a:ext uri="{FF2B5EF4-FFF2-40B4-BE49-F238E27FC236}">
                  <a16:creationId xmlns:a16="http://schemas.microsoft.com/office/drawing/2014/main" id="{9A547123-59A9-8EDF-A9E1-4FF186EEB3B0}"/>
                </a:ext>
              </a:extLst>
            </p:cNvPr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5045;p68">
              <a:extLst>
                <a:ext uri="{FF2B5EF4-FFF2-40B4-BE49-F238E27FC236}">
                  <a16:creationId xmlns:a16="http://schemas.microsoft.com/office/drawing/2014/main" id="{C83C0278-FE4E-0A6C-A21F-0AD4AF4760A4}"/>
                </a:ext>
              </a:extLst>
            </p:cNvPr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5046;p68">
              <a:extLst>
                <a:ext uri="{FF2B5EF4-FFF2-40B4-BE49-F238E27FC236}">
                  <a16:creationId xmlns:a16="http://schemas.microsoft.com/office/drawing/2014/main" id="{5ADB0D07-6ADB-0A74-FA67-4D2853C4F62A}"/>
                </a:ext>
              </a:extLst>
            </p:cNvPr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5047;p68">
              <a:extLst>
                <a:ext uri="{FF2B5EF4-FFF2-40B4-BE49-F238E27FC236}">
                  <a16:creationId xmlns:a16="http://schemas.microsoft.com/office/drawing/2014/main" id="{65CCACCE-CAEE-0E1D-A251-7554C7342508}"/>
                </a:ext>
              </a:extLst>
            </p:cNvPr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5048;p68">
              <a:extLst>
                <a:ext uri="{FF2B5EF4-FFF2-40B4-BE49-F238E27FC236}">
                  <a16:creationId xmlns:a16="http://schemas.microsoft.com/office/drawing/2014/main" id="{31306E33-8A12-78C1-3837-2DEEEF4A5752}"/>
                </a:ext>
              </a:extLst>
            </p:cNvPr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5049;p68">
              <a:extLst>
                <a:ext uri="{FF2B5EF4-FFF2-40B4-BE49-F238E27FC236}">
                  <a16:creationId xmlns:a16="http://schemas.microsoft.com/office/drawing/2014/main" id="{3BC78AA2-0DC8-CAE0-92BB-3119835637AD}"/>
                </a:ext>
              </a:extLst>
            </p:cNvPr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5050;p68">
              <a:extLst>
                <a:ext uri="{FF2B5EF4-FFF2-40B4-BE49-F238E27FC236}">
                  <a16:creationId xmlns:a16="http://schemas.microsoft.com/office/drawing/2014/main" id="{4A862404-425A-92AD-3FA9-A28D18EB953A}"/>
                </a:ext>
              </a:extLst>
            </p:cNvPr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5051;p68">
              <a:extLst>
                <a:ext uri="{FF2B5EF4-FFF2-40B4-BE49-F238E27FC236}">
                  <a16:creationId xmlns:a16="http://schemas.microsoft.com/office/drawing/2014/main" id="{8BC50206-0D76-20C4-D82B-0E42FFC3A183}"/>
                </a:ext>
              </a:extLst>
            </p:cNvPr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5052;p68">
              <a:extLst>
                <a:ext uri="{FF2B5EF4-FFF2-40B4-BE49-F238E27FC236}">
                  <a16:creationId xmlns:a16="http://schemas.microsoft.com/office/drawing/2014/main" id="{D923B593-2CC6-0178-D2CF-6D83680B0E5E}"/>
                </a:ext>
              </a:extLst>
            </p:cNvPr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5053;p68">
              <a:extLst>
                <a:ext uri="{FF2B5EF4-FFF2-40B4-BE49-F238E27FC236}">
                  <a16:creationId xmlns:a16="http://schemas.microsoft.com/office/drawing/2014/main" id="{C9F02D31-FB21-9A94-1759-D455BED53DD1}"/>
                </a:ext>
              </a:extLst>
            </p:cNvPr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5054;p68">
              <a:extLst>
                <a:ext uri="{FF2B5EF4-FFF2-40B4-BE49-F238E27FC236}">
                  <a16:creationId xmlns:a16="http://schemas.microsoft.com/office/drawing/2014/main" id="{55D42D9C-D978-6A45-799A-DF71DAC0E13B}"/>
                </a:ext>
              </a:extLst>
            </p:cNvPr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5055;p68">
              <a:extLst>
                <a:ext uri="{FF2B5EF4-FFF2-40B4-BE49-F238E27FC236}">
                  <a16:creationId xmlns:a16="http://schemas.microsoft.com/office/drawing/2014/main" id="{5CFE47A0-56AC-5E6B-7743-375A6D12CFF6}"/>
                </a:ext>
              </a:extLst>
            </p:cNvPr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5056;p68">
              <a:extLst>
                <a:ext uri="{FF2B5EF4-FFF2-40B4-BE49-F238E27FC236}">
                  <a16:creationId xmlns:a16="http://schemas.microsoft.com/office/drawing/2014/main" id="{2CE2AB2C-10FD-55DB-DB9A-4EC17DABD44A}"/>
                </a:ext>
              </a:extLst>
            </p:cNvPr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5057;p68">
              <a:extLst>
                <a:ext uri="{FF2B5EF4-FFF2-40B4-BE49-F238E27FC236}">
                  <a16:creationId xmlns:a16="http://schemas.microsoft.com/office/drawing/2014/main" id="{4D57FEC7-81AF-338B-8823-A176184938AB}"/>
                </a:ext>
              </a:extLst>
            </p:cNvPr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5058;p68">
              <a:extLst>
                <a:ext uri="{FF2B5EF4-FFF2-40B4-BE49-F238E27FC236}">
                  <a16:creationId xmlns:a16="http://schemas.microsoft.com/office/drawing/2014/main" id="{B056822D-4383-C434-7535-70554F30DBAE}"/>
                </a:ext>
              </a:extLst>
            </p:cNvPr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5059;p68">
              <a:extLst>
                <a:ext uri="{FF2B5EF4-FFF2-40B4-BE49-F238E27FC236}">
                  <a16:creationId xmlns:a16="http://schemas.microsoft.com/office/drawing/2014/main" id="{3933FCB0-CCD3-3557-C310-F348495DF328}"/>
                </a:ext>
              </a:extLst>
            </p:cNvPr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5060;p68">
              <a:extLst>
                <a:ext uri="{FF2B5EF4-FFF2-40B4-BE49-F238E27FC236}">
                  <a16:creationId xmlns:a16="http://schemas.microsoft.com/office/drawing/2014/main" id="{F50CAA72-3BCE-20F5-F696-C6725744C0D3}"/>
                </a:ext>
              </a:extLst>
            </p:cNvPr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5061;p68">
              <a:extLst>
                <a:ext uri="{FF2B5EF4-FFF2-40B4-BE49-F238E27FC236}">
                  <a16:creationId xmlns:a16="http://schemas.microsoft.com/office/drawing/2014/main" id="{6519A591-8B41-E941-EA40-9780276DEE02}"/>
                </a:ext>
              </a:extLst>
            </p:cNvPr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5062;p68">
              <a:extLst>
                <a:ext uri="{FF2B5EF4-FFF2-40B4-BE49-F238E27FC236}">
                  <a16:creationId xmlns:a16="http://schemas.microsoft.com/office/drawing/2014/main" id="{289268E7-F859-D039-D0F6-B281CEBB6D4C}"/>
                </a:ext>
              </a:extLst>
            </p:cNvPr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5063;p68">
              <a:extLst>
                <a:ext uri="{FF2B5EF4-FFF2-40B4-BE49-F238E27FC236}">
                  <a16:creationId xmlns:a16="http://schemas.microsoft.com/office/drawing/2014/main" id="{DB64B615-F89B-CFDC-35D1-30C78E97E74F}"/>
                </a:ext>
              </a:extLst>
            </p:cNvPr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5064;p68">
              <a:extLst>
                <a:ext uri="{FF2B5EF4-FFF2-40B4-BE49-F238E27FC236}">
                  <a16:creationId xmlns:a16="http://schemas.microsoft.com/office/drawing/2014/main" id="{A70169E8-73BD-2B57-1D71-85376B96423E}"/>
                </a:ext>
              </a:extLst>
            </p:cNvPr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5065;p68">
              <a:extLst>
                <a:ext uri="{FF2B5EF4-FFF2-40B4-BE49-F238E27FC236}">
                  <a16:creationId xmlns:a16="http://schemas.microsoft.com/office/drawing/2014/main" id="{6799F0FB-2023-CF5A-73A6-40D617A11ACE}"/>
                </a:ext>
              </a:extLst>
            </p:cNvPr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5066;p68">
              <a:extLst>
                <a:ext uri="{FF2B5EF4-FFF2-40B4-BE49-F238E27FC236}">
                  <a16:creationId xmlns:a16="http://schemas.microsoft.com/office/drawing/2014/main" id="{5E766235-8B76-1894-89FC-29E0EACF57EA}"/>
                </a:ext>
              </a:extLst>
            </p:cNvPr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5067;p68">
              <a:extLst>
                <a:ext uri="{FF2B5EF4-FFF2-40B4-BE49-F238E27FC236}">
                  <a16:creationId xmlns:a16="http://schemas.microsoft.com/office/drawing/2014/main" id="{977F90E0-2022-CF51-2D61-E0C6C8BF6F11}"/>
                </a:ext>
              </a:extLst>
            </p:cNvPr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5068;p68">
              <a:extLst>
                <a:ext uri="{FF2B5EF4-FFF2-40B4-BE49-F238E27FC236}">
                  <a16:creationId xmlns:a16="http://schemas.microsoft.com/office/drawing/2014/main" id="{3BA1EDD7-B7B3-AE7E-7F94-EA11D55783B5}"/>
                </a:ext>
              </a:extLst>
            </p:cNvPr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5069;p68">
              <a:extLst>
                <a:ext uri="{FF2B5EF4-FFF2-40B4-BE49-F238E27FC236}">
                  <a16:creationId xmlns:a16="http://schemas.microsoft.com/office/drawing/2014/main" id="{5EBB2B37-E0C1-3648-52FF-D485A8B66B85}"/>
                </a:ext>
              </a:extLst>
            </p:cNvPr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5070;p68">
              <a:extLst>
                <a:ext uri="{FF2B5EF4-FFF2-40B4-BE49-F238E27FC236}">
                  <a16:creationId xmlns:a16="http://schemas.microsoft.com/office/drawing/2014/main" id="{AD48A0D3-60DB-50FA-8851-7218D5D6E5E8}"/>
                </a:ext>
              </a:extLst>
            </p:cNvPr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5071;p68">
              <a:extLst>
                <a:ext uri="{FF2B5EF4-FFF2-40B4-BE49-F238E27FC236}">
                  <a16:creationId xmlns:a16="http://schemas.microsoft.com/office/drawing/2014/main" id="{F15A42AF-B8A4-5093-FEDA-0AF1A505266E}"/>
                </a:ext>
              </a:extLst>
            </p:cNvPr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5072;p68">
              <a:extLst>
                <a:ext uri="{FF2B5EF4-FFF2-40B4-BE49-F238E27FC236}">
                  <a16:creationId xmlns:a16="http://schemas.microsoft.com/office/drawing/2014/main" id="{E6A1397D-CB1B-962C-0D61-98EE31402B82}"/>
                </a:ext>
              </a:extLst>
            </p:cNvPr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5073;p68">
              <a:extLst>
                <a:ext uri="{FF2B5EF4-FFF2-40B4-BE49-F238E27FC236}">
                  <a16:creationId xmlns:a16="http://schemas.microsoft.com/office/drawing/2014/main" id="{13FC4808-2E3C-06F8-B863-F90726E33027}"/>
                </a:ext>
              </a:extLst>
            </p:cNvPr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5074;p68">
              <a:extLst>
                <a:ext uri="{FF2B5EF4-FFF2-40B4-BE49-F238E27FC236}">
                  <a16:creationId xmlns:a16="http://schemas.microsoft.com/office/drawing/2014/main" id="{89BB5BD4-7ED0-B5C7-165D-69A7F3D0943A}"/>
                </a:ext>
              </a:extLst>
            </p:cNvPr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5075;p68">
              <a:extLst>
                <a:ext uri="{FF2B5EF4-FFF2-40B4-BE49-F238E27FC236}">
                  <a16:creationId xmlns:a16="http://schemas.microsoft.com/office/drawing/2014/main" id="{CDBEA745-94E1-0E9B-57D4-67E4375289FC}"/>
                </a:ext>
              </a:extLst>
            </p:cNvPr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5076;p68">
              <a:extLst>
                <a:ext uri="{FF2B5EF4-FFF2-40B4-BE49-F238E27FC236}">
                  <a16:creationId xmlns:a16="http://schemas.microsoft.com/office/drawing/2014/main" id="{5CE8571A-F845-1C04-8926-7B33026C88F9}"/>
                </a:ext>
              </a:extLst>
            </p:cNvPr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5077;p68">
              <a:extLst>
                <a:ext uri="{FF2B5EF4-FFF2-40B4-BE49-F238E27FC236}">
                  <a16:creationId xmlns:a16="http://schemas.microsoft.com/office/drawing/2014/main" id="{30485C13-C466-8896-AA0C-29B47931526F}"/>
                </a:ext>
              </a:extLst>
            </p:cNvPr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5078;p68">
              <a:extLst>
                <a:ext uri="{FF2B5EF4-FFF2-40B4-BE49-F238E27FC236}">
                  <a16:creationId xmlns:a16="http://schemas.microsoft.com/office/drawing/2014/main" id="{A4F07655-22D2-199F-C183-3BD1950A526C}"/>
                </a:ext>
              </a:extLst>
            </p:cNvPr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5079;p68">
              <a:extLst>
                <a:ext uri="{FF2B5EF4-FFF2-40B4-BE49-F238E27FC236}">
                  <a16:creationId xmlns:a16="http://schemas.microsoft.com/office/drawing/2014/main" id="{CBA36560-F311-D6E2-0285-33368F995472}"/>
                </a:ext>
              </a:extLst>
            </p:cNvPr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5080;p68">
              <a:extLst>
                <a:ext uri="{FF2B5EF4-FFF2-40B4-BE49-F238E27FC236}">
                  <a16:creationId xmlns:a16="http://schemas.microsoft.com/office/drawing/2014/main" id="{C6D31E93-E46A-6D87-CBDB-D579A83C388B}"/>
                </a:ext>
              </a:extLst>
            </p:cNvPr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5081;p68">
              <a:extLst>
                <a:ext uri="{FF2B5EF4-FFF2-40B4-BE49-F238E27FC236}">
                  <a16:creationId xmlns:a16="http://schemas.microsoft.com/office/drawing/2014/main" id="{A827D05E-ECE6-82A8-50E0-68EB46529280}"/>
                </a:ext>
              </a:extLst>
            </p:cNvPr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5082;p68">
              <a:extLst>
                <a:ext uri="{FF2B5EF4-FFF2-40B4-BE49-F238E27FC236}">
                  <a16:creationId xmlns:a16="http://schemas.microsoft.com/office/drawing/2014/main" id="{62018E1E-55CB-73ED-B4C7-B64C4F8CE59B}"/>
                </a:ext>
              </a:extLst>
            </p:cNvPr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5083;p68">
              <a:extLst>
                <a:ext uri="{FF2B5EF4-FFF2-40B4-BE49-F238E27FC236}">
                  <a16:creationId xmlns:a16="http://schemas.microsoft.com/office/drawing/2014/main" id="{DE06093F-5D72-2CE6-B251-E666FA727E3E}"/>
                </a:ext>
              </a:extLst>
            </p:cNvPr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5084;p68">
              <a:extLst>
                <a:ext uri="{FF2B5EF4-FFF2-40B4-BE49-F238E27FC236}">
                  <a16:creationId xmlns:a16="http://schemas.microsoft.com/office/drawing/2014/main" id="{E4AAAC0C-3F3B-382E-66F5-C3A37DBB25C0}"/>
                </a:ext>
              </a:extLst>
            </p:cNvPr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5085;p68">
              <a:extLst>
                <a:ext uri="{FF2B5EF4-FFF2-40B4-BE49-F238E27FC236}">
                  <a16:creationId xmlns:a16="http://schemas.microsoft.com/office/drawing/2014/main" id="{7B9CF642-B5C4-1C46-044E-10AB88316987}"/>
                </a:ext>
              </a:extLst>
            </p:cNvPr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5086;p68">
              <a:extLst>
                <a:ext uri="{FF2B5EF4-FFF2-40B4-BE49-F238E27FC236}">
                  <a16:creationId xmlns:a16="http://schemas.microsoft.com/office/drawing/2014/main" id="{FBB94683-ED62-241F-A091-EA5E81DD3182}"/>
                </a:ext>
              </a:extLst>
            </p:cNvPr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5087;p68">
              <a:extLst>
                <a:ext uri="{FF2B5EF4-FFF2-40B4-BE49-F238E27FC236}">
                  <a16:creationId xmlns:a16="http://schemas.microsoft.com/office/drawing/2014/main" id="{086D0031-0AED-5209-10A5-3A4B34F58BAD}"/>
                </a:ext>
              </a:extLst>
            </p:cNvPr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5088;p68">
              <a:extLst>
                <a:ext uri="{FF2B5EF4-FFF2-40B4-BE49-F238E27FC236}">
                  <a16:creationId xmlns:a16="http://schemas.microsoft.com/office/drawing/2014/main" id="{8CAD33D6-21E2-8988-5372-7F9E3E752549}"/>
                </a:ext>
              </a:extLst>
            </p:cNvPr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5089;p68">
              <a:extLst>
                <a:ext uri="{FF2B5EF4-FFF2-40B4-BE49-F238E27FC236}">
                  <a16:creationId xmlns:a16="http://schemas.microsoft.com/office/drawing/2014/main" id="{CB211D42-7513-EED6-09A5-4D45989D25E6}"/>
                </a:ext>
              </a:extLst>
            </p:cNvPr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5090;p68">
              <a:extLst>
                <a:ext uri="{FF2B5EF4-FFF2-40B4-BE49-F238E27FC236}">
                  <a16:creationId xmlns:a16="http://schemas.microsoft.com/office/drawing/2014/main" id="{F122CE0F-4CCB-1618-B2C4-0346D69952D3}"/>
                </a:ext>
              </a:extLst>
            </p:cNvPr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5091;p68">
              <a:extLst>
                <a:ext uri="{FF2B5EF4-FFF2-40B4-BE49-F238E27FC236}">
                  <a16:creationId xmlns:a16="http://schemas.microsoft.com/office/drawing/2014/main" id="{E17F50A9-A059-751B-652B-3B5E14841692}"/>
                </a:ext>
              </a:extLst>
            </p:cNvPr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5092;p68">
              <a:extLst>
                <a:ext uri="{FF2B5EF4-FFF2-40B4-BE49-F238E27FC236}">
                  <a16:creationId xmlns:a16="http://schemas.microsoft.com/office/drawing/2014/main" id="{0A97B888-1A29-D924-3D03-192189E52021}"/>
                </a:ext>
              </a:extLst>
            </p:cNvPr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5093;p68">
              <a:extLst>
                <a:ext uri="{FF2B5EF4-FFF2-40B4-BE49-F238E27FC236}">
                  <a16:creationId xmlns:a16="http://schemas.microsoft.com/office/drawing/2014/main" id="{144E1C1C-3475-56FE-68BC-B27A01CEE4D7}"/>
                </a:ext>
              </a:extLst>
            </p:cNvPr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5094;p68">
              <a:extLst>
                <a:ext uri="{FF2B5EF4-FFF2-40B4-BE49-F238E27FC236}">
                  <a16:creationId xmlns:a16="http://schemas.microsoft.com/office/drawing/2014/main" id="{B233A8C1-8A52-567A-D43D-BD7B256E1CCB}"/>
                </a:ext>
              </a:extLst>
            </p:cNvPr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5095;p68">
              <a:extLst>
                <a:ext uri="{FF2B5EF4-FFF2-40B4-BE49-F238E27FC236}">
                  <a16:creationId xmlns:a16="http://schemas.microsoft.com/office/drawing/2014/main" id="{AACE2716-63CF-7671-85E6-98F79D3DC4F8}"/>
                </a:ext>
              </a:extLst>
            </p:cNvPr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3" name="Google Shape;5096;p68">
              <a:extLst>
                <a:ext uri="{FF2B5EF4-FFF2-40B4-BE49-F238E27FC236}">
                  <a16:creationId xmlns:a16="http://schemas.microsoft.com/office/drawing/2014/main" id="{49066F5E-E9D2-530B-E7F4-05822DB213ED}"/>
                </a:ext>
              </a:extLst>
            </p:cNvPr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4" name="Google Shape;5097;p68">
              <a:extLst>
                <a:ext uri="{FF2B5EF4-FFF2-40B4-BE49-F238E27FC236}">
                  <a16:creationId xmlns:a16="http://schemas.microsoft.com/office/drawing/2014/main" id="{E85D8A1F-C7C4-3B33-207D-75C90FEE1111}"/>
                </a:ext>
              </a:extLst>
            </p:cNvPr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5098;p68">
              <a:extLst>
                <a:ext uri="{FF2B5EF4-FFF2-40B4-BE49-F238E27FC236}">
                  <a16:creationId xmlns:a16="http://schemas.microsoft.com/office/drawing/2014/main" id="{D9E13407-CDA6-4599-F8B0-FBEC0E1AC143}"/>
                </a:ext>
              </a:extLst>
            </p:cNvPr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5099;p68">
              <a:extLst>
                <a:ext uri="{FF2B5EF4-FFF2-40B4-BE49-F238E27FC236}">
                  <a16:creationId xmlns:a16="http://schemas.microsoft.com/office/drawing/2014/main" id="{9096EB1C-2817-14FF-4A9D-CBE1FD3C8CAF}"/>
                </a:ext>
              </a:extLst>
            </p:cNvPr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5100;p68">
              <a:extLst>
                <a:ext uri="{FF2B5EF4-FFF2-40B4-BE49-F238E27FC236}">
                  <a16:creationId xmlns:a16="http://schemas.microsoft.com/office/drawing/2014/main" id="{9D5768A3-B21E-5B6F-C98A-1C4C983ADD2B}"/>
                </a:ext>
              </a:extLst>
            </p:cNvPr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5101;p68">
              <a:extLst>
                <a:ext uri="{FF2B5EF4-FFF2-40B4-BE49-F238E27FC236}">
                  <a16:creationId xmlns:a16="http://schemas.microsoft.com/office/drawing/2014/main" id="{D39CC3DC-BE9D-C06F-9711-E515E3AB5932}"/>
                </a:ext>
              </a:extLst>
            </p:cNvPr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5102;p68">
              <a:extLst>
                <a:ext uri="{FF2B5EF4-FFF2-40B4-BE49-F238E27FC236}">
                  <a16:creationId xmlns:a16="http://schemas.microsoft.com/office/drawing/2014/main" id="{F8C1407E-2122-FBCA-7166-7A5831C5AFC9}"/>
                </a:ext>
              </a:extLst>
            </p:cNvPr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5103;p68">
              <a:extLst>
                <a:ext uri="{FF2B5EF4-FFF2-40B4-BE49-F238E27FC236}">
                  <a16:creationId xmlns:a16="http://schemas.microsoft.com/office/drawing/2014/main" id="{E35245E1-0361-694A-092D-AEF68FEAC3D4}"/>
                </a:ext>
              </a:extLst>
            </p:cNvPr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5104;p68">
              <a:extLst>
                <a:ext uri="{FF2B5EF4-FFF2-40B4-BE49-F238E27FC236}">
                  <a16:creationId xmlns:a16="http://schemas.microsoft.com/office/drawing/2014/main" id="{CDFDB6A0-B868-949D-3737-DEDD113CCA27}"/>
                </a:ext>
              </a:extLst>
            </p:cNvPr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5105;p68">
              <a:extLst>
                <a:ext uri="{FF2B5EF4-FFF2-40B4-BE49-F238E27FC236}">
                  <a16:creationId xmlns:a16="http://schemas.microsoft.com/office/drawing/2014/main" id="{6129A464-A8F8-C6CC-CCCE-4504883D24A1}"/>
                </a:ext>
              </a:extLst>
            </p:cNvPr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5106;p68">
              <a:extLst>
                <a:ext uri="{FF2B5EF4-FFF2-40B4-BE49-F238E27FC236}">
                  <a16:creationId xmlns:a16="http://schemas.microsoft.com/office/drawing/2014/main" id="{49B9D57E-F91D-056C-2043-1F124CEDBFF8}"/>
                </a:ext>
              </a:extLst>
            </p:cNvPr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5107;p68">
              <a:extLst>
                <a:ext uri="{FF2B5EF4-FFF2-40B4-BE49-F238E27FC236}">
                  <a16:creationId xmlns:a16="http://schemas.microsoft.com/office/drawing/2014/main" id="{C8B9C265-9554-1E8C-48D1-532B3D176993}"/>
                </a:ext>
              </a:extLst>
            </p:cNvPr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5108;p68">
              <a:extLst>
                <a:ext uri="{FF2B5EF4-FFF2-40B4-BE49-F238E27FC236}">
                  <a16:creationId xmlns:a16="http://schemas.microsoft.com/office/drawing/2014/main" id="{2CFC9BAE-D457-92DB-50E0-643E25637526}"/>
                </a:ext>
              </a:extLst>
            </p:cNvPr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5109;p68">
              <a:extLst>
                <a:ext uri="{FF2B5EF4-FFF2-40B4-BE49-F238E27FC236}">
                  <a16:creationId xmlns:a16="http://schemas.microsoft.com/office/drawing/2014/main" id="{5AA4E224-7308-3F6D-2E5A-120C1F6D05A2}"/>
                </a:ext>
              </a:extLst>
            </p:cNvPr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5110;p68">
              <a:extLst>
                <a:ext uri="{FF2B5EF4-FFF2-40B4-BE49-F238E27FC236}">
                  <a16:creationId xmlns:a16="http://schemas.microsoft.com/office/drawing/2014/main" id="{6CB58988-C3E4-EF9B-D7F7-24FCE49B71BD}"/>
                </a:ext>
              </a:extLst>
            </p:cNvPr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5111;p68">
              <a:extLst>
                <a:ext uri="{FF2B5EF4-FFF2-40B4-BE49-F238E27FC236}">
                  <a16:creationId xmlns:a16="http://schemas.microsoft.com/office/drawing/2014/main" id="{F948FCC7-0D4E-8393-9CD0-9F940F0994BF}"/>
                </a:ext>
              </a:extLst>
            </p:cNvPr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5112;p68">
              <a:extLst>
                <a:ext uri="{FF2B5EF4-FFF2-40B4-BE49-F238E27FC236}">
                  <a16:creationId xmlns:a16="http://schemas.microsoft.com/office/drawing/2014/main" id="{2A52F495-D0FE-3435-5A23-3FB80984C15E}"/>
                </a:ext>
              </a:extLst>
            </p:cNvPr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5113;p68">
              <a:extLst>
                <a:ext uri="{FF2B5EF4-FFF2-40B4-BE49-F238E27FC236}">
                  <a16:creationId xmlns:a16="http://schemas.microsoft.com/office/drawing/2014/main" id="{E848D3EC-C6E1-FFED-4F99-8DCA2E42B05B}"/>
                </a:ext>
              </a:extLst>
            </p:cNvPr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5114;p68">
              <a:extLst>
                <a:ext uri="{FF2B5EF4-FFF2-40B4-BE49-F238E27FC236}">
                  <a16:creationId xmlns:a16="http://schemas.microsoft.com/office/drawing/2014/main" id="{545C244C-BE1E-FD6E-F83F-AAAD47D42CC5}"/>
                </a:ext>
              </a:extLst>
            </p:cNvPr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5115;p68">
              <a:extLst>
                <a:ext uri="{FF2B5EF4-FFF2-40B4-BE49-F238E27FC236}">
                  <a16:creationId xmlns:a16="http://schemas.microsoft.com/office/drawing/2014/main" id="{C08F21CE-504D-4B05-F397-84E9097D3AF5}"/>
                </a:ext>
              </a:extLst>
            </p:cNvPr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5116;p68">
              <a:extLst>
                <a:ext uri="{FF2B5EF4-FFF2-40B4-BE49-F238E27FC236}">
                  <a16:creationId xmlns:a16="http://schemas.microsoft.com/office/drawing/2014/main" id="{04D8666E-4A0A-96A7-1652-A9504B381E86}"/>
                </a:ext>
              </a:extLst>
            </p:cNvPr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5117;p68">
              <a:extLst>
                <a:ext uri="{FF2B5EF4-FFF2-40B4-BE49-F238E27FC236}">
                  <a16:creationId xmlns:a16="http://schemas.microsoft.com/office/drawing/2014/main" id="{EB680A62-F211-1B02-D6BA-2A6712D8F0CB}"/>
                </a:ext>
              </a:extLst>
            </p:cNvPr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5118;p68">
              <a:extLst>
                <a:ext uri="{FF2B5EF4-FFF2-40B4-BE49-F238E27FC236}">
                  <a16:creationId xmlns:a16="http://schemas.microsoft.com/office/drawing/2014/main" id="{152FFCC5-0312-45BA-198D-46217A36F7E4}"/>
                </a:ext>
              </a:extLst>
            </p:cNvPr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5119;p68">
              <a:extLst>
                <a:ext uri="{FF2B5EF4-FFF2-40B4-BE49-F238E27FC236}">
                  <a16:creationId xmlns:a16="http://schemas.microsoft.com/office/drawing/2014/main" id="{D4A64BBF-5B5C-9066-5A7C-66D1577FAF9B}"/>
                </a:ext>
              </a:extLst>
            </p:cNvPr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5120;p68">
              <a:extLst>
                <a:ext uri="{FF2B5EF4-FFF2-40B4-BE49-F238E27FC236}">
                  <a16:creationId xmlns:a16="http://schemas.microsoft.com/office/drawing/2014/main" id="{BA4D0373-CC18-3F0A-D9A0-7CCCDBB2D3F6}"/>
                </a:ext>
              </a:extLst>
            </p:cNvPr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5121;p68">
              <a:extLst>
                <a:ext uri="{FF2B5EF4-FFF2-40B4-BE49-F238E27FC236}">
                  <a16:creationId xmlns:a16="http://schemas.microsoft.com/office/drawing/2014/main" id="{EC36424D-8ADE-08EF-8444-A530A67FF5E9}"/>
                </a:ext>
              </a:extLst>
            </p:cNvPr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5122;p68">
              <a:extLst>
                <a:ext uri="{FF2B5EF4-FFF2-40B4-BE49-F238E27FC236}">
                  <a16:creationId xmlns:a16="http://schemas.microsoft.com/office/drawing/2014/main" id="{56DCED1E-25DC-EE92-71D4-A71E03A96396}"/>
                </a:ext>
              </a:extLst>
            </p:cNvPr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5123;p68">
              <a:extLst>
                <a:ext uri="{FF2B5EF4-FFF2-40B4-BE49-F238E27FC236}">
                  <a16:creationId xmlns:a16="http://schemas.microsoft.com/office/drawing/2014/main" id="{DD524822-BCFC-0248-2166-D4E05319072E}"/>
                </a:ext>
              </a:extLst>
            </p:cNvPr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5124;p68">
              <a:extLst>
                <a:ext uri="{FF2B5EF4-FFF2-40B4-BE49-F238E27FC236}">
                  <a16:creationId xmlns:a16="http://schemas.microsoft.com/office/drawing/2014/main" id="{3C4CEDCC-55B5-70E1-953C-5C6685E63A0B}"/>
                </a:ext>
              </a:extLst>
            </p:cNvPr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5125;p68">
              <a:extLst>
                <a:ext uri="{FF2B5EF4-FFF2-40B4-BE49-F238E27FC236}">
                  <a16:creationId xmlns:a16="http://schemas.microsoft.com/office/drawing/2014/main" id="{DEA3516E-B6AA-FB41-0EFE-A2D2072B4E76}"/>
                </a:ext>
              </a:extLst>
            </p:cNvPr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5126;p68">
              <a:extLst>
                <a:ext uri="{FF2B5EF4-FFF2-40B4-BE49-F238E27FC236}">
                  <a16:creationId xmlns:a16="http://schemas.microsoft.com/office/drawing/2014/main" id="{E029E7F9-F943-479C-0B92-2A27ED331FB2}"/>
                </a:ext>
              </a:extLst>
            </p:cNvPr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4" name="Google Shape;5127;p68">
              <a:extLst>
                <a:ext uri="{FF2B5EF4-FFF2-40B4-BE49-F238E27FC236}">
                  <a16:creationId xmlns:a16="http://schemas.microsoft.com/office/drawing/2014/main" id="{5BFE75CF-2420-ADB6-ABA1-7885882DB155}"/>
                </a:ext>
              </a:extLst>
            </p:cNvPr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5" name="Google Shape;5128;p68">
              <a:extLst>
                <a:ext uri="{FF2B5EF4-FFF2-40B4-BE49-F238E27FC236}">
                  <a16:creationId xmlns:a16="http://schemas.microsoft.com/office/drawing/2014/main" id="{95EA05FF-590C-D8E6-8718-07D09164CFFB}"/>
                </a:ext>
              </a:extLst>
            </p:cNvPr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5129;p68">
              <a:extLst>
                <a:ext uri="{FF2B5EF4-FFF2-40B4-BE49-F238E27FC236}">
                  <a16:creationId xmlns:a16="http://schemas.microsoft.com/office/drawing/2014/main" id="{AAEB6FCD-F45C-F1D0-4209-E26954971A47}"/>
                </a:ext>
              </a:extLst>
            </p:cNvPr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5130;p68">
              <a:extLst>
                <a:ext uri="{FF2B5EF4-FFF2-40B4-BE49-F238E27FC236}">
                  <a16:creationId xmlns:a16="http://schemas.microsoft.com/office/drawing/2014/main" id="{C5DB80A3-7E4D-3110-640E-9DAF177DB341}"/>
                </a:ext>
              </a:extLst>
            </p:cNvPr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5131;p68">
              <a:extLst>
                <a:ext uri="{FF2B5EF4-FFF2-40B4-BE49-F238E27FC236}">
                  <a16:creationId xmlns:a16="http://schemas.microsoft.com/office/drawing/2014/main" id="{E11020BB-EC56-D5B3-19CA-25E79A7E3CAE}"/>
                </a:ext>
              </a:extLst>
            </p:cNvPr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5132;p68">
              <a:extLst>
                <a:ext uri="{FF2B5EF4-FFF2-40B4-BE49-F238E27FC236}">
                  <a16:creationId xmlns:a16="http://schemas.microsoft.com/office/drawing/2014/main" id="{33F3C378-A395-5801-FE3F-8FC5CB2DE330}"/>
                </a:ext>
              </a:extLst>
            </p:cNvPr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5133;p68">
              <a:extLst>
                <a:ext uri="{FF2B5EF4-FFF2-40B4-BE49-F238E27FC236}">
                  <a16:creationId xmlns:a16="http://schemas.microsoft.com/office/drawing/2014/main" id="{C48594CC-9BCB-C3EC-F7FC-C344BD3F93B6}"/>
                </a:ext>
              </a:extLst>
            </p:cNvPr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5134;p68">
              <a:extLst>
                <a:ext uri="{FF2B5EF4-FFF2-40B4-BE49-F238E27FC236}">
                  <a16:creationId xmlns:a16="http://schemas.microsoft.com/office/drawing/2014/main" id="{330A6A3A-274B-A39A-971D-36A7A012C3F7}"/>
                </a:ext>
              </a:extLst>
            </p:cNvPr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5135;p68">
              <a:extLst>
                <a:ext uri="{FF2B5EF4-FFF2-40B4-BE49-F238E27FC236}">
                  <a16:creationId xmlns:a16="http://schemas.microsoft.com/office/drawing/2014/main" id="{E3C28EA0-E6AD-2270-515E-DEE1F7AE75D0}"/>
                </a:ext>
              </a:extLst>
            </p:cNvPr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5136;p68">
              <a:extLst>
                <a:ext uri="{FF2B5EF4-FFF2-40B4-BE49-F238E27FC236}">
                  <a16:creationId xmlns:a16="http://schemas.microsoft.com/office/drawing/2014/main" id="{267D2622-A75F-B552-41FF-ACA0341D612B}"/>
                </a:ext>
              </a:extLst>
            </p:cNvPr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5137;p68">
              <a:extLst>
                <a:ext uri="{FF2B5EF4-FFF2-40B4-BE49-F238E27FC236}">
                  <a16:creationId xmlns:a16="http://schemas.microsoft.com/office/drawing/2014/main" id="{37AF931A-5FBD-8254-2726-D9C516C9CB25}"/>
                </a:ext>
              </a:extLst>
            </p:cNvPr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5138;p68">
              <a:extLst>
                <a:ext uri="{FF2B5EF4-FFF2-40B4-BE49-F238E27FC236}">
                  <a16:creationId xmlns:a16="http://schemas.microsoft.com/office/drawing/2014/main" id="{5C7BFE31-D881-69C8-713B-BD2874BE562A}"/>
                </a:ext>
              </a:extLst>
            </p:cNvPr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5139;p68">
              <a:extLst>
                <a:ext uri="{FF2B5EF4-FFF2-40B4-BE49-F238E27FC236}">
                  <a16:creationId xmlns:a16="http://schemas.microsoft.com/office/drawing/2014/main" id="{D6CAE3BA-5535-C309-ACAB-E31A2F135754}"/>
                </a:ext>
              </a:extLst>
            </p:cNvPr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5140;p68">
              <a:extLst>
                <a:ext uri="{FF2B5EF4-FFF2-40B4-BE49-F238E27FC236}">
                  <a16:creationId xmlns:a16="http://schemas.microsoft.com/office/drawing/2014/main" id="{C1D49774-1716-2F64-7A78-E0D329AE6DD3}"/>
                </a:ext>
              </a:extLst>
            </p:cNvPr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5141;p68">
              <a:extLst>
                <a:ext uri="{FF2B5EF4-FFF2-40B4-BE49-F238E27FC236}">
                  <a16:creationId xmlns:a16="http://schemas.microsoft.com/office/drawing/2014/main" id="{DE1CE805-3ACB-BFB7-F388-399DD5350231}"/>
                </a:ext>
              </a:extLst>
            </p:cNvPr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5142;p68">
              <a:extLst>
                <a:ext uri="{FF2B5EF4-FFF2-40B4-BE49-F238E27FC236}">
                  <a16:creationId xmlns:a16="http://schemas.microsoft.com/office/drawing/2014/main" id="{CB6261F9-5079-927E-F92F-863A02152390}"/>
                </a:ext>
              </a:extLst>
            </p:cNvPr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5143;p68">
              <a:extLst>
                <a:ext uri="{FF2B5EF4-FFF2-40B4-BE49-F238E27FC236}">
                  <a16:creationId xmlns:a16="http://schemas.microsoft.com/office/drawing/2014/main" id="{EFB7F2ED-1345-9790-BDD9-346408EDB25D}"/>
                </a:ext>
              </a:extLst>
            </p:cNvPr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5144;p68">
              <a:extLst>
                <a:ext uri="{FF2B5EF4-FFF2-40B4-BE49-F238E27FC236}">
                  <a16:creationId xmlns:a16="http://schemas.microsoft.com/office/drawing/2014/main" id="{DAD6DDD7-C039-10D2-AD6E-1127857011C4}"/>
                </a:ext>
              </a:extLst>
            </p:cNvPr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5145;p68">
              <a:extLst>
                <a:ext uri="{FF2B5EF4-FFF2-40B4-BE49-F238E27FC236}">
                  <a16:creationId xmlns:a16="http://schemas.microsoft.com/office/drawing/2014/main" id="{340A23D3-4787-0499-C9CB-02AE88BC025F}"/>
                </a:ext>
              </a:extLst>
            </p:cNvPr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5146;p68">
              <a:extLst>
                <a:ext uri="{FF2B5EF4-FFF2-40B4-BE49-F238E27FC236}">
                  <a16:creationId xmlns:a16="http://schemas.microsoft.com/office/drawing/2014/main" id="{848737DF-C4BA-7DC8-AEC1-0F52DE3771CF}"/>
                </a:ext>
              </a:extLst>
            </p:cNvPr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5147;p68">
              <a:extLst>
                <a:ext uri="{FF2B5EF4-FFF2-40B4-BE49-F238E27FC236}">
                  <a16:creationId xmlns:a16="http://schemas.microsoft.com/office/drawing/2014/main" id="{C00B2380-6D51-DDC8-EFCF-F2EE8D32EB17}"/>
                </a:ext>
              </a:extLst>
            </p:cNvPr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5148;p68">
              <a:extLst>
                <a:ext uri="{FF2B5EF4-FFF2-40B4-BE49-F238E27FC236}">
                  <a16:creationId xmlns:a16="http://schemas.microsoft.com/office/drawing/2014/main" id="{8B4BBE34-9E9C-7024-36EA-A657AE8EB7DE}"/>
                </a:ext>
              </a:extLst>
            </p:cNvPr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5149;p68">
              <a:extLst>
                <a:ext uri="{FF2B5EF4-FFF2-40B4-BE49-F238E27FC236}">
                  <a16:creationId xmlns:a16="http://schemas.microsoft.com/office/drawing/2014/main" id="{98351723-E8A5-508C-8516-5A65726C73F0}"/>
                </a:ext>
              </a:extLst>
            </p:cNvPr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7" name="Google Shape;5150;p68">
              <a:extLst>
                <a:ext uri="{FF2B5EF4-FFF2-40B4-BE49-F238E27FC236}">
                  <a16:creationId xmlns:a16="http://schemas.microsoft.com/office/drawing/2014/main" id="{872B7462-4439-8330-40F2-AEEF0313CA6A}"/>
                </a:ext>
              </a:extLst>
            </p:cNvPr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8" name="Google Shape;5151;p68">
              <a:extLst>
                <a:ext uri="{FF2B5EF4-FFF2-40B4-BE49-F238E27FC236}">
                  <a16:creationId xmlns:a16="http://schemas.microsoft.com/office/drawing/2014/main" id="{F17A1E99-8483-19DC-2C49-50989A2A3E71}"/>
                </a:ext>
              </a:extLst>
            </p:cNvPr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5152;p68">
              <a:extLst>
                <a:ext uri="{FF2B5EF4-FFF2-40B4-BE49-F238E27FC236}">
                  <a16:creationId xmlns:a16="http://schemas.microsoft.com/office/drawing/2014/main" id="{F6B85FEB-E254-1139-DFF1-2CC88D6E2C89}"/>
                </a:ext>
              </a:extLst>
            </p:cNvPr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5153;p68">
              <a:extLst>
                <a:ext uri="{FF2B5EF4-FFF2-40B4-BE49-F238E27FC236}">
                  <a16:creationId xmlns:a16="http://schemas.microsoft.com/office/drawing/2014/main" id="{97938034-DC91-0E25-208D-4996FE4D5844}"/>
                </a:ext>
              </a:extLst>
            </p:cNvPr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5154;p68">
              <a:extLst>
                <a:ext uri="{FF2B5EF4-FFF2-40B4-BE49-F238E27FC236}">
                  <a16:creationId xmlns:a16="http://schemas.microsoft.com/office/drawing/2014/main" id="{F72C4817-6113-8199-A983-205BBE9F6196}"/>
                </a:ext>
              </a:extLst>
            </p:cNvPr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5155;p68">
              <a:extLst>
                <a:ext uri="{FF2B5EF4-FFF2-40B4-BE49-F238E27FC236}">
                  <a16:creationId xmlns:a16="http://schemas.microsoft.com/office/drawing/2014/main" id="{DA75118E-75B0-698E-8396-0ACB59EBF0CB}"/>
                </a:ext>
              </a:extLst>
            </p:cNvPr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5156;p68">
              <a:extLst>
                <a:ext uri="{FF2B5EF4-FFF2-40B4-BE49-F238E27FC236}">
                  <a16:creationId xmlns:a16="http://schemas.microsoft.com/office/drawing/2014/main" id="{AADC4548-448A-51DE-74AC-F50AED44F387}"/>
                </a:ext>
              </a:extLst>
            </p:cNvPr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5157;p68">
              <a:extLst>
                <a:ext uri="{FF2B5EF4-FFF2-40B4-BE49-F238E27FC236}">
                  <a16:creationId xmlns:a16="http://schemas.microsoft.com/office/drawing/2014/main" id="{D250DC69-0B02-D23F-05CB-6327C92F9E23}"/>
                </a:ext>
              </a:extLst>
            </p:cNvPr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5158;p68">
              <a:extLst>
                <a:ext uri="{FF2B5EF4-FFF2-40B4-BE49-F238E27FC236}">
                  <a16:creationId xmlns:a16="http://schemas.microsoft.com/office/drawing/2014/main" id="{18F8B437-FD41-BC15-BB89-A6B21329DD07}"/>
                </a:ext>
              </a:extLst>
            </p:cNvPr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5159;p68">
              <a:extLst>
                <a:ext uri="{FF2B5EF4-FFF2-40B4-BE49-F238E27FC236}">
                  <a16:creationId xmlns:a16="http://schemas.microsoft.com/office/drawing/2014/main" id="{B2714A07-D5CB-36EF-62EF-332A27E62708}"/>
                </a:ext>
              </a:extLst>
            </p:cNvPr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5160;p68">
              <a:extLst>
                <a:ext uri="{FF2B5EF4-FFF2-40B4-BE49-F238E27FC236}">
                  <a16:creationId xmlns:a16="http://schemas.microsoft.com/office/drawing/2014/main" id="{208BB5F9-1748-B155-E560-DBA05641F1E1}"/>
                </a:ext>
              </a:extLst>
            </p:cNvPr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5161;p68">
              <a:extLst>
                <a:ext uri="{FF2B5EF4-FFF2-40B4-BE49-F238E27FC236}">
                  <a16:creationId xmlns:a16="http://schemas.microsoft.com/office/drawing/2014/main" id="{1CF1F385-5F64-8913-BC24-289FBFC24AB2}"/>
                </a:ext>
              </a:extLst>
            </p:cNvPr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5162;p68">
              <a:extLst>
                <a:ext uri="{FF2B5EF4-FFF2-40B4-BE49-F238E27FC236}">
                  <a16:creationId xmlns:a16="http://schemas.microsoft.com/office/drawing/2014/main" id="{7A2E4153-DF7D-B219-049E-30258C70B62A}"/>
                </a:ext>
              </a:extLst>
            </p:cNvPr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5163;p68">
              <a:extLst>
                <a:ext uri="{FF2B5EF4-FFF2-40B4-BE49-F238E27FC236}">
                  <a16:creationId xmlns:a16="http://schemas.microsoft.com/office/drawing/2014/main" id="{ED18F137-6871-22D6-CA6D-9D8E045F39C8}"/>
                </a:ext>
              </a:extLst>
            </p:cNvPr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5164;p68">
              <a:extLst>
                <a:ext uri="{FF2B5EF4-FFF2-40B4-BE49-F238E27FC236}">
                  <a16:creationId xmlns:a16="http://schemas.microsoft.com/office/drawing/2014/main" id="{A7517C50-CDE3-4851-35C7-F70CC3C4C849}"/>
                </a:ext>
              </a:extLst>
            </p:cNvPr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5165;p68">
              <a:extLst>
                <a:ext uri="{FF2B5EF4-FFF2-40B4-BE49-F238E27FC236}">
                  <a16:creationId xmlns:a16="http://schemas.microsoft.com/office/drawing/2014/main" id="{92D5F476-45CC-D5C7-9FE1-641CCCC5CADD}"/>
                </a:ext>
              </a:extLst>
            </p:cNvPr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5166;p68">
              <a:extLst>
                <a:ext uri="{FF2B5EF4-FFF2-40B4-BE49-F238E27FC236}">
                  <a16:creationId xmlns:a16="http://schemas.microsoft.com/office/drawing/2014/main" id="{23F09910-1C27-F261-3567-ACCC72992B0C}"/>
                </a:ext>
              </a:extLst>
            </p:cNvPr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5167;p68">
              <a:extLst>
                <a:ext uri="{FF2B5EF4-FFF2-40B4-BE49-F238E27FC236}">
                  <a16:creationId xmlns:a16="http://schemas.microsoft.com/office/drawing/2014/main" id="{1502754E-B420-A51E-3236-374611F770E9}"/>
                </a:ext>
              </a:extLst>
            </p:cNvPr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5168;p68">
              <a:extLst>
                <a:ext uri="{FF2B5EF4-FFF2-40B4-BE49-F238E27FC236}">
                  <a16:creationId xmlns:a16="http://schemas.microsoft.com/office/drawing/2014/main" id="{E96A956F-D467-1DD8-44D0-A1F25F753ED9}"/>
                </a:ext>
              </a:extLst>
            </p:cNvPr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5169;p68">
              <a:extLst>
                <a:ext uri="{FF2B5EF4-FFF2-40B4-BE49-F238E27FC236}">
                  <a16:creationId xmlns:a16="http://schemas.microsoft.com/office/drawing/2014/main" id="{0881DE1D-AB02-135C-96B1-A92ADA5B5513}"/>
                </a:ext>
              </a:extLst>
            </p:cNvPr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5170;p68">
              <a:extLst>
                <a:ext uri="{FF2B5EF4-FFF2-40B4-BE49-F238E27FC236}">
                  <a16:creationId xmlns:a16="http://schemas.microsoft.com/office/drawing/2014/main" id="{7E5B1EAC-CEEF-75A4-A8DD-9C637A7A1C0D}"/>
                </a:ext>
              </a:extLst>
            </p:cNvPr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5171;p68">
              <a:extLst>
                <a:ext uri="{FF2B5EF4-FFF2-40B4-BE49-F238E27FC236}">
                  <a16:creationId xmlns:a16="http://schemas.microsoft.com/office/drawing/2014/main" id="{2BDDFF7D-98FC-84CB-BC0B-E58103546439}"/>
                </a:ext>
              </a:extLst>
            </p:cNvPr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5172;p68">
              <a:extLst>
                <a:ext uri="{FF2B5EF4-FFF2-40B4-BE49-F238E27FC236}">
                  <a16:creationId xmlns:a16="http://schemas.microsoft.com/office/drawing/2014/main" id="{98A3A0BE-789F-3B60-A647-95A01CD1B5D0}"/>
                </a:ext>
              </a:extLst>
            </p:cNvPr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5173;p68">
              <a:extLst>
                <a:ext uri="{FF2B5EF4-FFF2-40B4-BE49-F238E27FC236}">
                  <a16:creationId xmlns:a16="http://schemas.microsoft.com/office/drawing/2014/main" id="{4F9E0189-7AAB-39DB-E970-9B1B08AC3524}"/>
                </a:ext>
              </a:extLst>
            </p:cNvPr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5174;p68">
              <a:extLst>
                <a:ext uri="{FF2B5EF4-FFF2-40B4-BE49-F238E27FC236}">
                  <a16:creationId xmlns:a16="http://schemas.microsoft.com/office/drawing/2014/main" id="{F7DBDF78-1E86-C70B-84EE-FEEBCF2C2C9D}"/>
                </a:ext>
              </a:extLst>
            </p:cNvPr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5175;p68">
              <a:extLst>
                <a:ext uri="{FF2B5EF4-FFF2-40B4-BE49-F238E27FC236}">
                  <a16:creationId xmlns:a16="http://schemas.microsoft.com/office/drawing/2014/main" id="{F87FF532-E1E2-FF29-B57B-3A20103FE24F}"/>
                </a:ext>
              </a:extLst>
            </p:cNvPr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5176;p68">
              <a:extLst>
                <a:ext uri="{FF2B5EF4-FFF2-40B4-BE49-F238E27FC236}">
                  <a16:creationId xmlns:a16="http://schemas.microsoft.com/office/drawing/2014/main" id="{43F1ADE0-F3C0-031E-12C6-18D231C6994A}"/>
                </a:ext>
              </a:extLst>
            </p:cNvPr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5177;p68">
              <a:extLst>
                <a:ext uri="{FF2B5EF4-FFF2-40B4-BE49-F238E27FC236}">
                  <a16:creationId xmlns:a16="http://schemas.microsoft.com/office/drawing/2014/main" id="{490F4B02-3263-F8AC-218D-4B6F61FF9527}"/>
                </a:ext>
              </a:extLst>
            </p:cNvPr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5178;p68">
              <a:extLst>
                <a:ext uri="{FF2B5EF4-FFF2-40B4-BE49-F238E27FC236}">
                  <a16:creationId xmlns:a16="http://schemas.microsoft.com/office/drawing/2014/main" id="{2479C3BD-833C-F635-8911-181F8FC8C890}"/>
                </a:ext>
              </a:extLst>
            </p:cNvPr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5179;p68">
              <a:extLst>
                <a:ext uri="{FF2B5EF4-FFF2-40B4-BE49-F238E27FC236}">
                  <a16:creationId xmlns:a16="http://schemas.microsoft.com/office/drawing/2014/main" id="{E2731EDE-E9DA-ABDF-17B7-A08C5AC27767}"/>
                </a:ext>
              </a:extLst>
            </p:cNvPr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5180;p68">
              <a:extLst>
                <a:ext uri="{FF2B5EF4-FFF2-40B4-BE49-F238E27FC236}">
                  <a16:creationId xmlns:a16="http://schemas.microsoft.com/office/drawing/2014/main" id="{A6A10DDE-E405-D429-6CE6-D83A95D95FDB}"/>
                </a:ext>
              </a:extLst>
            </p:cNvPr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5181;p68">
              <a:extLst>
                <a:ext uri="{FF2B5EF4-FFF2-40B4-BE49-F238E27FC236}">
                  <a16:creationId xmlns:a16="http://schemas.microsoft.com/office/drawing/2014/main" id="{1D4884CE-C866-14F0-8AC4-07513C2DED0B}"/>
                </a:ext>
              </a:extLst>
            </p:cNvPr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5182;p68">
              <a:extLst>
                <a:ext uri="{FF2B5EF4-FFF2-40B4-BE49-F238E27FC236}">
                  <a16:creationId xmlns:a16="http://schemas.microsoft.com/office/drawing/2014/main" id="{B7C9FC8D-DD22-0430-A0CA-368B95911122}"/>
                </a:ext>
              </a:extLst>
            </p:cNvPr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5183;p68">
              <a:extLst>
                <a:ext uri="{FF2B5EF4-FFF2-40B4-BE49-F238E27FC236}">
                  <a16:creationId xmlns:a16="http://schemas.microsoft.com/office/drawing/2014/main" id="{1CDA5D78-6A49-B37D-492A-348ED109A38A}"/>
                </a:ext>
              </a:extLst>
            </p:cNvPr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5184;p68">
              <a:extLst>
                <a:ext uri="{FF2B5EF4-FFF2-40B4-BE49-F238E27FC236}">
                  <a16:creationId xmlns:a16="http://schemas.microsoft.com/office/drawing/2014/main" id="{A9ECB22A-3561-2A21-1876-21655B6FF216}"/>
                </a:ext>
              </a:extLst>
            </p:cNvPr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5185;p68">
              <a:extLst>
                <a:ext uri="{FF2B5EF4-FFF2-40B4-BE49-F238E27FC236}">
                  <a16:creationId xmlns:a16="http://schemas.microsoft.com/office/drawing/2014/main" id="{9ADE2853-247D-F4FD-7A40-114917BBC757}"/>
                </a:ext>
              </a:extLst>
            </p:cNvPr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5186;p68">
              <a:extLst>
                <a:ext uri="{FF2B5EF4-FFF2-40B4-BE49-F238E27FC236}">
                  <a16:creationId xmlns:a16="http://schemas.microsoft.com/office/drawing/2014/main" id="{D8544862-8189-2024-87EB-98F929A5B8BF}"/>
                </a:ext>
              </a:extLst>
            </p:cNvPr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5187;p68">
              <a:extLst>
                <a:ext uri="{FF2B5EF4-FFF2-40B4-BE49-F238E27FC236}">
                  <a16:creationId xmlns:a16="http://schemas.microsoft.com/office/drawing/2014/main" id="{D23FCCE9-F92A-44A5-399D-2700D6A1C647}"/>
                </a:ext>
              </a:extLst>
            </p:cNvPr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5188;p68">
              <a:extLst>
                <a:ext uri="{FF2B5EF4-FFF2-40B4-BE49-F238E27FC236}">
                  <a16:creationId xmlns:a16="http://schemas.microsoft.com/office/drawing/2014/main" id="{7840C845-7E17-1187-1C2A-F57579226FFE}"/>
                </a:ext>
              </a:extLst>
            </p:cNvPr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6" name="Google Shape;5189;p68">
              <a:extLst>
                <a:ext uri="{FF2B5EF4-FFF2-40B4-BE49-F238E27FC236}">
                  <a16:creationId xmlns:a16="http://schemas.microsoft.com/office/drawing/2014/main" id="{5F82ECCB-AB29-86FD-75C6-1F2CD57979A0}"/>
                </a:ext>
              </a:extLst>
            </p:cNvPr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5190;p68">
              <a:extLst>
                <a:ext uri="{FF2B5EF4-FFF2-40B4-BE49-F238E27FC236}">
                  <a16:creationId xmlns:a16="http://schemas.microsoft.com/office/drawing/2014/main" id="{4A881FBD-AB07-C0EC-C597-7EFF6E94FA24}"/>
                </a:ext>
              </a:extLst>
            </p:cNvPr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5191;p68">
              <a:extLst>
                <a:ext uri="{FF2B5EF4-FFF2-40B4-BE49-F238E27FC236}">
                  <a16:creationId xmlns:a16="http://schemas.microsoft.com/office/drawing/2014/main" id="{170F0DD5-5540-096B-B2D4-BA6FDFE5368E}"/>
                </a:ext>
              </a:extLst>
            </p:cNvPr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5192;p68">
              <a:extLst>
                <a:ext uri="{FF2B5EF4-FFF2-40B4-BE49-F238E27FC236}">
                  <a16:creationId xmlns:a16="http://schemas.microsoft.com/office/drawing/2014/main" id="{78204F73-A72E-D5B0-644D-EC14211176C3}"/>
                </a:ext>
              </a:extLst>
            </p:cNvPr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5193;p68">
              <a:extLst>
                <a:ext uri="{FF2B5EF4-FFF2-40B4-BE49-F238E27FC236}">
                  <a16:creationId xmlns:a16="http://schemas.microsoft.com/office/drawing/2014/main" id="{2D198EF6-B741-15FD-FCBF-7BFE0EAF7E9C}"/>
                </a:ext>
              </a:extLst>
            </p:cNvPr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5194;p68">
              <a:extLst>
                <a:ext uri="{FF2B5EF4-FFF2-40B4-BE49-F238E27FC236}">
                  <a16:creationId xmlns:a16="http://schemas.microsoft.com/office/drawing/2014/main" id="{D5017030-221B-751C-D9A4-A7923E3E5848}"/>
                </a:ext>
              </a:extLst>
            </p:cNvPr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5195;p68">
              <a:extLst>
                <a:ext uri="{FF2B5EF4-FFF2-40B4-BE49-F238E27FC236}">
                  <a16:creationId xmlns:a16="http://schemas.microsoft.com/office/drawing/2014/main" id="{3164641D-9F3D-B8E3-1162-679D3ED9AB00}"/>
                </a:ext>
              </a:extLst>
            </p:cNvPr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5196;p68">
              <a:extLst>
                <a:ext uri="{FF2B5EF4-FFF2-40B4-BE49-F238E27FC236}">
                  <a16:creationId xmlns:a16="http://schemas.microsoft.com/office/drawing/2014/main" id="{F3B71633-2A21-082A-AEAD-1AECCA73CF4E}"/>
                </a:ext>
              </a:extLst>
            </p:cNvPr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5197;p68">
              <a:extLst>
                <a:ext uri="{FF2B5EF4-FFF2-40B4-BE49-F238E27FC236}">
                  <a16:creationId xmlns:a16="http://schemas.microsoft.com/office/drawing/2014/main" id="{EA433A40-D6FB-D454-3394-A9AEB2B50D37}"/>
                </a:ext>
              </a:extLst>
            </p:cNvPr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5198;p68">
              <a:extLst>
                <a:ext uri="{FF2B5EF4-FFF2-40B4-BE49-F238E27FC236}">
                  <a16:creationId xmlns:a16="http://schemas.microsoft.com/office/drawing/2014/main" id="{0B7E5602-2D8E-328C-DE91-5328266DAFA5}"/>
                </a:ext>
              </a:extLst>
            </p:cNvPr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5199;p68">
              <a:extLst>
                <a:ext uri="{FF2B5EF4-FFF2-40B4-BE49-F238E27FC236}">
                  <a16:creationId xmlns:a16="http://schemas.microsoft.com/office/drawing/2014/main" id="{2B3D953D-21F3-D273-3376-C2150DC5C732}"/>
                </a:ext>
              </a:extLst>
            </p:cNvPr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5200;p68">
              <a:extLst>
                <a:ext uri="{FF2B5EF4-FFF2-40B4-BE49-F238E27FC236}">
                  <a16:creationId xmlns:a16="http://schemas.microsoft.com/office/drawing/2014/main" id="{C041D821-1B4E-B8CE-00EE-BC1A4CD39A1F}"/>
                </a:ext>
              </a:extLst>
            </p:cNvPr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5201;p68">
              <a:extLst>
                <a:ext uri="{FF2B5EF4-FFF2-40B4-BE49-F238E27FC236}">
                  <a16:creationId xmlns:a16="http://schemas.microsoft.com/office/drawing/2014/main" id="{67D7048D-689F-9569-EA35-611B99F8AA61}"/>
                </a:ext>
              </a:extLst>
            </p:cNvPr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5202;p68">
              <a:extLst>
                <a:ext uri="{FF2B5EF4-FFF2-40B4-BE49-F238E27FC236}">
                  <a16:creationId xmlns:a16="http://schemas.microsoft.com/office/drawing/2014/main" id="{A93E71E9-836B-6594-5A07-0B789A7F631C}"/>
                </a:ext>
              </a:extLst>
            </p:cNvPr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5203;p68">
              <a:extLst>
                <a:ext uri="{FF2B5EF4-FFF2-40B4-BE49-F238E27FC236}">
                  <a16:creationId xmlns:a16="http://schemas.microsoft.com/office/drawing/2014/main" id="{32367AC5-7A05-DF91-9003-A262F5CCDB34}"/>
                </a:ext>
              </a:extLst>
            </p:cNvPr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5204;p68">
              <a:extLst>
                <a:ext uri="{FF2B5EF4-FFF2-40B4-BE49-F238E27FC236}">
                  <a16:creationId xmlns:a16="http://schemas.microsoft.com/office/drawing/2014/main" id="{58E751FE-39B8-28EE-608A-01183EC5137D}"/>
                </a:ext>
              </a:extLst>
            </p:cNvPr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5205;p68">
              <a:extLst>
                <a:ext uri="{FF2B5EF4-FFF2-40B4-BE49-F238E27FC236}">
                  <a16:creationId xmlns:a16="http://schemas.microsoft.com/office/drawing/2014/main" id="{8099CD19-FC15-D21F-F097-2F05C97A6A7C}"/>
                </a:ext>
              </a:extLst>
            </p:cNvPr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5206;p68">
              <a:extLst>
                <a:ext uri="{FF2B5EF4-FFF2-40B4-BE49-F238E27FC236}">
                  <a16:creationId xmlns:a16="http://schemas.microsoft.com/office/drawing/2014/main" id="{570E6AD6-45A6-255A-2CC8-33D3345CA2A9}"/>
                </a:ext>
              </a:extLst>
            </p:cNvPr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5207;p68">
              <a:extLst>
                <a:ext uri="{FF2B5EF4-FFF2-40B4-BE49-F238E27FC236}">
                  <a16:creationId xmlns:a16="http://schemas.microsoft.com/office/drawing/2014/main" id="{4FFF9965-6056-001E-820F-4FE5A9BA0C0F}"/>
                </a:ext>
              </a:extLst>
            </p:cNvPr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5208;p68">
              <a:extLst>
                <a:ext uri="{FF2B5EF4-FFF2-40B4-BE49-F238E27FC236}">
                  <a16:creationId xmlns:a16="http://schemas.microsoft.com/office/drawing/2014/main" id="{81061E38-3122-4C7C-E9C6-8664AC224A97}"/>
                </a:ext>
              </a:extLst>
            </p:cNvPr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5209;p68">
              <a:extLst>
                <a:ext uri="{FF2B5EF4-FFF2-40B4-BE49-F238E27FC236}">
                  <a16:creationId xmlns:a16="http://schemas.microsoft.com/office/drawing/2014/main" id="{1A1EBF7F-004B-5BEB-DB80-6C21A726BA1F}"/>
                </a:ext>
              </a:extLst>
            </p:cNvPr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5210;p68">
              <a:extLst>
                <a:ext uri="{FF2B5EF4-FFF2-40B4-BE49-F238E27FC236}">
                  <a16:creationId xmlns:a16="http://schemas.microsoft.com/office/drawing/2014/main" id="{D1FD83D5-DB1A-1D91-7BDC-F1093F88C99D}"/>
                </a:ext>
              </a:extLst>
            </p:cNvPr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5211;p68">
              <a:extLst>
                <a:ext uri="{FF2B5EF4-FFF2-40B4-BE49-F238E27FC236}">
                  <a16:creationId xmlns:a16="http://schemas.microsoft.com/office/drawing/2014/main" id="{67532F0B-B767-46C1-0AC5-8E98447B802D}"/>
                </a:ext>
              </a:extLst>
            </p:cNvPr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9" name="Google Shape;5212;p68">
              <a:extLst>
                <a:ext uri="{FF2B5EF4-FFF2-40B4-BE49-F238E27FC236}">
                  <a16:creationId xmlns:a16="http://schemas.microsoft.com/office/drawing/2014/main" id="{56B771BB-4012-E368-6D80-E39BA56C4115}"/>
                </a:ext>
              </a:extLst>
            </p:cNvPr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0" name="Google Shape;5213;p68">
              <a:extLst>
                <a:ext uri="{FF2B5EF4-FFF2-40B4-BE49-F238E27FC236}">
                  <a16:creationId xmlns:a16="http://schemas.microsoft.com/office/drawing/2014/main" id="{FE37D833-EE0A-975F-77DE-DABED4438A1D}"/>
                </a:ext>
              </a:extLst>
            </p:cNvPr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5214;p68">
              <a:extLst>
                <a:ext uri="{FF2B5EF4-FFF2-40B4-BE49-F238E27FC236}">
                  <a16:creationId xmlns:a16="http://schemas.microsoft.com/office/drawing/2014/main" id="{0D644DCB-3F3D-7938-D697-641F135C3F43}"/>
                </a:ext>
              </a:extLst>
            </p:cNvPr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5215;p68">
              <a:extLst>
                <a:ext uri="{FF2B5EF4-FFF2-40B4-BE49-F238E27FC236}">
                  <a16:creationId xmlns:a16="http://schemas.microsoft.com/office/drawing/2014/main" id="{EDB34C9B-67D5-895D-BA54-1DC6B4B1587C}"/>
                </a:ext>
              </a:extLst>
            </p:cNvPr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5216;p68">
              <a:extLst>
                <a:ext uri="{FF2B5EF4-FFF2-40B4-BE49-F238E27FC236}">
                  <a16:creationId xmlns:a16="http://schemas.microsoft.com/office/drawing/2014/main" id="{B31FE557-E08B-1DE3-F870-56EEDD0CA625}"/>
                </a:ext>
              </a:extLst>
            </p:cNvPr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5217;p68">
              <a:extLst>
                <a:ext uri="{FF2B5EF4-FFF2-40B4-BE49-F238E27FC236}">
                  <a16:creationId xmlns:a16="http://schemas.microsoft.com/office/drawing/2014/main" id="{E09D6AA7-68A4-2EB1-0A43-DB39AC5796A0}"/>
                </a:ext>
              </a:extLst>
            </p:cNvPr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5218;p68">
              <a:extLst>
                <a:ext uri="{FF2B5EF4-FFF2-40B4-BE49-F238E27FC236}">
                  <a16:creationId xmlns:a16="http://schemas.microsoft.com/office/drawing/2014/main" id="{1C639E10-751A-4958-1B83-C36C875CB2C8}"/>
                </a:ext>
              </a:extLst>
            </p:cNvPr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5219;p68">
              <a:extLst>
                <a:ext uri="{FF2B5EF4-FFF2-40B4-BE49-F238E27FC236}">
                  <a16:creationId xmlns:a16="http://schemas.microsoft.com/office/drawing/2014/main" id="{21823015-0130-28AB-BD30-3E10CFC8BBB2}"/>
                </a:ext>
              </a:extLst>
            </p:cNvPr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5220;p68">
              <a:extLst>
                <a:ext uri="{FF2B5EF4-FFF2-40B4-BE49-F238E27FC236}">
                  <a16:creationId xmlns:a16="http://schemas.microsoft.com/office/drawing/2014/main" id="{B8AD1A8D-0D6E-57AB-AECE-5634AD40827D}"/>
                </a:ext>
              </a:extLst>
            </p:cNvPr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5221;p68">
              <a:extLst>
                <a:ext uri="{FF2B5EF4-FFF2-40B4-BE49-F238E27FC236}">
                  <a16:creationId xmlns:a16="http://schemas.microsoft.com/office/drawing/2014/main" id="{55AA941E-AB0A-97AC-7383-2BB23077154F}"/>
                </a:ext>
              </a:extLst>
            </p:cNvPr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5222;p68">
              <a:extLst>
                <a:ext uri="{FF2B5EF4-FFF2-40B4-BE49-F238E27FC236}">
                  <a16:creationId xmlns:a16="http://schemas.microsoft.com/office/drawing/2014/main" id="{3C430C8B-15F0-650A-D09A-507D5ED08560}"/>
                </a:ext>
              </a:extLst>
            </p:cNvPr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5223;p68">
              <a:extLst>
                <a:ext uri="{FF2B5EF4-FFF2-40B4-BE49-F238E27FC236}">
                  <a16:creationId xmlns:a16="http://schemas.microsoft.com/office/drawing/2014/main" id="{E12568BD-C38E-6F2B-9832-588F801F22A4}"/>
                </a:ext>
              </a:extLst>
            </p:cNvPr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5224;p68">
              <a:extLst>
                <a:ext uri="{FF2B5EF4-FFF2-40B4-BE49-F238E27FC236}">
                  <a16:creationId xmlns:a16="http://schemas.microsoft.com/office/drawing/2014/main" id="{9D9EC6B1-9FDD-7EC4-77D3-6CF9A8C05366}"/>
                </a:ext>
              </a:extLst>
            </p:cNvPr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5225;p68">
              <a:extLst>
                <a:ext uri="{FF2B5EF4-FFF2-40B4-BE49-F238E27FC236}">
                  <a16:creationId xmlns:a16="http://schemas.microsoft.com/office/drawing/2014/main" id="{8D80D85C-EB5E-C912-ACE7-FEFC8898EFEE}"/>
                </a:ext>
              </a:extLst>
            </p:cNvPr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5226;p68">
              <a:extLst>
                <a:ext uri="{FF2B5EF4-FFF2-40B4-BE49-F238E27FC236}">
                  <a16:creationId xmlns:a16="http://schemas.microsoft.com/office/drawing/2014/main" id="{E9CA1FC3-B1F1-7F1C-F4A1-3BAC9B57A674}"/>
                </a:ext>
              </a:extLst>
            </p:cNvPr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5227;p68">
              <a:extLst>
                <a:ext uri="{FF2B5EF4-FFF2-40B4-BE49-F238E27FC236}">
                  <a16:creationId xmlns:a16="http://schemas.microsoft.com/office/drawing/2014/main" id="{87742CF2-3286-F381-C8CB-EB926BFC9D69}"/>
                </a:ext>
              </a:extLst>
            </p:cNvPr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5228;p68">
              <a:extLst>
                <a:ext uri="{FF2B5EF4-FFF2-40B4-BE49-F238E27FC236}">
                  <a16:creationId xmlns:a16="http://schemas.microsoft.com/office/drawing/2014/main" id="{10B1DEC8-53C4-93CF-CBB3-E65C129A47B2}"/>
                </a:ext>
              </a:extLst>
            </p:cNvPr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5229;p68">
              <a:extLst>
                <a:ext uri="{FF2B5EF4-FFF2-40B4-BE49-F238E27FC236}">
                  <a16:creationId xmlns:a16="http://schemas.microsoft.com/office/drawing/2014/main" id="{1675A397-9237-5C40-C351-8EFD68971B93}"/>
                </a:ext>
              </a:extLst>
            </p:cNvPr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5230;p68">
              <a:extLst>
                <a:ext uri="{FF2B5EF4-FFF2-40B4-BE49-F238E27FC236}">
                  <a16:creationId xmlns:a16="http://schemas.microsoft.com/office/drawing/2014/main" id="{7E97A80E-2640-7531-2A05-A427904050F9}"/>
                </a:ext>
              </a:extLst>
            </p:cNvPr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5231;p68">
              <a:extLst>
                <a:ext uri="{FF2B5EF4-FFF2-40B4-BE49-F238E27FC236}">
                  <a16:creationId xmlns:a16="http://schemas.microsoft.com/office/drawing/2014/main" id="{4B8964AA-E22E-884D-482A-F9D1E88DD75E}"/>
                </a:ext>
              </a:extLst>
            </p:cNvPr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5232;p68">
              <a:extLst>
                <a:ext uri="{FF2B5EF4-FFF2-40B4-BE49-F238E27FC236}">
                  <a16:creationId xmlns:a16="http://schemas.microsoft.com/office/drawing/2014/main" id="{953B44B1-78C4-C443-1345-DAF574E69CF4}"/>
                </a:ext>
              </a:extLst>
            </p:cNvPr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5233;p68">
              <a:extLst>
                <a:ext uri="{FF2B5EF4-FFF2-40B4-BE49-F238E27FC236}">
                  <a16:creationId xmlns:a16="http://schemas.microsoft.com/office/drawing/2014/main" id="{5CF9C072-C919-DE2D-904E-F5735A8CCBF1}"/>
                </a:ext>
              </a:extLst>
            </p:cNvPr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5234;p68">
              <a:extLst>
                <a:ext uri="{FF2B5EF4-FFF2-40B4-BE49-F238E27FC236}">
                  <a16:creationId xmlns:a16="http://schemas.microsoft.com/office/drawing/2014/main" id="{2BD41846-84A2-12F3-415B-FE0E70115139}"/>
                </a:ext>
              </a:extLst>
            </p:cNvPr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5235;p68">
              <a:extLst>
                <a:ext uri="{FF2B5EF4-FFF2-40B4-BE49-F238E27FC236}">
                  <a16:creationId xmlns:a16="http://schemas.microsoft.com/office/drawing/2014/main" id="{BA84F79F-CEB6-2FFE-9A25-C57B0B1F26F9}"/>
                </a:ext>
              </a:extLst>
            </p:cNvPr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5236;p68">
              <a:extLst>
                <a:ext uri="{FF2B5EF4-FFF2-40B4-BE49-F238E27FC236}">
                  <a16:creationId xmlns:a16="http://schemas.microsoft.com/office/drawing/2014/main" id="{79DEFF6F-4EEC-AECA-6F09-A29A32079128}"/>
                </a:ext>
              </a:extLst>
            </p:cNvPr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5237;p68">
              <a:extLst>
                <a:ext uri="{FF2B5EF4-FFF2-40B4-BE49-F238E27FC236}">
                  <a16:creationId xmlns:a16="http://schemas.microsoft.com/office/drawing/2014/main" id="{3167606E-A70B-9C78-4222-0EEFAC33DD6C}"/>
                </a:ext>
              </a:extLst>
            </p:cNvPr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5238;p68">
              <a:extLst>
                <a:ext uri="{FF2B5EF4-FFF2-40B4-BE49-F238E27FC236}">
                  <a16:creationId xmlns:a16="http://schemas.microsoft.com/office/drawing/2014/main" id="{FF75E2B2-718B-6854-72AA-1825917F72CC}"/>
                </a:ext>
              </a:extLst>
            </p:cNvPr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5239;p68">
              <a:extLst>
                <a:ext uri="{FF2B5EF4-FFF2-40B4-BE49-F238E27FC236}">
                  <a16:creationId xmlns:a16="http://schemas.microsoft.com/office/drawing/2014/main" id="{680F6C0E-109C-2B4F-16E1-B2F021C6EFE3}"/>
                </a:ext>
              </a:extLst>
            </p:cNvPr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5240;p68">
              <a:extLst>
                <a:ext uri="{FF2B5EF4-FFF2-40B4-BE49-F238E27FC236}">
                  <a16:creationId xmlns:a16="http://schemas.microsoft.com/office/drawing/2014/main" id="{F263F5F1-5CC9-8784-867C-AED1DA0CDED1}"/>
                </a:ext>
              </a:extLst>
            </p:cNvPr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5241;p68">
              <a:extLst>
                <a:ext uri="{FF2B5EF4-FFF2-40B4-BE49-F238E27FC236}">
                  <a16:creationId xmlns:a16="http://schemas.microsoft.com/office/drawing/2014/main" id="{CEE67951-AEC7-335B-CE42-592B211A2658}"/>
                </a:ext>
              </a:extLst>
            </p:cNvPr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5242;p68">
              <a:extLst>
                <a:ext uri="{FF2B5EF4-FFF2-40B4-BE49-F238E27FC236}">
                  <a16:creationId xmlns:a16="http://schemas.microsoft.com/office/drawing/2014/main" id="{4E7E2A9B-717D-AD96-EE65-ECECB2780F19}"/>
                </a:ext>
              </a:extLst>
            </p:cNvPr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5243;p68">
              <a:extLst>
                <a:ext uri="{FF2B5EF4-FFF2-40B4-BE49-F238E27FC236}">
                  <a16:creationId xmlns:a16="http://schemas.microsoft.com/office/drawing/2014/main" id="{6F63B9D3-F452-CCDA-740B-68F31D5A2BF2}"/>
                </a:ext>
              </a:extLst>
            </p:cNvPr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5244;p68">
              <a:extLst>
                <a:ext uri="{FF2B5EF4-FFF2-40B4-BE49-F238E27FC236}">
                  <a16:creationId xmlns:a16="http://schemas.microsoft.com/office/drawing/2014/main" id="{604976E2-93BF-45EA-4039-3DD2CADB2ABF}"/>
                </a:ext>
              </a:extLst>
            </p:cNvPr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5245;p68">
              <a:extLst>
                <a:ext uri="{FF2B5EF4-FFF2-40B4-BE49-F238E27FC236}">
                  <a16:creationId xmlns:a16="http://schemas.microsoft.com/office/drawing/2014/main" id="{23E15635-A94E-6E29-9A19-DF4BDD5F24E1}"/>
                </a:ext>
              </a:extLst>
            </p:cNvPr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5246;p68">
              <a:extLst>
                <a:ext uri="{FF2B5EF4-FFF2-40B4-BE49-F238E27FC236}">
                  <a16:creationId xmlns:a16="http://schemas.microsoft.com/office/drawing/2014/main" id="{3CF0E3A9-C012-25D0-1A09-82C465FA6D31}"/>
                </a:ext>
              </a:extLst>
            </p:cNvPr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5247;p68">
              <a:extLst>
                <a:ext uri="{FF2B5EF4-FFF2-40B4-BE49-F238E27FC236}">
                  <a16:creationId xmlns:a16="http://schemas.microsoft.com/office/drawing/2014/main" id="{CB772DFD-3DCD-DD07-9B0B-A8E4D8EAEECE}"/>
                </a:ext>
              </a:extLst>
            </p:cNvPr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5248;p68">
              <a:extLst>
                <a:ext uri="{FF2B5EF4-FFF2-40B4-BE49-F238E27FC236}">
                  <a16:creationId xmlns:a16="http://schemas.microsoft.com/office/drawing/2014/main" id="{95F33410-3D54-E671-7A7E-C79AF1987F72}"/>
                </a:ext>
              </a:extLst>
            </p:cNvPr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5249;p68">
              <a:extLst>
                <a:ext uri="{FF2B5EF4-FFF2-40B4-BE49-F238E27FC236}">
                  <a16:creationId xmlns:a16="http://schemas.microsoft.com/office/drawing/2014/main" id="{E874268A-EA2C-03FD-1FB6-CAA6D7D3D5B9}"/>
                </a:ext>
              </a:extLst>
            </p:cNvPr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5250;p68">
              <a:extLst>
                <a:ext uri="{FF2B5EF4-FFF2-40B4-BE49-F238E27FC236}">
                  <a16:creationId xmlns:a16="http://schemas.microsoft.com/office/drawing/2014/main" id="{29BA5092-386C-9148-A820-B48C28559D03}"/>
                </a:ext>
              </a:extLst>
            </p:cNvPr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5251;p68">
              <a:extLst>
                <a:ext uri="{FF2B5EF4-FFF2-40B4-BE49-F238E27FC236}">
                  <a16:creationId xmlns:a16="http://schemas.microsoft.com/office/drawing/2014/main" id="{19B0CE24-3477-0199-3962-30734C1DEEA9}"/>
                </a:ext>
              </a:extLst>
            </p:cNvPr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5252;p68">
              <a:extLst>
                <a:ext uri="{FF2B5EF4-FFF2-40B4-BE49-F238E27FC236}">
                  <a16:creationId xmlns:a16="http://schemas.microsoft.com/office/drawing/2014/main" id="{56A56CB0-F8C9-EA86-08C7-32D1EF070C2A}"/>
                </a:ext>
              </a:extLst>
            </p:cNvPr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5253;p68">
              <a:extLst>
                <a:ext uri="{FF2B5EF4-FFF2-40B4-BE49-F238E27FC236}">
                  <a16:creationId xmlns:a16="http://schemas.microsoft.com/office/drawing/2014/main" id="{D661F670-DDF4-1B49-9B0F-578DB41AA3C1}"/>
                </a:ext>
              </a:extLst>
            </p:cNvPr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5254;p68">
              <a:extLst>
                <a:ext uri="{FF2B5EF4-FFF2-40B4-BE49-F238E27FC236}">
                  <a16:creationId xmlns:a16="http://schemas.microsoft.com/office/drawing/2014/main" id="{C736CACD-0003-3C25-29BF-CF4CBF83DC06}"/>
                </a:ext>
              </a:extLst>
            </p:cNvPr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5255;p68">
              <a:extLst>
                <a:ext uri="{FF2B5EF4-FFF2-40B4-BE49-F238E27FC236}">
                  <a16:creationId xmlns:a16="http://schemas.microsoft.com/office/drawing/2014/main" id="{A2EE7489-E176-4A9C-40BD-EDE6D4B5E3D1}"/>
                </a:ext>
              </a:extLst>
            </p:cNvPr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5256;p68">
              <a:extLst>
                <a:ext uri="{FF2B5EF4-FFF2-40B4-BE49-F238E27FC236}">
                  <a16:creationId xmlns:a16="http://schemas.microsoft.com/office/drawing/2014/main" id="{4DECB3FB-0ECA-F62B-BD70-BFE31598373F}"/>
                </a:ext>
              </a:extLst>
            </p:cNvPr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5257;p68">
              <a:extLst>
                <a:ext uri="{FF2B5EF4-FFF2-40B4-BE49-F238E27FC236}">
                  <a16:creationId xmlns:a16="http://schemas.microsoft.com/office/drawing/2014/main" id="{E4886B5C-74CF-D7D8-A774-45D86AFFA747}"/>
                </a:ext>
              </a:extLst>
            </p:cNvPr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5258;p68">
              <a:extLst>
                <a:ext uri="{FF2B5EF4-FFF2-40B4-BE49-F238E27FC236}">
                  <a16:creationId xmlns:a16="http://schemas.microsoft.com/office/drawing/2014/main" id="{F76E4D4A-4E80-1764-AA9C-CE58FF3BA914}"/>
                </a:ext>
              </a:extLst>
            </p:cNvPr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5259;p68">
              <a:extLst>
                <a:ext uri="{FF2B5EF4-FFF2-40B4-BE49-F238E27FC236}">
                  <a16:creationId xmlns:a16="http://schemas.microsoft.com/office/drawing/2014/main" id="{6D8E2497-B8D2-E7F2-7606-8EADF5E0F8C4}"/>
                </a:ext>
              </a:extLst>
            </p:cNvPr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5260;p68">
              <a:extLst>
                <a:ext uri="{FF2B5EF4-FFF2-40B4-BE49-F238E27FC236}">
                  <a16:creationId xmlns:a16="http://schemas.microsoft.com/office/drawing/2014/main" id="{9878614A-2500-F700-FFE7-C9522A38F3A8}"/>
                </a:ext>
              </a:extLst>
            </p:cNvPr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5261;p68">
              <a:extLst>
                <a:ext uri="{FF2B5EF4-FFF2-40B4-BE49-F238E27FC236}">
                  <a16:creationId xmlns:a16="http://schemas.microsoft.com/office/drawing/2014/main" id="{E3AA8962-01A6-76D6-A466-9F352BD6547A}"/>
                </a:ext>
              </a:extLst>
            </p:cNvPr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5262;p68">
              <a:extLst>
                <a:ext uri="{FF2B5EF4-FFF2-40B4-BE49-F238E27FC236}">
                  <a16:creationId xmlns:a16="http://schemas.microsoft.com/office/drawing/2014/main" id="{978A4ED5-1845-C762-D55C-1E29C24C2276}"/>
                </a:ext>
              </a:extLst>
            </p:cNvPr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5263;p68">
              <a:extLst>
                <a:ext uri="{FF2B5EF4-FFF2-40B4-BE49-F238E27FC236}">
                  <a16:creationId xmlns:a16="http://schemas.microsoft.com/office/drawing/2014/main" id="{7296D53F-AA21-F29B-9A64-4A2563AF8F08}"/>
                </a:ext>
              </a:extLst>
            </p:cNvPr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5264;p68">
              <a:extLst>
                <a:ext uri="{FF2B5EF4-FFF2-40B4-BE49-F238E27FC236}">
                  <a16:creationId xmlns:a16="http://schemas.microsoft.com/office/drawing/2014/main" id="{40B5119A-5AF8-1D69-E5E2-12C8746803BF}"/>
                </a:ext>
              </a:extLst>
            </p:cNvPr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5265;p68">
              <a:extLst>
                <a:ext uri="{FF2B5EF4-FFF2-40B4-BE49-F238E27FC236}">
                  <a16:creationId xmlns:a16="http://schemas.microsoft.com/office/drawing/2014/main" id="{93BA3188-AA07-A4E1-080A-CCD98313D34B}"/>
                </a:ext>
              </a:extLst>
            </p:cNvPr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5266;p68">
              <a:extLst>
                <a:ext uri="{FF2B5EF4-FFF2-40B4-BE49-F238E27FC236}">
                  <a16:creationId xmlns:a16="http://schemas.microsoft.com/office/drawing/2014/main" id="{1E5A1181-5686-6C5C-48F3-079215FE5056}"/>
                </a:ext>
              </a:extLst>
            </p:cNvPr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5267;p68">
              <a:extLst>
                <a:ext uri="{FF2B5EF4-FFF2-40B4-BE49-F238E27FC236}">
                  <a16:creationId xmlns:a16="http://schemas.microsoft.com/office/drawing/2014/main" id="{CFFA2111-6545-1DC5-7E26-54D1A0D0B1F7}"/>
                </a:ext>
              </a:extLst>
            </p:cNvPr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5268;p68">
              <a:extLst>
                <a:ext uri="{FF2B5EF4-FFF2-40B4-BE49-F238E27FC236}">
                  <a16:creationId xmlns:a16="http://schemas.microsoft.com/office/drawing/2014/main" id="{BA05C9D4-A85C-F28F-EFD9-DCD063AFA842}"/>
                </a:ext>
              </a:extLst>
            </p:cNvPr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5269;p68">
              <a:extLst>
                <a:ext uri="{FF2B5EF4-FFF2-40B4-BE49-F238E27FC236}">
                  <a16:creationId xmlns:a16="http://schemas.microsoft.com/office/drawing/2014/main" id="{73DF632A-27C5-0885-F436-90EFF2023377}"/>
                </a:ext>
              </a:extLst>
            </p:cNvPr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5270;p68">
              <a:extLst>
                <a:ext uri="{FF2B5EF4-FFF2-40B4-BE49-F238E27FC236}">
                  <a16:creationId xmlns:a16="http://schemas.microsoft.com/office/drawing/2014/main" id="{632C523B-E3E0-EDAC-745D-EC8767E10FAD}"/>
                </a:ext>
              </a:extLst>
            </p:cNvPr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5271;p68">
              <a:extLst>
                <a:ext uri="{FF2B5EF4-FFF2-40B4-BE49-F238E27FC236}">
                  <a16:creationId xmlns:a16="http://schemas.microsoft.com/office/drawing/2014/main" id="{0320A10A-D8CC-39C8-E94C-2B44014AC2BA}"/>
                </a:ext>
              </a:extLst>
            </p:cNvPr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5272;p68">
              <a:extLst>
                <a:ext uri="{FF2B5EF4-FFF2-40B4-BE49-F238E27FC236}">
                  <a16:creationId xmlns:a16="http://schemas.microsoft.com/office/drawing/2014/main" id="{DC952BAF-16FE-BE70-C036-3F1BEF9CB3F5}"/>
                </a:ext>
              </a:extLst>
            </p:cNvPr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5273;p68">
              <a:extLst>
                <a:ext uri="{FF2B5EF4-FFF2-40B4-BE49-F238E27FC236}">
                  <a16:creationId xmlns:a16="http://schemas.microsoft.com/office/drawing/2014/main" id="{60CBF363-1F01-4877-D416-9C50E97C9A10}"/>
                </a:ext>
              </a:extLst>
            </p:cNvPr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5274;p68">
              <a:extLst>
                <a:ext uri="{FF2B5EF4-FFF2-40B4-BE49-F238E27FC236}">
                  <a16:creationId xmlns:a16="http://schemas.microsoft.com/office/drawing/2014/main" id="{49B6D62A-A3D0-94E3-69AE-9901AEE88BD8}"/>
                </a:ext>
              </a:extLst>
            </p:cNvPr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5275;p68">
              <a:extLst>
                <a:ext uri="{FF2B5EF4-FFF2-40B4-BE49-F238E27FC236}">
                  <a16:creationId xmlns:a16="http://schemas.microsoft.com/office/drawing/2014/main" id="{C466913F-DA01-4FAE-6FE8-836C21D25B63}"/>
                </a:ext>
              </a:extLst>
            </p:cNvPr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5276;p68">
              <a:extLst>
                <a:ext uri="{FF2B5EF4-FFF2-40B4-BE49-F238E27FC236}">
                  <a16:creationId xmlns:a16="http://schemas.microsoft.com/office/drawing/2014/main" id="{866BA697-5A11-5A75-4AF9-B1B784335847}"/>
                </a:ext>
              </a:extLst>
            </p:cNvPr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5277;p68">
              <a:extLst>
                <a:ext uri="{FF2B5EF4-FFF2-40B4-BE49-F238E27FC236}">
                  <a16:creationId xmlns:a16="http://schemas.microsoft.com/office/drawing/2014/main" id="{13E88834-0590-1A49-1995-C96326887CD1}"/>
                </a:ext>
              </a:extLst>
            </p:cNvPr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5278;p68">
              <a:extLst>
                <a:ext uri="{FF2B5EF4-FFF2-40B4-BE49-F238E27FC236}">
                  <a16:creationId xmlns:a16="http://schemas.microsoft.com/office/drawing/2014/main" id="{109DB291-654D-22A4-BD4D-199F17C91552}"/>
                </a:ext>
              </a:extLst>
            </p:cNvPr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5279;p68">
              <a:extLst>
                <a:ext uri="{FF2B5EF4-FFF2-40B4-BE49-F238E27FC236}">
                  <a16:creationId xmlns:a16="http://schemas.microsoft.com/office/drawing/2014/main" id="{69C83F17-18D5-DCA3-D7BE-6A9076ECB886}"/>
                </a:ext>
              </a:extLst>
            </p:cNvPr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5280;p68">
              <a:extLst>
                <a:ext uri="{FF2B5EF4-FFF2-40B4-BE49-F238E27FC236}">
                  <a16:creationId xmlns:a16="http://schemas.microsoft.com/office/drawing/2014/main" id="{98CC289C-755C-7552-BD36-077F40AD056E}"/>
                </a:ext>
              </a:extLst>
            </p:cNvPr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5281;p68">
              <a:extLst>
                <a:ext uri="{FF2B5EF4-FFF2-40B4-BE49-F238E27FC236}">
                  <a16:creationId xmlns:a16="http://schemas.microsoft.com/office/drawing/2014/main" id="{66D3A020-40D7-104A-B43D-9D2600C07B04}"/>
                </a:ext>
              </a:extLst>
            </p:cNvPr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5282;p68">
              <a:extLst>
                <a:ext uri="{FF2B5EF4-FFF2-40B4-BE49-F238E27FC236}">
                  <a16:creationId xmlns:a16="http://schemas.microsoft.com/office/drawing/2014/main" id="{CA11CC62-29DD-8F08-2435-9B16687EA067}"/>
                </a:ext>
              </a:extLst>
            </p:cNvPr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5283;p68">
              <a:extLst>
                <a:ext uri="{FF2B5EF4-FFF2-40B4-BE49-F238E27FC236}">
                  <a16:creationId xmlns:a16="http://schemas.microsoft.com/office/drawing/2014/main" id="{F00B185C-B325-BA6B-7BA5-62783956CB06}"/>
                </a:ext>
              </a:extLst>
            </p:cNvPr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5284;p68">
              <a:extLst>
                <a:ext uri="{FF2B5EF4-FFF2-40B4-BE49-F238E27FC236}">
                  <a16:creationId xmlns:a16="http://schemas.microsoft.com/office/drawing/2014/main" id="{1F908DD3-5C09-9285-E426-AB074BDFAD01}"/>
                </a:ext>
              </a:extLst>
            </p:cNvPr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5285;p68">
              <a:extLst>
                <a:ext uri="{FF2B5EF4-FFF2-40B4-BE49-F238E27FC236}">
                  <a16:creationId xmlns:a16="http://schemas.microsoft.com/office/drawing/2014/main" id="{93B55600-7148-CA4E-E333-CFAB16093AD3}"/>
                </a:ext>
              </a:extLst>
            </p:cNvPr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5286;p68">
              <a:extLst>
                <a:ext uri="{FF2B5EF4-FFF2-40B4-BE49-F238E27FC236}">
                  <a16:creationId xmlns:a16="http://schemas.microsoft.com/office/drawing/2014/main" id="{08FC7369-8093-00D8-21B8-807CF475C438}"/>
                </a:ext>
              </a:extLst>
            </p:cNvPr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5287;p68">
              <a:extLst>
                <a:ext uri="{FF2B5EF4-FFF2-40B4-BE49-F238E27FC236}">
                  <a16:creationId xmlns:a16="http://schemas.microsoft.com/office/drawing/2014/main" id="{88242F6C-4B47-8AEC-C862-D08BC5D1380D}"/>
                </a:ext>
              </a:extLst>
            </p:cNvPr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5288;p68">
              <a:extLst>
                <a:ext uri="{FF2B5EF4-FFF2-40B4-BE49-F238E27FC236}">
                  <a16:creationId xmlns:a16="http://schemas.microsoft.com/office/drawing/2014/main" id="{32C47895-1780-62F4-10CD-4D7453D6FC5A}"/>
                </a:ext>
              </a:extLst>
            </p:cNvPr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5289;p68">
              <a:extLst>
                <a:ext uri="{FF2B5EF4-FFF2-40B4-BE49-F238E27FC236}">
                  <a16:creationId xmlns:a16="http://schemas.microsoft.com/office/drawing/2014/main" id="{E9E460FE-7A3A-3FA1-A9A3-CD7CEF64A660}"/>
                </a:ext>
              </a:extLst>
            </p:cNvPr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5290;p68">
              <a:extLst>
                <a:ext uri="{FF2B5EF4-FFF2-40B4-BE49-F238E27FC236}">
                  <a16:creationId xmlns:a16="http://schemas.microsoft.com/office/drawing/2014/main" id="{002C5FB4-186D-EB20-0A65-C5E8B463FAF3}"/>
                </a:ext>
              </a:extLst>
            </p:cNvPr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5291;p68">
              <a:extLst>
                <a:ext uri="{FF2B5EF4-FFF2-40B4-BE49-F238E27FC236}">
                  <a16:creationId xmlns:a16="http://schemas.microsoft.com/office/drawing/2014/main" id="{0DB191D5-C584-A47E-B591-6C8A26618748}"/>
                </a:ext>
              </a:extLst>
            </p:cNvPr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5292;p68">
              <a:extLst>
                <a:ext uri="{FF2B5EF4-FFF2-40B4-BE49-F238E27FC236}">
                  <a16:creationId xmlns:a16="http://schemas.microsoft.com/office/drawing/2014/main" id="{CA3FEA6F-AC04-B3C7-E088-17E24EC9D743}"/>
                </a:ext>
              </a:extLst>
            </p:cNvPr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5293;p68">
              <a:extLst>
                <a:ext uri="{FF2B5EF4-FFF2-40B4-BE49-F238E27FC236}">
                  <a16:creationId xmlns:a16="http://schemas.microsoft.com/office/drawing/2014/main" id="{C8BA3224-DD1B-0EFF-21B8-275007329F9A}"/>
                </a:ext>
              </a:extLst>
            </p:cNvPr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5294;p68">
              <a:extLst>
                <a:ext uri="{FF2B5EF4-FFF2-40B4-BE49-F238E27FC236}">
                  <a16:creationId xmlns:a16="http://schemas.microsoft.com/office/drawing/2014/main" id="{98DEE285-6200-0155-C68E-E7D7683AF73F}"/>
                </a:ext>
              </a:extLst>
            </p:cNvPr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5295;p68">
              <a:extLst>
                <a:ext uri="{FF2B5EF4-FFF2-40B4-BE49-F238E27FC236}">
                  <a16:creationId xmlns:a16="http://schemas.microsoft.com/office/drawing/2014/main" id="{7B4D1F98-11B1-B14D-393F-CE99A39E5F56}"/>
                </a:ext>
              </a:extLst>
            </p:cNvPr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5296;p68">
              <a:extLst>
                <a:ext uri="{FF2B5EF4-FFF2-40B4-BE49-F238E27FC236}">
                  <a16:creationId xmlns:a16="http://schemas.microsoft.com/office/drawing/2014/main" id="{0BC73DCD-E3E1-6A6A-4F2A-D741902FFDDF}"/>
                </a:ext>
              </a:extLst>
            </p:cNvPr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5297;p68">
              <a:extLst>
                <a:ext uri="{FF2B5EF4-FFF2-40B4-BE49-F238E27FC236}">
                  <a16:creationId xmlns:a16="http://schemas.microsoft.com/office/drawing/2014/main" id="{24E8F3B9-CE67-1C84-568C-95A5AF1A58F7}"/>
                </a:ext>
              </a:extLst>
            </p:cNvPr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5298;p68">
              <a:extLst>
                <a:ext uri="{FF2B5EF4-FFF2-40B4-BE49-F238E27FC236}">
                  <a16:creationId xmlns:a16="http://schemas.microsoft.com/office/drawing/2014/main" id="{846D8E27-9F83-4B1B-F8A0-E5C1A08622AF}"/>
                </a:ext>
              </a:extLst>
            </p:cNvPr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5299;p68">
              <a:extLst>
                <a:ext uri="{FF2B5EF4-FFF2-40B4-BE49-F238E27FC236}">
                  <a16:creationId xmlns:a16="http://schemas.microsoft.com/office/drawing/2014/main" id="{C8A6D88D-0024-80FD-16AB-817ABA364358}"/>
                </a:ext>
              </a:extLst>
            </p:cNvPr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5300;p68">
              <a:extLst>
                <a:ext uri="{FF2B5EF4-FFF2-40B4-BE49-F238E27FC236}">
                  <a16:creationId xmlns:a16="http://schemas.microsoft.com/office/drawing/2014/main" id="{85327172-56CC-E7E8-1F39-365715775F73}"/>
                </a:ext>
              </a:extLst>
            </p:cNvPr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5301;p68">
              <a:extLst>
                <a:ext uri="{FF2B5EF4-FFF2-40B4-BE49-F238E27FC236}">
                  <a16:creationId xmlns:a16="http://schemas.microsoft.com/office/drawing/2014/main" id="{656B4D07-6004-836A-5D8E-CDBE32897268}"/>
                </a:ext>
              </a:extLst>
            </p:cNvPr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5302;p68">
              <a:extLst>
                <a:ext uri="{FF2B5EF4-FFF2-40B4-BE49-F238E27FC236}">
                  <a16:creationId xmlns:a16="http://schemas.microsoft.com/office/drawing/2014/main" id="{6970613C-0A57-EC8B-F2B3-383663F66E53}"/>
                </a:ext>
              </a:extLst>
            </p:cNvPr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5303;p68">
              <a:extLst>
                <a:ext uri="{FF2B5EF4-FFF2-40B4-BE49-F238E27FC236}">
                  <a16:creationId xmlns:a16="http://schemas.microsoft.com/office/drawing/2014/main" id="{A1D5A7A7-A41E-7158-9A3A-9DF979435D1B}"/>
                </a:ext>
              </a:extLst>
            </p:cNvPr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5304;p68">
              <a:extLst>
                <a:ext uri="{FF2B5EF4-FFF2-40B4-BE49-F238E27FC236}">
                  <a16:creationId xmlns:a16="http://schemas.microsoft.com/office/drawing/2014/main" id="{82DA51F3-E43D-2D74-B671-4915B3BB3A61}"/>
                </a:ext>
              </a:extLst>
            </p:cNvPr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5305;p68">
              <a:extLst>
                <a:ext uri="{FF2B5EF4-FFF2-40B4-BE49-F238E27FC236}">
                  <a16:creationId xmlns:a16="http://schemas.microsoft.com/office/drawing/2014/main" id="{F23FF514-3929-C935-F881-974CDC9C88F5}"/>
                </a:ext>
              </a:extLst>
            </p:cNvPr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5306;p68">
              <a:extLst>
                <a:ext uri="{FF2B5EF4-FFF2-40B4-BE49-F238E27FC236}">
                  <a16:creationId xmlns:a16="http://schemas.microsoft.com/office/drawing/2014/main" id="{885321C7-1264-0CED-77CB-2F48D0B98323}"/>
                </a:ext>
              </a:extLst>
            </p:cNvPr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5307;p68">
              <a:extLst>
                <a:ext uri="{FF2B5EF4-FFF2-40B4-BE49-F238E27FC236}">
                  <a16:creationId xmlns:a16="http://schemas.microsoft.com/office/drawing/2014/main" id="{C92BBC2A-CD8B-AA3F-8DA2-A580BD5B6A05}"/>
                </a:ext>
              </a:extLst>
            </p:cNvPr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5308;p68">
              <a:extLst>
                <a:ext uri="{FF2B5EF4-FFF2-40B4-BE49-F238E27FC236}">
                  <a16:creationId xmlns:a16="http://schemas.microsoft.com/office/drawing/2014/main" id="{71E25584-6A26-C5AF-72C2-27C26A8AB4EE}"/>
                </a:ext>
              </a:extLst>
            </p:cNvPr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5309;p68">
              <a:extLst>
                <a:ext uri="{FF2B5EF4-FFF2-40B4-BE49-F238E27FC236}">
                  <a16:creationId xmlns:a16="http://schemas.microsoft.com/office/drawing/2014/main" id="{7810020D-9176-CA74-4183-D5D282191C66}"/>
                </a:ext>
              </a:extLst>
            </p:cNvPr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5310;p68">
              <a:extLst>
                <a:ext uri="{FF2B5EF4-FFF2-40B4-BE49-F238E27FC236}">
                  <a16:creationId xmlns:a16="http://schemas.microsoft.com/office/drawing/2014/main" id="{FF09E546-1BF0-95AB-330D-147D81A8B5B3}"/>
                </a:ext>
              </a:extLst>
            </p:cNvPr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5311;p68">
              <a:extLst>
                <a:ext uri="{FF2B5EF4-FFF2-40B4-BE49-F238E27FC236}">
                  <a16:creationId xmlns:a16="http://schemas.microsoft.com/office/drawing/2014/main" id="{9B3FCFFB-3295-F2F9-58CF-E39B881A674E}"/>
                </a:ext>
              </a:extLst>
            </p:cNvPr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5312;p68">
              <a:extLst>
                <a:ext uri="{FF2B5EF4-FFF2-40B4-BE49-F238E27FC236}">
                  <a16:creationId xmlns:a16="http://schemas.microsoft.com/office/drawing/2014/main" id="{B34A2CEC-A960-7BED-46E2-6D18E0DE6B60}"/>
                </a:ext>
              </a:extLst>
            </p:cNvPr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5313;p68">
              <a:extLst>
                <a:ext uri="{FF2B5EF4-FFF2-40B4-BE49-F238E27FC236}">
                  <a16:creationId xmlns:a16="http://schemas.microsoft.com/office/drawing/2014/main" id="{0225E336-77FB-3C5C-E68A-F8B25C768B10}"/>
                </a:ext>
              </a:extLst>
            </p:cNvPr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5314;p68">
              <a:extLst>
                <a:ext uri="{FF2B5EF4-FFF2-40B4-BE49-F238E27FC236}">
                  <a16:creationId xmlns:a16="http://schemas.microsoft.com/office/drawing/2014/main" id="{575A22B9-571E-BB2B-4FEE-F0611DD49B0D}"/>
                </a:ext>
              </a:extLst>
            </p:cNvPr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5315;p68">
              <a:extLst>
                <a:ext uri="{FF2B5EF4-FFF2-40B4-BE49-F238E27FC236}">
                  <a16:creationId xmlns:a16="http://schemas.microsoft.com/office/drawing/2014/main" id="{A8F4A37D-86C0-90BA-5DE0-CE0D5A0067CB}"/>
                </a:ext>
              </a:extLst>
            </p:cNvPr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5316;p68">
              <a:extLst>
                <a:ext uri="{FF2B5EF4-FFF2-40B4-BE49-F238E27FC236}">
                  <a16:creationId xmlns:a16="http://schemas.microsoft.com/office/drawing/2014/main" id="{BD218744-2C5B-1A86-1E99-4E188A893B09}"/>
                </a:ext>
              </a:extLst>
            </p:cNvPr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5317;p68">
              <a:extLst>
                <a:ext uri="{FF2B5EF4-FFF2-40B4-BE49-F238E27FC236}">
                  <a16:creationId xmlns:a16="http://schemas.microsoft.com/office/drawing/2014/main" id="{AB06D178-6D36-CD6D-DB96-8BBFC5FFE686}"/>
                </a:ext>
              </a:extLst>
            </p:cNvPr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5318;p68">
              <a:extLst>
                <a:ext uri="{FF2B5EF4-FFF2-40B4-BE49-F238E27FC236}">
                  <a16:creationId xmlns:a16="http://schemas.microsoft.com/office/drawing/2014/main" id="{87AF684C-81EC-1392-2BA8-1B689DCB923B}"/>
                </a:ext>
              </a:extLst>
            </p:cNvPr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5319;p68">
              <a:extLst>
                <a:ext uri="{FF2B5EF4-FFF2-40B4-BE49-F238E27FC236}">
                  <a16:creationId xmlns:a16="http://schemas.microsoft.com/office/drawing/2014/main" id="{D25AEB48-62CC-AF57-3D3A-B7D5E87A8431}"/>
                </a:ext>
              </a:extLst>
            </p:cNvPr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5320;p68">
              <a:extLst>
                <a:ext uri="{FF2B5EF4-FFF2-40B4-BE49-F238E27FC236}">
                  <a16:creationId xmlns:a16="http://schemas.microsoft.com/office/drawing/2014/main" id="{19778B15-CF81-04D7-22FD-EA0B911C61AB}"/>
                </a:ext>
              </a:extLst>
            </p:cNvPr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5321;p68">
              <a:extLst>
                <a:ext uri="{FF2B5EF4-FFF2-40B4-BE49-F238E27FC236}">
                  <a16:creationId xmlns:a16="http://schemas.microsoft.com/office/drawing/2014/main" id="{8DB83939-3A6E-20EE-EF46-221B5823523F}"/>
                </a:ext>
              </a:extLst>
            </p:cNvPr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5322;p68">
              <a:extLst>
                <a:ext uri="{FF2B5EF4-FFF2-40B4-BE49-F238E27FC236}">
                  <a16:creationId xmlns:a16="http://schemas.microsoft.com/office/drawing/2014/main" id="{C87BA4B3-ECB0-B81C-9F68-83A2866F89D4}"/>
                </a:ext>
              </a:extLst>
            </p:cNvPr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5323;p68">
              <a:extLst>
                <a:ext uri="{FF2B5EF4-FFF2-40B4-BE49-F238E27FC236}">
                  <a16:creationId xmlns:a16="http://schemas.microsoft.com/office/drawing/2014/main" id="{AAF9AABA-B55F-40B1-25FD-C270EFEA10CB}"/>
                </a:ext>
              </a:extLst>
            </p:cNvPr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5324;p68">
              <a:extLst>
                <a:ext uri="{FF2B5EF4-FFF2-40B4-BE49-F238E27FC236}">
                  <a16:creationId xmlns:a16="http://schemas.microsoft.com/office/drawing/2014/main" id="{CC2424B0-634A-8606-FBDF-BDEDD76DA84E}"/>
                </a:ext>
              </a:extLst>
            </p:cNvPr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5325;p68">
              <a:extLst>
                <a:ext uri="{FF2B5EF4-FFF2-40B4-BE49-F238E27FC236}">
                  <a16:creationId xmlns:a16="http://schemas.microsoft.com/office/drawing/2014/main" id="{1613D688-04A9-3EB9-EC3D-7E2B215EF058}"/>
                </a:ext>
              </a:extLst>
            </p:cNvPr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5326;p68">
              <a:extLst>
                <a:ext uri="{FF2B5EF4-FFF2-40B4-BE49-F238E27FC236}">
                  <a16:creationId xmlns:a16="http://schemas.microsoft.com/office/drawing/2014/main" id="{3DA60FD7-041C-BD84-1338-829D7BC23E4B}"/>
                </a:ext>
              </a:extLst>
            </p:cNvPr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5327;p68">
              <a:extLst>
                <a:ext uri="{FF2B5EF4-FFF2-40B4-BE49-F238E27FC236}">
                  <a16:creationId xmlns:a16="http://schemas.microsoft.com/office/drawing/2014/main" id="{65621C0C-A9F2-5BFF-2DA3-44F5E0B6E4E2}"/>
                </a:ext>
              </a:extLst>
            </p:cNvPr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5328;p68">
              <a:extLst>
                <a:ext uri="{FF2B5EF4-FFF2-40B4-BE49-F238E27FC236}">
                  <a16:creationId xmlns:a16="http://schemas.microsoft.com/office/drawing/2014/main" id="{C92408BB-F6E6-18E1-8543-E0559A7971B1}"/>
                </a:ext>
              </a:extLst>
            </p:cNvPr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5329;p68">
              <a:extLst>
                <a:ext uri="{FF2B5EF4-FFF2-40B4-BE49-F238E27FC236}">
                  <a16:creationId xmlns:a16="http://schemas.microsoft.com/office/drawing/2014/main" id="{DCECAFD5-FC90-1BB9-C2C2-8925B74FF3C6}"/>
                </a:ext>
              </a:extLst>
            </p:cNvPr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7" name="Google Shape;5330;p68">
              <a:extLst>
                <a:ext uri="{FF2B5EF4-FFF2-40B4-BE49-F238E27FC236}">
                  <a16:creationId xmlns:a16="http://schemas.microsoft.com/office/drawing/2014/main" id="{DCF294AA-ADF7-47E6-6F7F-182A1E4F2696}"/>
                </a:ext>
              </a:extLst>
            </p:cNvPr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8" name="Google Shape;5331;p68">
              <a:extLst>
                <a:ext uri="{FF2B5EF4-FFF2-40B4-BE49-F238E27FC236}">
                  <a16:creationId xmlns:a16="http://schemas.microsoft.com/office/drawing/2014/main" id="{2932C743-F3AE-5391-F30D-6D98029EE8BD}"/>
                </a:ext>
              </a:extLst>
            </p:cNvPr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5332;p68">
              <a:extLst>
                <a:ext uri="{FF2B5EF4-FFF2-40B4-BE49-F238E27FC236}">
                  <a16:creationId xmlns:a16="http://schemas.microsoft.com/office/drawing/2014/main" id="{A7D418AC-C620-0CD6-9F25-5BDFD6B119A6}"/>
                </a:ext>
              </a:extLst>
            </p:cNvPr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5333;p68">
              <a:extLst>
                <a:ext uri="{FF2B5EF4-FFF2-40B4-BE49-F238E27FC236}">
                  <a16:creationId xmlns:a16="http://schemas.microsoft.com/office/drawing/2014/main" id="{CA259CBA-AD33-2AC9-E599-3C8342D0F3A3}"/>
                </a:ext>
              </a:extLst>
            </p:cNvPr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5334;p68">
              <a:extLst>
                <a:ext uri="{FF2B5EF4-FFF2-40B4-BE49-F238E27FC236}">
                  <a16:creationId xmlns:a16="http://schemas.microsoft.com/office/drawing/2014/main" id="{E6021D95-7752-1AEC-72A2-5827DDFF33A0}"/>
                </a:ext>
              </a:extLst>
            </p:cNvPr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5335;p68">
              <a:extLst>
                <a:ext uri="{FF2B5EF4-FFF2-40B4-BE49-F238E27FC236}">
                  <a16:creationId xmlns:a16="http://schemas.microsoft.com/office/drawing/2014/main" id="{176A248E-B39F-072A-F017-287D8A3EC44B}"/>
                </a:ext>
              </a:extLst>
            </p:cNvPr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5336;p68">
              <a:extLst>
                <a:ext uri="{FF2B5EF4-FFF2-40B4-BE49-F238E27FC236}">
                  <a16:creationId xmlns:a16="http://schemas.microsoft.com/office/drawing/2014/main" id="{22A0EE25-45F4-99D3-15E3-4077F8D94408}"/>
                </a:ext>
              </a:extLst>
            </p:cNvPr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5337;p68">
              <a:extLst>
                <a:ext uri="{FF2B5EF4-FFF2-40B4-BE49-F238E27FC236}">
                  <a16:creationId xmlns:a16="http://schemas.microsoft.com/office/drawing/2014/main" id="{FE4DCB1E-FF0C-7119-364A-0CABCCC1F487}"/>
                </a:ext>
              </a:extLst>
            </p:cNvPr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5338;p68">
              <a:extLst>
                <a:ext uri="{FF2B5EF4-FFF2-40B4-BE49-F238E27FC236}">
                  <a16:creationId xmlns:a16="http://schemas.microsoft.com/office/drawing/2014/main" id="{A7152AF3-8E8B-2336-837D-90153DFC69B1}"/>
                </a:ext>
              </a:extLst>
            </p:cNvPr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5339;p68">
              <a:extLst>
                <a:ext uri="{FF2B5EF4-FFF2-40B4-BE49-F238E27FC236}">
                  <a16:creationId xmlns:a16="http://schemas.microsoft.com/office/drawing/2014/main" id="{E04FE65A-D7FF-DBE3-E1FF-242F956B5818}"/>
                </a:ext>
              </a:extLst>
            </p:cNvPr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5340;p68">
              <a:extLst>
                <a:ext uri="{FF2B5EF4-FFF2-40B4-BE49-F238E27FC236}">
                  <a16:creationId xmlns:a16="http://schemas.microsoft.com/office/drawing/2014/main" id="{77614FBE-6325-BFFF-B903-420050772E6C}"/>
                </a:ext>
              </a:extLst>
            </p:cNvPr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5341;p68">
              <a:extLst>
                <a:ext uri="{FF2B5EF4-FFF2-40B4-BE49-F238E27FC236}">
                  <a16:creationId xmlns:a16="http://schemas.microsoft.com/office/drawing/2014/main" id="{4F176B50-AE7E-E711-6F71-D9AA5B394411}"/>
                </a:ext>
              </a:extLst>
            </p:cNvPr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5342;p68">
              <a:extLst>
                <a:ext uri="{FF2B5EF4-FFF2-40B4-BE49-F238E27FC236}">
                  <a16:creationId xmlns:a16="http://schemas.microsoft.com/office/drawing/2014/main" id="{73E3DBCE-A28E-7BA6-35CF-42874B7B0622}"/>
                </a:ext>
              </a:extLst>
            </p:cNvPr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5343;p68">
              <a:extLst>
                <a:ext uri="{FF2B5EF4-FFF2-40B4-BE49-F238E27FC236}">
                  <a16:creationId xmlns:a16="http://schemas.microsoft.com/office/drawing/2014/main" id="{3CE11105-0E10-C2B0-137C-D17934A478FF}"/>
                </a:ext>
              </a:extLst>
            </p:cNvPr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5344;p68">
              <a:extLst>
                <a:ext uri="{FF2B5EF4-FFF2-40B4-BE49-F238E27FC236}">
                  <a16:creationId xmlns:a16="http://schemas.microsoft.com/office/drawing/2014/main" id="{952250FE-5AB8-A757-1BCC-7731B0E41A33}"/>
                </a:ext>
              </a:extLst>
            </p:cNvPr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5345;p68">
              <a:extLst>
                <a:ext uri="{FF2B5EF4-FFF2-40B4-BE49-F238E27FC236}">
                  <a16:creationId xmlns:a16="http://schemas.microsoft.com/office/drawing/2014/main" id="{8C720A34-1189-EC13-D462-83A06A82752B}"/>
                </a:ext>
              </a:extLst>
            </p:cNvPr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5346;p68">
              <a:extLst>
                <a:ext uri="{FF2B5EF4-FFF2-40B4-BE49-F238E27FC236}">
                  <a16:creationId xmlns:a16="http://schemas.microsoft.com/office/drawing/2014/main" id="{9BF06769-76B1-43EC-4582-C8ADE40A657B}"/>
                </a:ext>
              </a:extLst>
            </p:cNvPr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5347;p68">
              <a:extLst>
                <a:ext uri="{FF2B5EF4-FFF2-40B4-BE49-F238E27FC236}">
                  <a16:creationId xmlns:a16="http://schemas.microsoft.com/office/drawing/2014/main" id="{F99373BD-B6FC-95D6-2D94-72A379F74A5D}"/>
                </a:ext>
              </a:extLst>
            </p:cNvPr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5348;p68">
              <a:extLst>
                <a:ext uri="{FF2B5EF4-FFF2-40B4-BE49-F238E27FC236}">
                  <a16:creationId xmlns:a16="http://schemas.microsoft.com/office/drawing/2014/main" id="{310144A9-0908-E5FD-FF0D-01F0EF9C4B69}"/>
                </a:ext>
              </a:extLst>
            </p:cNvPr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5349;p68">
              <a:extLst>
                <a:ext uri="{FF2B5EF4-FFF2-40B4-BE49-F238E27FC236}">
                  <a16:creationId xmlns:a16="http://schemas.microsoft.com/office/drawing/2014/main" id="{08FE16A1-156C-1168-D424-DC15A26B23D3}"/>
                </a:ext>
              </a:extLst>
            </p:cNvPr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5350;p68">
              <a:extLst>
                <a:ext uri="{FF2B5EF4-FFF2-40B4-BE49-F238E27FC236}">
                  <a16:creationId xmlns:a16="http://schemas.microsoft.com/office/drawing/2014/main" id="{C8DB8384-ABBD-17D1-D723-FF015186E6CA}"/>
                </a:ext>
              </a:extLst>
            </p:cNvPr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5351;p68">
              <a:extLst>
                <a:ext uri="{FF2B5EF4-FFF2-40B4-BE49-F238E27FC236}">
                  <a16:creationId xmlns:a16="http://schemas.microsoft.com/office/drawing/2014/main" id="{B0603D80-E17B-B990-9C96-5B4E378866B8}"/>
                </a:ext>
              </a:extLst>
            </p:cNvPr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5352;p68">
              <a:extLst>
                <a:ext uri="{FF2B5EF4-FFF2-40B4-BE49-F238E27FC236}">
                  <a16:creationId xmlns:a16="http://schemas.microsoft.com/office/drawing/2014/main" id="{44F7054B-2ECA-3D37-4DEB-A7A8D0452428}"/>
                </a:ext>
              </a:extLst>
            </p:cNvPr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5353;p68">
              <a:extLst>
                <a:ext uri="{FF2B5EF4-FFF2-40B4-BE49-F238E27FC236}">
                  <a16:creationId xmlns:a16="http://schemas.microsoft.com/office/drawing/2014/main" id="{A66394F6-5702-5DA1-F782-35D519D6FD64}"/>
                </a:ext>
              </a:extLst>
            </p:cNvPr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5354;p68">
              <a:extLst>
                <a:ext uri="{FF2B5EF4-FFF2-40B4-BE49-F238E27FC236}">
                  <a16:creationId xmlns:a16="http://schemas.microsoft.com/office/drawing/2014/main" id="{FB060B25-6CED-128C-059C-F0AA2C9E8318}"/>
                </a:ext>
              </a:extLst>
            </p:cNvPr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5355;p68">
              <a:extLst>
                <a:ext uri="{FF2B5EF4-FFF2-40B4-BE49-F238E27FC236}">
                  <a16:creationId xmlns:a16="http://schemas.microsoft.com/office/drawing/2014/main" id="{5F0CFA3F-5E94-1D4C-74E8-916664474EDF}"/>
                </a:ext>
              </a:extLst>
            </p:cNvPr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5356;p68">
              <a:extLst>
                <a:ext uri="{FF2B5EF4-FFF2-40B4-BE49-F238E27FC236}">
                  <a16:creationId xmlns:a16="http://schemas.microsoft.com/office/drawing/2014/main" id="{928BDE3F-314D-6BFA-5101-1FD5D3FB993D}"/>
                </a:ext>
              </a:extLst>
            </p:cNvPr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5357;p68">
              <a:extLst>
                <a:ext uri="{FF2B5EF4-FFF2-40B4-BE49-F238E27FC236}">
                  <a16:creationId xmlns:a16="http://schemas.microsoft.com/office/drawing/2014/main" id="{29271F64-18A5-FB62-D425-CEE53D604DEA}"/>
                </a:ext>
              </a:extLst>
            </p:cNvPr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5358;p68">
              <a:extLst>
                <a:ext uri="{FF2B5EF4-FFF2-40B4-BE49-F238E27FC236}">
                  <a16:creationId xmlns:a16="http://schemas.microsoft.com/office/drawing/2014/main" id="{3672B030-F08D-442A-4F27-4359393594AB}"/>
                </a:ext>
              </a:extLst>
            </p:cNvPr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5359;p68">
              <a:extLst>
                <a:ext uri="{FF2B5EF4-FFF2-40B4-BE49-F238E27FC236}">
                  <a16:creationId xmlns:a16="http://schemas.microsoft.com/office/drawing/2014/main" id="{6743E93E-DABD-5054-2FB1-B8CC9C5955CC}"/>
                </a:ext>
              </a:extLst>
            </p:cNvPr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5360;p68">
              <a:extLst>
                <a:ext uri="{FF2B5EF4-FFF2-40B4-BE49-F238E27FC236}">
                  <a16:creationId xmlns:a16="http://schemas.microsoft.com/office/drawing/2014/main" id="{3D2A2A1A-B454-BBEF-8FF3-B95E9D4226DD}"/>
                </a:ext>
              </a:extLst>
            </p:cNvPr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5361;p68">
              <a:extLst>
                <a:ext uri="{FF2B5EF4-FFF2-40B4-BE49-F238E27FC236}">
                  <a16:creationId xmlns:a16="http://schemas.microsoft.com/office/drawing/2014/main" id="{075407F7-C908-067F-C51E-19C12468954B}"/>
                </a:ext>
              </a:extLst>
            </p:cNvPr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5362;p68">
              <a:extLst>
                <a:ext uri="{FF2B5EF4-FFF2-40B4-BE49-F238E27FC236}">
                  <a16:creationId xmlns:a16="http://schemas.microsoft.com/office/drawing/2014/main" id="{28E7E253-3837-5F83-1227-A332E5A1AA5D}"/>
                </a:ext>
              </a:extLst>
            </p:cNvPr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5363;p68">
              <a:extLst>
                <a:ext uri="{FF2B5EF4-FFF2-40B4-BE49-F238E27FC236}">
                  <a16:creationId xmlns:a16="http://schemas.microsoft.com/office/drawing/2014/main" id="{1F2ED181-E9A1-788F-391A-CB03B0AC52EF}"/>
                </a:ext>
              </a:extLst>
            </p:cNvPr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5364;p68">
              <a:extLst>
                <a:ext uri="{FF2B5EF4-FFF2-40B4-BE49-F238E27FC236}">
                  <a16:creationId xmlns:a16="http://schemas.microsoft.com/office/drawing/2014/main" id="{427D4518-29FC-3216-3560-203C04E24D6B}"/>
                </a:ext>
              </a:extLst>
            </p:cNvPr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5365;p68">
              <a:extLst>
                <a:ext uri="{FF2B5EF4-FFF2-40B4-BE49-F238E27FC236}">
                  <a16:creationId xmlns:a16="http://schemas.microsoft.com/office/drawing/2014/main" id="{752B843B-9639-FB05-0A59-F5BEBCCD2B48}"/>
                </a:ext>
              </a:extLst>
            </p:cNvPr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5366;p68">
              <a:extLst>
                <a:ext uri="{FF2B5EF4-FFF2-40B4-BE49-F238E27FC236}">
                  <a16:creationId xmlns:a16="http://schemas.microsoft.com/office/drawing/2014/main" id="{B794AFDC-7899-F09B-5300-A9CF7AC2275D}"/>
                </a:ext>
              </a:extLst>
            </p:cNvPr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5367;p68">
              <a:extLst>
                <a:ext uri="{FF2B5EF4-FFF2-40B4-BE49-F238E27FC236}">
                  <a16:creationId xmlns:a16="http://schemas.microsoft.com/office/drawing/2014/main" id="{12FDE1D5-7406-3553-0D4C-BEEECE21437F}"/>
                </a:ext>
              </a:extLst>
            </p:cNvPr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5368;p68">
              <a:extLst>
                <a:ext uri="{FF2B5EF4-FFF2-40B4-BE49-F238E27FC236}">
                  <a16:creationId xmlns:a16="http://schemas.microsoft.com/office/drawing/2014/main" id="{8947B6FF-1A2D-2AD6-CD26-86DDA4007799}"/>
                </a:ext>
              </a:extLst>
            </p:cNvPr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5369;p68">
              <a:extLst>
                <a:ext uri="{FF2B5EF4-FFF2-40B4-BE49-F238E27FC236}">
                  <a16:creationId xmlns:a16="http://schemas.microsoft.com/office/drawing/2014/main" id="{DA3A5210-8C2B-410E-2026-D365C1C8C0DE}"/>
                </a:ext>
              </a:extLst>
            </p:cNvPr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5370;p68">
              <a:extLst>
                <a:ext uri="{FF2B5EF4-FFF2-40B4-BE49-F238E27FC236}">
                  <a16:creationId xmlns:a16="http://schemas.microsoft.com/office/drawing/2014/main" id="{B3A59C71-52FE-5CB3-7BD1-3803514543D7}"/>
                </a:ext>
              </a:extLst>
            </p:cNvPr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5371;p68">
              <a:extLst>
                <a:ext uri="{FF2B5EF4-FFF2-40B4-BE49-F238E27FC236}">
                  <a16:creationId xmlns:a16="http://schemas.microsoft.com/office/drawing/2014/main" id="{0396336C-94E0-739C-AACB-4557C6394DD8}"/>
                </a:ext>
              </a:extLst>
            </p:cNvPr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5372;p68">
              <a:extLst>
                <a:ext uri="{FF2B5EF4-FFF2-40B4-BE49-F238E27FC236}">
                  <a16:creationId xmlns:a16="http://schemas.microsoft.com/office/drawing/2014/main" id="{30DE57FC-936E-70CD-7EB9-2091745CE8A3}"/>
                </a:ext>
              </a:extLst>
            </p:cNvPr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5373;p68">
              <a:extLst>
                <a:ext uri="{FF2B5EF4-FFF2-40B4-BE49-F238E27FC236}">
                  <a16:creationId xmlns:a16="http://schemas.microsoft.com/office/drawing/2014/main" id="{10776017-236A-23EC-6018-4FD733396523}"/>
                </a:ext>
              </a:extLst>
            </p:cNvPr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5374;p68">
              <a:extLst>
                <a:ext uri="{FF2B5EF4-FFF2-40B4-BE49-F238E27FC236}">
                  <a16:creationId xmlns:a16="http://schemas.microsoft.com/office/drawing/2014/main" id="{D3E935DD-7871-9022-11B4-1D028A6AE357}"/>
                </a:ext>
              </a:extLst>
            </p:cNvPr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5375;p68">
              <a:extLst>
                <a:ext uri="{FF2B5EF4-FFF2-40B4-BE49-F238E27FC236}">
                  <a16:creationId xmlns:a16="http://schemas.microsoft.com/office/drawing/2014/main" id="{5997F163-BEF5-5936-7C5B-83813D8D0BBF}"/>
                </a:ext>
              </a:extLst>
            </p:cNvPr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5376;p68">
              <a:extLst>
                <a:ext uri="{FF2B5EF4-FFF2-40B4-BE49-F238E27FC236}">
                  <a16:creationId xmlns:a16="http://schemas.microsoft.com/office/drawing/2014/main" id="{D2B387B3-478B-C4F0-5582-EFDD0FACD3CF}"/>
                </a:ext>
              </a:extLst>
            </p:cNvPr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5377;p68">
              <a:extLst>
                <a:ext uri="{FF2B5EF4-FFF2-40B4-BE49-F238E27FC236}">
                  <a16:creationId xmlns:a16="http://schemas.microsoft.com/office/drawing/2014/main" id="{E22E93DC-A5D5-9CF4-E7EF-F7CAEBB74FAD}"/>
                </a:ext>
              </a:extLst>
            </p:cNvPr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5378;p68">
              <a:extLst>
                <a:ext uri="{FF2B5EF4-FFF2-40B4-BE49-F238E27FC236}">
                  <a16:creationId xmlns:a16="http://schemas.microsoft.com/office/drawing/2014/main" id="{9AE68BAA-CFC1-74C2-9C2E-DF90D58B398C}"/>
                </a:ext>
              </a:extLst>
            </p:cNvPr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5379;p68">
              <a:extLst>
                <a:ext uri="{FF2B5EF4-FFF2-40B4-BE49-F238E27FC236}">
                  <a16:creationId xmlns:a16="http://schemas.microsoft.com/office/drawing/2014/main" id="{5111E8AC-A265-9FC0-5878-D85287F230F2}"/>
                </a:ext>
              </a:extLst>
            </p:cNvPr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5380;p68">
              <a:extLst>
                <a:ext uri="{FF2B5EF4-FFF2-40B4-BE49-F238E27FC236}">
                  <a16:creationId xmlns:a16="http://schemas.microsoft.com/office/drawing/2014/main" id="{BC2DDB95-5802-B03D-02DA-96A398F9B9AB}"/>
                </a:ext>
              </a:extLst>
            </p:cNvPr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5381;p68">
              <a:extLst>
                <a:ext uri="{FF2B5EF4-FFF2-40B4-BE49-F238E27FC236}">
                  <a16:creationId xmlns:a16="http://schemas.microsoft.com/office/drawing/2014/main" id="{B0E6CAEB-ACE4-1C44-E4F8-FFB9EDCF7F7F}"/>
                </a:ext>
              </a:extLst>
            </p:cNvPr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5382;p68">
              <a:extLst>
                <a:ext uri="{FF2B5EF4-FFF2-40B4-BE49-F238E27FC236}">
                  <a16:creationId xmlns:a16="http://schemas.microsoft.com/office/drawing/2014/main" id="{F390295A-5A08-2D0D-5493-1E57C5FEBA99}"/>
                </a:ext>
              </a:extLst>
            </p:cNvPr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5383;p68">
              <a:extLst>
                <a:ext uri="{FF2B5EF4-FFF2-40B4-BE49-F238E27FC236}">
                  <a16:creationId xmlns:a16="http://schemas.microsoft.com/office/drawing/2014/main" id="{CD0EE792-BE3E-3EA4-22C3-F2CD3EB741A7}"/>
                </a:ext>
              </a:extLst>
            </p:cNvPr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5384;p68">
              <a:extLst>
                <a:ext uri="{FF2B5EF4-FFF2-40B4-BE49-F238E27FC236}">
                  <a16:creationId xmlns:a16="http://schemas.microsoft.com/office/drawing/2014/main" id="{6196BC8B-A896-59BC-F45D-D65E1439E389}"/>
                </a:ext>
              </a:extLst>
            </p:cNvPr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5385;p68">
              <a:extLst>
                <a:ext uri="{FF2B5EF4-FFF2-40B4-BE49-F238E27FC236}">
                  <a16:creationId xmlns:a16="http://schemas.microsoft.com/office/drawing/2014/main" id="{0CD50D88-2216-28C1-9815-90D91FD67A9A}"/>
                </a:ext>
              </a:extLst>
            </p:cNvPr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5386;p68">
              <a:extLst>
                <a:ext uri="{FF2B5EF4-FFF2-40B4-BE49-F238E27FC236}">
                  <a16:creationId xmlns:a16="http://schemas.microsoft.com/office/drawing/2014/main" id="{2D757A49-C145-0B3D-4376-9B762BB9AB6F}"/>
                </a:ext>
              </a:extLst>
            </p:cNvPr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5387;p68">
              <a:extLst>
                <a:ext uri="{FF2B5EF4-FFF2-40B4-BE49-F238E27FC236}">
                  <a16:creationId xmlns:a16="http://schemas.microsoft.com/office/drawing/2014/main" id="{962B9476-B994-68CC-07DC-781779AFD76D}"/>
                </a:ext>
              </a:extLst>
            </p:cNvPr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5388;p68">
              <a:extLst>
                <a:ext uri="{FF2B5EF4-FFF2-40B4-BE49-F238E27FC236}">
                  <a16:creationId xmlns:a16="http://schemas.microsoft.com/office/drawing/2014/main" id="{4BAD555A-AD3B-F9DC-93DD-B9A72DDB75EF}"/>
                </a:ext>
              </a:extLst>
            </p:cNvPr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5389;p68">
              <a:extLst>
                <a:ext uri="{FF2B5EF4-FFF2-40B4-BE49-F238E27FC236}">
                  <a16:creationId xmlns:a16="http://schemas.microsoft.com/office/drawing/2014/main" id="{D6603749-E3B7-74C0-96F2-E771F4B6A32E}"/>
                </a:ext>
              </a:extLst>
            </p:cNvPr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5390;p68">
              <a:extLst>
                <a:ext uri="{FF2B5EF4-FFF2-40B4-BE49-F238E27FC236}">
                  <a16:creationId xmlns:a16="http://schemas.microsoft.com/office/drawing/2014/main" id="{A32BBF29-41D2-ABD6-C962-00B36ABBD4AF}"/>
                </a:ext>
              </a:extLst>
            </p:cNvPr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5391;p68">
              <a:extLst>
                <a:ext uri="{FF2B5EF4-FFF2-40B4-BE49-F238E27FC236}">
                  <a16:creationId xmlns:a16="http://schemas.microsoft.com/office/drawing/2014/main" id="{2BAE6AFF-9B2A-6E9B-ECB5-73A06FFFB141}"/>
                </a:ext>
              </a:extLst>
            </p:cNvPr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5392;p68">
              <a:extLst>
                <a:ext uri="{FF2B5EF4-FFF2-40B4-BE49-F238E27FC236}">
                  <a16:creationId xmlns:a16="http://schemas.microsoft.com/office/drawing/2014/main" id="{AA1D38F2-6F10-1457-4015-015E3D8BF0E8}"/>
                </a:ext>
              </a:extLst>
            </p:cNvPr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5393;p68">
              <a:extLst>
                <a:ext uri="{FF2B5EF4-FFF2-40B4-BE49-F238E27FC236}">
                  <a16:creationId xmlns:a16="http://schemas.microsoft.com/office/drawing/2014/main" id="{1099EAB9-B790-43A1-3FCE-423E81486189}"/>
                </a:ext>
              </a:extLst>
            </p:cNvPr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5394;p68">
              <a:extLst>
                <a:ext uri="{FF2B5EF4-FFF2-40B4-BE49-F238E27FC236}">
                  <a16:creationId xmlns:a16="http://schemas.microsoft.com/office/drawing/2014/main" id="{63EA8C0E-7718-8BD2-B5DF-6D63FF42572C}"/>
                </a:ext>
              </a:extLst>
            </p:cNvPr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5395;p68">
              <a:extLst>
                <a:ext uri="{FF2B5EF4-FFF2-40B4-BE49-F238E27FC236}">
                  <a16:creationId xmlns:a16="http://schemas.microsoft.com/office/drawing/2014/main" id="{CEB51655-021D-25FD-7A99-536EB18E4FB8}"/>
                </a:ext>
              </a:extLst>
            </p:cNvPr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5396;p68">
              <a:extLst>
                <a:ext uri="{FF2B5EF4-FFF2-40B4-BE49-F238E27FC236}">
                  <a16:creationId xmlns:a16="http://schemas.microsoft.com/office/drawing/2014/main" id="{E9819077-A33A-939E-DCE8-22E282CD3F23}"/>
                </a:ext>
              </a:extLst>
            </p:cNvPr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5397;p68">
              <a:extLst>
                <a:ext uri="{FF2B5EF4-FFF2-40B4-BE49-F238E27FC236}">
                  <a16:creationId xmlns:a16="http://schemas.microsoft.com/office/drawing/2014/main" id="{696969D3-8D27-E1E3-87C3-D6F41CDDB6FF}"/>
                </a:ext>
              </a:extLst>
            </p:cNvPr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5398;p68">
              <a:extLst>
                <a:ext uri="{FF2B5EF4-FFF2-40B4-BE49-F238E27FC236}">
                  <a16:creationId xmlns:a16="http://schemas.microsoft.com/office/drawing/2014/main" id="{239CAEEE-4D58-B853-BAED-8D8E19CD5355}"/>
                </a:ext>
              </a:extLst>
            </p:cNvPr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5399;p68">
              <a:extLst>
                <a:ext uri="{FF2B5EF4-FFF2-40B4-BE49-F238E27FC236}">
                  <a16:creationId xmlns:a16="http://schemas.microsoft.com/office/drawing/2014/main" id="{67721594-CF75-F485-EC6A-1868944015D9}"/>
                </a:ext>
              </a:extLst>
            </p:cNvPr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5400;p68">
              <a:extLst>
                <a:ext uri="{FF2B5EF4-FFF2-40B4-BE49-F238E27FC236}">
                  <a16:creationId xmlns:a16="http://schemas.microsoft.com/office/drawing/2014/main" id="{2393C9E3-DF4E-C2A7-B328-AD061766534D}"/>
                </a:ext>
              </a:extLst>
            </p:cNvPr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5401;p68">
              <a:extLst>
                <a:ext uri="{FF2B5EF4-FFF2-40B4-BE49-F238E27FC236}">
                  <a16:creationId xmlns:a16="http://schemas.microsoft.com/office/drawing/2014/main" id="{7E3E5A6B-0758-FC94-35B9-43F3D0A0DE3A}"/>
                </a:ext>
              </a:extLst>
            </p:cNvPr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5402;p68">
              <a:extLst>
                <a:ext uri="{FF2B5EF4-FFF2-40B4-BE49-F238E27FC236}">
                  <a16:creationId xmlns:a16="http://schemas.microsoft.com/office/drawing/2014/main" id="{B9323E8D-62D2-FBDC-CAB6-2D4D14881B61}"/>
                </a:ext>
              </a:extLst>
            </p:cNvPr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5403;p68">
              <a:extLst>
                <a:ext uri="{FF2B5EF4-FFF2-40B4-BE49-F238E27FC236}">
                  <a16:creationId xmlns:a16="http://schemas.microsoft.com/office/drawing/2014/main" id="{6999A9AE-8960-0930-EA73-F199167CA79F}"/>
                </a:ext>
              </a:extLst>
            </p:cNvPr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5404;p68">
              <a:extLst>
                <a:ext uri="{FF2B5EF4-FFF2-40B4-BE49-F238E27FC236}">
                  <a16:creationId xmlns:a16="http://schemas.microsoft.com/office/drawing/2014/main" id="{AB585998-67D7-7BEA-949F-9CFF21F7A636}"/>
                </a:ext>
              </a:extLst>
            </p:cNvPr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5405;p68">
              <a:extLst>
                <a:ext uri="{FF2B5EF4-FFF2-40B4-BE49-F238E27FC236}">
                  <a16:creationId xmlns:a16="http://schemas.microsoft.com/office/drawing/2014/main" id="{DBB00390-DD8E-19C6-9BA9-B4F1851B96DC}"/>
                </a:ext>
              </a:extLst>
            </p:cNvPr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5406;p68">
              <a:extLst>
                <a:ext uri="{FF2B5EF4-FFF2-40B4-BE49-F238E27FC236}">
                  <a16:creationId xmlns:a16="http://schemas.microsoft.com/office/drawing/2014/main" id="{87DD7763-2F21-9CFF-C4FB-0B3E28FC962F}"/>
                </a:ext>
              </a:extLst>
            </p:cNvPr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5407;p68">
              <a:extLst>
                <a:ext uri="{FF2B5EF4-FFF2-40B4-BE49-F238E27FC236}">
                  <a16:creationId xmlns:a16="http://schemas.microsoft.com/office/drawing/2014/main" id="{710075BB-25A9-3F03-166E-A645FFF15289}"/>
                </a:ext>
              </a:extLst>
            </p:cNvPr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5408;p68">
              <a:extLst>
                <a:ext uri="{FF2B5EF4-FFF2-40B4-BE49-F238E27FC236}">
                  <a16:creationId xmlns:a16="http://schemas.microsoft.com/office/drawing/2014/main" id="{31F713E1-E04C-1EE1-9AF3-018A71ACD0D2}"/>
                </a:ext>
              </a:extLst>
            </p:cNvPr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5409;p68">
              <a:extLst>
                <a:ext uri="{FF2B5EF4-FFF2-40B4-BE49-F238E27FC236}">
                  <a16:creationId xmlns:a16="http://schemas.microsoft.com/office/drawing/2014/main" id="{B914E1BB-25C5-FC1C-4961-E368EF60A35B}"/>
                </a:ext>
              </a:extLst>
            </p:cNvPr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5410;p68">
              <a:extLst>
                <a:ext uri="{FF2B5EF4-FFF2-40B4-BE49-F238E27FC236}">
                  <a16:creationId xmlns:a16="http://schemas.microsoft.com/office/drawing/2014/main" id="{B69B4FBA-4A1C-654C-936A-B43B02D03225}"/>
                </a:ext>
              </a:extLst>
            </p:cNvPr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5411;p68">
              <a:extLst>
                <a:ext uri="{FF2B5EF4-FFF2-40B4-BE49-F238E27FC236}">
                  <a16:creationId xmlns:a16="http://schemas.microsoft.com/office/drawing/2014/main" id="{8E20EDDA-E07A-3B44-74BA-9F724C3E3238}"/>
                </a:ext>
              </a:extLst>
            </p:cNvPr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5412;p68">
              <a:extLst>
                <a:ext uri="{FF2B5EF4-FFF2-40B4-BE49-F238E27FC236}">
                  <a16:creationId xmlns:a16="http://schemas.microsoft.com/office/drawing/2014/main" id="{7E3A6ADD-7E8D-B00D-C32E-1702DB332B80}"/>
                </a:ext>
              </a:extLst>
            </p:cNvPr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5413;p68">
              <a:extLst>
                <a:ext uri="{FF2B5EF4-FFF2-40B4-BE49-F238E27FC236}">
                  <a16:creationId xmlns:a16="http://schemas.microsoft.com/office/drawing/2014/main" id="{CA9E7901-32E4-904B-F6AC-2EA5D2B05448}"/>
                </a:ext>
              </a:extLst>
            </p:cNvPr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5414;p68">
              <a:extLst>
                <a:ext uri="{FF2B5EF4-FFF2-40B4-BE49-F238E27FC236}">
                  <a16:creationId xmlns:a16="http://schemas.microsoft.com/office/drawing/2014/main" id="{85D0A3EE-D314-0083-C332-C1A45154912D}"/>
                </a:ext>
              </a:extLst>
            </p:cNvPr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5415;p68">
              <a:extLst>
                <a:ext uri="{FF2B5EF4-FFF2-40B4-BE49-F238E27FC236}">
                  <a16:creationId xmlns:a16="http://schemas.microsoft.com/office/drawing/2014/main" id="{EE001653-81F3-A5C2-04DE-81F5FD2B1E25}"/>
                </a:ext>
              </a:extLst>
            </p:cNvPr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5416;p68">
              <a:extLst>
                <a:ext uri="{FF2B5EF4-FFF2-40B4-BE49-F238E27FC236}">
                  <a16:creationId xmlns:a16="http://schemas.microsoft.com/office/drawing/2014/main" id="{883A6F41-F619-581B-81CD-CE2B7B9F0604}"/>
                </a:ext>
              </a:extLst>
            </p:cNvPr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5417;p68">
              <a:extLst>
                <a:ext uri="{FF2B5EF4-FFF2-40B4-BE49-F238E27FC236}">
                  <a16:creationId xmlns:a16="http://schemas.microsoft.com/office/drawing/2014/main" id="{322992F4-F462-5397-9454-C0E7F7181340}"/>
                </a:ext>
              </a:extLst>
            </p:cNvPr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5418;p68">
              <a:extLst>
                <a:ext uri="{FF2B5EF4-FFF2-40B4-BE49-F238E27FC236}">
                  <a16:creationId xmlns:a16="http://schemas.microsoft.com/office/drawing/2014/main" id="{460F57D3-D9D6-7D79-2A38-C130E54F9142}"/>
                </a:ext>
              </a:extLst>
            </p:cNvPr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5419;p68">
              <a:extLst>
                <a:ext uri="{FF2B5EF4-FFF2-40B4-BE49-F238E27FC236}">
                  <a16:creationId xmlns:a16="http://schemas.microsoft.com/office/drawing/2014/main" id="{EA0C7E3D-B621-3360-1ADE-8ED839CEC3F9}"/>
                </a:ext>
              </a:extLst>
            </p:cNvPr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5420;p68">
              <a:extLst>
                <a:ext uri="{FF2B5EF4-FFF2-40B4-BE49-F238E27FC236}">
                  <a16:creationId xmlns:a16="http://schemas.microsoft.com/office/drawing/2014/main" id="{A73BD0F8-D36F-E954-C024-2F5623C9ACFF}"/>
                </a:ext>
              </a:extLst>
            </p:cNvPr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5421;p68">
              <a:extLst>
                <a:ext uri="{FF2B5EF4-FFF2-40B4-BE49-F238E27FC236}">
                  <a16:creationId xmlns:a16="http://schemas.microsoft.com/office/drawing/2014/main" id="{54B7D4E6-17F0-067C-2F71-F0B283F06AA0}"/>
                </a:ext>
              </a:extLst>
            </p:cNvPr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5422;p68">
              <a:extLst>
                <a:ext uri="{FF2B5EF4-FFF2-40B4-BE49-F238E27FC236}">
                  <a16:creationId xmlns:a16="http://schemas.microsoft.com/office/drawing/2014/main" id="{2833B5F6-4354-576D-EB9A-30BA4EC22DEF}"/>
                </a:ext>
              </a:extLst>
            </p:cNvPr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5423;p68">
              <a:extLst>
                <a:ext uri="{FF2B5EF4-FFF2-40B4-BE49-F238E27FC236}">
                  <a16:creationId xmlns:a16="http://schemas.microsoft.com/office/drawing/2014/main" id="{9645C4C9-98AC-EE97-9566-8235BB95D941}"/>
                </a:ext>
              </a:extLst>
            </p:cNvPr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5424;p68">
              <a:extLst>
                <a:ext uri="{FF2B5EF4-FFF2-40B4-BE49-F238E27FC236}">
                  <a16:creationId xmlns:a16="http://schemas.microsoft.com/office/drawing/2014/main" id="{99D8EFE0-9CE0-7ECD-E725-E82F90E27A87}"/>
                </a:ext>
              </a:extLst>
            </p:cNvPr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5425;p68">
              <a:extLst>
                <a:ext uri="{FF2B5EF4-FFF2-40B4-BE49-F238E27FC236}">
                  <a16:creationId xmlns:a16="http://schemas.microsoft.com/office/drawing/2014/main" id="{C3D26B2C-0CC7-00DE-8299-CA4262B4B573}"/>
                </a:ext>
              </a:extLst>
            </p:cNvPr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5426;p68">
              <a:extLst>
                <a:ext uri="{FF2B5EF4-FFF2-40B4-BE49-F238E27FC236}">
                  <a16:creationId xmlns:a16="http://schemas.microsoft.com/office/drawing/2014/main" id="{F2A42FB4-0A61-CA01-D071-3C155E3DD8A5}"/>
                </a:ext>
              </a:extLst>
            </p:cNvPr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5427;p68">
              <a:extLst>
                <a:ext uri="{FF2B5EF4-FFF2-40B4-BE49-F238E27FC236}">
                  <a16:creationId xmlns:a16="http://schemas.microsoft.com/office/drawing/2014/main" id="{F8C422A3-55D6-523C-8516-05E606030DDA}"/>
                </a:ext>
              </a:extLst>
            </p:cNvPr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5428;p68">
              <a:extLst>
                <a:ext uri="{FF2B5EF4-FFF2-40B4-BE49-F238E27FC236}">
                  <a16:creationId xmlns:a16="http://schemas.microsoft.com/office/drawing/2014/main" id="{07049B77-2A8F-5039-0EE5-9F15D430BCEE}"/>
                </a:ext>
              </a:extLst>
            </p:cNvPr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5429;p68">
              <a:extLst>
                <a:ext uri="{FF2B5EF4-FFF2-40B4-BE49-F238E27FC236}">
                  <a16:creationId xmlns:a16="http://schemas.microsoft.com/office/drawing/2014/main" id="{0EE78626-6CEB-B067-0757-FB33E6C9A7EA}"/>
                </a:ext>
              </a:extLst>
            </p:cNvPr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5430;p68">
              <a:extLst>
                <a:ext uri="{FF2B5EF4-FFF2-40B4-BE49-F238E27FC236}">
                  <a16:creationId xmlns:a16="http://schemas.microsoft.com/office/drawing/2014/main" id="{5B0BCE1A-F598-6A8B-6044-73A90B0590BF}"/>
                </a:ext>
              </a:extLst>
            </p:cNvPr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5431;p68">
              <a:extLst>
                <a:ext uri="{FF2B5EF4-FFF2-40B4-BE49-F238E27FC236}">
                  <a16:creationId xmlns:a16="http://schemas.microsoft.com/office/drawing/2014/main" id="{40561A4C-DA72-2DE3-A1BA-95AD88579F06}"/>
                </a:ext>
              </a:extLst>
            </p:cNvPr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5432;p68">
              <a:extLst>
                <a:ext uri="{FF2B5EF4-FFF2-40B4-BE49-F238E27FC236}">
                  <a16:creationId xmlns:a16="http://schemas.microsoft.com/office/drawing/2014/main" id="{3C2D06C1-5012-DE25-03C2-0A7079FCE696}"/>
                </a:ext>
              </a:extLst>
            </p:cNvPr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5433;p68">
              <a:extLst>
                <a:ext uri="{FF2B5EF4-FFF2-40B4-BE49-F238E27FC236}">
                  <a16:creationId xmlns:a16="http://schemas.microsoft.com/office/drawing/2014/main" id="{DD8C48C1-2A66-B079-9816-FFCFB57E5A57}"/>
                </a:ext>
              </a:extLst>
            </p:cNvPr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5434;p68">
              <a:extLst>
                <a:ext uri="{FF2B5EF4-FFF2-40B4-BE49-F238E27FC236}">
                  <a16:creationId xmlns:a16="http://schemas.microsoft.com/office/drawing/2014/main" id="{461ECA79-3F88-11AB-9467-33F4AFA3D88A}"/>
                </a:ext>
              </a:extLst>
            </p:cNvPr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5435;p68">
              <a:extLst>
                <a:ext uri="{FF2B5EF4-FFF2-40B4-BE49-F238E27FC236}">
                  <a16:creationId xmlns:a16="http://schemas.microsoft.com/office/drawing/2014/main" id="{3F312174-EE51-E525-E9F8-F4AD8AAE17D0}"/>
                </a:ext>
              </a:extLst>
            </p:cNvPr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5436;p68">
              <a:extLst>
                <a:ext uri="{FF2B5EF4-FFF2-40B4-BE49-F238E27FC236}">
                  <a16:creationId xmlns:a16="http://schemas.microsoft.com/office/drawing/2014/main" id="{7176FCE5-2BFF-B714-C124-25845B5E8D62}"/>
                </a:ext>
              </a:extLst>
            </p:cNvPr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5437;p68">
              <a:extLst>
                <a:ext uri="{FF2B5EF4-FFF2-40B4-BE49-F238E27FC236}">
                  <a16:creationId xmlns:a16="http://schemas.microsoft.com/office/drawing/2014/main" id="{7E6D4FD1-8D44-9E92-B9A3-229DCEAB8343}"/>
                </a:ext>
              </a:extLst>
            </p:cNvPr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5438;p68">
              <a:extLst>
                <a:ext uri="{FF2B5EF4-FFF2-40B4-BE49-F238E27FC236}">
                  <a16:creationId xmlns:a16="http://schemas.microsoft.com/office/drawing/2014/main" id="{B9F52F75-B0F4-932B-392D-BF5EB9719FC2}"/>
                </a:ext>
              </a:extLst>
            </p:cNvPr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5439;p68">
              <a:extLst>
                <a:ext uri="{FF2B5EF4-FFF2-40B4-BE49-F238E27FC236}">
                  <a16:creationId xmlns:a16="http://schemas.microsoft.com/office/drawing/2014/main" id="{9F4AB7FB-C99C-41BF-F4D1-4901CA721EB6}"/>
                </a:ext>
              </a:extLst>
            </p:cNvPr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5440;p68">
              <a:extLst>
                <a:ext uri="{FF2B5EF4-FFF2-40B4-BE49-F238E27FC236}">
                  <a16:creationId xmlns:a16="http://schemas.microsoft.com/office/drawing/2014/main" id="{3A520047-6EE8-5480-36CB-0251C1CA05E6}"/>
                </a:ext>
              </a:extLst>
            </p:cNvPr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5441;p68">
              <a:extLst>
                <a:ext uri="{FF2B5EF4-FFF2-40B4-BE49-F238E27FC236}">
                  <a16:creationId xmlns:a16="http://schemas.microsoft.com/office/drawing/2014/main" id="{E893A262-021C-B429-B479-72115A86CD23}"/>
                </a:ext>
              </a:extLst>
            </p:cNvPr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5442;p68">
              <a:extLst>
                <a:ext uri="{FF2B5EF4-FFF2-40B4-BE49-F238E27FC236}">
                  <a16:creationId xmlns:a16="http://schemas.microsoft.com/office/drawing/2014/main" id="{D98858F1-0ED9-409F-CCF9-8A84B8859EF5}"/>
                </a:ext>
              </a:extLst>
            </p:cNvPr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5443;p68">
              <a:extLst>
                <a:ext uri="{FF2B5EF4-FFF2-40B4-BE49-F238E27FC236}">
                  <a16:creationId xmlns:a16="http://schemas.microsoft.com/office/drawing/2014/main" id="{C25B76FD-3917-8DEC-F76B-BDC55568FF83}"/>
                </a:ext>
              </a:extLst>
            </p:cNvPr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5444;p68">
              <a:extLst>
                <a:ext uri="{FF2B5EF4-FFF2-40B4-BE49-F238E27FC236}">
                  <a16:creationId xmlns:a16="http://schemas.microsoft.com/office/drawing/2014/main" id="{16544FA7-B419-5144-56F9-A5711274389D}"/>
                </a:ext>
              </a:extLst>
            </p:cNvPr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5445;p68">
              <a:extLst>
                <a:ext uri="{FF2B5EF4-FFF2-40B4-BE49-F238E27FC236}">
                  <a16:creationId xmlns:a16="http://schemas.microsoft.com/office/drawing/2014/main" id="{5AB08C3D-9363-9D4C-5E63-785D41D5DDDD}"/>
                </a:ext>
              </a:extLst>
            </p:cNvPr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5446;p68">
              <a:extLst>
                <a:ext uri="{FF2B5EF4-FFF2-40B4-BE49-F238E27FC236}">
                  <a16:creationId xmlns:a16="http://schemas.microsoft.com/office/drawing/2014/main" id="{D0764DCC-1168-F1F6-055C-356E48EF7219}"/>
                </a:ext>
              </a:extLst>
            </p:cNvPr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5447;p68">
              <a:extLst>
                <a:ext uri="{FF2B5EF4-FFF2-40B4-BE49-F238E27FC236}">
                  <a16:creationId xmlns:a16="http://schemas.microsoft.com/office/drawing/2014/main" id="{F34F56C9-0DA0-B7B0-1E96-05139E9FA7FC}"/>
                </a:ext>
              </a:extLst>
            </p:cNvPr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5448;p68">
              <a:extLst>
                <a:ext uri="{FF2B5EF4-FFF2-40B4-BE49-F238E27FC236}">
                  <a16:creationId xmlns:a16="http://schemas.microsoft.com/office/drawing/2014/main" id="{99328542-5D44-71DE-C528-6E53BBDCDCD5}"/>
                </a:ext>
              </a:extLst>
            </p:cNvPr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5449;p68">
              <a:extLst>
                <a:ext uri="{FF2B5EF4-FFF2-40B4-BE49-F238E27FC236}">
                  <a16:creationId xmlns:a16="http://schemas.microsoft.com/office/drawing/2014/main" id="{D0A18F7B-D51A-472D-0997-009D675A787E}"/>
                </a:ext>
              </a:extLst>
            </p:cNvPr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5450;p68">
              <a:extLst>
                <a:ext uri="{FF2B5EF4-FFF2-40B4-BE49-F238E27FC236}">
                  <a16:creationId xmlns:a16="http://schemas.microsoft.com/office/drawing/2014/main" id="{E3033B4A-522A-4531-BCAA-E52A3CB0EC43}"/>
                </a:ext>
              </a:extLst>
            </p:cNvPr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5451;p68">
              <a:extLst>
                <a:ext uri="{FF2B5EF4-FFF2-40B4-BE49-F238E27FC236}">
                  <a16:creationId xmlns:a16="http://schemas.microsoft.com/office/drawing/2014/main" id="{12FB634A-6631-7DA0-BF48-D8574FF6F5B2}"/>
                </a:ext>
              </a:extLst>
            </p:cNvPr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5452;p68">
              <a:extLst>
                <a:ext uri="{FF2B5EF4-FFF2-40B4-BE49-F238E27FC236}">
                  <a16:creationId xmlns:a16="http://schemas.microsoft.com/office/drawing/2014/main" id="{42B2AF5E-11A2-2746-2A5A-D3A474C8DB25}"/>
                </a:ext>
              </a:extLst>
            </p:cNvPr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5453;p68">
              <a:extLst>
                <a:ext uri="{FF2B5EF4-FFF2-40B4-BE49-F238E27FC236}">
                  <a16:creationId xmlns:a16="http://schemas.microsoft.com/office/drawing/2014/main" id="{B38C0D57-47BD-FE27-8AE8-12F6510646B3}"/>
                </a:ext>
              </a:extLst>
            </p:cNvPr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5454;p68">
              <a:extLst>
                <a:ext uri="{FF2B5EF4-FFF2-40B4-BE49-F238E27FC236}">
                  <a16:creationId xmlns:a16="http://schemas.microsoft.com/office/drawing/2014/main" id="{E9793BCA-C4BF-9945-A911-7B8242339D68}"/>
                </a:ext>
              </a:extLst>
            </p:cNvPr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5455;p68">
              <a:extLst>
                <a:ext uri="{FF2B5EF4-FFF2-40B4-BE49-F238E27FC236}">
                  <a16:creationId xmlns:a16="http://schemas.microsoft.com/office/drawing/2014/main" id="{0EB87EFB-D469-C2FB-66BF-A2093A5B7E18}"/>
                </a:ext>
              </a:extLst>
            </p:cNvPr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5456;p68">
              <a:extLst>
                <a:ext uri="{FF2B5EF4-FFF2-40B4-BE49-F238E27FC236}">
                  <a16:creationId xmlns:a16="http://schemas.microsoft.com/office/drawing/2014/main" id="{A5DB9EB4-5AA2-1A3E-DF46-E15A92F1E36A}"/>
                </a:ext>
              </a:extLst>
            </p:cNvPr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5457;p68">
              <a:extLst>
                <a:ext uri="{FF2B5EF4-FFF2-40B4-BE49-F238E27FC236}">
                  <a16:creationId xmlns:a16="http://schemas.microsoft.com/office/drawing/2014/main" id="{4BAC5CDC-7F05-36B8-F1C3-1735B63506AC}"/>
                </a:ext>
              </a:extLst>
            </p:cNvPr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5458;p68">
              <a:extLst>
                <a:ext uri="{FF2B5EF4-FFF2-40B4-BE49-F238E27FC236}">
                  <a16:creationId xmlns:a16="http://schemas.microsoft.com/office/drawing/2014/main" id="{512DE365-E3A1-74CA-B985-596F7C7A7C68}"/>
                </a:ext>
              </a:extLst>
            </p:cNvPr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5459;p68">
              <a:extLst>
                <a:ext uri="{FF2B5EF4-FFF2-40B4-BE49-F238E27FC236}">
                  <a16:creationId xmlns:a16="http://schemas.microsoft.com/office/drawing/2014/main" id="{2CCD1DBA-A17A-8978-B6CC-A0AD2E98E911}"/>
                </a:ext>
              </a:extLst>
            </p:cNvPr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5460;p68">
              <a:extLst>
                <a:ext uri="{FF2B5EF4-FFF2-40B4-BE49-F238E27FC236}">
                  <a16:creationId xmlns:a16="http://schemas.microsoft.com/office/drawing/2014/main" id="{52D52F94-8124-9AF6-F7DA-58E5B9CEB75D}"/>
                </a:ext>
              </a:extLst>
            </p:cNvPr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5461;p68">
              <a:extLst>
                <a:ext uri="{FF2B5EF4-FFF2-40B4-BE49-F238E27FC236}">
                  <a16:creationId xmlns:a16="http://schemas.microsoft.com/office/drawing/2014/main" id="{F29737B5-7C21-3806-CAD8-73EDF39CEB60}"/>
                </a:ext>
              </a:extLst>
            </p:cNvPr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5462;p68">
              <a:extLst>
                <a:ext uri="{FF2B5EF4-FFF2-40B4-BE49-F238E27FC236}">
                  <a16:creationId xmlns:a16="http://schemas.microsoft.com/office/drawing/2014/main" id="{05735678-264E-66C1-61ED-9F92F3E79AEC}"/>
                </a:ext>
              </a:extLst>
            </p:cNvPr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5463;p68">
              <a:extLst>
                <a:ext uri="{FF2B5EF4-FFF2-40B4-BE49-F238E27FC236}">
                  <a16:creationId xmlns:a16="http://schemas.microsoft.com/office/drawing/2014/main" id="{69E95D79-4490-AD3B-A0C2-731A09C2ADD4}"/>
                </a:ext>
              </a:extLst>
            </p:cNvPr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5464;p68">
              <a:extLst>
                <a:ext uri="{FF2B5EF4-FFF2-40B4-BE49-F238E27FC236}">
                  <a16:creationId xmlns:a16="http://schemas.microsoft.com/office/drawing/2014/main" id="{19C3BF36-4897-B3EB-62C0-60366B463C58}"/>
                </a:ext>
              </a:extLst>
            </p:cNvPr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5465;p68">
              <a:extLst>
                <a:ext uri="{FF2B5EF4-FFF2-40B4-BE49-F238E27FC236}">
                  <a16:creationId xmlns:a16="http://schemas.microsoft.com/office/drawing/2014/main" id="{10986363-D2D0-21CB-8967-4AF112E1D5A1}"/>
                </a:ext>
              </a:extLst>
            </p:cNvPr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5466;p68">
              <a:extLst>
                <a:ext uri="{FF2B5EF4-FFF2-40B4-BE49-F238E27FC236}">
                  <a16:creationId xmlns:a16="http://schemas.microsoft.com/office/drawing/2014/main" id="{BA31AABE-C83C-5E88-178A-0081130E87A4}"/>
                </a:ext>
              </a:extLst>
            </p:cNvPr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5467;p68">
              <a:extLst>
                <a:ext uri="{FF2B5EF4-FFF2-40B4-BE49-F238E27FC236}">
                  <a16:creationId xmlns:a16="http://schemas.microsoft.com/office/drawing/2014/main" id="{D8C0C222-8048-A316-2690-AF2CF9BA6691}"/>
                </a:ext>
              </a:extLst>
            </p:cNvPr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5468;p68">
              <a:extLst>
                <a:ext uri="{FF2B5EF4-FFF2-40B4-BE49-F238E27FC236}">
                  <a16:creationId xmlns:a16="http://schemas.microsoft.com/office/drawing/2014/main" id="{5292E475-1CC6-47B3-EA04-285F553AFCBB}"/>
                </a:ext>
              </a:extLst>
            </p:cNvPr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5469;p68">
              <a:extLst>
                <a:ext uri="{FF2B5EF4-FFF2-40B4-BE49-F238E27FC236}">
                  <a16:creationId xmlns:a16="http://schemas.microsoft.com/office/drawing/2014/main" id="{55768197-5B53-51A6-CBFF-0DBECEB61857}"/>
                </a:ext>
              </a:extLst>
            </p:cNvPr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5470;p68">
              <a:extLst>
                <a:ext uri="{FF2B5EF4-FFF2-40B4-BE49-F238E27FC236}">
                  <a16:creationId xmlns:a16="http://schemas.microsoft.com/office/drawing/2014/main" id="{E4A9E8C6-1A3A-AC4B-C0A5-D0F90AD8EFC6}"/>
                </a:ext>
              </a:extLst>
            </p:cNvPr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5471;p68">
              <a:extLst>
                <a:ext uri="{FF2B5EF4-FFF2-40B4-BE49-F238E27FC236}">
                  <a16:creationId xmlns:a16="http://schemas.microsoft.com/office/drawing/2014/main" id="{BBC495F3-1682-4ED9-228C-FC7CADC20CA2}"/>
                </a:ext>
              </a:extLst>
            </p:cNvPr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5472;p68">
              <a:extLst>
                <a:ext uri="{FF2B5EF4-FFF2-40B4-BE49-F238E27FC236}">
                  <a16:creationId xmlns:a16="http://schemas.microsoft.com/office/drawing/2014/main" id="{5CDFDD15-5920-FC5F-8EAA-72DED76F1BFD}"/>
                </a:ext>
              </a:extLst>
            </p:cNvPr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5473;p68">
              <a:extLst>
                <a:ext uri="{FF2B5EF4-FFF2-40B4-BE49-F238E27FC236}">
                  <a16:creationId xmlns:a16="http://schemas.microsoft.com/office/drawing/2014/main" id="{D205A7EC-C300-E3CE-2F63-D925E2B4EB60}"/>
                </a:ext>
              </a:extLst>
            </p:cNvPr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5474;p68">
              <a:extLst>
                <a:ext uri="{FF2B5EF4-FFF2-40B4-BE49-F238E27FC236}">
                  <a16:creationId xmlns:a16="http://schemas.microsoft.com/office/drawing/2014/main" id="{631D83C2-7A46-6881-132A-7DAAF3ADC9CA}"/>
                </a:ext>
              </a:extLst>
            </p:cNvPr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5475;p68">
              <a:extLst>
                <a:ext uri="{FF2B5EF4-FFF2-40B4-BE49-F238E27FC236}">
                  <a16:creationId xmlns:a16="http://schemas.microsoft.com/office/drawing/2014/main" id="{DDD72A94-1EF7-F0A4-4769-A94ED2615B91}"/>
                </a:ext>
              </a:extLst>
            </p:cNvPr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5476;p68">
              <a:extLst>
                <a:ext uri="{FF2B5EF4-FFF2-40B4-BE49-F238E27FC236}">
                  <a16:creationId xmlns:a16="http://schemas.microsoft.com/office/drawing/2014/main" id="{ED7A29FB-9878-6653-1D0F-D1C41A0F263D}"/>
                </a:ext>
              </a:extLst>
            </p:cNvPr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5477;p68">
              <a:extLst>
                <a:ext uri="{FF2B5EF4-FFF2-40B4-BE49-F238E27FC236}">
                  <a16:creationId xmlns:a16="http://schemas.microsoft.com/office/drawing/2014/main" id="{4AB96477-9D53-1FA3-C444-78F2A3ED29A0}"/>
                </a:ext>
              </a:extLst>
            </p:cNvPr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5478;p68">
              <a:extLst>
                <a:ext uri="{FF2B5EF4-FFF2-40B4-BE49-F238E27FC236}">
                  <a16:creationId xmlns:a16="http://schemas.microsoft.com/office/drawing/2014/main" id="{3329F5D1-A066-0D39-71B8-DC50B026C3A3}"/>
                </a:ext>
              </a:extLst>
            </p:cNvPr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5479;p68">
              <a:extLst>
                <a:ext uri="{FF2B5EF4-FFF2-40B4-BE49-F238E27FC236}">
                  <a16:creationId xmlns:a16="http://schemas.microsoft.com/office/drawing/2014/main" id="{BB8CB97A-6F75-E902-9284-3194478CC1E2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5480;p68">
              <a:extLst>
                <a:ext uri="{FF2B5EF4-FFF2-40B4-BE49-F238E27FC236}">
                  <a16:creationId xmlns:a16="http://schemas.microsoft.com/office/drawing/2014/main" id="{ECE6A481-F677-C442-8261-63E1986834B3}"/>
                </a:ext>
              </a:extLst>
            </p:cNvPr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5481;p68">
              <a:extLst>
                <a:ext uri="{FF2B5EF4-FFF2-40B4-BE49-F238E27FC236}">
                  <a16:creationId xmlns:a16="http://schemas.microsoft.com/office/drawing/2014/main" id="{A46E87C4-DDFD-B0AD-6347-3F73FAF6D3B7}"/>
                </a:ext>
              </a:extLst>
            </p:cNvPr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5482;p68">
              <a:extLst>
                <a:ext uri="{FF2B5EF4-FFF2-40B4-BE49-F238E27FC236}">
                  <a16:creationId xmlns:a16="http://schemas.microsoft.com/office/drawing/2014/main" id="{FBC4C574-F128-E66A-C350-FE3A24FD29A4}"/>
                </a:ext>
              </a:extLst>
            </p:cNvPr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5483;p68">
              <a:extLst>
                <a:ext uri="{FF2B5EF4-FFF2-40B4-BE49-F238E27FC236}">
                  <a16:creationId xmlns:a16="http://schemas.microsoft.com/office/drawing/2014/main" id="{E6EF4B7C-3A46-48F2-CD3A-E4F9B6A6E3F1}"/>
                </a:ext>
              </a:extLst>
            </p:cNvPr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5484;p68">
              <a:extLst>
                <a:ext uri="{FF2B5EF4-FFF2-40B4-BE49-F238E27FC236}">
                  <a16:creationId xmlns:a16="http://schemas.microsoft.com/office/drawing/2014/main" id="{0043528B-E98F-84A0-BF96-20E226E95E44}"/>
                </a:ext>
              </a:extLst>
            </p:cNvPr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5485;p68">
              <a:extLst>
                <a:ext uri="{FF2B5EF4-FFF2-40B4-BE49-F238E27FC236}">
                  <a16:creationId xmlns:a16="http://schemas.microsoft.com/office/drawing/2014/main" id="{F4B54351-ABD9-406E-B81A-8EEE58DDD451}"/>
                </a:ext>
              </a:extLst>
            </p:cNvPr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5486;p68">
              <a:extLst>
                <a:ext uri="{FF2B5EF4-FFF2-40B4-BE49-F238E27FC236}">
                  <a16:creationId xmlns:a16="http://schemas.microsoft.com/office/drawing/2014/main" id="{48EB4F5C-DC7C-55B0-F720-1553BC5F4E9E}"/>
                </a:ext>
              </a:extLst>
            </p:cNvPr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5487;p68">
              <a:extLst>
                <a:ext uri="{FF2B5EF4-FFF2-40B4-BE49-F238E27FC236}">
                  <a16:creationId xmlns:a16="http://schemas.microsoft.com/office/drawing/2014/main" id="{A63C1929-C33C-7CCE-B2B7-C5164537979B}"/>
                </a:ext>
              </a:extLst>
            </p:cNvPr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5488;p68">
              <a:extLst>
                <a:ext uri="{FF2B5EF4-FFF2-40B4-BE49-F238E27FC236}">
                  <a16:creationId xmlns:a16="http://schemas.microsoft.com/office/drawing/2014/main" id="{600AF8AC-678E-C8E0-E4FD-B9986F6AC492}"/>
                </a:ext>
              </a:extLst>
            </p:cNvPr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5489;p68">
              <a:extLst>
                <a:ext uri="{FF2B5EF4-FFF2-40B4-BE49-F238E27FC236}">
                  <a16:creationId xmlns:a16="http://schemas.microsoft.com/office/drawing/2014/main" id="{980A6FEA-B274-89D7-3644-C7849896AA4E}"/>
                </a:ext>
              </a:extLst>
            </p:cNvPr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5490;p68">
              <a:extLst>
                <a:ext uri="{FF2B5EF4-FFF2-40B4-BE49-F238E27FC236}">
                  <a16:creationId xmlns:a16="http://schemas.microsoft.com/office/drawing/2014/main" id="{FB557869-FB17-126B-1925-E67586C1BCF0}"/>
                </a:ext>
              </a:extLst>
            </p:cNvPr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5491;p68">
              <a:extLst>
                <a:ext uri="{FF2B5EF4-FFF2-40B4-BE49-F238E27FC236}">
                  <a16:creationId xmlns:a16="http://schemas.microsoft.com/office/drawing/2014/main" id="{08E32EC9-FA8D-4B7F-478C-08070F9BA681}"/>
                </a:ext>
              </a:extLst>
            </p:cNvPr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5492;p68">
              <a:extLst>
                <a:ext uri="{FF2B5EF4-FFF2-40B4-BE49-F238E27FC236}">
                  <a16:creationId xmlns:a16="http://schemas.microsoft.com/office/drawing/2014/main" id="{42DEE445-AF72-16C0-272D-DD75BEC6C889}"/>
                </a:ext>
              </a:extLst>
            </p:cNvPr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5493;p68">
              <a:extLst>
                <a:ext uri="{FF2B5EF4-FFF2-40B4-BE49-F238E27FC236}">
                  <a16:creationId xmlns:a16="http://schemas.microsoft.com/office/drawing/2014/main" id="{3D656A8E-C95F-56B1-3AE5-1777B67BC503}"/>
                </a:ext>
              </a:extLst>
            </p:cNvPr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5494;p68">
              <a:extLst>
                <a:ext uri="{FF2B5EF4-FFF2-40B4-BE49-F238E27FC236}">
                  <a16:creationId xmlns:a16="http://schemas.microsoft.com/office/drawing/2014/main" id="{87DE3B6C-52E6-BBBB-19A6-A1A1D92F91D8}"/>
                </a:ext>
              </a:extLst>
            </p:cNvPr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5495;p68">
              <a:extLst>
                <a:ext uri="{FF2B5EF4-FFF2-40B4-BE49-F238E27FC236}">
                  <a16:creationId xmlns:a16="http://schemas.microsoft.com/office/drawing/2014/main" id="{A9A536C6-8DBD-E269-C56E-3F2ED7C5668F}"/>
                </a:ext>
              </a:extLst>
            </p:cNvPr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5496;p68">
              <a:extLst>
                <a:ext uri="{FF2B5EF4-FFF2-40B4-BE49-F238E27FC236}">
                  <a16:creationId xmlns:a16="http://schemas.microsoft.com/office/drawing/2014/main" id="{94677AA0-A05C-D08D-81B3-B73DAC1404C2}"/>
                </a:ext>
              </a:extLst>
            </p:cNvPr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4" name="Google Shape;5497;p68">
              <a:extLst>
                <a:ext uri="{FF2B5EF4-FFF2-40B4-BE49-F238E27FC236}">
                  <a16:creationId xmlns:a16="http://schemas.microsoft.com/office/drawing/2014/main" id="{5A77AE8B-F6C4-EFA5-2DAB-802588945EF3}"/>
                </a:ext>
              </a:extLst>
            </p:cNvPr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5" name="Google Shape;5498;p68">
              <a:extLst>
                <a:ext uri="{FF2B5EF4-FFF2-40B4-BE49-F238E27FC236}">
                  <a16:creationId xmlns:a16="http://schemas.microsoft.com/office/drawing/2014/main" id="{7AA91527-489D-E1AB-8F9C-67B5ECAC2041}"/>
                </a:ext>
              </a:extLst>
            </p:cNvPr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5499;p68">
              <a:extLst>
                <a:ext uri="{FF2B5EF4-FFF2-40B4-BE49-F238E27FC236}">
                  <a16:creationId xmlns:a16="http://schemas.microsoft.com/office/drawing/2014/main" id="{BB9C0518-286F-E8AF-6E52-304ABEBE60EB}"/>
                </a:ext>
              </a:extLst>
            </p:cNvPr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5500;p68">
              <a:extLst>
                <a:ext uri="{FF2B5EF4-FFF2-40B4-BE49-F238E27FC236}">
                  <a16:creationId xmlns:a16="http://schemas.microsoft.com/office/drawing/2014/main" id="{DDA971DC-C9C8-6D02-93D9-603624CC1090}"/>
                </a:ext>
              </a:extLst>
            </p:cNvPr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5501;p68">
              <a:extLst>
                <a:ext uri="{FF2B5EF4-FFF2-40B4-BE49-F238E27FC236}">
                  <a16:creationId xmlns:a16="http://schemas.microsoft.com/office/drawing/2014/main" id="{920F4770-BEA2-19E5-CCF8-D677660D1FD4}"/>
                </a:ext>
              </a:extLst>
            </p:cNvPr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5502;p68">
              <a:extLst>
                <a:ext uri="{FF2B5EF4-FFF2-40B4-BE49-F238E27FC236}">
                  <a16:creationId xmlns:a16="http://schemas.microsoft.com/office/drawing/2014/main" id="{A7C69829-E574-1440-8AC2-14D31DA13820}"/>
                </a:ext>
              </a:extLst>
            </p:cNvPr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5503;p68">
              <a:extLst>
                <a:ext uri="{FF2B5EF4-FFF2-40B4-BE49-F238E27FC236}">
                  <a16:creationId xmlns:a16="http://schemas.microsoft.com/office/drawing/2014/main" id="{CB610FBA-C7A0-F0C2-A3FC-D2992E5D6567}"/>
                </a:ext>
              </a:extLst>
            </p:cNvPr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5504;p68">
              <a:extLst>
                <a:ext uri="{FF2B5EF4-FFF2-40B4-BE49-F238E27FC236}">
                  <a16:creationId xmlns:a16="http://schemas.microsoft.com/office/drawing/2014/main" id="{30669761-55DA-DD42-AD51-92F4EF7936F1}"/>
                </a:ext>
              </a:extLst>
            </p:cNvPr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5505;p68">
              <a:extLst>
                <a:ext uri="{FF2B5EF4-FFF2-40B4-BE49-F238E27FC236}">
                  <a16:creationId xmlns:a16="http://schemas.microsoft.com/office/drawing/2014/main" id="{86CBF0BE-C688-29D9-B334-835A084581D7}"/>
                </a:ext>
              </a:extLst>
            </p:cNvPr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5506;p68">
              <a:extLst>
                <a:ext uri="{FF2B5EF4-FFF2-40B4-BE49-F238E27FC236}">
                  <a16:creationId xmlns:a16="http://schemas.microsoft.com/office/drawing/2014/main" id="{697F1A70-EF79-DD5A-F20B-73DC30E83034}"/>
                </a:ext>
              </a:extLst>
            </p:cNvPr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5507;p68">
              <a:extLst>
                <a:ext uri="{FF2B5EF4-FFF2-40B4-BE49-F238E27FC236}">
                  <a16:creationId xmlns:a16="http://schemas.microsoft.com/office/drawing/2014/main" id="{1019DEF7-AB53-C1A4-F851-5B12D0B3D55D}"/>
                </a:ext>
              </a:extLst>
            </p:cNvPr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5508;p68">
              <a:extLst>
                <a:ext uri="{FF2B5EF4-FFF2-40B4-BE49-F238E27FC236}">
                  <a16:creationId xmlns:a16="http://schemas.microsoft.com/office/drawing/2014/main" id="{F28957C1-A2D6-4265-6489-EA5B3C8FF30D}"/>
                </a:ext>
              </a:extLst>
            </p:cNvPr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5509;p68">
              <a:extLst>
                <a:ext uri="{FF2B5EF4-FFF2-40B4-BE49-F238E27FC236}">
                  <a16:creationId xmlns:a16="http://schemas.microsoft.com/office/drawing/2014/main" id="{5DD3224F-4D60-F233-AA01-98B6302EC45F}"/>
                </a:ext>
              </a:extLst>
            </p:cNvPr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5510;p68">
              <a:extLst>
                <a:ext uri="{FF2B5EF4-FFF2-40B4-BE49-F238E27FC236}">
                  <a16:creationId xmlns:a16="http://schemas.microsoft.com/office/drawing/2014/main" id="{ED0D8220-557D-2A45-A6B8-3DC34007F1F6}"/>
                </a:ext>
              </a:extLst>
            </p:cNvPr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5511;p68">
              <a:extLst>
                <a:ext uri="{FF2B5EF4-FFF2-40B4-BE49-F238E27FC236}">
                  <a16:creationId xmlns:a16="http://schemas.microsoft.com/office/drawing/2014/main" id="{31A3AB19-EDE1-523A-5E67-1A95609CC466}"/>
                </a:ext>
              </a:extLst>
            </p:cNvPr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5512;p68">
              <a:extLst>
                <a:ext uri="{FF2B5EF4-FFF2-40B4-BE49-F238E27FC236}">
                  <a16:creationId xmlns:a16="http://schemas.microsoft.com/office/drawing/2014/main" id="{DE039123-5FA4-9E0E-5C93-AD3F725ABFBA}"/>
                </a:ext>
              </a:extLst>
            </p:cNvPr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5513;p68">
              <a:extLst>
                <a:ext uri="{FF2B5EF4-FFF2-40B4-BE49-F238E27FC236}">
                  <a16:creationId xmlns:a16="http://schemas.microsoft.com/office/drawing/2014/main" id="{2C5B9374-A319-07E7-9550-ECC1E9F8CB5A}"/>
                </a:ext>
              </a:extLst>
            </p:cNvPr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5514;p68">
              <a:extLst>
                <a:ext uri="{FF2B5EF4-FFF2-40B4-BE49-F238E27FC236}">
                  <a16:creationId xmlns:a16="http://schemas.microsoft.com/office/drawing/2014/main" id="{D72EAB18-3CEA-D31E-8ADD-004E845E0AC5}"/>
                </a:ext>
              </a:extLst>
            </p:cNvPr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5515;p68">
              <a:extLst>
                <a:ext uri="{FF2B5EF4-FFF2-40B4-BE49-F238E27FC236}">
                  <a16:creationId xmlns:a16="http://schemas.microsoft.com/office/drawing/2014/main" id="{8ACB1224-4CE7-6FE0-0454-A33E9EB789BA}"/>
                </a:ext>
              </a:extLst>
            </p:cNvPr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5516;p68">
              <a:extLst>
                <a:ext uri="{FF2B5EF4-FFF2-40B4-BE49-F238E27FC236}">
                  <a16:creationId xmlns:a16="http://schemas.microsoft.com/office/drawing/2014/main" id="{A3B7D0B7-E6E2-E0EA-550B-679C9AC9F4F7}"/>
                </a:ext>
              </a:extLst>
            </p:cNvPr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5517;p68">
              <a:extLst>
                <a:ext uri="{FF2B5EF4-FFF2-40B4-BE49-F238E27FC236}">
                  <a16:creationId xmlns:a16="http://schemas.microsoft.com/office/drawing/2014/main" id="{83A1ED5C-9636-09AA-BC78-564DE6742A5A}"/>
                </a:ext>
              </a:extLst>
            </p:cNvPr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5518;p68">
              <a:extLst>
                <a:ext uri="{FF2B5EF4-FFF2-40B4-BE49-F238E27FC236}">
                  <a16:creationId xmlns:a16="http://schemas.microsoft.com/office/drawing/2014/main" id="{A0BC2EA7-8DEE-C52A-1B32-25C4F4270A01}"/>
                </a:ext>
              </a:extLst>
            </p:cNvPr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5519;p68">
              <a:extLst>
                <a:ext uri="{FF2B5EF4-FFF2-40B4-BE49-F238E27FC236}">
                  <a16:creationId xmlns:a16="http://schemas.microsoft.com/office/drawing/2014/main" id="{123B6323-473B-A1A4-7554-3DDE4E458EBD}"/>
                </a:ext>
              </a:extLst>
            </p:cNvPr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5520;p68">
              <a:extLst>
                <a:ext uri="{FF2B5EF4-FFF2-40B4-BE49-F238E27FC236}">
                  <a16:creationId xmlns:a16="http://schemas.microsoft.com/office/drawing/2014/main" id="{89CB9BC9-BD1F-8328-FD8A-0F6BB9679C15}"/>
                </a:ext>
              </a:extLst>
            </p:cNvPr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8" name="Google Shape;5521;p68">
              <a:extLst>
                <a:ext uri="{FF2B5EF4-FFF2-40B4-BE49-F238E27FC236}">
                  <a16:creationId xmlns:a16="http://schemas.microsoft.com/office/drawing/2014/main" id="{27CC0C10-C456-9FA2-CC6A-4F174C9C284B}"/>
                </a:ext>
              </a:extLst>
            </p:cNvPr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9" name="Google Shape;5522;p68">
              <a:extLst>
                <a:ext uri="{FF2B5EF4-FFF2-40B4-BE49-F238E27FC236}">
                  <a16:creationId xmlns:a16="http://schemas.microsoft.com/office/drawing/2014/main" id="{E36D814E-C9BC-D7BC-AC92-593BE0CA67B2}"/>
                </a:ext>
              </a:extLst>
            </p:cNvPr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5523;p68">
              <a:extLst>
                <a:ext uri="{FF2B5EF4-FFF2-40B4-BE49-F238E27FC236}">
                  <a16:creationId xmlns:a16="http://schemas.microsoft.com/office/drawing/2014/main" id="{73C06D1C-B859-889F-0357-5484D8DFBF8C}"/>
                </a:ext>
              </a:extLst>
            </p:cNvPr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5524;p68">
              <a:extLst>
                <a:ext uri="{FF2B5EF4-FFF2-40B4-BE49-F238E27FC236}">
                  <a16:creationId xmlns:a16="http://schemas.microsoft.com/office/drawing/2014/main" id="{E69241E4-7555-2FD8-F75A-1D763E7AD1C5}"/>
                </a:ext>
              </a:extLst>
            </p:cNvPr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5525;p68">
              <a:extLst>
                <a:ext uri="{FF2B5EF4-FFF2-40B4-BE49-F238E27FC236}">
                  <a16:creationId xmlns:a16="http://schemas.microsoft.com/office/drawing/2014/main" id="{523F85BD-651C-56D3-0452-375320307334}"/>
                </a:ext>
              </a:extLst>
            </p:cNvPr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5526;p68">
              <a:extLst>
                <a:ext uri="{FF2B5EF4-FFF2-40B4-BE49-F238E27FC236}">
                  <a16:creationId xmlns:a16="http://schemas.microsoft.com/office/drawing/2014/main" id="{FD5E0A22-4F35-6CF8-159E-854CF7F618A3}"/>
                </a:ext>
              </a:extLst>
            </p:cNvPr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5527;p68">
              <a:extLst>
                <a:ext uri="{FF2B5EF4-FFF2-40B4-BE49-F238E27FC236}">
                  <a16:creationId xmlns:a16="http://schemas.microsoft.com/office/drawing/2014/main" id="{3A8FF99E-240F-8C53-55CB-A98C472CC74A}"/>
                </a:ext>
              </a:extLst>
            </p:cNvPr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5528;p68">
              <a:extLst>
                <a:ext uri="{FF2B5EF4-FFF2-40B4-BE49-F238E27FC236}">
                  <a16:creationId xmlns:a16="http://schemas.microsoft.com/office/drawing/2014/main" id="{860E47D0-412F-0EDE-E61F-C9788133084B}"/>
                </a:ext>
              </a:extLst>
            </p:cNvPr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5529;p68">
              <a:extLst>
                <a:ext uri="{FF2B5EF4-FFF2-40B4-BE49-F238E27FC236}">
                  <a16:creationId xmlns:a16="http://schemas.microsoft.com/office/drawing/2014/main" id="{63CADA09-F3A4-4EE9-B9D7-A2E1FE034497}"/>
                </a:ext>
              </a:extLst>
            </p:cNvPr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5530;p68">
              <a:extLst>
                <a:ext uri="{FF2B5EF4-FFF2-40B4-BE49-F238E27FC236}">
                  <a16:creationId xmlns:a16="http://schemas.microsoft.com/office/drawing/2014/main" id="{4D7B4B0B-97F7-9412-FEE6-974E1CC2A90E}"/>
                </a:ext>
              </a:extLst>
            </p:cNvPr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5531;p68">
              <a:extLst>
                <a:ext uri="{FF2B5EF4-FFF2-40B4-BE49-F238E27FC236}">
                  <a16:creationId xmlns:a16="http://schemas.microsoft.com/office/drawing/2014/main" id="{B0EE451B-F26A-9488-5460-009F65D488B1}"/>
                </a:ext>
              </a:extLst>
            </p:cNvPr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5532;p68">
              <a:extLst>
                <a:ext uri="{FF2B5EF4-FFF2-40B4-BE49-F238E27FC236}">
                  <a16:creationId xmlns:a16="http://schemas.microsoft.com/office/drawing/2014/main" id="{049DE841-0F8B-1FD8-F5D0-E446257F2EE7}"/>
                </a:ext>
              </a:extLst>
            </p:cNvPr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5533;p68">
              <a:extLst>
                <a:ext uri="{FF2B5EF4-FFF2-40B4-BE49-F238E27FC236}">
                  <a16:creationId xmlns:a16="http://schemas.microsoft.com/office/drawing/2014/main" id="{41C39365-29E4-2A8C-4861-91CAE4E1821D}"/>
                </a:ext>
              </a:extLst>
            </p:cNvPr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1" name="Google Shape;5534;p68">
              <a:extLst>
                <a:ext uri="{FF2B5EF4-FFF2-40B4-BE49-F238E27FC236}">
                  <a16:creationId xmlns:a16="http://schemas.microsoft.com/office/drawing/2014/main" id="{A5342A51-662E-D636-DD82-299247701189}"/>
                </a:ext>
              </a:extLst>
            </p:cNvPr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2" name="Google Shape;5535;p68">
              <a:extLst>
                <a:ext uri="{FF2B5EF4-FFF2-40B4-BE49-F238E27FC236}">
                  <a16:creationId xmlns:a16="http://schemas.microsoft.com/office/drawing/2014/main" id="{DF31F591-CA03-B005-3981-F0FC77AC8F6F}"/>
                </a:ext>
              </a:extLst>
            </p:cNvPr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5536;p68">
              <a:extLst>
                <a:ext uri="{FF2B5EF4-FFF2-40B4-BE49-F238E27FC236}">
                  <a16:creationId xmlns:a16="http://schemas.microsoft.com/office/drawing/2014/main" id="{6CCB1F4F-7CEF-2CAB-DF8D-A128CC253E1B}"/>
                </a:ext>
              </a:extLst>
            </p:cNvPr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5537;p68">
              <a:extLst>
                <a:ext uri="{FF2B5EF4-FFF2-40B4-BE49-F238E27FC236}">
                  <a16:creationId xmlns:a16="http://schemas.microsoft.com/office/drawing/2014/main" id="{E1EF5207-7F0B-169F-F849-0F9BFC7E5330}"/>
                </a:ext>
              </a:extLst>
            </p:cNvPr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5538;p68">
              <a:extLst>
                <a:ext uri="{FF2B5EF4-FFF2-40B4-BE49-F238E27FC236}">
                  <a16:creationId xmlns:a16="http://schemas.microsoft.com/office/drawing/2014/main" id="{8A5C6D94-B7EC-752D-E714-3986636D4DA5}"/>
                </a:ext>
              </a:extLst>
            </p:cNvPr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5539;p68">
              <a:extLst>
                <a:ext uri="{FF2B5EF4-FFF2-40B4-BE49-F238E27FC236}">
                  <a16:creationId xmlns:a16="http://schemas.microsoft.com/office/drawing/2014/main" id="{4FB13757-40C0-A4B7-425C-C8B4DCFD4BB5}"/>
                </a:ext>
              </a:extLst>
            </p:cNvPr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5540;p68">
              <a:extLst>
                <a:ext uri="{FF2B5EF4-FFF2-40B4-BE49-F238E27FC236}">
                  <a16:creationId xmlns:a16="http://schemas.microsoft.com/office/drawing/2014/main" id="{E4F4298F-461F-FFFF-9390-F77ADB15345D}"/>
                </a:ext>
              </a:extLst>
            </p:cNvPr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5541;p68">
              <a:extLst>
                <a:ext uri="{FF2B5EF4-FFF2-40B4-BE49-F238E27FC236}">
                  <a16:creationId xmlns:a16="http://schemas.microsoft.com/office/drawing/2014/main" id="{5E28044E-CDD6-02FD-7E05-FF8B78F3ADD1}"/>
                </a:ext>
              </a:extLst>
            </p:cNvPr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5542;p68">
              <a:extLst>
                <a:ext uri="{FF2B5EF4-FFF2-40B4-BE49-F238E27FC236}">
                  <a16:creationId xmlns:a16="http://schemas.microsoft.com/office/drawing/2014/main" id="{8E77D060-4F9C-981E-D9BD-E951B57DC073}"/>
                </a:ext>
              </a:extLst>
            </p:cNvPr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5543;p68">
              <a:extLst>
                <a:ext uri="{FF2B5EF4-FFF2-40B4-BE49-F238E27FC236}">
                  <a16:creationId xmlns:a16="http://schemas.microsoft.com/office/drawing/2014/main" id="{BF79CB77-2A7F-7B48-893E-9AEFE81E688A}"/>
                </a:ext>
              </a:extLst>
            </p:cNvPr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5544;p68">
              <a:extLst>
                <a:ext uri="{FF2B5EF4-FFF2-40B4-BE49-F238E27FC236}">
                  <a16:creationId xmlns:a16="http://schemas.microsoft.com/office/drawing/2014/main" id="{21B955F4-11D3-5298-0C80-0BEBDA74766E}"/>
                </a:ext>
              </a:extLst>
            </p:cNvPr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5545;p68">
              <a:extLst>
                <a:ext uri="{FF2B5EF4-FFF2-40B4-BE49-F238E27FC236}">
                  <a16:creationId xmlns:a16="http://schemas.microsoft.com/office/drawing/2014/main" id="{EBCFD92D-F8C7-65B5-5104-27A9C2E67BDD}"/>
                </a:ext>
              </a:extLst>
            </p:cNvPr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5546;p68">
              <a:extLst>
                <a:ext uri="{FF2B5EF4-FFF2-40B4-BE49-F238E27FC236}">
                  <a16:creationId xmlns:a16="http://schemas.microsoft.com/office/drawing/2014/main" id="{BB376B27-3D49-5CC6-ADF5-B95FA39DAED0}"/>
                </a:ext>
              </a:extLst>
            </p:cNvPr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5547;p68">
              <a:extLst>
                <a:ext uri="{FF2B5EF4-FFF2-40B4-BE49-F238E27FC236}">
                  <a16:creationId xmlns:a16="http://schemas.microsoft.com/office/drawing/2014/main" id="{0DF83A00-1E7D-56EA-D783-0BAF6649F51A}"/>
                </a:ext>
              </a:extLst>
            </p:cNvPr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5548;p68">
              <a:extLst>
                <a:ext uri="{FF2B5EF4-FFF2-40B4-BE49-F238E27FC236}">
                  <a16:creationId xmlns:a16="http://schemas.microsoft.com/office/drawing/2014/main" id="{00D002F8-EA48-3959-5682-319BA186C411}"/>
                </a:ext>
              </a:extLst>
            </p:cNvPr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5549;p68">
              <a:extLst>
                <a:ext uri="{FF2B5EF4-FFF2-40B4-BE49-F238E27FC236}">
                  <a16:creationId xmlns:a16="http://schemas.microsoft.com/office/drawing/2014/main" id="{BE9F5CA8-BEA1-9A19-AF2F-B86AAD8C25E3}"/>
                </a:ext>
              </a:extLst>
            </p:cNvPr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5550;p68">
              <a:extLst>
                <a:ext uri="{FF2B5EF4-FFF2-40B4-BE49-F238E27FC236}">
                  <a16:creationId xmlns:a16="http://schemas.microsoft.com/office/drawing/2014/main" id="{81C0B94F-3A17-220D-24E6-5B76ACCAF2FC}"/>
                </a:ext>
              </a:extLst>
            </p:cNvPr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5551;p68">
              <a:extLst>
                <a:ext uri="{FF2B5EF4-FFF2-40B4-BE49-F238E27FC236}">
                  <a16:creationId xmlns:a16="http://schemas.microsoft.com/office/drawing/2014/main" id="{3C4ED1A0-EFAF-EC3B-BFE7-1FBD86847844}"/>
                </a:ext>
              </a:extLst>
            </p:cNvPr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5552;p68">
              <a:extLst>
                <a:ext uri="{FF2B5EF4-FFF2-40B4-BE49-F238E27FC236}">
                  <a16:creationId xmlns:a16="http://schemas.microsoft.com/office/drawing/2014/main" id="{D2A17A9B-9F21-EADC-C69F-7149FF4481C9}"/>
                </a:ext>
              </a:extLst>
            </p:cNvPr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5553;p68">
              <a:extLst>
                <a:ext uri="{FF2B5EF4-FFF2-40B4-BE49-F238E27FC236}">
                  <a16:creationId xmlns:a16="http://schemas.microsoft.com/office/drawing/2014/main" id="{9D5D5719-F61E-129B-73A1-1500CFE0B774}"/>
                </a:ext>
              </a:extLst>
            </p:cNvPr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5554;p68">
              <a:extLst>
                <a:ext uri="{FF2B5EF4-FFF2-40B4-BE49-F238E27FC236}">
                  <a16:creationId xmlns:a16="http://schemas.microsoft.com/office/drawing/2014/main" id="{1BDA59B5-A1AC-83AD-B28B-9F50DB98F5A1}"/>
                </a:ext>
              </a:extLst>
            </p:cNvPr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5555;p68">
              <a:extLst>
                <a:ext uri="{FF2B5EF4-FFF2-40B4-BE49-F238E27FC236}">
                  <a16:creationId xmlns:a16="http://schemas.microsoft.com/office/drawing/2014/main" id="{C57FB1A3-3883-78E7-BF1C-D0D80A1B3720}"/>
                </a:ext>
              </a:extLst>
            </p:cNvPr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5556;p68">
              <a:extLst>
                <a:ext uri="{FF2B5EF4-FFF2-40B4-BE49-F238E27FC236}">
                  <a16:creationId xmlns:a16="http://schemas.microsoft.com/office/drawing/2014/main" id="{33772C7D-114D-48E5-D95D-8752DF1D9E6B}"/>
                </a:ext>
              </a:extLst>
            </p:cNvPr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5557;p68">
              <a:extLst>
                <a:ext uri="{FF2B5EF4-FFF2-40B4-BE49-F238E27FC236}">
                  <a16:creationId xmlns:a16="http://schemas.microsoft.com/office/drawing/2014/main" id="{0AF28FBF-7D5A-9F02-8337-A5AFC9B1E950}"/>
                </a:ext>
              </a:extLst>
            </p:cNvPr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5558;p68">
              <a:extLst>
                <a:ext uri="{FF2B5EF4-FFF2-40B4-BE49-F238E27FC236}">
                  <a16:creationId xmlns:a16="http://schemas.microsoft.com/office/drawing/2014/main" id="{ECB5CB59-82E6-4D6A-4DEF-D659DA528713}"/>
                </a:ext>
              </a:extLst>
            </p:cNvPr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5559;p68">
              <a:extLst>
                <a:ext uri="{FF2B5EF4-FFF2-40B4-BE49-F238E27FC236}">
                  <a16:creationId xmlns:a16="http://schemas.microsoft.com/office/drawing/2014/main" id="{3A6263B5-B79B-771D-E378-10A4DDC97851}"/>
                </a:ext>
              </a:extLst>
            </p:cNvPr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5560;p68">
              <a:extLst>
                <a:ext uri="{FF2B5EF4-FFF2-40B4-BE49-F238E27FC236}">
                  <a16:creationId xmlns:a16="http://schemas.microsoft.com/office/drawing/2014/main" id="{BFE60321-6CA0-48B0-D220-93E27C5FE805}"/>
                </a:ext>
              </a:extLst>
            </p:cNvPr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5561;p68">
              <a:extLst>
                <a:ext uri="{FF2B5EF4-FFF2-40B4-BE49-F238E27FC236}">
                  <a16:creationId xmlns:a16="http://schemas.microsoft.com/office/drawing/2014/main" id="{B05B90C0-2D73-CDE6-F2EE-47487D71AAE4}"/>
                </a:ext>
              </a:extLst>
            </p:cNvPr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5562;p68">
              <a:extLst>
                <a:ext uri="{FF2B5EF4-FFF2-40B4-BE49-F238E27FC236}">
                  <a16:creationId xmlns:a16="http://schemas.microsoft.com/office/drawing/2014/main" id="{AE3E7052-2F7B-100C-A555-38C2D9440623}"/>
                </a:ext>
              </a:extLst>
            </p:cNvPr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5563;p68">
              <a:extLst>
                <a:ext uri="{FF2B5EF4-FFF2-40B4-BE49-F238E27FC236}">
                  <a16:creationId xmlns:a16="http://schemas.microsoft.com/office/drawing/2014/main" id="{FEFC5494-9F8F-E6E3-1975-63C46DF92556}"/>
                </a:ext>
              </a:extLst>
            </p:cNvPr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5564;p68">
              <a:extLst>
                <a:ext uri="{FF2B5EF4-FFF2-40B4-BE49-F238E27FC236}">
                  <a16:creationId xmlns:a16="http://schemas.microsoft.com/office/drawing/2014/main" id="{0889583C-C362-3095-1A8A-2BDEF3A4B910}"/>
                </a:ext>
              </a:extLst>
            </p:cNvPr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5565;p68">
              <a:extLst>
                <a:ext uri="{FF2B5EF4-FFF2-40B4-BE49-F238E27FC236}">
                  <a16:creationId xmlns:a16="http://schemas.microsoft.com/office/drawing/2014/main" id="{3D06DB20-80BB-4EB2-92F2-486BCACCF613}"/>
                </a:ext>
              </a:extLst>
            </p:cNvPr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5566;p68">
              <a:extLst>
                <a:ext uri="{FF2B5EF4-FFF2-40B4-BE49-F238E27FC236}">
                  <a16:creationId xmlns:a16="http://schemas.microsoft.com/office/drawing/2014/main" id="{2D0BAB3E-8591-98F7-DB75-5537475DFCB0}"/>
                </a:ext>
              </a:extLst>
            </p:cNvPr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5567;p68">
              <a:extLst>
                <a:ext uri="{FF2B5EF4-FFF2-40B4-BE49-F238E27FC236}">
                  <a16:creationId xmlns:a16="http://schemas.microsoft.com/office/drawing/2014/main" id="{8781E2FF-1618-9A3E-EED5-6A37CAD58113}"/>
                </a:ext>
              </a:extLst>
            </p:cNvPr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5568;p68">
              <a:extLst>
                <a:ext uri="{FF2B5EF4-FFF2-40B4-BE49-F238E27FC236}">
                  <a16:creationId xmlns:a16="http://schemas.microsoft.com/office/drawing/2014/main" id="{91FD0ACE-9FA7-07AB-5D74-9A8B34D122C1}"/>
                </a:ext>
              </a:extLst>
            </p:cNvPr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5569;p68">
              <a:extLst>
                <a:ext uri="{FF2B5EF4-FFF2-40B4-BE49-F238E27FC236}">
                  <a16:creationId xmlns:a16="http://schemas.microsoft.com/office/drawing/2014/main" id="{454ADA45-0775-2326-C64E-61C88865B5B2}"/>
                </a:ext>
              </a:extLst>
            </p:cNvPr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5570;p68">
              <a:extLst>
                <a:ext uri="{FF2B5EF4-FFF2-40B4-BE49-F238E27FC236}">
                  <a16:creationId xmlns:a16="http://schemas.microsoft.com/office/drawing/2014/main" id="{4658CD22-BB36-AB87-7997-5EC53B6BEAAD}"/>
                </a:ext>
              </a:extLst>
            </p:cNvPr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5571;p68">
              <a:extLst>
                <a:ext uri="{FF2B5EF4-FFF2-40B4-BE49-F238E27FC236}">
                  <a16:creationId xmlns:a16="http://schemas.microsoft.com/office/drawing/2014/main" id="{7CD6C61C-0F22-BB24-EE94-8471FDA855D1}"/>
                </a:ext>
              </a:extLst>
            </p:cNvPr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9" name="Google Shape;5572;p68">
              <a:extLst>
                <a:ext uri="{FF2B5EF4-FFF2-40B4-BE49-F238E27FC236}">
                  <a16:creationId xmlns:a16="http://schemas.microsoft.com/office/drawing/2014/main" id="{3CA2A6CE-4B51-5D50-9E1B-3DAB61838C9E}"/>
                </a:ext>
              </a:extLst>
            </p:cNvPr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0" name="Google Shape;5573;p68">
              <a:extLst>
                <a:ext uri="{FF2B5EF4-FFF2-40B4-BE49-F238E27FC236}">
                  <a16:creationId xmlns:a16="http://schemas.microsoft.com/office/drawing/2014/main" id="{9B8D2731-36F5-EFD0-25FD-1E15993D9C50}"/>
                </a:ext>
              </a:extLst>
            </p:cNvPr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5574;p68">
              <a:extLst>
                <a:ext uri="{FF2B5EF4-FFF2-40B4-BE49-F238E27FC236}">
                  <a16:creationId xmlns:a16="http://schemas.microsoft.com/office/drawing/2014/main" id="{6946A516-6AF2-3759-3B86-143678642E9B}"/>
                </a:ext>
              </a:extLst>
            </p:cNvPr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5575;p68">
              <a:extLst>
                <a:ext uri="{FF2B5EF4-FFF2-40B4-BE49-F238E27FC236}">
                  <a16:creationId xmlns:a16="http://schemas.microsoft.com/office/drawing/2014/main" id="{AD1448C5-5EEC-4363-3980-400576E20A1C}"/>
                </a:ext>
              </a:extLst>
            </p:cNvPr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5576;p68">
              <a:extLst>
                <a:ext uri="{FF2B5EF4-FFF2-40B4-BE49-F238E27FC236}">
                  <a16:creationId xmlns:a16="http://schemas.microsoft.com/office/drawing/2014/main" id="{9CD23035-F6D7-514D-53E0-EDF705DA3ECE}"/>
                </a:ext>
              </a:extLst>
            </p:cNvPr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5577;p68">
              <a:extLst>
                <a:ext uri="{FF2B5EF4-FFF2-40B4-BE49-F238E27FC236}">
                  <a16:creationId xmlns:a16="http://schemas.microsoft.com/office/drawing/2014/main" id="{E0689373-8A19-95FB-D75A-4D99A3FC4CBA}"/>
                </a:ext>
              </a:extLst>
            </p:cNvPr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5578;p68">
              <a:extLst>
                <a:ext uri="{FF2B5EF4-FFF2-40B4-BE49-F238E27FC236}">
                  <a16:creationId xmlns:a16="http://schemas.microsoft.com/office/drawing/2014/main" id="{BFC27252-5753-200C-10D0-696472672942}"/>
                </a:ext>
              </a:extLst>
            </p:cNvPr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5579;p68">
              <a:extLst>
                <a:ext uri="{FF2B5EF4-FFF2-40B4-BE49-F238E27FC236}">
                  <a16:creationId xmlns:a16="http://schemas.microsoft.com/office/drawing/2014/main" id="{8D4A36EC-EA80-A4F8-CD89-3AC55D0645ED}"/>
                </a:ext>
              </a:extLst>
            </p:cNvPr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5580;p68">
              <a:extLst>
                <a:ext uri="{FF2B5EF4-FFF2-40B4-BE49-F238E27FC236}">
                  <a16:creationId xmlns:a16="http://schemas.microsoft.com/office/drawing/2014/main" id="{50E9BAAD-AD97-216D-C267-BE633C9CB120}"/>
                </a:ext>
              </a:extLst>
            </p:cNvPr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5581;p68">
              <a:extLst>
                <a:ext uri="{FF2B5EF4-FFF2-40B4-BE49-F238E27FC236}">
                  <a16:creationId xmlns:a16="http://schemas.microsoft.com/office/drawing/2014/main" id="{87D85BDC-DF82-4C47-FF06-85757DB465C2}"/>
                </a:ext>
              </a:extLst>
            </p:cNvPr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5582;p68">
              <a:extLst>
                <a:ext uri="{FF2B5EF4-FFF2-40B4-BE49-F238E27FC236}">
                  <a16:creationId xmlns:a16="http://schemas.microsoft.com/office/drawing/2014/main" id="{36214CCC-6C7B-E8A0-660D-85091008C8C0}"/>
                </a:ext>
              </a:extLst>
            </p:cNvPr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5583;p68">
              <a:extLst>
                <a:ext uri="{FF2B5EF4-FFF2-40B4-BE49-F238E27FC236}">
                  <a16:creationId xmlns:a16="http://schemas.microsoft.com/office/drawing/2014/main" id="{E872A0AF-930F-81F8-3A90-76D3A7753A74}"/>
                </a:ext>
              </a:extLst>
            </p:cNvPr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5584;p68">
              <a:extLst>
                <a:ext uri="{FF2B5EF4-FFF2-40B4-BE49-F238E27FC236}">
                  <a16:creationId xmlns:a16="http://schemas.microsoft.com/office/drawing/2014/main" id="{5E2C19BC-546A-276E-BDF6-942F8ED106E9}"/>
                </a:ext>
              </a:extLst>
            </p:cNvPr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5585;p68">
              <a:extLst>
                <a:ext uri="{FF2B5EF4-FFF2-40B4-BE49-F238E27FC236}">
                  <a16:creationId xmlns:a16="http://schemas.microsoft.com/office/drawing/2014/main" id="{FFFF2E3B-591A-A2B9-F315-0DEACFDF83CB}"/>
                </a:ext>
              </a:extLst>
            </p:cNvPr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5586;p68">
              <a:extLst>
                <a:ext uri="{FF2B5EF4-FFF2-40B4-BE49-F238E27FC236}">
                  <a16:creationId xmlns:a16="http://schemas.microsoft.com/office/drawing/2014/main" id="{5D951FE0-4E27-94B1-8DBF-9FF6DC650E49}"/>
                </a:ext>
              </a:extLst>
            </p:cNvPr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4" name="Google Shape;5587;p68">
              <a:extLst>
                <a:ext uri="{FF2B5EF4-FFF2-40B4-BE49-F238E27FC236}">
                  <a16:creationId xmlns:a16="http://schemas.microsoft.com/office/drawing/2014/main" id="{7AA364A1-7C21-0116-AA79-3D47A042B063}"/>
                </a:ext>
              </a:extLst>
            </p:cNvPr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5" name="Google Shape;5588;p68">
              <a:extLst>
                <a:ext uri="{FF2B5EF4-FFF2-40B4-BE49-F238E27FC236}">
                  <a16:creationId xmlns:a16="http://schemas.microsoft.com/office/drawing/2014/main" id="{0D4C86A9-3498-5E94-77BA-9259F31AF894}"/>
                </a:ext>
              </a:extLst>
            </p:cNvPr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5589;p68">
              <a:extLst>
                <a:ext uri="{FF2B5EF4-FFF2-40B4-BE49-F238E27FC236}">
                  <a16:creationId xmlns:a16="http://schemas.microsoft.com/office/drawing/2014/main" id="{28676699-35A6-D161-1F12-B135D933C0C9}"/>
                </a:ext>
              </a:extLst>
            </p:cNvPr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5590;p68">
              <a:extLst>
                <a:ext uri="{FF2B5EF4-FFF2-40B4-BE49-F238E27FC236}">
                  <a16:creationId xmlns:a16="http://schemas.microsoft.com/office/drawing/2014/main" id="{19DB7B46-0106-AA68-75EB-73D48C3F1364}"/>
                </a:ext>
              </a:extLst>
            </p:cNvPr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5591;p68">
              <a:extLst>
                <a:ext uri="{FF2B5EF4-FFF2-40B4-BE49-F238E27FC236}">
                  <a16:creationId xmlns:a16="http://schemas.microsoft.com/office/drawing/2014/main" id="{857A8E56-306C-BB3E-9761-CB0E88E23044}"/>
                </a:ext>
              </a:extLst>
            </p:cNvPr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5592;p68">
              <a:extLst>
                <a:ext uri="{FF2B5EF4-FFF2-40B4-BE49-F238E27FC236}">
                  <a16:creationId xmlns:a16="http://schemas.microsoft.com/office/drawing/2014/main" id="{DB6B9CF1-552C-E53A-63D8-40478A68CCD7}"/>
                </a:ext>
              </a:extLst>
            </p:cNvPr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5593;p68">
              <a:extLst>
                <a:ext uri="{FF2B5EF4-FFF2-40B4-BE49-F238E27FC236}">
                  <a16:creationId xmlns:a16="http://schemas.microsoft.com/office/drawing/2014/main" id="{F54EC9B3-5A12-8261-03D9-9E906E07E0C7}"/>
                </a:ext>
              </a:extLst>
            </p:cNvPr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5594;p68">
              <a:extLst>
                <a:ext uri="{FF2B5EF4-FFF2-40B4-BE49-F238E27FC236}">
                  <a16:creationId xmlns:a16="http://schemas.microsoft.com/office/drawing/2014/main" id="{600A3BFB-9E3C-A0F7-2563-81265CBF0F54}"/>
                </a:ext>
              </a:extLst>
            </p:cNvPr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2" name="Google Shape;5595;p68">
              <a:extLst>
                <a:ext uri="{FF2B5EF4-FFF2-40B4-BE49-F238E27FC236}">
                  <a16:creationId xmlns:a16="http://schemas.microsoft.com/office/drawing/2014/main" id="{65879C6C-ED39-320A-BD6B-D82B9D2F61AB}"/>
                </a:ext>
              </a:extLst>
            </p:cNvPr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3" name="Google Shape;5596;p68">
              <a:extLst>
                <a:ext uri="{FF2B5EF4-FFF2-40B4-BE49-F238E27FC236}">
                  <a16:creationId xmlns:a16="http://schemas.microsoft.com/office/drawing/2014/main" id="{97A0C27D-E81E-1E33-6767-D6FD19C0A184}"/>
                </a:ext>
              </a:extLst>
            </p:cNvPr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5597;p68">
              <a:extLst>
                <a:ext uri="{FF2B5EF4-FFF2-40B4-BE49-F238E27FC236}">
                  <a16:creationId xmlns:a16="http://schemas.microsoft.com/office/drawing/2014/main" id="{CF8EC379-C5F9-C4BD-AF9D-DCF4C914505D}"/>
                </a:ext>
              </a:extLst>
            </p:cNvPr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5598;p68">
              <a:extLst>
                <a:ext uri="{FF2B5EF4-FFF2-40B4-BE49-F238E27FC236}">
                  <a16:creationId xmlns:a16="http://schemas.microsoft.com/office/drawing/2014/main" id="{253CD29F-FCF6-0349-C76F-F26A3162EC21}"/>
                </a:ext>
              </a:extLst>
            </p:cNvPr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5599;p68">
              <a:extLst>
                <a:ext uri="{FF2B5EF4-FFF2-40B4-BE49-F238E27FC236}">
                  <a16:creationId xmlns:a16="http://schemas.microsoft.com/office/drawing/2014/main" id="{87C5047A-0AB0-11C4-EB13-B065901AC5DE}"/>
                </a:ext>
              </a:extLst>
            </p:cNvPr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5600;p68">
              <a:extLst>
                <a:ext uri="{FF2B5EF4-FFF2-40B4-BE49-F238E27FC236}">
                  <a16:creationId xmlns:a16="http://schemas.microsoft.com/office/drawing/2014/main" id="{CD38B84B-36B5-8430-5388-653989B0D600}"/>
                </a:ext>
              </a:extLst>
            </p:cNvPr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5601;p68">
              <a:extLst>
                <a:ext uri="{FF2B5EF4-FFF2-40B4-BE49-F238E27FC236}">
                  <a16:creationId xmlns:a16="http://schemas.microsoft.com/office/drawing/2014/main" id="{6912F6A7-F75F-C3E4-930E-BB21C99A7E38}"/>
                </a:ext>
              </a:extLst>
            </p:cNvPr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5602;p68">
              <a:extLst>
                <a:ext uri="{FF2B5EF4-FFF2-40B4-BE49-F238E27FC236}">
                  <a16:creationId xmlns:a16="http://schemas.microsoft.com/office/drawing/2014/main" id="{2B0DBE11-D82A-2E18-D052-81AC564C5949}"/>
                </a:ext>
              </a:extLst>
            </p:cNvPr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5603;p68">
              <a:extLst>
                <a:ext uri="{FF2B5EF4-FFF2-40B4-BE49-F238E27FC236}">
                  <a16:creationId xmlns:a16="http://schemas.microsoft.com/office/drawing/2014/main" id="{D0849C3B-7137-FA2B-42A9-462DD920B370}"/>
                </a:ext>
              </a:extLst>
            </p:cNvPr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5604;p68">
              <a:extLst>
                <a:ext uri="{FF2B5EF4-FFF2-40B4-BE49-F238E27FC236}">
                  <a16:creationId xmlns:a16="http://schemas.microsoft.com/office/drawing/2014/main" id="{006AE3AD-131B-DAF6-DD43-3832036FA4E6}"/>
                </a:ext>
              </a:extLst>
            </p:cNvPr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5605;p68">
              <a:extLst>
                <a:ext uri="{FF2B5EF4-FFF2-40B4-BE49-F238E27FC236}">
                  <a16:creationId xmlns:a16="http://schemas.microsoft.com/office/drawing/2014/main" id="{7EF3EA26-32BE-DF79-B13B-A656F8739AF1}"/>
                </a:ext>
              </a:extLst>
            </p:cNvPr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5606;p68">
              <a:extLst>
                <a:ext uri="{FF2B5EF4-FFF2-40B4-BE49-F238E27FC236}">
                  <a16:creationId xmlns:a16="http://schemas.microsoft.com/office/drawing/2014/main" id="{C833A047-06AE-C575-FBC7-129818CC9B84}"/>
                </a:ext>
              </a:extLst>
            </p:cNvPr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5607;p68">
              <a:extLst>
                <a:ext uri="{FF2B5EF4-FFF2-40B4-BE49-F238E27FC236}">
                  <a16:creationId xmlns:a16="http://schemas.microsoft.com/office/drawing/2014/main" id="{BBFC70C3-8502-197A-6E24-2CEEBC22FEF7}"/>
                </a:ext>
              </a:extLst>
            </p:cNvPr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5608;p68">
              <a:extLst>
                <a:ext uri="{FF2B5EF4-FFF2-40B4-BE49-F238E27FC236}">
                  <a16:creationId xmlns:a16="http://schemas.microsoft.com/office/drawing/2014/main" id="{AC7D5501-AD18-72B3-2929-FB9824C6E112}"/>
                </a:ext>
              </a:extLst>
            </p:cNvPr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5609;p68">
              <a:extLst>
                <a:ext uri="{FF2B5EF4-FFF2-40B4-BE49-F238E27FC236}">
                  <a16:creationId xmlns:a16="http://schemas.microsoft.com/office/drawing/2014/main" id="{78FB33D6-364A-35C7-DAE0-19730C6E6784}"/>
                </a:ext>
              </a:extLst>
            </p:cNvPr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5610;p68">
              <a:extLst>
                <a:ext uri="{FF2B5EF4-FFF2-40B4-BE49-F238E27FC236}">
                  <a16:creationId xmlns:a16="http://schemas.microsoft.com/office/drawing/2014/main" id="{AD82148C-AE93-E3A6-C560-C8F45D41B344}"/>
                </a:ext>
              </a:extLst>
            </p:cNvPr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5611;p68">
              <a:extLst>
                <a:ext uri="{FF2B5EF4-FFF2-40B4-BE49-F238E27FC236}">
                  <a16:creationId xmlns:a16="http://schemas.microsoft.com/office/drawing/2014/main" id="{26B525AA-88FC-B2B8-0BF3-F1CD6CE78B64}"/>
                </a:ext>
              </a:extLst>
            </p:cNvPr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5612;p68">
              <a:extLst>
                <a:ext uri="{FF2B5EF4-FFF2-40B4-BE49-F238E27FC236}">
                  <a16:creationId xmlns:a16="http://schemas.microsoft.com/office/drawing/2014/main" id="{A24DFF1E-6BBA-274B-8A7D-89210A7BB2A2}"/>
                </a:ext>
              </a:extLst>
            </p:cNvPr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5613;p68">
              <a:extLst>
                <a:ext uri="{FF2B5EF4-FFF2-40B4-BE49-F238E27FC236}">
                  <a16:creationId xmlns:a16="http://schemas.microsoft.com/office/drawing/2014/main" id="{217DEA3B-08D3-2EB0-1472-D865BB2C969D}"/>
                </a:ext>
              </a:extLst>
            </p:cNvPr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5614;p68">
              <a:extLst>
                <a:ext uri="{FF2B5EF4-FFF2-40B4-BE49-F238E27FC236}">
                  <a16:creationId xmlns:a16="http://schemas.microsoft.com/office/drawing/2014/main" id="{B6887B34-C3F0-DB9F-4EB6-C7F0098835B9}"/>
                </a:ext>
              </a:extLst>
            </p:cNvPr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5615;p68">
              <a:extLst>
                <a:ext uri="{FF2B5EF4-FFF2-40B4-BE49-F238E27FC236}">
                  <a16:creationId xmlns:a16="http://schemas.microsoft.com/office/drawing/2014/main" id="{D4409A65-F6BA-023B-9502-E09C5B23503C}"/>
                </a:ext>
              </a:extLst>
            </p:cNvPr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5616;p68">
              <a:extLst>
                <a:ext uri="{FF2B5EF4-FFF2-40B4-BE49-F238E27FC236}">
                  <a16:creationId xmlns:a16="http://schemas.microsoft.com/office/drawing/2014/main" id="{B173CBED-0E75-14B1-6B19-013009A6DE00}"/>
                </a:ext>
              </a:extLst>
            </p:cNvPr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5617;p68">
              <a:extLst>
                <a:ext uri="{FF2B5EF4-FFF2-40B4-BE49-F238E27FC236}">
                  <a16:creationId xmlns:a16="http://schemas.microsoft.com/office/drawing/2014/main" id="{0E901A4C-00BF-9E3C-7152-125B75D885FF}"/>
                </a:ext>
              </a:extLst>
            </p:cNvPr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5618;p68">
              <a:extLst>
                <a:ext uri="{FF2B5EF4-FFF2-40B4-BE49-F238E27FC236}">
                  <a16:creationId xmlns:a16="http://schemas.microsoft.com/office/drawing/2014/main" id="{29CA8188-4A27-40E7-E962-74D715380626}"/>
                </a:ext>
              </a:extLst>
            </p:cNvPr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5619;p68">
              <a:extLst>
                <a:ext uri="{FF2B5EF4-FFF2-40B4-BE49-F238E27FC236}">
                  <a16:creationId xmlns:a16="http://schemas.microsoft.com/office/drawing/2014/main" id="{84A776AA-068D-3B2F-A3EC-7D55FE3446E1}"/>
                </a:ext>
              </a:extLst>
            </p:cNvPr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5620;p68">
              <a:extLst>
                <a:ext uri="{FF2B5EF4-FFF2-40B4-BE49-F238E27FC236}">
                  <a16:creationId xmlns:a16="http://schemas.microsoft.com/office/drawing/2014/main" id="{73EAE859-25BA-8050-ABBF-9D86184326C9}"/>
                </a:ext>
              </a:extLst>
            </p:cNvPr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5621;p68">
              <a:extLst>
                <a:ext uri="{FF2B5EF4-FFF2-40B4-BE49-F238E27FC236}">
                  <a16:creationId xmlns:a16="http://schemas.microsoft.com/office/drawing/2014/main" id="{99172F85-E79F-ABEE-2E71-669FC3315E85}"/>
                </a:ext>
              </a:extLst>
            </p:cNvPr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9" name="Google Shape;5622;p68">
              <a:extLst>
                <a:ext uri="{FF2B5EF4-FFF2-40B4-BE49-F238E27FC236}">
                  <a16:creationId xmlns:a16="http://schemas.microsoft.com/office/drawing/2014/main" id="{EC0A7CF0-D2BA-BF96-20C2-6162B75CB858}"/>
                </a:ext>
              </a:extLst>
            </p:cNvPr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0" name="Google Shape;5623;p68">
              <a:extLst>
                <a:ext uri="{FF2B5EF4-FFF2-40B4-BE49-F238E27FC236}">
                  <a16:creationId xmlns:a16="http://schemas.microsoft.com/office/drawing/2014/main" id="{20EE444A-1390-5AC0-2047-BF3D68AC2332}"/>
                </a:ext>
              </a:extLst>
            </p:cNvPr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5624;p68">
              <a:extLst>
                <a:ext uri="{FF2B5EF4-FFF2-40B4-BE49-F238E27FC236}">
                  <a16:creationId xmlns:a16="http://schemas.microsoft.com/office/drawing/2014/main" id="{1DF7940E-007A-12D5-A8C6-840874A6DB8D}"/>
                </a:ext>
              </a:extLst>
            </p:cNvPr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5625;p68">
              <a:extLst>
                <a:ext uri="{FF2B5EF4-FFF2-40B4-BE49-F238E27FC236}">
                  <a16:creationId xmlns:a16="http://schemas.microsoft.com/office/drawing/2014/main" id="{44CA2E4A-86D3-6568-261C-E764E4D3E764}"/>
                </a:ext>
              </a:extLst>
            </p:cNvPr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5626;p68">
              <a:extLst>
                <a:ext uri="{FF2B5EF4-FFF2-40B4-BE49-F238E27FC236}">
                  <a16:creationId xmlns:a16="http://schemas.microsoft.com/office/drawing/2014/main" id="{DBDC7D3D-0B93-4F7A-3C76-017C11133638}"/>
                </a:ext>
              </a:extLst>
            </p:cNvPr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5627;p68">
              <a:extLst>
                <a:ext uri="{FF2B5EF4-FFF2-40B4-BE49-F238E27FC236}">
                  <a16:creationId xmlns:a16="http://schemas.microsoft.com/office/drawing/2014/main" id="{5B70E943-3115-1BE3-B5ED-513E168BBF91}"/>
                </a:ext>
              </a:extLst>
            </p:cNvPr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5628;p68">
              <a:extLst>
                <a:ext uri="{FF2B5EF4-FFF2-40B4-BE49-F238E27FC236}">
                  <a16:creationId xmlns:a16="http://schemas.microsoft.com/office/drawing/2014/main" id="{8C9F2917-49A8-D5D0-0D9A-1C9726BADDFF}"/>
                </a:ext>
              </a:extLst>
            </p:cNvPr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5629;p68">
              <a:extLst>
                <a:ext uri="{FF2B5EF4-FFF2-40B4-BE49-F238E27FC236}">
                  <a16:creationId xmlns:a16="http://schemas.microsoft.com/office/drawing/2014/main" id="{84762755-87AB-3C7C-5424-576D246BD4AF}"/>
                </a:ext>
              </a:extLst>
            </p:cNvPr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5630;p68">
              <a:extLst>
                <a:ext uri="{FF2B5EF4-FFF2-40B4-BE49-F238E27FC236}">
                  <a16:creationId xmlns:a16="http://schemas.microsoft.com/office/drawing/2014/main" id="{19D97A8D-D2B4-CE3A-22AC-8E9A4C041033}"/>
                </a:ext>
              </a:extLst>
            </p:cNvPr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5631;p68">
              <a:extLst>
                <a:ext uri="{FF2B5EF4-FFF2-40B4-BE49-F238E27FC236}">
                  <a16:creationId xmlns:a16="http://schemas.microsoft.com/office/drawing/2014/main" id="{2214E6AD-D690-ECB2-D045-4C17947DDA0B}"/>
                </a:ext>
              </a:extLst>
            </p:cNvPr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5632;p68">
              <a:extLst>
                <a:ext uri="{FF2B5EF4-FFF2-40B4-BE49-F238E27FC236}">
                  <a16:creationId xmlns:a16="http://schemas.microsoft.com/office/drawing/2014/main" id="{F8B84D83-5F6E-90CF-415D-90DE738391C0}"/>
                </a:ext>
              </a:extLst>
            </p:cNvPr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5633;p68">
              <a:extLst>
                <a:ext uri="{FF2B5EF4-FFF2-40B4-BE49-F238E27FC236}">
                  <a16:creationId xmlns:a16="http://schemas.microsoft.com/office/drawing/2014/main" id="{8F4A1D32-7091-BE46-47AF-C3C145776312}"/>
                </a:ext>
              </a:extLst>
            </p:cNvPr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5634;p68">
              <a:extLst>
                <a:ext uri="{FF2B5EF4-FFF2-40B4-BE49-F238E27FC236}">
                  <a16:creationId xmlns:a16="http://schemas.microsoft.com/office/drawing/2014/main" id="{335AAD3C-2180-E187-9D12-F076B9D24320}"/>
                </a:ext>
              </a:extLst>
            </p:cNvPr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5635;p68">
              <a:extLst>
                <a:ext uri="{FF2B5EF4-FFF2-40B4-BE49-F238E27FC236}">
                  <a16:creationId xmlns:a16="http://schemas.microsoft.com/office/drawing/2014/main" id="{CE86D908-998F-8979-4E40-08B8A247D81F}"/>
                </a:ext>
              </a:extLst>
            </p:cNvPr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5636;p68">
              <a:extLst>
                <a:ext uri="{FF2B5EF4-FFF2-40B4-BE49-F238E27FC236}">
                  <a16:creationId xmlns:a16="http://schemas.microsoft.com/office/drawing/2014/main" id="{F3EDBC72-3368-2EEA-12B2-3B01D4F84C89}"/>
                </a:ext>
              </a:extLst>
            </p:cNvPr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5637;p68">
              <a:extLst>
                <a:ext uri="{FF2B5EF4-FFF2-40B4-BE49-F238E27FC236}">
                  <a16:creationId xmlns:a16="http://schemas.microsoft.com/office/drawing/2014/main" id="{411A387D-6E3B-7B4E-A5F4-EDB73B95169D}"/>
                </a:ext>
              </a:extLst>
            </p:cNvPr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5638;p68">
              <a:extLst>
                <a:ext uri="{FF2B5EF4-FFF2-40B4-BE49-F238E27FC236}">
                  <a16:creationId xmlns:a16="http://schemas.microsoft.com/office/drawing/2014/main" id="{23A61CB1-DCD6-B94E-8244-5A4096C659B5}"/>
                </a:ext>
              </a:extLst>
            </p:cNvPr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5639;p68">
              <a:extLst>
                <a:ext uri="{FF2B5EF4-FFF2-40B4-BE49-F238E27FC236}">
                  <a16:creationId xmlns:a16="http://schemas.microsoft.com/office/drawing/2014/main" id="{82871856-4009-5827-4717-7518AF443850}"/>
                </a:ext>
              </a:extLst>
            </p:cNvPr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5640;p68">
              <a:extLst>
                <a:ext uri="{FF2B5EF4-FFF2-40B4-BE49-F238E27FC236}">
                  <a16:creationId xmlns:a16="http://schemas.microsoft.com/office/drawing/2014/main" id="{24DABABA-C979-0B1D-07F6-F7FE4E624FBA}"/>
                </a:ext>
              </a:extLst>
            </p:cNvPr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5641;p68">
              <a:extLst>
                <a:ext uri="{FF2B5EF4-FFF2-40B4-BE49-F238E27FC236}">
                  <a16:creationId xmlns:a16="http://schemas.microsoft.com/office/drawing/2014/main" id="{C13EA779-4551-0009-CD6B-E47965CF58A8}"/>
                </a:ext>
              </a:extLst>
            </p:cNvPr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5642;p68">
              <a:extLst>
                <a:ext uri="{FF2B5EF4-FFF2-40B4-BE49-F238E27FC236}">
                  <a16:creationId xmlns:a16="http://schemas.microsoft.com/office/drawing/2014/main" id="{3CA06615-407D-3764-4FEC-F21839C5A5BA}"/>
                </a:ext>
              </a:extLst>
            </p:cNvPr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5643;p68">
              <a:extLst>
                <a:ext uri="{FF2B5EF4-FFF2-40B4-BE49-F238E27FC236}">
                  <a16:creationId xmlns:a16="http://schemas.microsoft.com/office/drawing/2014/main" id="{697A116D-A8F6-81F5-9B98-4C6890A05EA1}"/>
                </a:ext>
              </a:extLst>
            </p:cNvPr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5644;p68">
              <a:extLst>
                <a:ext uri="{FF2B5EF4-FFF2-40B4-BE49-F238E27FC236}">
                  <a16:creationId xmlns:a16="http://schemas.microsoft.com/office/drawing/2014/main" id="{69DE7D32-675C-18C4-51BE-CFF10BCECD8D}"/>
                </a:ext>
              </a:extLst>
            </p:cNvPr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5645;p68">
              <a:extLst>
                <a:ext uri="{FF2B5EF4-FFF2-40B4-BE49-F238E27FC236}">
                  <a16:creationId xmlns:a16="http://schemas.microsoft.com/office/drawing/2014/main" id="{971F0D90-C623-0ECB-6DE5-E4898836C46A}"/>
                </a:ext>
              </a:extLst>
            </p:cNvPr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5646;p68">
              <a:extLst>
                <a:ext uri="{FF2B5EF4-FFF2-40B4-BE49-F238E27FC236}">
                  <a16:creationId xmlns:a16="http://schemas.microsoft.com/office/drawing/2014/main" id="{2617DAD0-9CD1-A33B-B607-2E6CE72428DB}"/>
                </a:ext>
              </a:extLst>
            </p:cNvPr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5647;p68">
              <a:extLst>
                <a:ext uri="{FF2B5EF4-FFF2-40B4-BE49-F238E27FC236}">
                  <a16:creationId xmlns:a16="http://schemas.microsoft.com/office/drawing/2014/main" id="{AB1AE106-A440-30F5-ED1A-30A13D82771C}"/>
                </a:ext>
              </a:extLst>
            </p:cNvPr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5648;p68">
              <a:extLst>
                <a:ext uri="{FF2B5EF4-FFF2-40B4-BE49-F238E27FC236}">
                  <a16:creationId xmlns:a16="http://schemas.microsoft.com/office/drawing/2014/main" id="{2A6E0A93-187C-36AC-DAE3-10BFB0E5DC04}"/>
                </a:ext>
              </a:extLst>
            </p:cNvPr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5649;p68">
              <a:extLst>
                <a:ext uri="{FF2B5EF4-FFF2-40B4-BE49-F238E27FC236}">
                  <a16:creationId xmlns:a16="http://schemas.microsoft.com/office/drawing/2014/main" id="{BA017E93-ECE7-4222-8754-2E13DF5B6713}"/>
                </a:ext>
              </a:extLst>
            </p:cNvPr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5650;p68">
              <a:extLst>
                <a:ext uri="{FF2B5EF4-FFF2-40B4-BE49-F238E27FC236}">
                  <a16:creationId xmlns:a16="http://schemas.microsoft.com/office/drawing/2014/main" id="{14BC78A6-8514-4C3C-68B1-DDC4920C9AD4}"/>
                </a:ext>
              </a:extLst>
            </p:cNvPr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5651;p68">
              <a:extLst>
                <a:ext uri="{FF2B5EF4-FFF2-40B4-BE49-F238E27FC236}">
                  <a16:creationId xmlns:a16="http://schemas.microsoft.com/office/drawing/2014/main" id="{016FE4B1-137D-D05E-4C45-02636123EE2A}"/>
                </a:ext>
              </a:extLst>
            </p:cNvPr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5652;p68">
              <a:extLst>
                <a:ext uri="{FF2B5EF4-FFF2-40B4-BE49-F238E27FC236}">
                  <a16:creationId xmlns:a16="http://schemas.microsoft.com/office/drawing/2014/main" id="{B4FB1183-9C2B-3169-B1B6-EBEC46969B9A}"/>
                </a:ext>
              </a:extLst>
            </p:cNvPr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0" name="Google Shape;5653;p68">
              <a:extLst>
                <a:ext uri="{FF2B5EF4-FFF2-40B4-BE49-F238E27FC236}">
                  <a16:creationId xmlns:a16="http://schemas.microsoft.com/office/drawing/2014/main" id="{689910B2-C8F9-F95D-56BC-6B32A01B76DF}"/>
                </a:ext>
              </a:extLst>
            </p:cNvPr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1" name="Google Shape;5654;p68">
              <a:extLst>
                <a:ext uri="{FF2B5EF4-FFF2-40B4-BE49-F238E27FC236}">
                  <a16:creationId xmlns:a16="http://schemas.microsoft.com/office/drawing/2014/main" id="{705E0BDB-D361-1CFC-949C-65A2D0721724}"/>
                </a:ext>
              </a:extLst>
            </p:cNvPr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5655;p68">
              <a:extLst>
                <a:ext uri="{FF2B5EF4-FFF2-40B4-BE49-F238E27FC236}">
                  <a16:creationId xmlns:a16="http://schemas.microsoft.com/office/drawing/2014/main" id="{4590A87B-979A-4091-6CA1-D88FD9721279}"/>
                </a:ext>
              </a:extLst>
            </p:cNvPr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5656;p68">
              <a:extLst>
                <a:ext uri="{FF2B5EF4-FFF2-40B4-BE49-F238E27FC236}">
                  <a16:creationId xmlns:a16="http://schemas.microsoft.com/office/drawing/2014/main" id="{A9872F25-CD08-63AC-A765-97F4F8237C01}"/>
                </a:ext>
              </a:extLst>
            </p:cNvPr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5657;p68">
              <a:extLst>
                <a:ext uri="{FF2B5EF4-FFF2-40B4-BE49-F238E27FC236}">
                  <a16:creationId xmlns:a16="http://schemas.microsoft.com/office/drawing/2014/main" id="{C61AB979-179A-E5A8-3362-DD2025721E80}"/>
                </a:ext>
              </a:extLst>
            </p:cNvPr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5658;p68">
              <a:extLst>
                <a:ext uri="{FF2B5EF4-FFF2-40B4-BE49-F238E27FC236}">
                  <a16:creationId xmlns:a16="http://schemas.microsoft.com/office/drawing/2014/main" id="{CB051ABB-E714-D64F-6AB5-F8C4F32DD914}"/>
                </a:ext>
              </a:extLst>
            </p:cNvPr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5659;p68">
              <a:extLst>
                <a:ext uri="{FF2B5EF4-FFF2-40B4-BE49-F238E27FC236}">
                  <a16:creationId xmlns:a16="http://schemas.microsoft.com/office/drawing/2014/main" id="{D170D367-97BD-38C7-A4C1-87517B6C0285}"/>
                </a:ext>
              </a:extLst>
            </p:cNvPr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5660;p68">
              <a:extLst>
                <a:ext uri="{FF2B5EF4-FFF2-40B4-BE49-F238E27FC236}">
                  <a16:creationId xmlns:a16="http://schemas.microsoft.com/office/drawing/2014/main" id="{4FB46BB2-A251-9B4A-8EFD-2F40FEB5495B}"/>
                </a:ext>
              </a:extLst>
            </p:cNvPr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5661;p68">
              <a:extLst>
                <a:ext uri="{FF2B5EF4-FFF2-40B4-BE49-F238E27FC236}">
                  <a16:creationId xmlns:a16="http://schemas.microsoft.com/office/drawing/2014/main" id="{0F7F2869-9FF6-8399-EF79-D91C5A90DF40}"/>
                </a:ext>
              </a:extLst>
            </p:cNvPr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5662;p68">
              <a:extLst>
                <a:ext uri="{FF2B5EF4-FFF2-40B4-BE49-F238E27FC236}">
                  <a16:creationId xmlns:a16="http://schemas.microsoft.com/office/drawing/2014/main" id="{73A37928-85E9-D8B9-E75D-3DE99784268E}"/>
                </a:ext>
              </a:extLst>
            </p:cNvPr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5663;p68">
              <a:extLst>
                <a:ext uri="{FF2B5EF4-FFF2-40B4-BE49-F238E27FC236}">
                  <a16:creationId xmlns:a16="http://schemas.microsoft.com/office/drawing/2014/main" id="{FC9221DA-1D2F-4F9B-A3CF-B450960A97A1}"/>
                </a:ext>
              </a:extLst>
            </p:cNvPr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5664;p68">
              <a:extLst>
                <a:ext uri="{FF2B5EF4-FFF2-40B4-BE49-F238E27FC236}">
                  <a16:creationId xmlns:a16="http://schemas.microsoft.com/office/drawing/2014/main" id="{11A8704A-4FC4-6AC0-2B80-D38EE6CF76AD}"/>
                </a:ext>
              </a:extLst>
            </p:cNvPr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5665;p68">
              <a:extLst>
                <a:ext uri="{FF2B5EF4-FFF2-40B4-BE49-F238E27FC236}">
                  <a16:creationId xmlns:a16="http://schemas.microsoft.com/office/drawing/2014/main" id="{65EF3836-B13D-6EBE-CA80-4E1E171308A1}"/>
                </a:ext>
              </a:extLst>
            </p:cNvPr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5666;p68">
              <a:extLst>
                <a:ext uri="{FF2B5EF4-FFF2-40B4-BE49-F238E27FC236}">
                  <a16:creationId xmlns:a16="http://schemas.microsoft.com/office/drawing/2014/main" id="{BD38185F-461E-2B95-F836-9C88F5F9E39C}"/>
                </a:ext>
              </a:extLst>
            </p:cNvPr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5667;p68">
              <a:extLst>
                <a:ext uri="{FF2B5EF4-FFF2-40B4-BE49-F238E27FC236}">
                  <a16:creationId xmlns:a16="http://schemas.microsoft.com/office/drawing/2014/main" id="{C05F8481-5FC8-7EB7-072B-38D095FEBFE5}"/>
                </a:ext>
              </a:extLst>
            </p:cNvPr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5668;p68">
              <a:extLst>
                <a:ext uri="{FF2B5EF4-FFF2-40B4-BE49-F238E27FC236}">
                  <a16:creationId xmlns:a16="http://schemas.microsoft.com/office/drawing/2014/main" id="{7A3B389E-5BE1-91E3-9F43-F20D0268204F}"/>
                </a:ext>
              </a:extLst>
            </p:cNvPr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5669;p68">
              <a:extLst>
                <a:ext uri="{FF2B5EF4-FFF2-40B4-BE49-F238E27FC236}">
                  <a16:creationId xmlns:a16="http://schemas.microsoft.com/office/drawing/2014/main" id="{32B836BA-E932-9B65-7BA1-C1205CE60CEC}"/>
                </a:ext>
              </a:extLst>
            </p:cNvPr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5670;p68">
              <a:extLst>
                <a:ext uri="{FF2B5EF4-FFF2-40B4-BE49-F238E27FC236}">
                  <a16:creationId xmlns:a16="http://schemas.microsoft.com/office/drawing/2014/main" id="{69244907-A7A8-8BA2-672C-219802837B20}"/>
                </a:ext>
              </a:extLst>
            </p:cNvPr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5671;p68">
              <a:extLst>
                <a:ext uri="{FF2B5EF4-FFF2-40B4-BE49-F238E27FC236}">
                  <a16:creationId xmlns:a16="http://schemas.microsoft.com/office/drawing/2014/main" id="{E009CDC8-76BB-78AD-1155-718C37709F2D}"/>
                </a:ext>
              </a:extLst>
            </p:cNvPr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5672;p68">
              <a:extLst>
                <a:ext uri="{FF2B5EF4-FFF2-40B4-BE49-F238E27FC236}">
                  <a16:creationId xmlns:a16="http://schemas.microsoft.com/office/drawing/2014/main" id="{0E7B10B7-0ECA-E519-B0E1-351AD54476E4}"/>
                </a:ext>
              </a:extLst>
            </p:cNvPr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0" name="Google Shape;5673;p68">
              <a:extLst>
                <a:ext uri="{FF2B5EF4-FFF2-40B4-BE49-F238E27FC236}">
                  <a16:creationId xmlns:a16="http://schemas.microsoft.com/office/drawing/2014/main" id="{8CEF7BC9-5403-F269-D153-26EF44061923}"/>
                </a:ext>
              </a:extLst>
            </p:cNvPr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1" name="Google Shape;5674;p68">
              <a:extLst>
                <a:ext uri="{FF2B5EF4-FFF2-40B4-BE49-F238E27FC236}">
                  <a16:creationId xmlns:a16="http://schemas.microsoft.com/office/drawing/2014/main" id="{6180182B-EFF0-2BA2-C07E-2E95D419A61B}"/>
                </a:ext>
              </a:extLst>
            </p:cNvPr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5675;p68">
              <a:extLst>
                <a:ext uri="{FF2B5EF4-FFF2-40B4-BE49-F238E27FC236}">
                  <a16:creationId xmlns:a16="http://schemas.microsoft.com/office/drawing/2014/main" id="{B85F93C3-5B2B-FFA5-D4CE-DC469C6B6C45}"/>
                </a:ext>
              </a:extLst>
            </p:cNvPr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5676;p68">
              <a:extLst>
                <a:ext uri="{FF2B5EF4-FFF2-40B4-BE49-F238E27FC236}">
                  <a16:creationId xmlns:a16="http://schemas.microsoft.com/office/drawing/2014/main" id="{4CE766F6-7980-4909-18D7-B25AF7B1568C}"/>
                </a:ext>
              </a:extLst>
            </p:cNvPr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5677;p68">
              <a:extLst>
                <a:ext uri="{FF2B5EF4-FFF2-40B4-BE49-F238E27FC236}">
                  <a16:creationId xmlns:a16="http://schemas.microsoft.com/office/drawing/2014/main" id="{2E0C8920-3B83-247F-504A-E5529AA0E933}"/>
                </a:ext>
              </a:extLst>
            </p:cNvPr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5678;p68">
              <a:extLst>
                <a:ext uri="{FF2B5EF4-FFF2-40B4-BE49-F238E27FC236}">
                  <a16:creationId xmlns:a16="http://schemas.microsoft.com/office/drawing/2014/main" id="{7ABDF595-C9DF-A80A-4C5F-B4F52C38470A}"/>
                </a:ext>
              </a:extLst>
            </p:cNvPr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5679;p68">
              <a:extLst>
                <a:ext uri="{FF2B5EF4-FFF2-40B4-BE49-F238E27FC236}">
                  <a16:creationId xmlns:a16="http://schemas.microsoft.com/office/drawing/2014/main" id="{EE0F67E5-52DC-64B5-ACB6-C567453282BD}"/>
                </a:ext>
              </a:extLst>
            </p:cNvPr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5680;p68">
              <a:extLst>
                <a:ext uri="{FF2B5EF4-FFF2-40B4-BE49-F238E27FC236}">
                  <a16:creationId xmlns:a16="http://schemas.microsoft.com/office/drawing/2014/main" id="{020A723C-770D-4526-DAC7-8BE3D08505B6}"/>
                </a:ext>
              </a:extLst>
            </p:cNvPr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5681;p68">
              <a:extLst>
                <a:ext uri="{FF2B5EF4-FFF2-40B4-BE49-F238E27FC236}">
                  <a16:creationId xmlns:a16="http://schemas.microsoft.com/office/drawing/2014/main" id="{239EB361-34B0-8146-6B16-BAEC39734E69}"/>
                </a:ext>
              </a:extLst>
            </p:cNvPr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5682;p68">
              <a:extLst>
                <a:ext uri="{FF2B5EF4-FFF2-40B4-BE49-F238E27FC236}">
                  <a16:creationId xmlns:a16="http://schemas.microsoft.com/office/drawing/2014/main" id="{CE600615-9C26-036D-DC29-FD12AF2EE3C3}"/>
                </a:ext>
              </a:extLst>
            </p:cNvPr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5683;p68">
              <a:extLst>
                <a:ext uri="{FF2B5EF4-FFF2-40B4-BE49-F238E27FC236}">
                  <a16:creationId xmlns:a16="http://schemas.microsoft.com/office/drawing/2014/main" id="{E272A513-9E88-6692-3AFA-FB0DE2388A69}"/>
                </a:ext>
              </a:extLst>
            </p:cNvPr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5684;p68">
              <a:extLst>
                <a:ext uri="{FF2B5EF4-FFF2-40B4-BE49-F238E27FC236}">
                  <a16:creationId xmlns:a16="http://schemas.microsoft.com/office/drawing/2014/main" id="{6DEC9C78-23CC-6765-FD98-E8B6D6596C52}"/>
                </a:ext>
              </a:extLst>
            </p:cNvPr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5685;p68">
              <a:extLst>
                <a:ext uri="{FF2B5EF4-FFF2-40B4-BE49-F238E27FC236}">
                  <a16:creationId xmlns:a16="http://schemas.microsoft.com/office/drawing/2014/main" id="{22725F36-A311-7142-FBFB-3B4DC15405DE}"/>
                </a:ext>
              </a:extLst>
            </p:cNvPr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5686;p68">
              <a:extLst>
                <a:ext uri="{FF2B5EF4-FFF2-40B4-BE49-F238E27FC236}">
                  <a16:creationId xmlns:a16="http://schemas.microsoft.com/office/drawing/2014/main" id="{9A215D94-BA52-8E63-5CC2-C8AC4C327002}"/>
                </a:ext>
              </a:extLst>
            </p:cNvPr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5687;p68">
              <a:extLst>
                <a:ext uri="{FF2B5EF4-FFF2-40B4-BE49-F238E27FC236}">
                  <a16:creationId xmlns:a16="http://schemas.microsoft.com/office/drawing/2014/main" id="{BC830E3B-25A4-4D2D-8903-6CE3D59A8093}"/>
                </a:ext>
              </a:extLst>
            </p:cNvPr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5688;p68">
              <a:extLst>
                <a:ext uri="{FF2B5EF4-FFF2-40B4-BE49-F238E27FC236}">
                  <a16:creationId xmlns:a16="http://schemas.microsoft.com/office/drawing/2014/main" id="{FF40AFD7-89EA-C8E1-2CEB-4F05407AD229}"/>
                </a:ext>
              </a:extLst>
            </p:cNvPr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6" name="Google Shape;5689;p68">
              <a:extLst>
                <a:ext uri="{FF2B5EF4-FFF2-40B4-BE49-F238E27FC236}">
                  <a16:creationId xmlns:a16="http://schemas.microsoft.com/office/drawing/2014/main" id="{B1512873-8437-F8A4-04A3-DF2D19D4AB7F}"/>
                </a:ext>
              </a:extLst>
            </p:cNvPr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7" name="Google Shape;5690;p68">
              <a:extLst>
                <a:ext uri="{FF2B5EF4-FFF2-40B4-BE49-F238E27FC236}">
                  <a16:creationId xmlns:a16="http://schemas.microsoft.com/office/drawing/2014/main" id="{6D446277-9198-B1E5-A9AC-BFACB31909D7}"/>
                </a:ext>
              </a:extLst>
            </p:cNvPr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5691;p68">
              <a:extLst>
                <a:ext uri="{FF2B5EF4-FFF2-40B4-BE49-F238E27FC236}">
                  <a16:creationId xmlns:a16="http://schemas.microsoft.com/office/drawing/2014/main" id="{1CE6DFB0-12C4-3A35-FBFC-7D0FE59F60E4}"/>
                </a:ext>
              </a:extLst>
            </p:cNvPr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5692;p68">
              <a:extLst>
                <a:ext uri="{FF2B5EF4-FFF2-40B4-BE49-F238E27FC236}">
                  <a16:creationId xmlns:a16="http://schemas.microsoft.com/office/drawing/2014/main" id="{C0C6BC67-8D88-B302-8611-E9FF9AB9C5D4}"/>
                </a:ext>
              </a:extLst>
            </p:cNvPr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5693;p68">
              <a:extLst>
                <a:ext uri="{FF2B5EF4-FFF2-40B4-BE49-F238E27FC236}">
                  <a16:creationId xmlns:a16="http://schemas.microsoft.com/office/drawing/2014/main" id="{974CA1F4-585F-E262-29B4-3D77992A67EB}"/>
                </a:ext>
              </a:extLst>
            </p:cNvPr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5694;p68">
              <a:extLst>
                <a:ext uri="{FF2B5EF4-FFF2-40B4-BE49-F238E27FC236}">
                  <a16:creationId xmlns:a16="http://schemas.microsoft.com/office/drawing/2014/main" id="{D77E8B60-7D0D-BEAB-4E3F-BC4A8BE5139E}"/>
                </a:ext>
              </a:extLst>
            </p:cNvPr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5695;p68">
              <a:extLst>
                <a:ext uri="{FF2B5EF4-FFF2-40B4-BE49-F238E27FC236}">
                  <a16:creationId xmlns:a16="http://schemas.microsoft.com/office/drawing/2014/main" id="{7C3C26A0-B38D-E914-27CB-0FAEB7582BC1}"/>
                </a:ext>
              </a:extLst>
            </p:cNvPr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5696;p68">
              <a:extLst>
                <a:ext uri="{FF2B5EF4-FFF2-40B4-BE49-F238E27FC236}">
                  <a16:creationId xmlns:a16="http://schemas.microsoft.com/office/drawing/2014/main" id="{A967931B-1EB6-15C5-402B-D9696212AC5A}"/>
                </a:ext>
              </a:extLst>
            </p:cNvPr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5697;p68">
              <a:extLst>
                <a:ext uri="{FF2B5EF4-FFF2-40B4-BE49-F238E27FC236}">
                  <a16:creationId xmlns:a16="http://schemas.microsoft.com/office/drawing/2014/main" id="{B39F94EE-3814-6ECB-E5D3-4681F44C71A1}"/>
                </a:ext>
              </a:extLst>
            </p:cNvPr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5698;p68">
              <a:extLst>
                <a:ext uri="{FF2B5EF4-FFF2-40B4-BE49-F238E27FC236}">
                  <a16:creationId xmlns:a16="http://schemas.microsoft.com/office/drawing/2014/main" id="{5DC07702-74F7-9677-2170-975B8426434E}"/>
                </a:ext>
              </a:extLst>
            </p:cNvPr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5699;p68">
              <a:extLst>
                <a:ext uri="{FF2B5EF4-FFF2-40B4-BE49-F238E27FC236}">
                  <a16:creationId xmlns:a16="http://schemas.microsoft.com/office/drawing/2014/main" id="{5AD18975-EDE9-2299-25AB-1882DB3F93F7}"/>
                </a:ext>
              </a:extLst>
            </p:cNvPr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5700;p68">
              <a:extLst>
                <a:ext uri="{FF2B5EF4-FFF2-40B4-BE49-F238E27FC236}">
                  <a16:creationId xmlns:a16="http://schemas.microsoft.com/office/drawing/2014/main" id="{8C7B7597-B615-283A-DE63-D44D94D1BD24}"/>
                </a:ext>
              </a:extLst>
            </p:cNvPr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5701;p68">
              <a:extLst>
                <a:ext uri="{FF2B5EF4-FFF2-40B4-BE49-F238E27FC236}">
                  <a16:creationId xmlns:a16="http://schemas.microsoft.com/office/drawing/2014/main" id="{21791786-6AC1-F13E-DAD5-49ED418366E0}"/>
                </a:ext>
              </a:extLst>
            </p:cNvPr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5702;p68">
              <a:extLst>
                <a:ext uri="{FF2B5EF4-FFF2-40B4-BE49-F238E27FC236}">
                  <a16:creationId xmlns:a16="http://schemas.microsoft.com/office/drawing/2014/main" id="{05434423-BA40-8A82-8653-C9E3504EFEDC}"/>
                </a:ext>
              </a:extLst>
            </p:cNvPr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5703;p68">
              <a:extLst>
                <a:ext uri="{FF2B5EF4-FFF2-40B4-BE49-F238E27FC236}">
                  <a16:creationId xmlns:a16="http://schemas.microsoft.com/office/drawing/2014/main" id="{B3791EA2-0FF6-A881-F67D-A01F24694444}"/>
                </a:ext>
              </a:extLst>
            </p:cNvPr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5704;p68">
              <a:extLst>
                <a:ext uri="{FF2B5EF4-FFF2-40B4-BE49-F238E27FC236}">
                  <a16:creationId xmlns:a16="http://schemas.microsoft.com/office/drawing/2014/main" id="{5731B70A-0BAA-F244-34B1-A00DB3F8DCA4}"/>
                </a:ext>
              </a:extLst>
            </p:cNvPr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5705;p68">
              <a:extLst>
                <a:ext uri="{FF2B5EF4-FFF2-40B4-BE49-F238E27FC236}">
                  <a16:creationId xmlns:a16="http://schemas.microsoft.com/office/drawing/2014/main" id="{6DE04582-FA38-419E-C38F-A14280314FE3}"/>
                </a:ext>
              </a:extLst>
            </p:cNvPr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5706;p68">
              <a:extLst>
                <a:ext uri="{FF2B5EF4-FFF2-40B4-BE49-F238E27FC236}">
                  <a16:creationId xmlns:a16="http://schemas.microsoft.com/office/drawing/2014/main" id="{EC107986-08C9-9EA6-0AD4-E7F0E919C76E}"/>
                </a:ext>
              </a:extLst>
            </p:cNvPr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5707;p68">
              <a:extLst>
                <a:ext uri="{FF2B5EF4-FFF2-40B4-BE49-F238E27FC236}">
                  <a16:creationId xmlns:a16="http://schemas.microsoft.com/office/drawing/2014/main" id="{6B6C0CB1-E733-32D4-EB7A-70669FAE7702}"/>
                </a:ext>
              </a:extLst>
            </p:cNvPr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5708;p68">
              <a:extLst>
                <a:ext uri="{FF2B5EF4-FFF2-40B4-BE49-F238E27FC236}">
                  <a16:creationId xmlns:a16="http://schemas.microsoft.com/office/drawing/2014/main" id="{5298B37D-6B30-0F94-9F4B-35304B1AD3AC}"/>
                </a:ext>
              </a:extLst>
            </p:cNvPr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5709;p68">
              <a:extLst>
                <a:ext uri="{FF2B5EF4-FFF2-40B4-BE49-F238E27FC236}">
                  <a16:creationId xmlns:a16="http://schemas.microsoft.com/office/drawing/2014/main" id="{A6ACFBD0-D2B9-D405-3C53-BE1AA6862394}"/>
                </a:ext>
              </a:extLst>
            </p:cNvPr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7" name="Google Shape;5710;p68">
              <a:extLst>
                <a:ext uri="{FF2B5EF4-FFF2-40B4-BE49-F238E27FC236}">
                  <a16:creationId xmlns:a16="http://schemas.microsoft.com/office/drawing/2014/main" id="{E7BC38BD-7B8B-9F01-6787-142D38A5EEC7}"/>
                </a:ext>
              </a:extLst>
            </p:cNvPr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8" name="Google Shape;5711;p68">
              <a:extLst>
                <a:ext uri="{FF2B5EF4-FFF2-40B4-BE49-F238E27FC236}">
                  <a16:creationId xmlns:a16="http://schemas.microsoft.com/office/drawing/2014/main" id="{5F6FA708-64EE-CBE1-D9DA-A23011145A6E}"/>
                </a:ext>
              </a:extLst>
            </p:cNvPr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5712;p68">
              <a:extLst>
                <a:ext uri="{FF2B5EF4-FFF2-40B4-BE49-F238E27FC236}">
                  <a16:creationId xmlns:a16="http://schemas.microsoft.com/office/drawing/2014/main" id="{3CB13B15-A61D-49D8-3D6C-E1F04E07B3CD}"/>
                </a:ext>
              </a:extLst>
            </p:cNvPr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5713;p68">
              <a:extLst>
                <a:ext uri="{FF2B5EF4-FFF2-40B4-BE49-F238E27FC236}">
                  <a16:creationId xmlns:a16="http://schemas.microsoft.com/office/drawing/2014/main" id="{AB2983B8-AA20-4D77-BB87-A5D4B35F0DD2}"/>
                </a:ext>
              </a:extLst>
            </p:cNvPr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5714;p68">
              <a:extLst>
                <a:ext uri="{FF2B5EF4-FFF2-40B4-BE49-F238E27FC236}">
                  <a16:creationId xmlns:a16="http://schemas.microsoft.com/office/drawing/2014/main" id="{6C776DDC-F3A1-1F0B-DAE4-110E3CD49606}"/>
                </a:ext>
              </a:extLst>
            </p:cNvPr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5715;p68">
              <a:extLst>
                <a:ext uri="{FF2B5EF4-FFF2-40B4-BE49-F238E27FC236}">
                  <a16:creationId xmlns:a16="http://schemas.microsoft.com/office/drawing/2014/main" id="{C323CC05-E148-A8D5-DF21-C1E362B83914}"/>
                </a:ext>
              </a:extLst>
            </p:cNvPr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5716;p68">
              <a:extLst>
                <a:ext uri="{FF2B5EF4-FFF2-40B4-BE49-F238E27FC236}">
                  <a16:creationId xmlns:a16="http://schemas.microsoft.com/office/drawing/2014/main" id="{E9B8B93E-8854-8D89-D5F0-8360B56AA6B6}"/>
                </a:ext>
              </a:extLst>
            </p:cNvPr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5717;p68">
              <a:extLst>
                <a:ext uri="{FF2B5EF4-FFF2-40B4-BE49-F238E27FC236}">
                  <a16:creationId xmlns:a16="http://schemas.microsoft.com/office/drawing/2014/main" id="{2DAF4526-ADA7-1E28-FDBF-31FA2F5BFE59}"/>
                </a:ext>
              </a:extLst>
            </p:cNvPr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5718;p68">
              <a:extLst>
                <a:ext uri="{FF2B5EF4-FFF2-40B4-BE49-F238E27FC236}">
                  <a16:creationId xmlns:a16="http://schemas.microsoft.com/office/drawing/2014/main" id="{3AD51178-7D39-D958-6B5F-28CD421A81BB}"/>
                </a:ext>
              </a:extLst>
            </p:cNvPr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5719;p68">
              <a:extLst>
                <a:ext uri="{FF2B5EF4-FFF2-40B4-BE49-F238E27FC236}">
                  <a16:creationId xmlns:a16="http://schemas.microsoft.com/office/drawing/2014/main" id="{6F8A5685-29BD-9CBB-B237-2591BADC8976}"/>
                </a:ext>
              </a:extLst>
            </p:cNvPr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5720;p68">
              <a:extLst>
                <a:ext uri="{FF2B5EF4-FFF2-40B4-BE49-F238E27FC236}">
                  <a16:creationId xmlns:a16="http://schemas.microsoft.com/office/drawing/2014/main" id="{202F3378-53D9-1641-53E3-A49778BE0B93}"/>
                </a:ext>
              </a:extLst>
            </p:cNvPr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5721;p68">
              <a:extLst>
                <a:ext uri="{FF2B5EF4-FFF2-40B4-BE49-F238E27FC236}">
                  <a16:creationId xmlns:a16="http://schemas.microsoft.com/office/drawing/2014/main" id="{4008347B-39AF-8477-637F-0DCA7B965CED}"/>
                </a:ext>
              </a:extLst>
            </p:cNvPr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5722;p68">
              <a:extLst>
                <a:ext uri="{FF2B5EF4-FFF2-40B4-BE49-F238E27FC236}">
                  <a16:creationId xmlns:a16="http://schemas.microsoft.com/office/drawing/2014/main" id="{7C09291A-11E8-1481-B889-E904744015AA}"/>
                </a:ext>
              </a:extLst>
            </p:cNvPr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5723;p68">
              <a:extLst>
                <a:ext uri="{FF2B5EF4-FFF2-40B4-BE49-F238E27FC236}">
                  <a16:creationId xmlns:a16="http://schemas.microsoft.com/office/drawing/2014/main" id="{8D72D744-D6FA-CD32-43F9-FFB85CCDA2D4}"/>
                </a:ext>
              </a:extLst>
            </p:cNvPr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5724;p68">
              <a:extLst>
                <a:ext uri="{FF2B5EF4-FFF2-40B4-BE49-F238E27FC236}">
                  <a16:creationId xmlns:a16="http://schemas.microsoft.com/office/drawing/2014/main" id="{B6254D3A-2B99-0C17-8B61-37DEFA882B3F}"/>
                </a:ext>
              </a:extLst>
            </p:cNvPr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5725;p68">
              <a:extLst>
                <a:ext uri="{FF2B5EF4-FFF2-40B4-BE49-F238E27FC236}">
                  <a16:creationId xmlns:a16="http://schemas.microsoft.com/office/drawing/2014/main" id="{CFDDBB9B-C497-AB49-EB21-8B09683CEED1}"/>
                </a:ext>
              </a:extLst>
            </p:cNvPr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5726;p68">
              <a:extLst>
                <a:ext uri="{FF2B5EF4-FFF2-40B4-BE49-F238E27FC236}">
                  <a16:creationId xmlns:a16="http://schemas.microsoft.com/office/drawing/2014/main" id="{EFECD2B5-9E8C-CD1D-C371-FD9614EE48A5}"/>
                </a:ext>
              </a:extLst>
            </p:cNvPr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4" name="Google Shape;5727;p68">
              <a:extLst>
                <a:ext uri="{FF2B5EF4-FFF2-40B4-BE49-F238E27FC236}">
                  <a16:creationId xmlns:a16="http://schemas.microsoft.com/office/drawing/2014/main" id="{0BC5E35D-57E7-BB56-4F8B-5BBA2E322120}"/>
                </a:ext>
              </a:extLst>
            </p:cNvPr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5" name="Google Shape;5728;p68">
              <a:extLst>
                <a:ext uri="{FF2B5EF4-FFF2-40B4-BE49-F238E27FC236}">
                  <a16:creationId xmlns:a16="http://schemas.microsoft.com/office/drawing/2014/main" id="{95CA3C5F-693F-429A-42C5-0A066DFF8D63}"/>
                </a:ext>
              </a:extLst>
            </p:cNvPr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5729;p68">
              <a:extLst>
                <a:ext uri="{FF2B5EF4-FFF2-40B4-BE49-F238E27FC236}">
                  <a16:creationId xmlns:a16="http://schemas.microsoft.com/office/drawing/2014/main" id="{45E666DC-B547-F40E-B940-57441221007C}"/>
                </a:ext>
              </a:extLst>
            </p:cNvPr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5730;p68">
              <a:extLst>
                <a:ext uri="{FF2B5EF4-FFF2-40B4-BE49-F238E27FC236}">
                  <a16:creationId xmlns:a16="http://schemas.microsoft.com/office/drawing/2014/main" id="{28424AE7-6D41-82D8-BA65-854E73257263}"/>
                </a:ext>
              </a:extLst>
            </p:cNvPr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5731;p68">
              <a:extLst>
                <a:ext uri="{FF2B5EF4-FFF2-40B4-BE49-F238E27FC236}">
                  <a16:creationId xmlns:a16="http://schemas.microsoft.com/office/drawing/2014/main" id="{BC991D11-0EDC-EFA4-77EC-DEFCC098792A}"/>
                </a:ext>
              </a:extLst>
            </p:cNvPr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5732;p68">
              <a:extLst>
                <a:ext uri="{FF2B5EF4-FFF2-40B4-BE49-F238E27FC236}">
                  <a16:creationId xmlns:a16="http://schemas.microsoft.com/office/drawing/2014/main" id="{695DECB3-6FBC-2BF2-FDEC-E249D0C2872F}"/>
                </a:ext>
              </a:extLst>
            </p:cNvPr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5733;p68">
              <a:extLst>
                <a:ext uri="{FF2B5EF4-FFF2-40B4-BE49-F238E27FC236}">
                  <a16:creationId xmlns:a16="http://schemas.microsoft.com/office/drawing/2014/main" id="{4548E8EB-FB88-42F9-D1CB-CD21A21AA6B3}"/>
                </a:ext>
              </a:extLst>
            </p:cNvPr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5734;p68">
              <a:extLst>
                <a:ext uri="{FF2B5EF4-FFF2-40B4-BE49-F238E27FC236}">
                  <a16:creationId xmlns:a16="http://schemas.microsoft.com/office/drawing/2014/main" id="{D9192008-5AF4-F098-222B-1B66F0154C3E}"/>
                </a:ext>
              </a:extLst>
            </p:cNvPr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5735;p68">
              <a:extLst>
                <a:ext uri="{FF2B5EF4-FFF2-40B4-BE49-F238E27FC236}">
                  <a16:creationId xmlns:a16="http://schemas.microsoft.com/office/drawing/2014/main" id="{0814D7C4-67A9-E609-E2A0-DE96A3034FE2}"/>
                </a:ext>
              </a:extLst>
            </p:cNvPr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5736;p68">
              <a:extLst>
                <a:ext uri="{FF2B5EF4-FFF2-40B4-BE49-F238E27FC236}">
                  <a16:creationId xmlns:a16="http://schemas.microsoft.com/office/drawing/2014/main" id="{2D4F65B3-B48B-E18F-E9C0-BEC6028D7ED8}"/>
                </a:ext>
              </a:extLst>
            </p:cNvPr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5737;p68">
              <a:extLst>
                <a:ext uri="{FF2B5EF4-FFF2-40B4-BE49-F238E27FC236}">
                  <a16:creationId xmlns:a16="http://schemas.microsoft.com/office/drawing/2014/main" id="{AE738D5F-C6CD-648C-2BA4-686A4C822764}"/>
                </a:ext>
              </a:extLst>
            </p:cNvPr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5738;p68">
              <a:extLst>
                <a:ext uri="{FF2B5EF4-FFF2-40B4-BE49-F238E27FC236}">
                  <a16:creationId xmlns:a16="http://schemas.microsoft.com/office/drawing/2014/main" id="{891DB27D-A003-0170-BB82-ADFAC9CACBB2}"/>
                </a:ext>
              </a:extLst>
            </p:cNvPr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5739;p68">
              <a:extLst>
                <a:ext uri="{FF2B5EF4-FFF2-40B4-BE49-F238E27FC236}">
                  <a16:creationId xmlns:a16="http://schemas.microsoft.com/office/drawing/2014/main" id="{37BC82AC-0B64-7712-945F-361632135AC4}"/>
                </a:ext>
              </a:extLst>
            </p:cNvPr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5740;p68">
              <a:extLst>
                <a:ext uri="{FF2B5EF4-FFF2-40B4-BE49-F238E27FC236}">
                  <a16:creationId xmlns:a16="http://schemas.microsoft.com/office/drawing/2014/main" id="{D4D31C9D-9904-F6D6-22D2-A7AAF157E5B4}"/>
                </a:ext>
              </a:extLst>
            </p:cNvPr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5741;p68">
              <a:extLst>
                <a:ext uri="{FF2B5EF4-FFF2-40B4-BE49-F238E27FC236}">
                  <a16:creationId xmlns:a16="http://schemas.microsoft.com/office/drawing/2014/main" id="{2B89868B-C85E-7164-34E5-89C0D9531E50}"/>
                </a:ext>
              </a:extLst>
            </p:cNvPr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5742;p68">
              <a:extLst>
                <a:ext uri="{FF2B5EF4-FFF2-40B4-BE49-F238E27FC236}">
                  <a16:creationId xmlns:a16="http://schemas.microsoft.com/office/drawing/2014/main" id="{631A895E-16FF-92E1-2905-0E64027D9EDA}"/>
                </a:ext>
              </a:extLst>
            </p:cNvPr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5743;p68">
              <a:extLst>
                <a:ext uri="{FF2B5EF4-FFF2-40B4-BE49-F238E27FC236}">
                  <a16:creationId xmlns:a16="http://schemas.microsoft.com/office/drawing/2014/main" id="{4F744413-A29F-6FFB-003C-EA7D19102D82}"/>
                </a:ext>
              </a:extLst>
            </p:cNvPr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5744;p68">
              <a:extLst>
                <a:ext uri="{FF2B5EF4-FFF2-40B4-BE49-F238E27FC236}">
                  <a16:creationId xmlns:a16="http://schemas.microsoft.com/office/drawing/2014/main" id="{76C412C8-0BE0-4513-400C-FF257ED81F03}"/>
                </a:ext>
              </a:extLst>
            </p:cNvPr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2" name="Google Shape;5745;p68">
              <a:extLst>
                <a:ext uri="{FF2B5EF4-FFF2-40B4-BE49-F238E27FC236}">
                  <a16:creationId xmlns:a16="http://schemas.microsoft.com/office/drawing/2014/main" id="{1B5983AA-FBAC-46F5-B4E5-F45384FB5600}"/>
                </a:ext>
              </a:extLst>
            </p:cNvPr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3" name="Google Shape;5746;p68">
              <a:extLst>
                <a:ext uri="{FF2B5EF4-FFF2-40B4-BE49-F238E27FC236}">
                  <a16:creationId xmlns:a16="http://schemas.microsoft.com/office/drawing/2014/main" id="{31614A43-2852-7D02-04A6-8CBAD725BBB3}"/>
                </a:ext>
              </a:extLst>
            </p:cNvPr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5747;p68">
              <a:extLst>
                <a:ext uri="{FF2B5EF4-FFF2-40B4-BE49-F238E27FC236}">
                  <a16:creationId xmlns:a16="http://schemas.microsoft.com/office/drawing/2014/main" id="{FB553BA2-40C5-0021-608E-D8F3B09B0869}"/>
                </a:ext>
              </a:extLst>
            </p:cNvPr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5748;p68">
              <a:extLst>
                <a:ext uri="{FF2B5EF4-FFF2-40B4-BE49-F238E27FC236}">
                  <a16:creationId xmlns:a16="http://schemas.microsoft.com/office/drawing/2014/main" id="{D32D896B-F532-F5AB-76FA-78670B8BEC1A}"/>
                </a:ext>
              </a:extLst>
            </p:cNvPr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5749;p68">
              <a:extLst>
                <a:ext uri="{FF2B5EF4-FFF2-40B4-BE49-F238E27FC236}">
                  <a16:creationId xmlns:a16="http://schemas.microsoft.com/office/drawing/2014/main" id="{77711BBF-FCFE-3C84-7939-C030CF72ECD8}"/>
                </a:ext>
              </a:extLst>
            </p:cNvPr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5750;p68">
              <a:extLst>
                <a:ext uri="{FF2B5EF4-FFF2-40B4-BE49-F238E27FC236}">
                  <a16:creationId xmlns:a16="http://schemas.microsoft.com/office/drawing/2014/main" id="{70ACA302-C597-1A7E-8847-05CAF987B99B}"/>
                </a:ext>
              </a:extLst>
            </p:cNvPr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5751;p68">
              <a:extLst>
                <a:ext uri="{FF2B5EF4-FFF2-40B4-BE49-F238E27FC236}">
                  <a16:creationId xmlns:a16="http://schemas.microsoft.com/office/drawing/2014/main" id="{67EE5C0A-CBBB-DF7A-0DDB-4950467CB85B}"/>
                </a:ext>
              </a:extLst>
            </p:cNvPr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5752;p68">
              <a:extLst>
                <a:ext uri="{FF2B5EF4-FFF2-40B4-BE49-F238E27FC236}">
                  <a16:creationId xmlns:a16="http://schemas.microsoft.com/office/drawing/2014/main" id="{4B0066CB-3C62-BAA3-D8C1-6849DAD5BEBB}"/>
                </a:ext>
              </a:extLst>
            </p:cNvPr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5753;p68">
              <a:extLst>
                <a:ext uri="{FF2B5EF4-FFF2-40B4-BE49-F238E27FC236}">
                  <a16:creationId xmlns:a16="http://schemas.microsoft.com/office/drawing/2014/main" id="{E84A7407-E8F5-2085-34BC-C1B8ED5F683A}"/>
                </a:ext>
              </a:extLst>
            </p:cNvPr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1" name="Google Shape;5754;p68">
              <a:extLst>
                <a:ext uri="{FF2B5EF4-FFF2-40B4-BE49-F238E27FC236}">
                  <a16:creationId xmlns:a16="http://schemas.microsoft.com/office/drawing/2014/main" id="{C5F2429F-ADCB-F89A-2EFC-07A1723AB224}"/>
                </a:ext>
              </a:extLst>
            </p:cNvPr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2" name="Google Shape;5755;p68">
              <a:extLst>
                <a:ext uri="{FF2B5EF4-FFF2-40B4-BE49-F238E27FC236}">
                  <a16:creationId xmlns:a16="http://schemas.microsoft.com/office/drawing/2014/main" id="{063B0838-9FED-7084-75C4-7D50FAE13073}"/>
                </a:ext>
              </a:extLst>
            </p:cNvPr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5756;p68">
              <a:extLst>
                <a:ext uri="{FF2B5EF4-FFF2-40B4-BE49-F238E27FC236}">
                  <a16:creationId xmlns:a16="http://schemas.microsoft.com/office/drawing/2014/main" id="{C5848154-9597-43E7-2ECE-A745B2E84C68}"/>
                </a:ext>
              </a:extLst>
            </p:cNvPr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5757;p68">
              <a:extLst>
                <a:ext uri="{FF2B5EF4-FFF2-40B4-BE49-F238E27FC236}">
                  <a16:creationId xmlns:a16="http://schemas.microsoft.com/office/drawing/2014/main" id="{F48C6433-8813-2954-7D46-046158E4D016}"/>
                </a:ext>
              </a:extLst>
            </p:cNvPr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5758;p68">
              <a:extLst>
                <a:ext uri="{FF2B5EF4-FFF2-40B4-BE49-F238E27FC236}">
                  <a16:creationId xmlns:a16="http://schemas.microsoft.com/office/drawing/2014/main" id="{7F8F470D-3F7E-30AC-3C22-7157A6373EFC}"/>
                </a:ext>
              </a:extLst>
            </p:cNvPr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5759;p68">
              <a:extLst>
                <a:ext uri="{FF2B5EF4-FFF2-40B4-BE49-F238E27FC236}">
                  <a16:creationId xmlns:a16="http://schemas.microsoft.com/office/drawing/2014/main" id="{01C87657-5B13-844E-3BBA-5D0631ED3B57}"/>
                </a:ext>
              </a:extLst>
            </p:cNvPr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5760;p68">
              <a:extLst>
                <a:ext uri="{FF2B5EF4-FFF2-40B4-BE49-F238E27FC236}">
                  <a16:creationId xmlns:a16="http://schemas.microsoft.com/office/drawing/2014/main" id="{CF0FC230-43FA-4881-0F31-7C188DACA041}"/>
                </a:ext>
              </a:extLst>
            </p:cNvPr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5761;p68">
              <a:extLst>
                <a:ext uri="{FF2B5EF4-FFF2-40B4-BE49-F238E27FC236}">
                  <a16:creationId xmlns:a16="http://schemas.microsoft.com/office/drawing/2014/main" id="{FC51FD32-417F-4E7B-8226-186AB6240892}"/>
                </a:ext>
              </a:extLst>
            </p:cNvPr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5762;p68">
              <a:extLst>
                <a:ext uri="{FF2B5EF4-FFF2-40B4-BE49-F238E27FC236}">
                  <a16:creationId xmlns:a16="http://schemas.microsoft.com/office/drawing/2014/main" id="{69C2DED9-A418-8E31-73EE-7E20B7B16F67}"/>
                </a:ext>
              </a:extLst>
            </p:cNvPr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5763;p68">
              <a:extLst>
                <a:ext uri="{FF2B5EF4-FFF2-40B4-BE49-F238E27FC236}">
                  <a16:creationId xmlns:a16="http://schemas.microsoft.com/office/drawing/2014/main" id="{7038D038-D48B-D1D5-C745-290FB66E115D}"/>
                </a:ext>
              </a:extLst>
            </p:cNvPr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5764;p68">
              <a:extLst>
                <a:ext uri="{FF2B5EF4-FFF2-40B4-BE49-F238E27FC236}">
                  <a16:creationId xmlns:a16="http://schemas.microsoft.com/office/drawing/2014/main" id="{52DC2D21-5938-008A-9B93-523BCB95CD08}"/>
                </a:ext>
              </a:extLst>
            </p:cNvPr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5765;p68">
              <a:extLst>
                <a:ext uri="{FF2B5EF4-FFF2-40B4-BE49-F238E27FC236}">
                  <a16:creationId xmlns:a16="http://schemas.microsoft.com/office/drawing/2014/main" id="{6AE99FA3-2ABA-A850-64F5-4B1E53049448}"/>
                </a:ext>
              </a:extLst>
            </p:cNvPr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5766;p68">
              <a:extLst>
                <a:ext uri="{FF2B5EF4-FFF2-40B4-BE49-F238E27FC236}">
                  <a16:creationId xmlns:a16="http://schemas.microsoft.com/office/drawing/2014/main" id="{3D0B28F0-3438-6C85-15B8-774EDE26E2C8}"/>
                </a:ext>
              </a:extLst>
            </p:cNvPr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5767;p68">
              <a:extLst>
                <a:ext uri="{FF2B5EF4-FFF2-40B4-BE49-F238E27FC236}">
                  <a16:creationId xmlns:a16="http://schemas.microsoft.com/office/drawing/2014/main" id="{1949D61F-B863-2C7C-5A8F-CF8B4A328E84}"/>
                </a:ext>
              </a:extLst>
            </p:cNvPr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5768;p68">
              <a:extLst>
                <a:ext uri="{FF2B5EF4-FFF2-40B4-BE49-F238E27FC236}">
                  <a16:creationId xmlns:a16="http://schemas.microsoft.com/office/drawing/2014/main" id="{CAC278BB-0C8A-519E-909D-558E18C88258}"/>
                </a:ext>
              </a:extLst>
            </p:cNvPr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5769;p68">
              <a:extLst>
                <a:ext uri="{FF2B5EF4-FFF2-40B4-BE49-F238E27FC236}">
                  <a16:creationId xmlns:a16="http://schemas.microsoft.com/office/drawing/2014/main" id="{5C3EFA40-5291-33C7-2D5F-B13E1EF0FE77}"/>
                </a:ext>
              </a:extLst>
            </p:cNvPr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5770;p68">
              <a:extLst>
                <a:ext uri="{FF2B5EF4-FFF2-40B4-BE49-F238E27FC236}">
                  <a16:creationId xmlns:a16="http://schemas.microsoft.com/office/drawing/2014/main" id="{140740D4-C82F-24EB-082A-43C9CA43EB0C}"/>
                </a:ext>
              </a:extLst>
            </p:cNvPr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5771;p68">
              <a:extLst>
                <a:ext uri="{FF2B5EF4-FFF2-40B4-BE49-F238E27FC236}">
                  <a16:creationId xmlns:a16="http://schemas.microsoft.com/office/drawing/2014/main" id="{E443838D-9276-86F8-90A9-3860AE6BC3F1}"/>
                </a:ext>
              </a:extLst>
            </p:cNvPr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5772;p68">
              <a:extLst>
                <a:ext uri="{FF2B5EF4-FFF2-40B4-BE49-F238E27FC236}">
                  <a16:creationId xmlns:a16="http://schemas.microsoft.com/office/drawing/2014/main" id="{40F3369B-EB0D-EFDC-1894-A3A9760975F1}"/>
                </a:ext>
              </a:extLst>
            </p:cNvPr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0" name="Google Shape;5773;p68">
              <a:extLst>
                <a:ext uri="{FF2B5EF4-FFF2-40B4-BE49-F238E27FC236}">
                  <a16:creationId xmlns:a16="http://schemas.microsoft.com/office/drawing/2014/main" id="{FCD07DDE-1156-4320-2EA0-36620DC5F136}"/>
                </a:ext>
              </a:extLst>
            </p:cNvPr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1" name="Google Shape;5774;p68">
              <a:extLst>
                <a:ext uri="{FF2B5EF4-FFF2-40B4-BE49-F238E27FC236}">
                  <a16:creationId xmlns:a16="http://schemas.microsoft.com/office/drawing/2014/main" id="{B75F08E9-AFEA-AFAE-23E1-911337845429}"/>
                </a:ext>
              </a:extLst>
            </p:cNvPr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5775;p68">
              <a:extLst>
                <a:ext uri="{FF2B5EF4-FFF2-40B4-BE49-F238E27FC236}">
                  <a16:creationId xmlns:a16="http://schemas.microsoft.com/office/drawing/2014/main" id="{0A62D992-EF42-DDB9-28A5-3DBF78A0C119}"/>
                </a:ext>
              </a:extLst>
            </p:cNvPr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5776;p68">
              <a:extLst>
                <a:ext uri="{FF2B5EF4-FFF2-40B4-BE49-F238E27FC236}">
                  <a16:creationId xmlns:a16="http://schemas.microsoft.com/office/drawing/2014/main" id="{06AD2701-C571-DC25-1A56-EFBD8D4D96C5}"/>
                </a:ext>
              </a:extLst>
            </p:cNvPr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5777;p68">
              <a:extLst>
                <a:ext uri="{FF2B5EF4-FFF2-40B4-BE49-F238E27FC236}">
                  <a16:creationId xmlns:a16="http://schemas.microsoft.com/office/drawing/2014/main" id="{F907B69F-AC37-4BE1-62CD-FA19CD713506}"/>
                </a:ext>
              </a:extLst>
            </p:cNvPr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5778;p68">
              <a:extLst>
                <a:ext uri="{FF2B5EF4-FFF2-40B4-BE49-F238E27FC236}">
                  <a16:creationId xmlns:a16="http://schemas.microsoft.com/office/drawing/2014/main" id="{EA2488C1-67F9-A232-D56D-37C1417F0307}"/>
                </a:ext>
              </a:extLst>
            </p:cNvPr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5779;p68">
              <a:extLst>
                <a:ext uri="{FF2B5EF4-FFF2-40B4-BE49-F238E27FC236}">
                  <a16:creationId xmlns:a16="http://schemas.microsoft.com/office/drawing/2014/main" id="{DCC950C7-7288-D91E-5B49-DBB4B48278D7}"/>
                </a:ext>
              </a:extLst>
            </p:cNvPr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5780;p68">
              <a:extLst>
                <a:ext uri="{FF2B5EF4-FFF2-40B4-BE49-F238E27FC236}">
                  <a16:creationId xmlns:a16="http://schemas.microsoft.com/office/drawing/2014/main" id="{40B8A1FF-8B31-48AB-3EC9-349A61B9EF26}"/>
                </a:ext>
              </a:extLst>
            </p:cNvPr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5781;p68">
              <a:extLst>
                <a:ext uri="{FF2B5EF4-FFF2-40B4-BE49-F238E27FC236}">
                  <a16:creationId xmlns:a16="http://schemas.microsoft.com/office/drawing/2014/main" id="{4AF09C77-0CA9-B592-796B-68BCAE5F9F2F}"/>
                </a:ext>
              </a:extLst>
            </p:cNvPr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5782;p68">
              <a:extLst>
                <a:ext uri="{FF2B5EF4-FFF2-40B4-BE49-F238E27FC236}">
                  <a16:creationId xmlns:a16="http://schemas.microsoft.com/office/drawing/2014/main" id="{11D81AE0-AED8-23E2-419C-DB434562A359}"/>
                </a:ext>
              </a:extLst>
            </p:cNvPr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5783;p68">
              <a:extLst>
                <a:ext uri="{FF2B5EF4-FFF2-40B4-BE49-F238E27FC236}">
                  <a16:creationId xmlns:a16="http://schemas.microsoft.com/office/drawing/2014/main" id="{77189CE0-F6B7-176D-9F0A-52CAD46B3BD7}"/>
                </a:ext>
              </a:extLst>
            </p:cNvPr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5784;p68">
              <a:extLst>
                <a:ext uri="{FF2B5EF4-FFF2-40B4-BE49-F238E27FC236}">
                  <a16:creationId xmlns:a16="http://schemas.microsoft.com/office/drawing/2014/main" id="{906D1AAD-7E8D-C18E-85D1-331D05C17859}"/>
                </a:ext>
              </a:extLst>
            </p:cNvPr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5785;p68">
              <a:extLst>
                <a:ext uri="{FF2B5EF4-FFF2-40B4-BE49-F238E27FC236}">
                  <a16:creationId xmlns:a16="http://schemas.microsoft.com/office/drawing/2014/main" id="{83E92EE7-46EA-A276-14B8-D65BEDD9D1E5}"/>
                </a:ext>
              </a:extLst>
            </p:cNvPr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5786;p68">
              <a:extLst>
                <a:ext uri="{FF2B5EF4-FFF2-40B4-BE49-F238E27FC236}">
                  <a16:creationId xmlns:a16="http://schemas.microsoft.com/office/drawing/2014/main" id="{A21B0828-BD6D-65B4-9D06-6FAF3340FBAA}"/>
                </a:ext>
              </a:extLst>
            </p:cNvPr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5787;p68">
              <a:extLst>
                <a:ext uri="{FF2B5EF4-FFF2-40B4-BE49-F238E27FC236}">
                  <a16:creationId xmlns:a16="http://schemas.microsoft.com/office/drawing/2014/main" id="{D13861DF-30C2-CC89-DD5A-ED588879BE13}"/>
                </a:ext>
              </a:extLst>
            </p:cNvPr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5788;p68">
              <a:extLst>
                <a:ext uri="{FF2B5EF4-FFF2-40B4-BE49-F238E27FC236}">
                  <a16:creationId xmlns:a16="http://schemas.microsoft.com/office/drawing/2014/main" id="{D71E7253-6AEB-166B-CDEA-8611F88A3ECB}"/>
                </a:ext>
              </a:extLst>
            </p:cNvPr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5789;p68">
              <a:extLst>
                <a:ext uri="{FF2B5EF4-FFF2-40B4-BE49-F238E27FC236}">
                  <a16:creationId xmlns:a16="http://schemas.microsoft.com/office/drawing/2014/main" id="{9A83AFFD-34E3-EDAC-307A-6F5238378CF9}"/>
                </a:ext>
              </a:extLst>
            </p:cNvPr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5790;p68">
              <a:extLst>
                <a:ext uri="{FF2B5EF4-FFF2-40B4-BE49-F238E27FC236}">
                  <a16:creationId xmlns:a16="http://schemas.microsoft.com/office/drawing/2014/main" id="{97C45253-8D8B-8935-4E89-2D8F16A41B5F}"/>
                </a:ext>
              </a:extLst>
            </p:cNvPr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5791;p68">
              <a:extLst>
                <a:ext uri="{FF2B5EF4-FFF2-40B4-BE49-F238E27FC236}">
                  <a16:creationId xmlns:a16="http://schemas.microsoft.com/office/drawing/2014/main" id="{64BD849D-7C08-C1B7-1725-684A4B1F3F81}"/>
                </a:ext>
              </a:extLst>
            </p:cNvPr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5792;p68">
              <a:extLst>
                <a:ext uri="{FF2B5EF4-FFF2-40B4-BE49-F238E27FC236}">
                  <a16:creationId xmlns:a16="http://schemas.microsoft.com/office/drawing/2014/main" id="{9FCC40DA-CF8F-9081-F1A8-48E13FB2409C}"/>
                </a:ext>
              </a:extLst>
            </p:cNvPr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5793;p68">
              <a:extLst>
                <a:ext uri="{FF2B5EF4-FFF2-40B4-BE49-F238E27FC236}">
                  <a16:creationId xmlns:a16="http://schemas.microsoft.com/office/drawing/2014/main" id="{A18968EE-574C-F4AC-C08F-C131E279CBD9}"/>
                </a:ext>
              </a:extLst>
            </p:cNvPr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5794;p68">
              <a:extLst>
                <a:ext uri="{FF2B5EF4-FFF2-40B4-BE49-F238E27FC236}">
                  <a16:creationId xmlns:a16="http://schemas.microsoft.com/office/drawing/2014/main" id="{185FA4DE-4562-F9B5-BF6E-203B45857601}"/>
                </a:ext>
              </a:extLst>
            </p:cNvPr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5795;p68">
              <a:extLst>
                <a:ext uri="{FF2B5EF4-FFF2-40B4-BE49-F238E27FC236}">
                  <a16:creationId xmlns:a16="http://schemas.microsoft.com/office/drawing/2014/main" id="{DD29F8C6-4FF9-4642-9C79-DD2080425E1F}"/>
                </a:ext>
              </a:extLst>
            </p:cNvPr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5796;p68">
              <a:extLst>
                <a:ext uri="{FF2B5EF4-FFF2-40B4-BE49-F238E27FC236}">
                  <a16:creationId xmlns:a16="http://schemas.microsoft.com/office/drawing/2014/main" id="{F7B08715-567F-26A1-7B36-A25853FE6A69}"/>
                </a:ext>
              </a:extLst>
            </p:cNvPr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5797;p68">
              <a:extLst>
                <a:ext uri="{FF2B5EF4-FFF2-40B4-BE49-F238E27FC236}">
                  <a16:creationId xmlns:a16="http://schemas.microsoft.com/office/drawing/2014/main" id="{B31617C7-8F8D-141B-1A2A-F17828462D05}"/>
                </a:ext>
              </a:extLst>
            </p:cNvPr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5798;p68">
              <a:extLst>
                <a:ext uri="{FF2B5EF4-FFF2-40B4-BE49-F238E27FC236}">
                  <a16:creationId xmlns:a16="http://schemas.microsoft.com/office/drawing/2014/main" id="{81452F0C-58C4-6621-4676-56AECB2956CE}"/>
                </a:ext>
              </a:extLst>
            </p:cNvPr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5799;p68">
              <a:extLst>
                <a:ext uri="{FF2B5EF4-FFF2-40B4-BE49-F238E27FC236}">
                  <a16:creationId xmlns:a16="http://schemas.microsoft.com/office/drawing/2014/main" id="{1ACC523C-FAA6-0D7D-EEE7-1F105557EC67}"/>
                </a:ext>
              </a:extLst>
            </p:cNvPr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5800;p68">
              <a:extLst>
                <a:ext uri="{FF2B5EF4-FFF2-40B4-BE49-F238E27FC236}">
                  <a16:creationId xmlns:a16="http://schemas.microsoft.com/office/drawing/2014/main" id="{4F26D081-55C9-D0E6-BF07-411489264B6D}"/>
                </a:ext>
              </a:extLst>
            </p:cNvPr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5801;p68">
              <a:extLst>
                <a:ext uri="{FF2B5EF4-FFF2-40B4-BE49-F238E27FC236}">
                  <a16:creationId xmlns:a16="http://schemas.microsoft.com/office/drawing/2014/main" id="{F00FDEFA-949E-849E-710F-31618752F002}"/>
                </a:ext>
              </a:extLst>
            </p:cNvPr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5802;p68">
              <a:extLst>
                <a:ext uri="{FF2B5EF4-FFF2-40B4-BE49-F238E27FC236}">
                  <a16:creationId xmlns:a16="http://schemas.microsoft.com/office/drawing/2014/main" id="{34963FE2-8A09-F449-0AD5-405AE93E39CC}"/>
                </a:ext>
              </a:extLst>
            </p:cNvPr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5803;p68">
              <a:extLst>
                <a:ext uri="{FF2B5EF4-FFF2-40B4-BE49-F238E27FC236}">
                  <a16:creationId xmlns:a16="http://schemas.microsoft.com/office/drawing/2014/main" id="{A92310B9-00D0-163B-6D4B-6565AF47642D}"/>
                </a:ext>
              </a:extLst>
            </p:cNvPr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1" name="Google Shape;5804;p68">
              <a:extLst>
                <a:ext uri="{FF2B5EF4-FFF2-40B4-BE49-F238E27FC236}">
                  <a16:creationId xmlns:a16="http://schemas.microsoft.com/office/drawing/2014/main" id="{5DAB252C-83FB-F401-94DC-85620D48164E}"/>
                </a:ext>
              </a:extLst>
            </p:cNvPr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2" name="Google Shape;5805;p68">
              <a:extLst>
                <a:ext uri="{FF2B5EF4-FFF2-40B4-BE49-F238E27FC236}">
                  <a16:creationId xmlns:a16="http://schemas.microsoft.com/office/drawing/2014/main" id="{09A2F47F-5440-87B5-4138-34E7EF4424C5}"/>
                </a:ext>
              </a:extLst>
            </p:cNvPr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5806;p68">
              <a:extLst>
                <a:ext uri="{FF2B5EF4-FFF2-40B4-BE49-F238E27FC236}">
                  <a16:creationId xmlns:a16="http://schemas.microsoft.com/office/drawing/2014/main" id="{9F139C6C-7769-CCC5-DF5D-9D1AB6C972FC}"/>
                </a:ext>
              </a:extLst>
            </p:cNvPr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5807;p68">
              <a:extLst>
                <a:ext uri="{FF2B5EF4-FFF2-40B4-BE49-F238E27FC236}">
                  <a16:creationId xmlns:a16="http://schemas.microsoft.com/office/drawing/2014/main" id="{BE0ACCBE-7DD8-B54B-FBC8-C56D9AC16041}"/>
                </a:ext>
              </a:extLst>
            </p:cNvPr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5808;p68">
              <a:extLst>
                <a:ext uri="{FF2B5EF4-FFF2-40B4-BE49-F238E27FC236}">
                  <a16:creationId xmlns:a16="http://schemas.microsoft.com/office/drawing/2014/main" id="{D2980621-1644-79B2-8654-906D6030B248}"/>
                </a:ext>
              </a:extLst>
            </p:cNvPr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5809;p68">
              <a:extLst>
                <a:ext uri="{FF2B5EF4-FFF2-40B4-BE49-F238E27FC236}">
                  <a16:creationId xmlns:a16="http://schemas.microsoft.com/office/drawing/2014/main" id="{679592EE-1DFB-BA6B-9FA2-844711F6F69E}"/>
                </a:ext>
              </a:extLst>
            </p:cNvPr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5810;p68">
              <a:extLst>
                <a:ext uri="{FF2B5EF4-FFF2-40B4-BE49-F238E27FC236}">
                  <a16:creationId xmlns:a16="http://schemas.microsoft.com/office/drawing/2014/main" id="{78403346-9FB0-465C-E664-B1EB40331609}"/>
                </a:ext>
              </a:extLst>
            </p:cNvPr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5811;p68">
              <a:extLst>
                <a:ext uri="{FF2B5EF4-FFF2-40B4-BE49-F238E27FC236}">
                  <a16:creationId xmlns:a16="http://schemas.microsoft.com/office/drawing/2014/main" id="{E142EC8E-7A58-E008-7E85-942E8CAD5F57}"/>
                </a:ext>
              </a:extLst>
            </p:cNvPr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5812;p68">
              <a:extLst>
                <a:ext uri="{FF2B5EF4-FFF2-40B4-BE49-F238E27FC236}">
                  <a16:creationId xmlns:a16="http://schemas.microsoft.com/office/drawing/2014/main" id="{42B7CFD7-E022-DC85-2D79-B47C7F8A7A66}"/>
                </a:ext>
              </a:extLst>
            </p:cNvPr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5813;p68">
              <a:extLst>
                <a:ext uri="{FF2B5EF4-FFF2-40B4-BE49-F238E27FC236}">
                  <a16:creationId xmlns:a16="http://schemas.microsoft.com/office/drawing/2014/main" id="{962487BE-68D0-64EC-A3CD-C86DBCDF67A4}"/>
                </a:ext>
              </a:extLst>
            </p:cNvPr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5814;p68">
              <a:extLst>
                <a:ext uri="{FF2B5EF4-FFF2-40B4-BE49-F238E27FC236}">
                  <a16:creationId xmlns:a16="http://schemas.microsoft.com/office/drawing/2014/main" id="{60E4DF8E-69BB-8B1B-540A-D231029F0040}"/>
                </a:ext>
              </a:extLst>
            </p:cNvPr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5815;p68">
              <a:extLst>
                <a:ext uri="{FF2B5EF4-FFF2-40B4-BE49-F238E27FC236}">
                  <a16:creationId xmlns:a16="http://schemas.microsoft.com/office/drawing/2014/main" id="{F755BFFB-8667-7A35-3E0A-039B1DEA26D1}"/>
                </a:ext>
              </a:extLst>
            </p:cNvPr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5816;p68">
              <a:extLst>
                <a:ext uri="{FF2B5EF4-FFF2-40B4-BE49-F238E27FC236}">
                  <a16:creationId xmlns:a16="http://schemas.microsoft.com/office/drawing/2014/main" id="{A7865A5D-4E3A-D282-6198-2EAC70F00151}"/>
                </a:ext>
              </a:extLst>
            </p:cNvPr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5817;p68">
              <a:extLst>
                <a:ext uri="{FF2B5EF4-FFF2-40B4-BE49-F238E27FC236}">
                  <a16:creationId xmlns:a16="http://schemas.microsoft.com/office/drawing/2014/main" id="{6780948D-7736-695E-0AF7-6849478B4378}"/>
                </a:ext>
              </a:extLst>
            </p:cNvPr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5818;p68">
              <a:extLst>
                <a:ext uri="{FF2B5EF4-FFF2-40B4-BE49-F238E27FC236}">
                  <a16:creationId xmlns:a16="http://schemas.microsoft.com/office/drawing/2014/main" id="{3360E48A-9E51-95EE-A591-92A83C077AB6}"/>
                </a:ext>
              </a:extLst>
            </p:cNvPr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5819;p68">
              <a:extLst>
                <a:ext uri="{FF2B5EF4-FFF2-40B4-BE49-F238E27FC236}">
                  <a16:creationId xmlns:a16="http://schemas.microsoft.com/office/drawing/2014/main" id="{8DCE24F1-ECD8-339F-364C-89AFD203D6F7}"/>
                </a:ext>
              </a:extLst>
            </p:cNvPr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5820;p68">
              <a:extLst>
                <a:ext uri="{FF2B5EF4-FFF2-40B4-BE49-F238E27FC236}">
                  <a16:creationId xmlns:a16="http://schemas.microsoft.com/office/drawing/2014/main" id="{42AC3F63-AB5E-6A12-E87F-3FB40EA75CB2}"/>
                </a:ext>
              </a:extLst>
            </p:cNvPr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5821;p68">
              <a:extLst>
                <a:ext uri="{FF2B5EF4-FFF2-40B4-BE49-F238E27FC236}">
                  <a16:creationId xmlns:a16="http://schemas.microsoft.com/office/drawing/2014/main" id="{3570C113-F8B7-9084-1242-3DAD8B956023}"/>
                </a:ext>
              </a:extLst>
            </p:cNvPr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5822;p68">
              <a:extLst>
                <a:ext uri="{FF2B5EF4-FFF2-40B4-BE49-F238E27FC236}">
                  <a16:creationId xmlns:a16="http://schemas.microsoft.com/office/drawing/2014/main" id="{2912B062-6BBE-E012-4BF9-2507FAFE1F8B}"/>
                </a:ext>
              </a:extLst>
            </p:cNvPr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5823;p68">
              <a:extLst>
                <a:ext uri="{FF2B5EF4-FFF2-40B4-BE49-F238E27FC236}">
                  <a16:creationId xmlns:a16="http://schemas.microsoft.com/office/drawing/2014/main" id="{9E4CA539-D960-4B22-AEC5-31A58F2F8AC5}"/>
                </a:ext>
              </a:extLst>
            </p:cNvPr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5824;p68">
              <a:extLst>
                <a:ext uri="{FF2B5EF4-FFF2-40B4-BE49-F238E27FC236}">
                  <a16:creationId xmlns:a16="http://schemas.microsoft.com/office/drawing/2014/main" id="{5544F4E0-6C1A-D9C0-664E-DBD1BA4D8900}"/>
                </a:ext>
              </a:extLst>
            </p:cNvPr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5825;p68">
              <a:extLst>
                <a:ext uri="{FF2B5EF4-FFF2-40B4-BE49-F238E27FC236}">
                  <a16:creationId xmlns:a16="http://schemas.microsoft.com/office/drawing/2014/main" id="{D2A984F8-9E56-B34C-81CD-8DA4B938AC86}"/>
                </a:ext>
              </a:extLst>
            </p:cNvPr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5826;p68">
              <a:extLst>
                <a:ext uri="{FF2B5EF4-FFF2-40B4-BE49-F238E27FC236}">
                  <a16:creationId xmlns:a16="http://schemas.microsoft.com/office/drawing/2014/main" id="{AD45BAD2-CD67-60CE-3541-C0F18F6BC88E}"/>
                </a:ext>
              </a:extLst>
            </p:cNvPr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5827;p68">
              <a:extLst>
                <a:ext uri="{FF2B5EF4-FFF2-40B4-BE49-F238E27FC236}">
                  <a16:creationId xmlns:a16="http://schemas.microsoft.com/office/drawing/2014/main" id="{B878BB9F-DD05-ADC0-C870-B2495D4D7A49}"/>
                </a:ext>
              </a:extLst>
            </p:cNvPr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5828;p68">
              <a:extLst>
                <a:ext uri="{FF2B5EF4-FFF2-40B4-BE49-F238E27FC236}">
                  <a16:creationId xmlns:a16="http://schemas.microsoft.com/office/drawing/2014/main" id="{C3EDE794-FAE0-4798-7DA3-EAA700607352}"/>
                </a:ext>
              </a:extLst>
            </p:cNvPr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5829;p68">
              <a:extLst>
                <a:ext uri="{FF2B5EF4-FFF2-40B4-BE49-F238E27FC236}">
                  <a16:creationId xmlns:a16="http://schemas.microsoft.com/office/drawing/2014/main" id="{393D60D4-E878-C6E9-0420-B9928AC2162C}"/>
                </a:ext>
              </a:extLst>
            </p:cNvPr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5830;p68">
              <a:extLst>
                <a:ext uri="{FF2B5EF4-FFF2-40B4-BE49-F238E27FC236}">
                  <a16:creationId xmlns:a16="http://schemas.microsoft.com/office/drawing/2014/main" id="{440D3AD4-618E-7CEE-7330-82B5804A7865}"/>
                </a:ext>
              </a:extLst>
            </p:cNvPr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5831;p68">
              <a:extLst>
                <a:ext uri="{FF2B5EF4-FFF2-40B4-BE49-F238E27FC236}">
                  <a16:creationId xmlns:a16="http://schemas.microsoft.com/office/drawing/2014/main" id="{0F124A9B-8A1E-E567-083D-13097E1FF66A}"/>
                </a:ext>
              </a:extLst>
            </p:cNvPr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9" name="Google Shape;5832;p68">
              <a:extLst>
                <a:ext uri="{FF2B5EF4-FFF2-40B4-BE49-F238E27FC236}">
                  <a16:creationId xmlns:a16="http://schemas.microsoft.com/office/drawing/2014/main" id="{6430F9C6-CB75-227E-F955-FF4AE3433A09}"/>
                </a:ext>
              </a:extLst>
            </p:cNvPr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0" name="Google Shape;5833;p68">
              <a:extLst>
                <a:ext uri="{FF2B5EF4-FFF2-40B4-BE49-F238E27FC236}">
                  <a16:creationId xmlns:a16="http://schemas.microsoft.com/office/drawing/2014/main" id="{9789525B-DCBF-BA57-25EF-BA0B4FDADABD}"/>
                </a:ext>
              </a:extLst>
            </p:cNvPr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5834;p68">
              <a:extLst>
                <a:ext uri="{FF2B5EF4-FFF2-40B4-BE49-F238E27FC236}">
                  <a16:creationId xmlns:a16="http://schemas.microsoft.com/office/drawing/2014/main" id="{45BB00C7-661C-8507-FF8A-FE358022D0C2}"/>
                </a:ext>
              </a:extLst>
            </p:cNvPr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5835;p68">
              <a:extLst>
                <a:ext uri="{FF2B5EF4-FFF2-40B4-BE49-F238E27FC236}">
                  <a16:creationId xmlns:a16="http://schemas.microsoft.com/office/drawing/2014/main" id="{01BAFAFE-7642-DDEE-A255-757E13DCC7AA}"/>
                </a:ext>
              </a:extLst>
            </p:cNvPr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5836;p68">
              <a:extLst>
                <a:ext uri="{FF2B5EF4-FFF2-40B4-BE49-F238E27FC236}">
                  <a16:creationId xmlns:a16="http://schemas.microsoft.com/office/drawing/2014/main" id="{54FAE071-2AEA-BEA7-9AF3-2BC1EC58F594}"/>
                </a:ext>
              </a:extLst>
            </p:cNvPr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5837;p68">
              <a:extLst>
                <a:ext uri="{FF2B5EF4-FFF2-40B4-BE49-F238E27FC236}">
                  <a16:creationId xmlns:a16="http://schemas.microsoft.com/office/drawing/2014/main" id="{5A8FF0CD-3D35-AD66-64D2-E8B93847076C}"/>
                </a:ext>
              </a:extLst>
            </p:cNvPr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5838;p68">
              <a:extLst>
                <a:ext uri="{FF2B5EF4-FFF2-40B4-BE49-F238E27FC236}">
                  <a16:creationId xmlns:a16="http://schemas.microsoft.com/office/drawing/2014/main" id="{3E55014E-FEBB-AA71-5478-C9546AE9FBE1}"/>
                </a:ext>
              </a:extLst>
            </p:cNvPr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5839;p68">
              <a:extLst>
                <a:ext uri="{FF2B5EF4-FFF2-40B4-BE49-F238E27FC236}">
                  <a16:creationId xmlns:a16="http://schemas.microsoft.com/office/drawing/2014/main" id="{07EA130D-1D80-76C2-EE50-99E22CF4947F}"/>
                </a:ext>
              </a:extLst>
            </p:cNvPr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5840;p68">
              <a:extLst>
                <a:ext uri="{FF2B5EF4-FFF2-40B4-BE49-F238E27FC236}">
                  <a16:creationId xmlns:a16="http://schemas.microsoft.com/office/drawing/2014/main" id="{8AAC5180-6637-9FCA-08B6-D72BC6A0CF10}"/>
                </a:ext>
              </a:extLst>
            </p:cNvPr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5841;p68">
              <a:extLst>
                <a:ext uri="{FF2B5EF4-FFF2-40B4-BE49-F238E27FC236}">
                  <a16:creationId xmlns:a16="http://schemas.microsoft.com/office/drawing/2014/main" id="{3742E03A-F183-3F5F-523F-EBA9C666BE86}"/>
                </a:ext>
              </a:extLst>
            </p:cNvPr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5842;p68">
              <a:extLst>
                <a:ext uri="{FF2B5EF4-FFF2-40B4-BE49-F238E27FC236}">
                  <a16:creationId xmlns:a16="http://schemas.microsoft.com/office/drawing/2014/main" id="{57491559-5D85-2B8A-393A-3641257025E1}"/>
                </a:ext>
              </a:extLst>
            </p:cNvPr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5843;p68">
              <a:extLst>
                <a:ext uri="{FF2B5EF4-FFF2-40B4-BE49-F238E27FC236}">
                  <a16:creationId xmlns:a16="http://schemas.microsoft.com/office/drawing/2014/main" id="{E96EB748-6F9F-7A1A-066B-602D2171FFA3}"/>
                </a:ext>
              </a:extLst>
            </p:cNvPr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5844;p68">
              <a:extLst>
                <a:ext uri="{FF2B5EF4-FFF2-40B4-BE49-F238E27FC236}">
                  <a16:creationId xmlns:a16="http://schemas.microsoft.com/office/drawing/2014/main" id="{464370E1-5043-ADDC-6D0F-3DE8E438E8F1}"/>
                </a:ext>
              </a:extLst>
            </p:cNvPr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5845;p68">
              <a:extLst>
                <a:ext uri="{FF2B5EF4-FFF2-40B4-BE49-F238E27FC236}">
                  <a16:creationId xmlns:a16="http://schemas.microsoft.com/office/drawing/2014/main" id="{E3D70E4E-8DED-967A-A24F-2F0A00877B0B}"/>
                </a:ext>
              </a:extLst>
            </p:cNvPr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5846;p68">
              <a:extLst>
                <a:ext uri="{FF2B5EF4-FFF2-40B4-BE49-F238E27FC236}">
                  <a16:creationId xmlns:a16="http://schemas.microsoft.com/office/drawing/2014/main" id="{740B4EC8-4EC4-7A2F-C9BC-0567FEA269A6}"/>
                </a:ext>
              </a:extLst>
            </p:cNvPr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5847;p68">
              <a:extLst>
                <a:ext uri="{FF2B5EF4-FFF2-40B4-BE49-F238E27FC236}">
                  <a16:creationId xmlns:a16="http://schemas.microsoft.com/office/drawing/2014/main" id="{484C4577-1763-36EB-8F3D-CC36FD25A44E}"/>
                </a:ext>
              </a:extLst>
            </p:cNvPr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5848;p68">
              <a:extLst>
                <a:ext uri="{FF2B5EF4-FFF2-40B4-BE49-F238E27FC236}">
                  <a16:creationId xmlns:a16="http://schemas.microsoft.com/office/drawing/2014/main" id="{FC7AE1C7-808E-1D8F-334E-62C4AA97D78C}"/>
                </a:ext>
              </a:extLst>
            </p:cNvPr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5849;p68">
              <a:extLst>
                <a:ext uri="{FF2B5EF4-FFF2-40B4-BE49-F238E27FC236}">
                  <a16:creationId xmlns:a16="http://schemas.microsoft.com/office/drawing/2014/main" id="{44C534EC-4C1F-8625-C99F-B599C4E0C469}"/>
                </a:ext>
              </a:extLst>
            </p:cNvPr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5850;p68">
              <a:extLst>
                <a:ext uri="{FF2B5EF4-FFF2-40B4-BE49-F238E27FC236}">
                  <a16:creationId xmlns:a16="http://schemas.microsoft.com/office/drawing/2014/main" id="{741D7D05-2D72-FDF5-5FD0-0AEA782AFEB4}"/>
                </a:ext>
              </a:extLst>
            </p:cNvPr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5851;p68">
              <a:extLst>
                <a:ext uri="{FF2B5EF4-FFF2-40B4-BE49-F238E27FC236}">
                  <a16:creationId xmlns:a16="http://schemas.microsoft.com/office/drawing/2014/main" id="{D3B31500-5108-B323-23D1-17AB0B3CE051}"/>
                </a:ext>
              </a:extLst>
            </p:cNvPr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5852;p68">
              <a:extLst>
                <a:ext uri="{FF2B5EF4-FFF2-40B4-BE49-F238E27FC236}">
                  <a16:creationId xmlns:a16="http://schemas.microsoft.com/office/drawing/2014/main" id="{8A19AEC4-C3E2-512C-D3EF-C55DB2F350B7}"/>
                </a:ext>
              </a:extLst>
            </p:cNvPr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5853;p68">
              <a:extLst>
                <a:ext uri="{FF2B5EF4-FFF2-40B4-BE49-F238E27FC236}">
                  <a16:creationId xmlns:a16="http://schemas.microsoft.com/office/drawing/2014/main" id="{35FE1350-0931-F8F8-7F2C-0342B27BAD8A}"/>
                </a:ext>
              </a:extLst>
            </p:cNvPr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5854;p68">
              <a:extLst>
                <a:ext uri="{FF2B5EF4-FFF2-40B4-BE49-F238E27FC236}">
                  <a16:creationId xmlns:a16="http://schemas.microsoft.com/office/drawing/2014/main" id="{7B365B1E-8482-0C06-32D2-9D11435689B6}"/>
                </a:ext>
              </a:extLst>
            </p:cNvPr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5855;p68">
              <a:extLst>
                <a:ext uri="{FF2B5EF4-FFF2-40B4-BE49-F238E27FC236}">
                  <a16:creationId xmlns:a16="http://schemas.microsoft.com/office/drawing/2014/main" id="{30A67BF4-95DD-7C2C-B644-F62A89CACE3D}"/>
                </a:ext>
              </a:extLst>
            </p:cNvPr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5856;p68">
              <a:extLst>
                <a:ext uri="{FF2B5EF4-FFF2-40B4-BE49-F238E27FC236}">
                  <a16:creationId xmlns:a16="http://schemas.microsoft.com/office/drawing/2014/main" id="{29DDAA0A-CB5B-B181-765E-50E81E99E51C}"/>
                </a:ext>
              </a:extLst>
            </p:cNvPr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5857;p68">
              <a:extLst>
                <a:ext uri="{FF2B5EF4-FFF2-40B4-BE49-F238E27FC236}">
                  <a16:creationId xmlns:a16="http://schemas.microsoft.com/office/drawing/2014/main" id="{5983E30D-7F74-0EFD-4CED-FE406A9AF685}"/>
                </a:ext>
              </a:extLst>
            </p:cNvPr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5858;p68">
              <a:extLst>
                <a:ext uri="{FF2B5EF4-FFF2-40B4-BE49-F238E27FC236}">
                  <a16:creationId xmlns:a16="http://schemas.microsoft.com/office/drawing/2014/main" id="{29E9E9CA-B310-5125-EA4E-E387B7299B76}"/>
                </a:ext>
              </a:extLst>
            </p:cNvPr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6" name="Google Shape;5859;p68">
              <a:extLst>
                <a:ext uri="{FF2B5EF4-FFF2-40B4-BE49-F238E27FC236}">
                  <a16:creationId xmlns:a16="http://schemas.microsoft.com/office/drawing/2014/main" id="{0931AC1E-27D9-9023-AE5B-51F701D541F3}"/>
                </a:ext>
              </a:extLst>
            </p:cNvPr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7" name="Google Shape;5860;p68">
              <a:extLst>
                <a:ext uri="{FF2B5EF4-FFF2-40B4-BE49-F238E27FC236}">
                  <a16:creationId xmlns:a16="http://schemas.microsoft.com/office/drawing/2014/main" id="{00DC8B5D-A2D0-850D-9788-0CF7CFB30CF7}"/>
                </a:ext>
              </a:extLst>
            </p:cNvPr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5861;p68">
              <a:extLst>
                <a:ext uri="{FF2B5EF4-FFF2-40B4-BE49-F238E27FC236}">
                  <a16:creationId xmlns:a16="http://schemas.microsoft.com/office/drawing/2014/main" id="{A97CED30-9BA2-EA5F-BD7A-1BA6674263F5}"/>
                </a:ext>
              </a:extLst>
            </p:cNvPr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5862;p68">
              <a:extLst>
                <a:ext uri="{FF2B5EF4-FFF2-40B4-BE49-F238E27FC236}">
                  <a16:creationId xmlns:a16="http://schemas.microsoft.com/office/drawing/2014/main" id="{CF42333A-6CE8-EF76-843E-594FB18C190C}"/>
                </a:ext>
              </a:extLst>
            </p:cNvPr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5863;p68">
              <a:extLst>
                <a:ext uri="{FF2B5EF4-FFF2-40B4-BE49-F238E27FC236}">
                  <a16:creationId xmlns:a16="http://schemas.microsoft.com/office/drawing/2014/main" id="{9C6765AF-C40D-00AA-43F4-8F08B5D044A5}"/>
                </a:ext>
              </a:extLst>
            </p:cNvPr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5864;p68">
              <a:extLst>
                <a:ext uri="{FF2B5EF4-FFF2-40B4-BE49-F238E27FC236}">
                  <a16:creationId xmlns:a16="http://schemas.microsoft.com/office/drawing/2014/main" id="{2DF3E56A-E5F2-9BBE-12CB-DF4E3138617A}"/>
                </a:ext>
              </a:extLst>
            </p:cNvPr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5865;p68">
              <a:extLst>
                <a:ext uri="{FF2B5EF4-FFF2-40B4-BE49-F238E27FC236}">
                  <a16:creationId xmlns:a16="http://schemas.microsoft.com/office/drawing/2014/main" id="{B5603EEF-5550-5DF8-665D-B88C92DAAA63}"/>
                </a:ext>
              </a:extLst>
            </p:cNvPr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5866;p68">
              <a:extLst>
                <a:ext uri="{FF2B5EF4-FFF2-40B4-BE49-F238E27FC236}">
                  <a16:creationId xmlns:a16="http://schemas.microsoft.com/office/drawing/2014/main" id="{40793A9B-5F5C-B190-E0B3-AF9EBD6FFD93}"/>
                </a:ext>
              </a:extLst>
            </p:cNvPr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5867;p68">
              <a:extLst>
                <a:ext uri="{FF2B5EF4-FFF2-40B4-BE49-F238E27FC236}">
                  <a16:creationId xmlns:a16="http://schemas.microsoft.com/office/drawing/2014/main" id="{EFFA3CE3-4AF4-FFC3-1638-73CE6659B1A4}"/>
                </a:ext>
              </a:extLst>
            </p:cNvPr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5868;p68">
              <a:extLst>
                <a:ext uri="{FF2B5EF4-FFF2-40B4-BE49-F238E27FC236}">
                  <a16:creationId xmlns:a16="http://schemas.microsoft.com/office/drawing/2014/main" id="{8DA46D1E-E4DA-9EA2-C29C-0D147BCDE655}"/>
                </a:ext>
              </a:extLst>
            </p:cNvPr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5869;p68">
              <a:extLst>
                <a:ext uri="{FF2B5EF4-FFF2-40B4-BE49-F238E27FC236}">
                  <a16:creationId xmlns:a16="http://schemas.microsoft.com/office/drawing/2014/main" id="{9B0EC268-BB34-1A34-F90C-1035C2FC8F95}"/>
                </a:ext>
              </a:extLst>
            </p:cNvPr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5870;p68">
              <a:extLst>
                <a:ext uri="{FF2B5EF4-FFF2-40B4-BE49-F238E27FC236}">
                  <a16:creationId xmlns:a16="http://schemas.microsoft.com/office/drawing/2014/main" id="{E88A55D3-48F5-C686-1988-C98BAE553E12}"/>
                </a:ext>
              </a:extLst>
            </p:cNvPr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5871;p68">
              <a:extLst>
                <a:ext uri="{FF2B5EF4-FFF2-40B4-BE49-F238E27FC236}">
                  <a16:creationId xmlns:a16="http://schemas.microsoft.com/office/drawing/2014/main" id="{AEF2F096-CA0B-E18A-5919-9A40CB88C5BA}"/>
                </a:ext>
              </a:extLst>
            </p:cNvPr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5872;p68">
              <a:extLst>
                <a:ext uri="{FF2B5EF4-FFF2-40B4-BE49-F238E27FC236}">
                  <a16:creationId xmlns:a16="http://schemas.microsoft.com/office/drawing/2014/main" id="{AD244902-824E-93F3-7EE5-463ACD2BDDFE}"/>
                </a:ext>
              </a:extLst>
            </p:cNvPr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5873;p68">
              <a:extLst>
                <a:ext uri="{FF2B5EF4-FFF2-40B4-BE49-F238E27FC236}">
                  <a16:creationId xmlns:a16="http://schemas.microsoft.com/office/drawing/2014/main" id="{DD85155B-AF45-A92E-0AB6-004B3E97412A}"/>
                </a:ext>
              </a:extLst>
            </p:cNvPr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5874;p68">
              <a:extLst>
                <a:ext uri="{FF2B5EF4-FFF2-40B4-BE49-F238E27FC236}">
                  <a16:creationId xmlns:a16="http://schemas.microsoft.com/office/drawing/2014/main" id="{63708026-4EB5-8452-0E72-001DAC7A927B}"/>
                </a:ext>
              </a:extLst>
            </p:cNvPr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5875;p68">
              <a:extLst>
                <a:ext uri="{FF2B5EF4-FFF2-40B4-BE49-F238E27FC236}">
                  <a16:creationId xmlns:a16="http://schemas.microsoft.com/office/drawing/2014/main" id="{28B492D8-E1DA-D309-E29B-918726B75084}"/>
                </a:ext>
              </a:extLst>
            </p:cNvPr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5876;p68">
              <a:extLst>
                <a:ext uri="{FF2B5EF4-FFF2-40B4-BE49-F238E27FC236}">
                  <a16:creationId xmlns:a16="http://schemas.microsoft.com/office/drawing/2014/main" id="{EAAAFC41-64BC-DBFE-3E70-DDBA2FC87A70}"/>
                </a:ext>
              </a:extLst>
            </p:cNvPr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5877;p68">
              <a:extLst>
                <a:ext uri="{FF2B5EF4-FFF2-40B4-BE49-F238E27FC236}">
                  <a16:creationId xmlns:a16="http://schemas.microsoft.com/office/drawing/2014/main" id="{656C13CB-1136-A31F-ADD1-7F7C48D4F8E9}"/>
                </a:ext>
              </a:extLst>
            </p:cNvPr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5878;p68">
              <a:extLst>
                <a:ext uri="{FF2B5EF4-FFF2-40B4-BE49-F238E27FC236}">
                  <a16:creationId xmlns:a16="http://schemas.microsoft.com/office/drawing/2014/main" id="{B4B40440-7A75-FA6A-4CA1-02BB8C1B445F}"/>
                </a:ext>
              </a:extLst>
            </p:cNvPr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5879;p68">
              <a:extLst>
                <a:ext uri="{FF2B5EF4-FFF2-40B4-BE49-F238E27FC236}">
                  <a16:creationId xmlns:a16="http://schemas.microsoft.com/office/drawing/2014/main" id="{27916A2D-5A60-EF74-95A2-A8239F17060A}"/>
                </a:ext>
              </a:extLst>
            </p:cNvPr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5880;p68">
              <a:extLst>
                <a:ext uri="{FF2B5EF4-FFF2-40B4-BE49-F238E27FC236}">
                  <a16:creationId xmlns:a16="http://schemas.microsoft.com/office/drawing/2014/main" id="{473D1DDB-9FE5-AF87-7BC4-45229CB06BA7}"/>
                </a:ext>
              </a:extLst>
            </p:cNvPr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5881;p68">
              <a:extLst>
                <a:ext uri="{FF2B5EF4-FFF2-40B4-BE49-F238E27FC236}">
                  <a16:creationId xmlns:a16="http://schemas.microsoft.com/office/drawing/2014/main" id="{800C3DF8-C847-877A-F0F3-FF43EBC68DCC}"/>
                </a:ext>
              </a:extLst>
            </p:cNvPr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5882;p68">
              <a:extLst>
                <a:ext uri="{FF2B5EF4-FFF2-40B4-BE49-F238E27FC236}">
                  <a16:creationId xmlns:a16="http://schemas.microsoft.com/office/drawing/2014/main" id="{98052F5E-3646-0771-08FF-5BFDE99788EF}"/>
                </a:ext>
              </a:extLst>
            </p:cNvPr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5883;p68">
              <a:extLst>
                <a:ext uri="{FF2B5EF4-FFF2-40B4-BE49-F238E27FC236}">
                  <a16:creationId xmlns:a16="http://schemas.microsoft.com/office/drawing/2014/main" id="{98EF770B-748D-7BE6-C85D-447F4105FB10}"/>
                </a:ext>
              </a:extLst>
            </p:cNvPr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5884;p68">
              <a:extLst>
                <a:ext uri="{FF2B5EF4-FFF2-40B4-BE49-F238E27FC236}">
                  <a16:creationId xmlns:a16="http://schemas.microsoft.com/office/drawing/2014/main" id="{27842DB5-08DD-AC3D-FD3D-AD9F79508A48}"/>
                </a:ext>
              </a:extLst>
            </p:cNvPr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5885;p68">
              <a:extLst>
                <a:ext uri="{FF2B5EF4-FFF2-40B4-BE49-F238E27FC236}">
                  <a16:creationId xmlns:a16="http://schemas.microsoft.com/office/drawing/2014/main" id="{C96068DD-4EC3-7C0B-6802-B96D89E692A5}"/>
                </a:ext>
              </a:extLst>
            </p:cNvPr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5886;p68">
              <a:extLst>
                <a:ext uri="{FF2B5EF4-FFF2-40B4-BE49-F238E27FC236}">
                  <a16:creationId xmlns:a16="http://schemas.microsoft.com/office/drawing/2014/main" id="{E02CF30E-337C-ECF8-FED9-844F00949496}"/>
                </a:ext>
              </a:extLst>
            </p:cNvPr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5887;p68">
              <a:extLst>
                <a:ext uri="{FF2B5EF4-FFF2-40B4-BE49-F238E27FC236}">
                  <a16:creationId xmlns:a16="http://schemas.microsoft.com/office/drawing/2014/main" id="{0E58C739-374E-2ED3-A750-8B29CEB16A54}"/>
                </a:ext>
              </a:extLst>
            </p:cNvPr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5888;p68">
              <a:extLst>
                <a:ext uri="{FF2B5EF4-FFF2-40B4-BE49-F238E27FC236}">
                  <a16:creationId xmlns:a16="http://schemas.microsoft.com/office/drawing/2014/main" id="{E3915F0D-EFFC-6FC4-5F73-27234A8D4481}"/>
                </a:ext>
              </a:extLst>
            </p:cNvPr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5889;p68">
              <a:extLst>
                <a:ext uri="{FF2B5EF4-FFF2-40B4-BE49-F238E27FC236}">
                  <a16:creationId xmlns:a16="http://schemas.microsoft.com/office/drawing/2014/main" id="{EDCBE82D-9F3D-EB3D-8087-AE68EC342E0F}"/>
                </a:ext>
              </a:extLst>
            </p:cNvPr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7" name="Google Shape;5890;p68">
              <a:extLst>
                <a:ext uri="{FF2B5EF4-FFF2-40B4-BE49-F238E27FC236}">
                  <a16:creationId xmlns:a16="http://schemas.microsoft.com/office/drawing/2014/main" id="{B08CC9C3-3E4A-D0D2-C293-86DC9EDE8A33}"/>
                </a:ext>
              </a:extLst>
            </p:cNvPr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8" name="Google Shape;5891;p68">
              <a:extLst>
                <a:ext uri="{FF2B5EF4-FFF2-40B4-BE49-F238E27FC236}">
                  <a16:creationId xmlns:a16="http://schemas.microsoft.com/office/drawing/2014/main" id="{B5E3E91C-AB2E-EFE0-EC41-E7194AB1EE22}"/>
                </a:ext>
              </a:extLst>
            </p:cNvPr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5892;p68">
              <a:extLst>
                <a:ext uri="{FF2B5EF4-FFF2-40B4-BE49-F238E27FC236}">
                  <a16:creationId xmlns:a16="http://schemas.microsoft.com/office/drawing/2014/main" id="{B0347036-29D7-5F5D-DBEC-F0FA9F6CF3C4}"/>
                </a:ext>
              </a:extLst>
            </p:cNvPr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5893;p68">
              <a:extLst>
                <a:ext uri="{FF2B5EF4-FFF2-40B4-BE49-F238E27FC236}">
                  <a16:creationId xmlns:a16="http://schemas.microsoft.com/office/drawing/2014/main" id="{62EA5539-B456-185F-A45B-3AA9FA880661}"/>
                </a:ext>
              </a:extLst>
            </p:cNvPr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5894;p68">
              <a:extLst>
                <a:ext uri="{FF2B5EF4-FFF2-40B4-BE49-F238E27FC236}">
                  <a16:creationId xmlns:a16="http://schemas.microsoft.com/office/drawing/2014/main" id="{ABEA4E40-5366-FB61-F1B8-A6004F3BE798}"/>
                </a:ext>
              </a:extLst>
            </p:cNvPr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5895;p68">
              <a:extLst>
                <a:ext uri="{FF2B5EF4-FFF2-40B4-BE49-F238E27FC236}">
                  <a16:creationId xmlns:a16="http://schemas.microsoft.com/office/drawing/2014/main" id="{1C231EB8-6585-B51E-CF1C-D615128866C3}"/>
                </a:ext>
              </a:extLst>
            </p:cNvPr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5896;p68">
              <a:extLst>
                <a:ext uri="{FF2B5EF4-FFF2-40B4-BE49-F238E27FC236}">
                  <a16:creationId xmlns:a16="http://schemas.microsoft.com/office/drawing/2014/main" id="{D7E2196C-E96F-DF80-0DD6-CB3CF4256D6C}"/>
                </a:ext>
              </a:extLst>
            </p:cNvPr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5897;p68">
              <a:extLst>
                <a:ext uri="{FF2B5EF4-FFF2-40B4-BE49-F238E27FC236}">
                  <a16:creationId xmlns:a16="http://schemas.microsoft.com/office/drawing/2014/main" id="{7BB76194-F1A5-39CC-ADFF-177A6E8D5D0C}"/>
                </a:ext>
              </a:extLst>
            </p:cNvPr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5898;p68">
              <a:extLst>
                <a:ext uri="{FF2B5EF4-FFF2-40B4-BE49-F238E27FC236}">
                  <a16:creationId xmlns:a16="http://schemas.microsoft.com/office/drawing/2014/main" id="{9ECF8EEF-691D-6321-FD46-EE726C72A3D9}"/>
                </a:ext>
              </a:extLst>
            </p:cNvPr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5899;p68">
              <a:extLst>
                <a:ext uri="{FF2B5EF4-FFF2-40B4-BE49-F238E27FC236}">
                  <a16:creationId xmlns:a16="http://schemas.microsoft.com/office/drawing/2014/main" id="{7A59AEEB-3881-3E04-1B90-F580CBD81C26}"/>
                </a:ext>
              </a:extLst>
            </p:cNvPr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5900;p68">
              <a:extLst>
                <a:ext uri="{FF2B5EF4-FFF2-40B4-BE49-F238E27FC236}">
                  <a16:creationId xmlns:a16="http://schemas.microsoft.com/office/drawing/2014/main" id="{EF88F488-562F-1B36-81A2-6EB93B79E50F}"/>
                </a:ext>
              </a:extLst>
            </p:cNvPr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5901;p68">
              <a:extLst>
                <a:ext uri="{FF2B5EF4-FFF2-40B4-BE49-F238E27FC236}">
                  <a16:creationId xmlns:a16="http://schemas.microsoft.com/office/drawing/2014/main" id="{6DBCF7CE-CB7E-2C32-F53F-F3EF1BF3A183}"/>
                </a:ext>
              </a:extLst>
            </p:cNvPr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5902;p68">
              <a:extLst>
                <a:ext uri="{FF2B5EF4-FFF2-40B4-BE49-F238E27FC236}">
                  <a16:creationId xmlns:a16="http://schemas.microsoft.com/office/drawing/2014/main" id="{9E30582C-1884-555D-6150-CB13DAD2B4F2}"/>
                </a:ext>
              </a:extLst>
            </p:cNvPr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5903;p68">
              <a:extLst>
                <a:ext uri="{FF2B5EF4-FFF2-40B4-BE49-F238E27FC236}">
                  <a16:creationId xmlns:a16="http://schemas.microsoft.com/office/drawing/2014/main" id="{98401F79-C11F-B2B5-DB40-630089DF8BD7}"/>
                </a:ext>
              </a:extLst>
            </p:cNvPr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5904;p68">
              <a:extLst>
                <a:ext uri="{FF2B5EF4-FFF2-40B4-BE49-F238E27FC236}">
                  <a16:creationId xmlns:a16="http://schemas.microsoft.com/office/drawing/2014/main" id="{55B2441D-EB75-9E87-0CBA-75DB43A4559F}"/>
                </a:ext>
              </a:extLst>
            </p:cNvPr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5905;p68">
              <a:extLst>
                <a:ext uri="{FF2B5EF4-FFF2-40B4-BE49-F238E27FC236}">
                  <a16:creationId xmlns:a16="http://schemas.microsoft.com/office/drawing/2014/main" id="{FDFF70BF-18BE-09C0-96BD-B8E5B73C29B5}"/>
                </a:ext>
              </a:extLst>
            </p:cNvPr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5906;p68">
              <a:extLst>
                <a:ext uri="{FF2B5EF4-FFF2-40B4-BE49-F238E27FC236}">
                  <a16:creationId xmlns:a16="http://schemas.microsoft.com/office/drawing/2014/main" id="{AA96BD9E-9F12-7498-D113-23A5507A02CC}"/>
                </a:ext>
              </a:extLst>
            </p:cNvPr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5907;p68">
              <a:extLst>
                <a:ext uri="{FF2B5EF4-FFF2-40B4-BE49-F238E27FC236}">
                  <a16:creationId xmlns:a16="http://schemas.microsoft.com/office/drawing/2014/main" id="{7B5A6FFA-32D8-530A-0F02-F15606E81F8C}"/>
                </a:ext>
              </a:extLst>
            </p:cNvPr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5908;p68">
              <a:extLst>
                <a:ext uri="{FF2B5EF4-FFF2-40B4-BE49-F238E27FC236}">
                  <a16:creationId xmlns:a16="http://schemas.microsoft.com/office/drawing/2014/main" id="{A19674F5-238C-44D0-8F55-64D65911FD8F}"/>
                </a:ext>
              </a:extLst>
            </p:cNvPr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5909;p68">
              <a:extLst>
                <a:ext uri="{FF2B5EF4-FFF2-40B4-BE49-F238E27FC236}">
                  <a16:creationId xmlns:a16="http://schemas.microsoft.com/office/drawing/2014/main" id="{D272993B-78E0-5E6E-3BC8-60E5FDB6064D}"/>
                </a:ext>
              </a:extLst>
            </p:cNvPr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5910;p68">
              <a:extLst>
                <a:ext uri="{FF2B5EF4-FFF2-40B4-BE49-F238E27FC236}">
                  <a16:creationId xmlns:a16="http://schemas.microsoft.com/office/drawing/2014/main" id="{4F2DAFA7-99BC-74FC-2DD1-34C18D6D1A80}"/>
                </a:ext>
              </a:extLst>
            </p:cNvPr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5911;p68">
              <a:extLst>
                <a:ext uri="{FF2B5EF4-FFF2-40B4-BE49-F238E27FC236}">
                  <a16:creationId xmlns:a16="http://schemas.microsoft.com/office/drawing/2014/main" id="{9391520D-7B9C-3C1F-3BA6-55325FA44BDA}"/>
                </a:ext>
              </a:extLst>
            </p:cNvPr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5912;p68">
              <a:extLst>
                <a:ext uri="{FF2B5EF4-FFF2-40B4-BE49-F238E27FC236}">
                  <a16:creationId xmlns:a16="http://schemas.microsoft.com/office/drawing/2014/main" id="{B1BBC536-5490-6BE2-1293-0E49EA1C6A92}"/>
                </a:ext>
              </a:extLst>
            </p:cNvPr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5913;p68">
              <a:extLst>
                <a:ext uri="{FF2B5EF4-FFF2-40B4-BE49-F238E27FC236}">
                  <a16:creationId xmlns:a16="http://schemas.microsoft.com/office/drawing/2014/main" id="{69A7AA18-21DE-AC62-DB0E-EFB04AF889B1}"/>
                </a:ext>
              </a:extLst>
            </p:cNvPr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5914;p68">
              <a:extLst>
                <a:ext uri="{FF2B5EF4-FFF2-40B4-BE49-F238E27FC236}">
                  <a16:creationId xmlns:a16="http://schemas.microsoft.com/office/drawing/2014/main" id="{528AD895-1575-557A-6DD0-2CB46F22E733}"/>
                </a:ext>
              </a:extLst>
            </p:cNvPr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5915;p68">
              <a:extLst>
                <a:ext uri="{FF2B5EF4-FFF2-40B4-BE49-F238E27FC236}">
                  <a16:creationId xmlns:a16="http://schemas.microsoft.com/office/drawing/2014/main" id="{53189943-1FB4-91F3-2868-966F90EFFA55}"/>
                </a:ext>
              </a:extLst>
            </p:cNvPr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5916;p68">
              <a:extLst>
                <a:ext uri="{FF2B5EF4-FFF2-40B4-BE49-F238E27FC236}">
                  <a16:creationId xmlns:a16="http://schemas.microsoft.com/office/drawing/2014/main" id="{C65B5B9F-4417-9820-31BD-C1137AEB43FD}"/>
                </a:ext>
              </a:extLst>
            </p:cNvPr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5917;p68">
              <a:extLst>
                <a:ext uri="{FF2B5EF4-FFF2-40B4-BE49-F238E27FC236}">
                  <a16:creationId xmlns:a16="http://schemas.microsoft.com/office/drawing/2014/main" id="{BA62AAB0-8BDB-F93A-0946-DF7D932EF6AC}"/>
                </a:ext>
              </a:extLst>
            </p:cNvPr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5918;p68">
              <a:extLst>
                <a:ext uri="{FF2B5EF4-FFF2-40B4-BE49-F238E27FC236}">
                  <a16:creationId xmlns:a16="http://schemas.microsoft.com/office/drawing/2014/main" id="{E8D928CB-E64E-4C1A-4BB1-1A28225CAC23}"/>
                </a:ext>
              </a:extLst>
            </p:cNvPr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5919;p68">
              <a:extLst>
                <a:ext uri="{FF2B5EF4-FFF2-40B4-BE49-F238E27FC236}">
                  <a16:creationId xmlns:a16="http://schemas.microsoft.com/office/drawing/2014/main" id="{3B093C80-4893-512A-07FD-CEFD91F5C1B3}"/>
                </a:ext>
              </a:extLst>
            </p:cNvPr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7" name="Google Shape;5920;p68">
              <a:extLst>
                <a:ext uri="{FF2B5EF4-FFF2-40B4-BE49-F238E27FC236}">
                  <a16:creationId xmlns:a16="http://schemas.microsoft.com/office/drawing/2014/main" id="{3949E43B-FC06-01A9-5E32-5AADF685A7A5}"/>
                </a:ext>
              </a:extLst>
            </p:cNvPr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8" name="Google Shape;5921;p68">
              <a:extLst>
                <a:ext uri="{FF2B5EF4-FFF2-40B4-BE49-F238E27FC236}">
                  <a16:creationId xmlns:a16="http://schemas.microsoft.com/office/drawing/2014/main" id="{3BDE281E-AAEE-DBDB-4E1D-9E895833A389}"/>
                </a:ext>
              </a:extLst>
            </p:cNvPr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5922;p68">
              <a:extLst>
                <a:ext uri="{FF2B5EF4-FFF2-40B4-BE49-F238E27FC236}">
                  <a16:creationId xmlns:a16="http://schemas.microsoft.com/office/drawing/2014/main" id="{5E668755-D817-4AB3-1634-658CAD70CC3F}"/>
                </a:ext>
              </a:extLst>
            </p:cNvPr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5923;p68">
              <a:extLst>
                <a:ext uri="{FF2B5EF4-FFF2-40B4-BE49-F238E27FC236}">
                  <a16:creationId xmlns:a16="http://schemas.microsoft.com/office/drawing/2014/main" id="{62173163-70B6-5E0A-F938-0098244C5B13}"/>
                </a:ext>
              </a:extLst>
            </p:cNvPr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5924;p68">
              <a:extLst>
                <a:ext uri="{FF2B5EF4-FFF2-40B4-BE49-F238E27FC236}">
                  <a16:creationId xmlns:a16="http://schemas.microsoft.com/office/drawing/2014/main" id="{21F92436-F2A1-311A-D924-BEF835181529}"/>
                </a:ext>
              </a:extLst>
            </p:cNvPr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5925;p68">
              <a:extLst>
                <a:ext uri="{FF2B5EF4-FFF2-40B4-BE49-F238E27FC236}">
                  <a16:creationId xmlns:a16="http://schemas.microsoft.com/office/drawing/2014/main" id="{4B36D4C3-521C-225A-C182-9317F8F594C7}"/>
                </a:ext>
              </a:extLst>
            </p:cNvPr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5926;p68">
              <a:extLst>
                <a:ext uri="{FF2B5EF4-FFF2-40B4-BE49-F238E27FC236}">
                  <a16:creationId xmlns:a16="http://schemas.microsoft.com/office/drawing/2014/main" id="{987A6BC4-879E-4C9B-70AD-1EC9FCE32948}"/>
                </a:ext>
              </a:extLst>
            </p:cNvPr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5927;p68">
              <a:extLst>
                <a:ext uri="{FF2B5EF4-FFF2-40B4-BE49-F238E27FC236}">
                  <a16:creationId xmlns:a16="http://schemas.microsoft.com/office/drawing/2014/main" id="{8496A927-D3A1-3B89-380F-6B6C74D80A61}"/>
                </a:ext>
              </a:extLst>
            </p:cNvPr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5928;p68">
              <a:extLst>
                <a:ext uri="{FF2B5EF4-FFF2-40B4-BE49-F238E27FC236}">
                  <a16:creationId xmlns:a16="http://schemas.microsoft.com/office/drawing/2014/main" id="{01350E53-BE0C-61B0-9F98-5BAE7D946175}"/>
                </a:ext>
              </a:extLst>
            </p:cNvPr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5929;p68">
              <a:extLst>
                <a:ext uri="{FF2B5EF4-FFF2-40B4-BE49-F238E27FC236}">
                  <a16:creationId xmlns:a16="http://schemas.microsoft.com/office/drawing/2014/main" id="{61904D73-F9FF-49E5-83EF-6126D1DA6B53}"/>
                </a:ext>
              </a:extLst>
            </p:cNvPr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5930;p68">
              <a:extLst>
                <a:ext uri="{FF2B5EF4-FFF2-40B4-BE49-F238E27FC236}">
                  <a16:creationId xmlns:a16="http://schemas.microsoft.com/office/drawing/2014/main" id="{9E61A645-826A-C654-0040-FFADBCC59851}"/>
                </a:ext>
              </a:extLst>
            </p:cNvPr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5931;p68">
              <a:extLst>
                <a:ext uri="{FF2B5EF4-FFF2-40B4-BE49-F238E27FC236}">
                  <a16:creationId xmlns:a16="http://schemas.microsoft.com/office/drawing/2014/main" id="{87F41CD9-EB4B-0D9E-C372-220C4A1EE511}"/>
                </a:ext>
              </a:extLst>
            </p:cNvPr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5932;p68">
              <a:extLst>
                <a:ext uri="{FF2B5EF4-FFF2-40B4-BE49-F238E27FC236}">
                  <a16:creationId xmlns:a16="http://schemas.microsoft.com/office/drawing/2014/main" id="{88CD6470-E5BC-51A2-5075-B4D006EA3CA6}"/>
                </a:ext>
              </a:extLst>
            </p:cNvPr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5933;p68">
              <a:extLst>
                <a:ext uri="{FF2B5EF4-FFF2-40B4-BE49-F238E27FC236}">
                  <a16:creationId xmlns:a16="http://schemas.microsoft.com/office/drawing/2014/main" id="{FAA186BD-B6F2-FAA3-ED71-391866BB21F8}"/>
                </a:ext>
              </a:extLst>
            </p:cNvPr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5934;p68">
              <a:extLst>
                <a:ext uri="{FF2B5EF4-FFF2-40B4-BE49-F238E27FC236}">
                  <a16:creationId xmlns:a16="http://schemas.microsoft.com/office/drawing/2014/main" id="{FAA3E2E4-C748-0614-6093-5C4437D337AF}"/>
                </a:ext>
              </a:extLst>
            </p:cNvPr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5935;p68">
              <a:extLst>
                <a:ext uri="{FF2B5EF4-FFF2-40B4-BE49-F238E27FC236}">
                  <a16:creationId xmlns:a16="http://schemas.microsoft.com/office/drawing/2014/main" id="{22D38C4C-AA76-81A5-B595-DD0FA84495B8}"/>
                </a:ext>
              </a:extLst>
            </p:cNvPr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5936;p68">
              <a:extLst>
                <a:ext uri="{FF2B5EF4-FFF2-40B4-BE49-F238E27FC236}">
                  <a16:creationId xmlns:a16="http://schemas.microsoft.com/office/drawing/2014/main" id="{A0DD29DA-209B-2B35-6F17-9CBC5E0431C1}"/>
                </a:ext>
              </a:extLst>
            </p:cNvPr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5937;p68">
              <a:extLst>
                <a:ext uri="{FF2B5EF4-FFF2-40B4-BE49-F238E27FC236}">
                  <a16:creationId xmlns:a16="http://schemas.microsoft.com/office/drawing/2014/main" id="{A3619EFF-959D-53F5-B380-2C79C83021D5}"/>
                </a:ext>
              </a:extLst>
            </p:cNvPr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5938;p68">
              <a:extLst>
                <a:ext uri="{FF2B5EF4-FFF2-40B4-BE49-F238E27FC236}">
                  <a16:creationId xmlns:a16="http://schemas.microsoft.com/office/drawing/2014/main" id="{B5F9676C-03D4-6BFC-2E80-BFECA69A1FCC}"/>
                </a:ext>
              </a:extLst>
            </p:cNvPr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5939;p68">
              <a:extLst>
                <a:ext uri="{FF2B5EF4-FFF2-40B4-BE49-F238E27FC236}">
                  <a16:creationId xmlns:a16="http://schemas.microsoft.com/office/drawing/2014/main" id="{F40E970E-B736-3A4D-306E-476A414BD959}"/>
                </a:ext>
              </a:extLst>
            </p:cNvPr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5940;p68">
              <a:extLst>
                <a:ext uri="{FF2B5EF4-FFF2-40B4-BE49-F238E27FC236}">
                  <a16:creationId xmlns:a16="http://schemas.microsoft.com/office/drawing/2014/main" id="{DB6A00A3-992F-C634-0ADD-ACB07BED8970}"/>
                </a:ext>
              </a:extLst>
            </p:cNvPr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5941;p68">
              <a:extLst>
                <a:ext uri="{FF2B5EF4-FFF2-40B4-BE49-F238E27FC236}">
                  <a16:creationId xmlns:a16="http://schemas.microsoft.com/office/drawing/2014/main" id="{F5C68502-1892-F0CB-A4F3-11026464619F}"/>
                </a:ext>
              </a:extLst>
            </p:cNvPr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9" name="Google Shape;5942;p68">
              <a:extLst>
                <a:ext uri="{FF2B5EF4-FFF2-40B4-BE49-F238E27FC236}">
                  <a16:creationId xmlns:a16="http://schemas.microsoft.com/office/drawing/2014/main" id="{3F89A4D8-01CA-8C78-39D3-24DCED6B6B02}"/>
                </a:ext>
              </a:extLst>
            </p:cNvPr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0" name="Google Shape;5943;p68">
              <a:extLst>
                <a:ext uri="{FF2B5EF4-FFF2-40B4-BE49-F238E27FC236}">
                  <a16:creationId xmlns:a16="http://schemas.microsoft.com/office/drawing/2014/main" id="{CFD36138-5719-C984-C911-E2D255A44E10}"/>
                </a:ext>
              </a:extLst>
            </p:cNvPr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5944;p68">
              <a:extLst>
                <a:ext uri="{FF2B5EF4-FFF2-40B4-BE49-F238E27FC236}">
                  <a16:creationId xmlns:a16="http://schemas.microsoft.com/office/drawing/2014/main" id="{83D3B948-AA9F-CC37-1482-0B4AA6282B55}"/>
                </a:ext>
              </a:extLst>
            </p:cNvPr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5945;p68">
              <a:extLst>
                <a:ext uri="{FF2B5EF4-FFF2-40B4-BE49-F238E27FC236}">
                  <a16:creationId xmlns:a16="http://schemas.microsoft.com/office/drawing/2014/main" id="{D2CB4EC2-ECE2-2F9A-2DA3-3A9B7D6CE3C8}"/>
                </a:ext>
              </a:extLst>
            </p:cNvPr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5946;p68">
              <a:extLst>
                <a:ext uri="{FF2B5EF4-FFF2-40B4-BE49-F238E27FC236}">
                  <a16:creationId xmlns:a16="http://schemas.microsoft.com/office/drawing/2014/main" id="{BCFEF100-F361-88F7-77A2-F0780CCE36C9}"/>
                </a:ext>
              </a:extLst>
            </p:cNvPr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5947;p68">
              <a:extLst>
                <a:ext uri="{FF2B5EF4-FFF2-40B4-BE49-F238E27FC236}">
                  <a16:creationId xmlns:a16="http://schemas.microsoft.com/office/drawing/2014/main" id="{82412252-35D7-87BD-F2FB-C5B4EBB332A5}"/>
                </a:ext>
              </a:extLst>
            </p:cNvPr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5948;p68">
              <a:extLst>
                <a:ext uri="{FF2B5EF4-FFF2-40B4-BE49-F238E27FC236}">
                  <a16:creationId xmlns:a16="http://schemas.microsoft.com/office/drawing/2014/main" id="{8D351CE8-A994-E224-2091-B3378110D5C4}"/>
                </a:ext>
              </a:extLst>
            </p:cNvPr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5949;p68">
              <a:extLst>
                <a:ext uri="{FF2B5EF4-FFF2-40B4-BE49-F238E27FC236}">
                  <a16:creationId xmlns:a16="http://schemas.microsoft.com/office/drawing/2014/main" id="{949B7990-519C-B90A-61C4-01B4DBE5EA6C}"/>
                </a:ext>
              </a:extLst>
            </p:cNvPr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7" name="Google Shape;5950;p68">
              <a:extLst>
                <a:ext uri="{FF2B5EF4-FFF2-40B4-BE49-F238E27FC236}">
                  <a16:creationId xmlns:a16="http://schemas.microsoft.com/office/drawing/2014/main" id="{BAE048B5-CD03-4796-DC53-D30352D3C684}"/>
                </a:ext>
              </a:extLst>
            </p:cNvPr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8" name="Google Shape;5951;p68">
              <a:extLst>
                <a:ext uri="{FF2B5EF4-FFF2-40B4-BE49-F238E27FC236}">
                  <a16:creationId xmlns:a16="http://schemas.microsoft.com/office/drawing/2014/main" id="{E6F0C68C-12A9-BCE4-B4A6-3C7EA725C339}"/>
                </a:ext>
              </a:extLst>
            </p:cNvPr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5952;p68">
              <a:extLst>
                <a:ext uri="{FF2B5EF4-FFF2-40B4-BE49-F238E27FC236}">
                  <a16:creationId xmlns:a16="http://schemas.microsoft.com/office/drawing/2014/main" id="{33094A1B-DCFF-E4EA-E3AA-0897810E4CAD}"/>
                </a:ext>
              </a:extLst>
            </p:cNvPr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5953;p68">
              <a:extLst>
                <a:ext uri="{FF2B5EF4-FFF2-40B4-BE49-F238E27FC236}">
                  <a16:creationId xmlns:a16="http://schemas.microsoft.com/office/drawing/2014/main" id="{6DC843A2-528B-C28F-2001-43170E1A68A6}"/>
                </a:ext>
              </a:extLst>
            </p:cNvPr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5954;p68">
              <a:extLst>
                <a:ext uri="{FF2B5EF4-FFF2-40B4-BE49-F238E27FC236}">
                  <a16:creationId xmlns:a16="http://schemas.microsoft.com/office/drawing/2014/main" id="{FFAC0DB8-99AD-E721-A533-800DCD5B5F19}"/>
                </a:ext>
              </a:extLst>
            </p:cNvPr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5955;p68">
              <a:extLst>
                <a:ext uri="{FF2B5EF4-FFF2-40B4-BE49-F238E27FC236}">
                  <a16:creationId xmlns:a16="http://schemas.microsoft.com/office/drawing/2014/main" id="{F09A38C0-9055-36CA-0E09-358E4B81D92A}"/>
                </a:ext>
              </a:extLst>
            </p:cNvPr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5956;p68">
              <a:extLst>
                <a:ext uri="{FF2B5EF4-FFF2-40B4-BE49-F238E27FC236}">
                  <a16:creationId xmlns:a16="http://schemas.microsoft.com/office/drawing/2014/main" id="{9FEFAAC3-0C54-3D08-4A2A-ED99C3EDE38F}"/>
                </a:ext>
              </a:extLst>
            </p:cNvPr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5957;p68">
              <a:extLst>
                <a:ext uri="{FF2B5EF4-FFF2-40B4-BE49-F238E27FC236}">
                  <a16:creationId xmlns:a16="http://schemas.microsoft.com/office/drawing/2014/main" id="{E02E22DD-2953-B4A0-124D-4E022A4B253D}"/>
                </a:ext>
              </a:extLst>
            </p:cNvPr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5958;p68">
              <a:extLst>
                <a:ext uri="{FF2B5EF4-FFF2-40B4-BE49-F238E27FC236}">
                  <a16:creationId xmlns:a16="http://schemas.microsoft.com/office/drawing/2014/main" id="{1D71214A-8911-138A-8D6F-734BB87F4D44}"/>
                </a:ext>
              </a:extLst>
            </p:cNvPr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5959;p68">
              <a:extLst>
                <a:ext uri="{FF2B5EF4-FFF2-40B4-BE49-F238E27FC236}">
                  <a16:creationId xmlns:a16="http://schemas.microsoft.com/office/drawing/2014/main" id="{E1F7DA47-C33F-3535-D07A-75A9B2006737}"/>
                </a:ext>
              </a:extLst>
            </p:cNvPr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5960;p68">
              <a:extLst>
                <a:ext uri="{FF2B5EF4-FFF2-40B4-BE49-F238E27FC236}">
                  <a16:creationId xmlns:a16="http://schemas.microsoft.com/office/drawing/2014/main" id="{CF1ACB39-C9DF-D31B-436D-D63808AF48D9}"/>
                </a:ext>
              </a:extLst>
            </p:cNvPr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5961;p68">
              <a:extLst>
                <a:ext uri="{FF2B5EF4-FFF2-40B4-BE49-F238E27FC236}">
                  <a16:creationId xmlns:a16="http://schemas.microsoft.com/office/drawing/2014/main" id="{A94F3DA0-B4A4-779D-F1A0-0E65E293674F}"/>
                </a:ext>
              </a:extLst>
            </p:cNvPr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5962;p68">
              <a:extLst>
                <a:ext uri="{FF2B5EF4-FFF2-40B4-BE49-F238E27FC236}">
                  <a16:creationId xmlns:a16="http://schemas.microsoft.com/office/drawing/2014/main" id="{C2CCFDE5-6F4E-7637-B2C5-7B9116A10AF5}"/>
                </a:ext>
              </a:extLst>
            </p:cNvPr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5963;p68">
              <a:extLst>
                <a:ext uri="{FF2B5EF4-FFF2-40B4-BE49-F238E27FC236}">
                  <a16:creationId xmlns:a16="http://schemas.microsoft.com/office/drawing/2014/main" id="{A688D1B5-89A4-3434-C958-B3E2BD1EFD0B}"/>
                </a:ext>
              </a:extLst>
            </p:cNvPr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5964;p68">
              <a:extLst>
                <a:ext uri="{FF2B5EF4-FFF2-40B4-BE49-F238E27FC236}">
                  <a16:creationId xmlns:a16="http://schemas.microsoft.com/office/drawing/2014/main" id="{4DD5F186-9166-DB37-9FC5-BFDE921E9D3F}"/>
                </a:ext>
              </a:extLst>
            </p:cNvPr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5965;p68">
              <a:extLst>
                <a:ext uri="{FF2B5EF4-FFF2-40B4-BE49-F238E27FC236}">
                  <a16:creationId xmlns:a16="http://schemas.microsoft.com/office/drawing/2014/main" id="{7010FDA3-F3ED-54E2-2400-98652A6FC235}"/>
                </a:ext>
              </a:extLst>
            </p:cNvPr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5966;p68">
              <a:extLst>
                <a:ext uri="{FF2B5EF4-FFF2-40B4-BE49-F238E27FC236}">
                  <a16:creationId xmlns:a16="http://schemas.microsoft.com/office/drawing/2014/main" id="{AB80D8F3-F7C0-2F54-428E-D72EA469B10B}"/>
                </a:ext>
              </a:extLst>
            </p:cNvPr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5967;p68">
              <a:extLst>
                <a:ext uri="{FF2B5EF4-FFF2-40B4-BE49-F238E27FC236}">
                  <a16:creationId xmlns:a16="http://schemas.microsoft.com/office/drawing/2014/main" id="{B4EF8EE1-51A2-4EF0-93CF-A23D4937081C}"/>
                </a:ext>
              </a:extLst>
            </p:cNvPr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5968;p68">
              <a:extLst>
                <a:ext uri="{FF2B5EF4-FFF2-40B4-BE49-F238E27FC236}">
                  <a16:creationId xmlns:a16="http://schemas.microsoft.com/office/drawing/2014/main" id="{26DBE2B3-6E4D-51D7-5959-A82F33B3C669}"/>
                </a:ext>
              </a:extLst>
            </p:cNvPr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5969;p68">
              <a:extLst>
                <a:ext uri="{FF2B5EF4-FFF2-40B4-BE49-F238E27FC236}">
                  <a16:creationId xmlns:a16="http://schemas.microsoft.com/office/drawing/2014/main" id="{9B5F30E7-A8D7-CAE2-6BD7-47D3EC0BBF23}"/>
                </a:ext>
              </a:extLst>
            </p:cNvPr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5970;p68">
              <a:extLst>
                <a:ext uri="{FF2B5EF4-FFF2-40B4-BE49-F238E27FC236}">
                  <a16:creationId xmlns:a16="http://schemas.microsoft.com/office/drawing/2014/main" id="{94BA7D77-A9CD-9B63-0549-063E6EAA37DC}"/>
                </a:ext>
              </a:extLst>
            </p:cNvPr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5971;p68">
              <a:extLst>
                <a:ext uri="{FF2B5EF4-FFF2-40B4-BE49-F238E27FC236}">
                  <a16:creationId xmlns:a16="http://schemas.microsoft.com/office/drawing/2014/main" id="{9D5E925B-3085-3B87-16E7-70816E48774E}"/>
                </a:ext>
              </a:extLst>
            </p:cNvPr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5972;p68">
              <a:extLst>
                <a:ext uri="{FF2B5EF4-FFF2-40B4-BE49-F238E27FC236}">
                  <a16:creationId xmlns:a16="http://schemas.microsoft.com/office/drawing/2014/main" id="{6D73D0C7-1ABE-E06E-3C29-20CFED4C6FFB}"/>
                </a:ext>
              </a:extLst>
            </p:cNvPr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5973;p68">
              <a:extLst>
                <a:ext uri="{FF2B5EF4-FFF2-40B4-BE49-F238E27FC236}">
                  <a16:creationId xmlns:a16="http://schemas.microsoft.com/office/drawing/2014/main" id="{B2824ECA-E42B-0DD3-FDFF-CFECCFC83CDC}"/>
                </a:ext>
              </a:extLst>
            </p:cNvPr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5974;p68">
              <a:extLst>
                <a:ext uri="{FF2B5EF4-FFF2-40B4-BE49-F238E27FC236}">
                  <a16:creationId xmlns:a16="http://schemas.microsoft.com/office/drawing/2014/main" id="{35AC33CA-08D1-4B83-BAA6-5B783541AEAA}"/>
                </a:ext>
              </a:extLst>
            </p:cNvPr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5975;p68">
              <a:extLst>
                <a:ext uri="{FF2B5EF4-FFF2-40B4-BE49-F238E27FC236}">
                  <a16:creationId xmlns:a16="http://schemas.microsoft.com/office/drawing/2014/main" id="{C94E8C8F-A541-4A96-5B93-A59529443202}"/>
                </a:ext>
              </a:extLst>
            </p:cNvPr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5976;p68">
              <a:extLst>
                <a:ext uri="{FF2B5EF4-FFF2-40B4-BE49-F238E27FC236}">
                  <a16:creationId xmlns:a16="http://schemas.microsoft.com/office/drawing/2014/main" id="{963A6194-9D5B-3E5B-A1B0-F3C61DBE8E2C}"/>
                </a:ext>
              </a:extLst>
            </p:cNvPr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5977;p68">
              <a:extLst>
                <a:ext uri="{FF2B5EF4-FFF2-40B4-BE49-F238E27FC236}">
                  <a16:creationId xmlns:a16="http://schemas.microsoft.com/office/drawing/2014/main" id="{4BE72E2D-B47B-1DD9-D2FB-0AFDCF401FCB}"/>
                </a:ext>
              </a:extLst>
            </p:cNvPr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5978;p68">
              <a:extLst>
                <a:ext uri="{FF2B5EF4-FFF2-40B4-BE49-F238E27FC236}">
                  <a16:creationId xmlns:a16="http://schemas.microsoft.com/office/drawing/2014/main" id="{75071706-E62F-7573-BC2B-0DAC12774A98}"/>
                </a:ext>
              </a:extLst>
            </p:cNvPr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5979;p68">
              <a:extLst>
                <a:ext uri="{FF2B5EF4-FFF2-40B4-BE49-F238E27FC236}">
                  <a16:creationId xmlns:a16="http://schemas.microsoft.com/office/drawing/2014/main" id="{006FB9E5-82A6-553F-C5F6-AF383BFF157C}"/>
                </a:ext>
              </a:extLst>
            </p:cNvPr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5980;p68">
              <a:extLst>
                <a:ext uri="{FF2B5EF4-FFF2-40B4-BE49-F238E27FC236}">
                  <a16:creationId xmlns:a16="http://schemas.microsoft.com/office/drawing/2014/main" id="{C99F1940-151D-A923-A8F8-4EEA23AF95FF}"/>
                </a:ext>
              </a:extLst>
            </p:cNvPr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5981;p68">
              <a:extLst>
                <a:ext uri="{FF2B5EF4-FFF2-40B4-BE49-F238E27FC236}">
                  <a16:creationId xmlns:a16="http://schemas.microsoft.com/office/drawing/2014/main" id="{0396A3DE-B4F5-9BD7-F743-2021BD2B00C4}"/>
                </a:ext>
              </a:extLst>
            </p:cNvPr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5982;p68">
              <a:extLst>
                <a:ext uri="{FF2B5EF4-FFF2-40B4-BE49-F238E27FC236}">
                  <a16:creationId xmlns:a16="http://schemas.microsoft.com/office/drawing/2014/main" id="{A315AEE0-046C-0CA7-E386-F6EA50789B9C}"/>
                </a:ext>
              </a:extLst>
            </p:cNvPr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5983;p68">
              <a:extLst>
                <a:ext uri="{FF2B5EF4-FFF2-40B4-BE49-F238E27FC236}">
                  <a16:creationId xmlns:a16="http://schemas.microsoft.com/office/drawing/2014/main" id="{2AE7D040-E826-3BED-61FD-853792B954D5}"/>
                </a:ext>
              </a:extLst>
            </p:cNvPr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5984;p68">
              <a:extLst>
                <a:ext uri="{FF2B5EF4-FFF2-40B4-BE49-F238E27FC236}">
                  <a16:creationId xmlns:a16="http://schemas.microsoft.com/office/drawing/2014/main" id="{727ABDF8-7D50-73CD-7AE2-0982E258819A}"/>
                </a:ext>
              </a:extLst>
            </p:cNvPr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5985;p68">
              <a:extLst>
                <a:ext uri="{FF2B5EF4-FFF2-40B4-BE49-F238E27FC236}">
                  <a16:creationId xmlns:a16="http://schemas.microsoft.com/office/drawing/2014/main" id="{CB1C8E5C-BC06-2C77-B8DA-42C02B8A66BF}"/>
                </a:ext>
              </a:extLst>
            </p:cNvPr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5986;p68">
              <a:extLst>
                <a:ext uri="{FF2B5EF4-FFF2-40B4-BE49-F238E27FC236}">
                  <a16:creationId xmlns:a16="http://schemas.microsoft.com/office/drawing/2014/main" id="{8DA3BCC7-37E6-2F54-7EBD-9343ED68B4DB}"/>
                </a:ext>
              </a:extLst>
            </p:cNvPr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5987;p68">
              <a:extLst>
                <a:ext uri="{FF2B5EF4-FFF2-40B4-BE49-F238E27FC236}">
                  <a16:creationId xmlns:a16="http://schemas.microsoft.com/office/drawing/2014/main" id="{927F03F7-9ADA-9EC0-8E77-06E9B6363829}"/>
                </a:ext>
              </a:extLst>
            </p:cNvPr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5988;p68">
              <a:extLst>
                <a:ext uri="{FF2B5EF4-FFF2-40B4-BE49-F238E27FC236}">
                  <a16:creationId xmlns:a16="http://schemas.microsoft.com/office/drawing/2014/main" id="{470E0799-5241-C818-6F74-82D648CE76E7}"/>
                </a:ext>
              </a:extLst>
            </p:cNvPr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5989;p68">
              <a:extLst>
                <a:ext uri="{FF2B5EF4-FFF2-40B4-BE49-F238E27FC236}">
                  <a16:creationId xmlns:a16="http://schemas.microsoft.com/office/drawing/2014/main" id="{C33D51B4-3BF8-C866-98D9-7C8DDAE57521}"/>
                </a:ext>
              </a:extLst>
            </p:cNvPr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5990;p68">
              <a:extLst>
                <a:ext uri="{FF2B5EF4-FFF2-40B4-BE49-F238E27FC236}">
                  <a16:creationId xmlns:a16="http://schemas.microsoft.com/office/drawing/2014/main" id="{F9EDB648-5445-CC44-BBD1-D41D6126EB57}"/>
                </a:ext>
              </a:extLst>
            </p:cNvPr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5991;p68">
              <a:extLst>
                <a:ext uri="{FF2B5EF4-FFF2-40B4-BE49-F238E27FC236}">
                  <a16:creationId xmlns:a16="http://schemas.microsoft.com/office/drawing/2014/main" id="{22C12D37-0C8F-18E0-9650-ABA4B8C63C1F}"/>
                </a:ext>
              </a:extLst>
            </p:cNvPr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5992;p68">
              <a:extLst>
                <a:ext uri="{FF2B5EF4-FFF2-40B4-BE49-F238E27FC236}">
                  <a16:creationId xmlns:a16="http://schemas.microsoft.com/office/drawing/2014/main" id="{F8C56DAD-7076-AA30-EB64-16F5D67939EE}"/>
                </a:ext>
              </a:extLst>
            </p:cNvPr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5993;p68">
              <a:extLst>
                <a:ext uri="{FF2B5EF4-FFF2-40B4-BE49-F238E27FC236}">
                  <a16:creationId xmlns:a16="http://schemas.microsoft.com/office/drawing/2014/main" id="{BA08E5CF-6A02-00FC-F6F9-08E1E76221AA}"/>
                </a:ext>
              </a:extLst>
            </p:cNvPr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5994;p68">
              <a:extLst>
                <a:ext uri="{FF2B5EF4-FFF2-40B4-BE49-F238E27FC236}">
                  <a16:creationId xmlns:a16="http://schemas.microsoft.com/office/drawing/2014/main" id="{C8E6D838-AA5C-7464-6A65-0C14D944506B}"/>
                </a:ext>
              </a:extLst>
            </p:cNvPr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5995;p68">
              <a:extLst>
                <a:ext uri="{FF2B5EF4-FFF2-40B4-BE49-F238E27FC236}">
                  <a16:creationId xmlns:a16="http://schemas.microsoft.com/office/drawing/2014/main" id="{DEA6F3D2-4A74-3D3F-F49F-CB689EEFC975}"/>
                </a:ext>
              </a:extLst>
            </p:cNvPr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5996;p68">
              <a:extLst>
                <a:ext uri="{FF2B5EF4-FFF2-40B4-BE49-F238E27FC236}">
                  <a16:creationId xmlns:a16="http://schemas.microsoft.com/office/drawing/2014/main" id="{F64D6889-9434-E99F-5442-4B1EE2D0488D}"/>
                </a:ext>
              </a:extLst>
            </p:cNvPr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5997;p68">
              <a:extLst>
                <a:ext uri="{FF2B5EF4-FFF2-40B4-BE49-F238E27FC236}">
                  <a16:creationId xmlns:a16="http://schemas.microsoft.com/office/drawing/2014/main" id="{0B1B8A73-C5FD-C5F6-27D2-8BBC83E02504}"/>
                </a:ext>
              </a:extLst>
            </p:cNvPr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5998;p68">
              <a:extLst>
                <a:ext uri="{FF2B5EF4-FFF2-40B4-BE49-F238E27FC236}">
                  <a16:creationId xmlns:a16="http://schemas.microsoft.com/office/drawing/2014/main" id="{5A6EB73C-B2CC-D8EA-7D85-2447C86C3D69}"/>
                </a:ext>
              </a:extLst>
            </p:cNvPr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5999;p68">
              <a:extLst>
                <a:ext uri="{FF2B5EF4-FFF2-40B4-BE49-F238E27FC236}">
                  <a16:creationId xmlns:a16="http://schemas.microsoft.com/office/drawing/2014/main" id="{98C48566-FECC-68BA-DD4C-6FD66B5F86D9}"/>
                </a:ext>
              </a:extLst>
            </p:cNvPr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6000;p68">
              <a:extLst>
                <a:ext uri="{FF2B5EF4-FFF2-40B4-BE49-F238E27FC236}">
                  <a16:creationId xmlns:a16="http://schemas.microsoft.com/office/drawing/2014/main" id="{87C02691-7869-E57D-4C10-E0636702BA7D}"/>
                </a:ext>
              </a:extLst>
            </p:cNvPr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6001;p68">
              <a:extLst>
                <a:ext uri="{FF2B5EF4-FFF2-40B4-BE49-F238E27FC236}">
                  <a16:creationId xmlns:a16="http://schemas.microsoft.com/office/drawing/2014/main" id="{16B612D4-4884-E009-E200-A3E8E1FE2A2B}"/>
                </a:ext>
              </a:extLst>
            </p:cNvPr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6002;p68">
              <a:extLst>
                <a:ext uri="{FF2B5EF4-FFF2-40B4-BE49-F238E27FC236}">
                  <a16:creationId xmlns:a16="http://schemas.microsoft.com/office/drawing/2014/main" id="{7553B28D-8182-89BF-D4C6-999AC5C67FBF}"/>
                </a:ext>
              </a:extLst>
            </p:cNvPr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6003;p68">
              <a:extLst>
                <a:ext uri="{FF2B5EF4-FFF2-40B4-BE49-F238E27FC236}">
                  <a16:creationId xmlns:a16="http://schemas.microsoft.com/office/drawing/2014/main" id="{8949520C-1E26-8506-5B51-03BB8EFD2D6C}"/>
                </a:ext>
              </a:extLst>
            </p:cNvPr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6004;p68">
              <a:extLst>
                <a:ext uri="{FF2B5EF4-FFF2-40B4-BE49-F238E27FC236}">
                  <a16:creationId xmlns:a16="http://schemas.microsoft.com/office/drawing/2014/main" id="{345665B5-1875-247C-578A-15497E290E63}"/>
                </a:ext>
              </a:extLst>
            </p:cNvPr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6005;p68">
              <a:extLst>
                <a:ext uri="{FF2B5EF4-FFF2-40B4-BE49-F238E27FC236}">
                  <a16:creationId xmlns:a16="http://schemas.microsoft.com/office/drawing/2014/main" id="{BBA8D49A-4BF4-A34E-702D-0DB7C3F4E15F}"/>
                </a:ext>
              </a:extLst>
            </p:cNvPr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6006;p68">
              <a:extLst>
                <a:ext uri="{FF2B5EF4-FFF2-40B4-BE49-F238E27FC236}">
                  <a16:creationId xmlns:a16="http://schemas.microsoft.com/office/drawing/2014/main" id="{EE53E988-B7AE-BCFE-94E1-5A25D1B9F7F1}"/>
                </a:ext>
              </a:extLst>
            </p:cNvPr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6007;p68">
              <a:extLst>
                <a:ext uri="{FF2B5EF4-FFF2-40B4-BE49-F238E27FC236}">
                  <a16:creationId xmlns:a16="http://schemas.microsoft.com/office/drawing/2014/main" id="{CABF009A-7477-5595-3FF9-F954ABD0AA11}"/>
                </a:ext>
              </a:extLst>
            </p:cNvPr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6008;p68">
              <a:extLst>
                <a:ext uri="{FF2B5EF4-FFF2-40B4-BE49-F238E27FC236}">
                  <a16:creationId xmlns:a16="http://schemas.microsoft.com/office/drawing/2014/main" id="{5C39EAF3-622F-205E-9AE5-8C5A3DE85992}"/>
                </a:ext>
              </a:extLst>
            </p:cNvPr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6009;p68">
              <a:extLst>
                <a:ext uri="{FF2B5EF4-FFF2-40B4-BE49-F238E27FC236}">
                  <a16:creationId xmlns:a16="http://schemas.microsoft.com/office/drawing/2014/main" id="{53231E62-2C42-3D7A-C7C0-0A03C9FA4189}"/>
                </a:ext>
              </a:extLst>
            </p:cNvPr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6010;p68">
              <a:extLst>
                <a:ext uri="{FF2B5EF4-FFF2-40B4-BE49-F238E27FC236}">
                  <a16:creationId xmlns:a16="http://schemas.microsoft.com/office/drawing/2014/main" id="{86E43C31-659E-93A7-6F01-BA6706CA3A55}"/>
                </a:ext>
              </a:extLst>
            </p:cNvPr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6011;p68">
              <a:extLst>
                <a:ext uri="{FF2B5EF4-FFF2-40B4-BE49-F238E27FC236}">
                  <a16:creationId xmlns:a16="http://schemas.microsoft.com/office/drawing/2014/main" id="{1C465004-3992-EFB9-2969-7EDC95472082}"/>
                </a:ext>
              </a:extLst>
            </p:cNvPr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6012;p68">
              <a:extLst>
                <a:ext uri="{FF2B5EF4-FFF2-40B4-BE49-F238E27FC236}">
                  <a16:creationId xmlns:a16="http://schemas.microsoft.com/office/drawing/2014/main" id="{76E86385-BF3D-2CAB-DCA2-6B4A6A1A5F94}"/>
                </a:ext>
              </a:extLst>
            </p:cNvPr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6013;p68">
              <a:extLst>
                <a:ext uri="{FF2B5EF4-FFF2-40B4-BE49-F238E27FC236}">
                  <a16:creationId xmlns:a16="http://schemas.microsoft.com/office/drawing/2014/main" id="{4ADC4F86-04B1-5C04-FECD-B8D41C4656FC}"/>
                </a:ext>
              </a:extLst>
            </p:cNvPr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6014;p68">
              <a:extLst>
                <a:ext uri="{FF2B5EF4-FFF2-40B4-BE49-F238E27FC236}">
                  <a16:creationId xmlns:a16="http://schemas.microsoft.com/office/drawing/2014/main" id="{6152EEB0-3F25-0C13-B6AC-E0CB9CF8ABCA}"/>
                </a:ext>
              </a:extLst>
            </p:cNvPr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6015;p68">
              <a:extLst>
                <a:ext uri="{FF2B5EF4-FFF2-40B4-BE49-F238E27FC236}">
                  <a16:creationId xmlns:a16="http://schemas.microsoft.com/office/drawing/2014/main" id="{15191B9B-C816-CFA0-100F-BF99879C5B39}"/>
                </a:ext>
              </a:extLst>
            </p:cNvPr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6016;p68">
              <a:extLst>
                <a:ext uri="{FF2B5EF4-FFF2-40B4-BE49-F238E27FC236}">
                  <a16:creationId xmlns:a16="http://schemas.microsoft.com/office/drawing/2014/main" id="{6FAE2423-9B21-6086-C434-FB322A18D176}"/>
                </a:ext>
              </a:extLst>
            </p:cNvPr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6017;p68">
              <a:extLst>
                <a:ext uri="{FF2B5EF4-FFF2-40B4-BE49-F238E27FC236}">
                  <a16:creationId xmlns:a16="http://schemas.microsoft.com/office/drawing/2014/main" id="{159C1A60-DBD3-A39A-D7C1-D14A1198B865}"/>
                </a:ext>
              </a:extLst>
            </p:cNvPr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6018;p68">
              <a:extLst>
                <a:ext uri="{FF2B5EF4-FFF2-40B4-BE49-F238E27FC236}">
                  <a16:creationId xmlns:a16="http://schemas.microsoft.com/office/drawing/2014/main" id="{9FB41E51-B7B5-115B-9388-E175A6980A8B}"/>
                </a:ext>
              </a:extLst>
            </p:cNvPr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6019;p68">
              <a:extLst>
                <a:ext uri="{FF2B5EF4-FFF2-40B4-BE49-F238E27FC236}">
                  <a16:creationId xmlns:a16="http://schemas.microsoft.com/office/drawing/2014/main" id="{D7221BF9-368F-062F-1D4E-E6CBB3B4C772}"/>
                </a:ext>
              </a:extLst>
            </p:cNvPr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6020;p68">
              <a:extLst>
                <a:ext uri="{FF2B5EF4-FFF2-40B4-BE49-F238E27FC236}">
                  <a16:creationId xmlns:a16="http://schemas.microsoft.com/office/drawing/2014/main" id="{3EAC6E7A-BBDB-E07D-7B7E-4CD989B77DA5}"/>
                </a:ext>
              </a:extLst>
            </p:cNvPr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6021;p68">
              <a:extLst>
                <a:ext uri="{FF2B5EF4-FFF2-40B4-BE49-F238E27FC236}">
                  <a16:creationId xmlns:a16="http://schemas.microsoft.com/office/drawing/2014/main" id="{0D8F590B-F309-2515-3308-48B97E559C3E}"/>
                </a:ext>
              </a:extLst>
            </p:cNvPr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6022;p68">
              <a:extLst>
                <a:ext uri="{FF2B5EF4-FFF2-40B4-BE49-F238E27FC236}">
                  <a16:creationId xmlns:a16="http://schemas.microsoft.com/office/drawing/2014/main" id="{AEE07EA9-CC56-D77C-0711-80B059B19C9B}"/>
                </a:ext>
              </a:extLst>
            </p:cNvPr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6023;p68">
              <a:extLst>
                <a:ext uri="{FF2B5EF4-FFF2-40B4-BE49-F238E27FC236}">
                  <a16:creationId xmlns:a16="http://schemas.microsoft.com/office/drawing/2014/main" id="{2F163357-A736-C61F-DF99-19CBA4E234F5}"/>
                </a:ext>
              </a:extLst>
            </p:cNvPr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6024;p68">
              <a:extLst>
                <a:ext uri="{FF2B5EF4-FFF2-40B4-BE49-F238E27FC236}">
                  <a16:creationId xmlns:a16="http://schemas.microsoft.com/office/drawing/2014/main" id="{362B3080-A38E-98AB-74B5-A3C88C66FC26}"/>
                </a:ext>
              </a:extLst>
            </p:cNvPr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6025;p68">
              <a:extLst>
                <a:ext uri="{FF2B5EF4-FFF2-40B4-BE49-F238E27FC236}">
                  <a16:creationId xmlns:a16="http://schemas.microsoft.com/office/drawing/2014/main" id="{65016417-7566-78AD-EECE-87EE3C95DE9F}"/>
                </a:ext>
              </a:extLst>
            </p:cNvPr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6026;p68">
              <a:extLst>
                <a:ext uri="{FF2B5EF4-FFF2-40B4-BE49-F238E27FC236}">
                  <a16:creationId xmlns:a16="http://schemas.microsoft.com/office/drawing/2014/main" id="{DAFEDC9B-9802-B014-696C-5D6FE991ACDD}"/>
                </a:ext>
              </a:extLst>
            </p:cNvPr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6027;p68">
              <a:extLst>
                <a:ext uri="{FF2B5EF4-FFF2-40B4-BE49-F238E27FC236}">
                  <a16:creationId xmlns:a16="http://schemas.microsoft.com/office/drawing/2014/main" id="{20118E37-1B04-E45F-AF0A-C1B193C71B17}"/>
                </a:ext>
              </a:extLst>
            </p:cNvPr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6028;p68">
              <a:extLst>
                <a:ext uri="{FF2B5EF4-FFF2-40B4-BE49-F238E27FC236}">
                  <a16:creationId xmlns:a16="http://schemas.microsoft.com/office/drawing/2014/main" id="{909C3126-F6B0-B1E1-3423-D66834DEBC92}"/>
                </a:ext>
              </a:extLst>
            </p:cNvPr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6029;p68">
              <a:extLst>
                <a:ext uri="{FF2B5EF4-FFF2-40B4-BE49-F238E27FC236}">
                  <a16:creationId xmlns:a16="http://schemas.microsoft.com/office/drawing/2014/main" id="{869C74AF-4395-695C-02AA-24F77B9D3C64}"/>
                </a:ext>
              </a:extLst>
            </p:cNvPr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6030;p68">
              <a:extLst>
                <a:ext uri="{FF2B5EF4-FFF2-40B4-BE49-F238E27FC236}">
                  <a16:creationId xmlns:a16="http://schemas.microsoft.com/office/drawing/2014/main" id="{669DAB2C-2396-961E-DC67-E82FE326CCEB}"/>
                </a:ext>
              </a:extLst>
            </p:cNvPr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6031;p68">
              <a:extLst>
                <a:ext uri="{FF2B5EF4-FFF2-40B4-BE49-F238E27FC236}">
                  <a16:creationId xmlns:a16="http://schemas.microsoft.com/office/drawing/2014/main" id="{DFAB768E-EAF5-D3E9-E8F0-62D769E7AFD0}"/>
                </a:ext>
              </a:extLst>
            </p:cNvPr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6032;p68">
              <a:extLst>
                <a:ext uri="{FF2B5EF4-FFF2-40B4-BE49-F238E27FC236}">
                  <a16:creationId xmlns:a16="http://schemas.microsoft.com/office/drawing/2014/main" id="{86C5CBEE-DFD2-0148-F1B7-78D43CC00979}"/>
                </a:ext>
              </a:extLst>
            </p:cNvPr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6033;p68">
              <a:extLst>
                <a:ext uri="{FF2B5EF4-FFF2-40B4-BE49-F238E27FC236}">
                  <a16:creationId xmlns:a16="http://schemas.microsoft.com/office/drawing/2014/main" id="{CE089600-9E95-B0BD-4548-7A9938D4E20D}"/>
                </a:ext>
              </a:extLst>
            </p:cNvPr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6034;p68">
              <a:extLst>
                <a:ext uri="{FF2B5EF4-FFF2-40B4-BE49-F238E27FC236}">
                  <a16:creationId xmlns:a16="http://schemas.microsoft.com/office/drawing/2014/main" id="{B788B780-F5C1-8971-2CCF-1CB33606E038}"/>
                </a:ext>
              </a:extLst>
            </p:cNvPr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6035;p68">
              <a:extLst>
                <a:ext uri="{FF2B5EF4-FFF2-40B4-BE49-F238E27FC236}">
                  <a16:creationId xmlns:a16="http://schemas.microsoft.com/office/drawing/2014/main" id="{16A05A90-B7B6-303A-931C-7127C1FC7DF7}"/>
                </a:ext>
              </a:extLst>
            </p:cNvPr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6036;p68">
              <a:extLst>
                <a:ext uri="{FF2B5EF4-FFF2-40B4-BE49-F238E27FC236}">
                  <a16:creationId xmlns:a16="http://schemas.microsoft.com/office/drawing/2014/main" id="{142C8A52-638C-8A91-1D13-D6CBBE659CB1}"/>
                </a:ext>
              </a:extLst>
            </p:cNvPr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6037;p68">
              <a:extLst>
                <a:ext uri="{FF2B5EF4-FFF2-40B4-BE49-F238E27FC236}">
                  <a16:creationId xmlns:a16="http://schemas.microsoft.com/office/drawing/2014/main" id="{2E37CFBE-D826-4651-67E3-85CFB30F7910}"/>
                </a:ext>
              </a:extLst>
            </p:cNvPr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6038;p68">
              <a:extLst>
                <a:ext uri="{FF2B5EF4-FFF2-40B4-BE49-F238E27FC236}">
                  <a16:creationId xmlns:a16="http://schemas.microsoft.com/office/drawing/2014/main" id="{D2EE9C80-24F2-C3B5-B401-CFF849273B36}"/>
                </a:ext>
              </a:extLst>
            </p:cNvPr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6039;p68">
              <a:extLst>
                <a:ext uri="{FF2B5EF4-FFF2-40B4-BE49-F238E27FC236}">
                  <a16:creationId xmlns:a16="http://schemas.microsoft.com/office/drawing/2014/main" id="{05035023-A05B-F481-2048-F3FAF1A8FAE7}"/>
                </a:ext>
              </a:extLst>
            </p:cNvPr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6040;p68">
              <a:extLst>
                <a:ext uri="{FF2B5EF4-FFF2-40B4-BE49-F238E27FC236}">
                  <a16:creationId xmlns:a16="http://schemas.microsoft.com/office/drawing/2014/main" id="{4CA5E367-341E-1053-7CF6-B96B5824A27F}"/>
                </a:ext>
              </a:extLst>
            </p:cNvPr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6041;p68">
              <a:extLst>
                <a:ext uri="{FF2B5EF4-FFF2-40B4-BE49-F238E27FC236}">
                  <a16:creationId xmlns:a16="http://schemas.microsoft.com/office/drawing/2014/main" id="{5A00FC34-D78D-5786-F47D-D98E937334C7}"/>
                </a:ext>
              </a:extLst>
            </p:cNvPr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6042;p68">
              <a:extLst>
                <a:ext uri="{FF2B5EF4-FFF2-40B4-BE49-F238E27FC236}">
                  <a16:creationId xmlns:a16="http://schemas.microsoft.com/office/drawing/2014/main" id="{972288FE-4722-F415-D3AF-D9FEC4DC9218}"/>
                </a:ext>
              </a:extLst>
            </p:cNvPr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6043;p68">
              <a:extLst>
                <a:ext uri="{FF2B5EF4-FFF2-40B4-BE49-F238E27FC236}">
                  <a16:creationId xmlns:a16="http://schemas.microsoft.com/office/drawing/2014/main" id="{2BF2ACD6-194A-0D3A-277C-B1A156A44425}"/>
                </a:ext>
              </a:extLst>
            </p:cNvPr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6044;p68">
              <a:extLst>
                <a:ext uri="{FF2B5EF4-FFF2-40B4-BE49-F238E27FC236}">
                  <a16:creationId xmlns:a16="http://schemas.microsoft.com/office/drawing/2014/main" id="{2340244C-88ED-1BF0-F2EE-A64BF9D14006}"/>
                </a:ext>
              </a:extLst>
            </p:cNvPr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6045;p68">
              <a:extLst>
                <a:ext uri="{FF2B5EF4-FFF2-40B4-BE49-F238E27FC236}">
                  <a16:creationId xmlns:a16="http://schemas.microsoft.com/office/drawing/2014/main" id="{653ED162-F7CC-84CE-F7DA-D54470A6EAD6}"/>
                </a:ext>
              </a:extLst>
            </p:cNvPr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6046;p68">
              <a:extLst>
                <a:ext uri="{FF2B5EF4-FFF2-40B4-BE49-F238E27FC236}">
                  <a16:creationId xmlns:a16="http://schemas.microsoft.com/office/drawing/2014/main" id="{2E3F642F-1A11-F10C-0C80-4E414C1E9164}"/>
                </a:ext>
              </a:extLst>
            </p:cNvPr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6047;p68">
              <a:extLst>
                <a:ext uri="{FF2B5EF4-FFF2-40B4-BE49-F238E27FC236}">
                  <a16:creationId xmlns:a16="http://schemas.microsoft.com/office/drawing/2014/main" id="{CF5F46C0-6766-956C-B338-70E89A217547}"/>
                </a:ext>
              </a:extLst>
            </p:cNvPr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6048;p68">
              <a:extLst>
                <a:ext uri="{FF2B5EF4-FFF2-40B4-BE49-F238E27FC236}">
                  <a16:creationId xmlns:a16="http://schemas.microsoft.com/office/drawing/2014/main" id="{983B7BDD-3877-4C0C-4429-FCEBB4F661A5}"/>
                </a:ext>
              </a:extLst>
            </p:cNvPr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6049;p68">
              <a:extLst>
                <a:ext uri="{FF2B5EF4-FFF2-40B4-BE49-F238E27FC236}">
                  <a16:creationId xmlns:a16="http://schemas.microsoft.com/office/drawing/2014/main" id="{D68D3794-8DAD-3194-D6DC-37AEC8359278}"/>
                </a:ext>
              </a:extLst>
            </p:cNvPr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6050;p68">
              <a:extLst>
                <a:ext uri="{FF2B5EF4-FFF2-40B4-BE49-F238E27FC236}">
                  <a16:creationId xmlns:a16="http://schemas.microsoft.com/office/drawing/2014/main" id="{D6868F4B-95CE-2EC1-A8FE-91F6BFC17AAB}"/>
                </a:ext>
              </a:extLst>
            </p:cNvPr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6051;p68">
              <a:extLst>
                <a:ext uri="{FF2B5EF4-FFF2-40B4-BE49-F238E27FC236}">
                  <a16:creationId xmlns:a16="http://schemas.microsoft.com/office/drawing/2014/main" id="{1B982386-0FE1-5C52-6790-8B8BFC524EFE}"/>
                </a:ext>
              </a:extLst>
            </p:cNvPr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6052;p68">
              <a:extLst>
                <a:ext uri="{FF2B5EF4-FFF2-40B4-BE49-F238E27FC236}">
                  <a16:creationId xmlns:a16="http://schemas.microsoft.com/office/drawing/2014/main" id="{FEC80607-E5A7-BA24-813C-0283892F5240}"/>
                </a:ext>
              </a:extLst>
            </p:cNvPr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6053;p68">
              <a:extLst>
                <a:ext uri="{FF2B5EF4-FFF2-40B4-BE49-F238E27FC236}">
                  <a16:creationId xmlns:a16="http://schemas.microsoft.com/office/drawing/2014/main" id="{9448EBCA-49FD-C6C9-6F49-395AFDFD173F}"/>
                </a:ext>
              </a:extLst>
            </p:cNvPr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6054;p68">
              <a:extLst>
                <a:ext uri="{FF2B5EF4-FFF2-40B4-BE49-F238E27FC236}">
                  <a16:creationId xmlns:a16="http://schemas.microsoft.com/office/drawing/2014/main" id="{99762955-B000-2959-EBD4-1353E21F1FCD}"/>
                </a:ext>
              </a:extLst>
            </p:cNvPr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6055;p68">
              <a:extLst>
                <a:ext uri="{FF2B5EF4-FFF2-40B4-BE49-F238E27FC236}">
                  <a16:creationId xmlns:a16="http://schemas.microsoft.com/office/drawing/2014/main" id="{7B5B8AD1-C22F-B136-D264-AE9A2C095BAC}"/>
                </a:ext>
              </a:extLst>
            </p:cNvPr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6056;p68">
              <a:extLst>
                <a:ext uri="{FF2B5EF4-FFF2-40B4-BE49-F238E27FC236}">
                  <a16:creationId xmlns:a16="http://schemas.microsoft.com/office/drawing/2014/main" id="{EECBA528-AAE1-412D-816D-FC8B1766B08F}"/>
                </a:ext>
              </a:extLst>
            </p:cNvPr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6057;p68">
              <a:extLst>
                <a:ext uri="{FF2B5EF4-FFF2-40B4-BE49-F238E27FC236}">
                  <a16:creationId xmlns:a16="http://schemas.microsoft.com/office/drawing/2014/main" id="{00963220-B76F-1749-5C39-054A64B984E5}"/>
                </a:ext>
              </a:extLst>
            </p:cNvPr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6058;p68">
              <a:extLst>
                <a:ext uri="{FF2B5EF4-FFF2-40B4-BE49-F238E27FC236}">
                  <a16:creationId xmlns:a16="http://schemas.microsoft.com/office/drawing/2014/main" id="{E176DF0A-3789-C905-8C36-CA8C48DECFC7}"/>
                </a:ext>
              </a:extLst>
            </p:cNvPr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6059;p68">
              <a:extLst>
                <a:ext uri="{FF2B5EF4-FFF2-40B4-BE49-F238E27FC236}">
                  <a16:creationId xmlns:a16="http://schemas.microsoft.com/office/drawing/2014/main" id="{D93A073B-AAA6-97A7-3554-77E0D56EC09C}"/>
                </a:ext>
              </a:extLst>
            </p:cNvPr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6060;p68">
              <a:extLst>
                <a:ext uri="{FF2B5EF4-FFF2-40B4-BE49-F238E27FC236}">
                  <a16:creationId xmlns:a16="http://schemas.microsoft.com/office/drawing/2014/main" id="{1A843649-52B1-3F02-1CFF-5AA011B9B022}"/>
                </a:ext>
              </a:extLst>
            </p:cNvPr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6061;p68">
              <a:extLst>
                <a:ext uri="{FF2B5EF4-FFF2-40B4-BE49-F238E27FC236}">
                  <a16:creationId xmlns:a16="http://schemas.microsoft.com/office/drawing/2014/main" id="{78E9C14F-F079-34C1-A2F1-366007980D70}"/>
                </a:ext>
              </a:extLst>
            </p:cNvPr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6062;p68">
              <a:extLst>
                <a:ext uri="{FF2B5EF4-FFF2-40B4-BE49-F238E27FC236}">
                  <a16:creationId xmlns:a16="http://schemas.microsoft.com/office/drawing/2014/main" id="{FCE26D9C-DBCD-DE82-9925-A13A141ECCA4}"/>
                </a:ext>
              </a:extLst>
            </p:cNvPr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6063;p68">
              <a:extLst>
                <a:ext uri="{FF2B5EF4-FFF2-40B4-BE49-F238E27FC236}">
                  <a16:creationId xmlns:a16="http://schemas.microsoft.com/office/drawing/2014/main" id="{1C47C062-61D7-28CC-9B29-2BD2966E5505}"/>
                </a:ext>
              </a:extLst>
            </p:cNvPr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6064;p68">
              <a:extLst>
                <a:ext uri="{FF2B5EF4-FFF2-40B4-BE49-F238E27FC236}">
                  <a16:creationId xmlns:a16="http://schemas.microsoft.com/office/drawing/2014/main" id="{244B9969-C1A5-74CC-F1F3-13DF3C330D80}"/>
                </a:ext>
              </a:extLst>
            </p:cNvPr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6065;p68">
              <a:extLst>
                <a:ext uri="{FF2B5EF4-FFF2-40B4-BE49-F238E27FC236}">
                  <a16:creationId xmlns:a16="http://schemas.microsoft.com/office/drawing/2014/main" id="{659F83F8-FFDF-FCD3-881A-670BE41E02B9}"/>
                </a:ext>
              </a:extLst>
            </p:cNvPr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6066;p68">
              <a:extLst>
                <a:ext uri="{FF2B5EF4-FFF2-40B4-BE49-F238E27FC236}">
                  <a16:creationId xmlns:a16="http://schemas.microsoft.com/office/drawing/2014/main" id="{B4322AE4-D5DC-5FEA-1C3B-266A914C1C36}"/>
                </a:ext>
              </a:extLst>
            </p:cNvPr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6067;p68">
              <a:extLst>
                <a:ext uri="{FF2B5EF4-FFF2-40B4-BE49-F238E27FC236}">
                  <a16:creationId xmlns:a16="http://schemas.microsoft.com/office/drawing/2014/main" id="{C651919D-01B0-28E8-49AB-38B2D64058D2}"/>
                </a:ext>
              </a:extLst>
            </p:cNvPr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6068;p68">
              <a:extLst>
                <a:ext uri="{FF2B5EF4-FFF2-40B4-BE49-F238E27FC236}">
                  <a16:creationId xmlns:a16="http://schemas.microsoft.com/office/drawing/2014/main" id="{0A671C70-0B9A-3EB1-253B-63282434399A}"/>
                </a:ext>
              </a:extLst>
            </p:cNvPr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6069;p68">
              <a:extLst>
                <a:ext uri="{FF2B5EF4-FFF2-40B4-BE49-F238E27FC236}">
                  <a16:creationId xmlns:a16="http://schemas.microsoft.com/office/drawing/2014/main" id="{824A5FA8-6F14-5D04-5C75-04CEF89C4789}"/>
                </a:ext>
              </a:extLst>
            </p:cNvPr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6070;p68">
              <a:extLst>
                <a:ext uri="{FF2B5EF4-FFF2-40B4-BE49-F238E27FC236}">
                  <a16:creationId xmlns:a16="http://schemas.microsoft.com/office/drawing/2014/main" id="{D500795A-36F5-F925-7F7B-0F0291198D87}"/>
                </a:ext>
              </a:extLst>
            </p:cNvPr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6071;p68">
              <a:extLst>
                <a:ext uri="{FF2B5EF4-FFF2-40B4-BE49-F238E27FC236}">
                  <a16:creationId xmlns:a16="http://schemas.microsoft.com/office/drawing/2014/main" id="{E8DF00B5-B96E-3722-FA80-B6265D55C3FF}"/>
                </a:ext>
              </a:extLst>
            </p:cNvPr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6072;p68">
              <a:extLst>
                <a:ext uri="{FF2B5EF4-FFF2-40B4-BE49-F238E27FC236}">
                  <a16:creationId xmlns:a16="http://schemas.microsoft.com/office/drawing/2014/main" id="{68F23CED-E674-CFD8-2F08-E08F5977FF74}"/>
                </a:ext>
              </a:extLst>
            </p:cNvPr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6073;p68">
              <a:extLst>
                <a:ext uri="{FF2B5EF4-FFF2-40B4-BE49-F238E27FC236}">
                  <a16:creationId xmlns:a16="http://schemas.microsoft.com/office/drawing/2014/main" id="{1D63FC2B-334B-B181-4731-72337141719A}"/>
                </a:ext>
              </a:extLst>
            </p:cNvPr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6074;p68">
              <a:extLst>
                <a:ext uri="{FF2B5EF4-FFF2-40B4-BE49-F238E27FC236}">
                  <a16:creationId xmlns:a16="http://schemas.microsoft.com/office/drawing/2014/main" id="{2B03C2F3-1D33-16AE-2D48-14877D9ADA8B}"/>
                </a:ext>
              </a:extLst>
            </p:cNvPr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6075;p68">
              <a:extLst>
                <a:ext uri="{FF2B5EF4-FFF2-40B4-BE49-F238E27FC236}">
                  <a16:creationId xmlns:a16="http://schemas.microsoft.com/office/drawing/2014/main" id="{1A7C6283-D0D2-149E-9565-4E6E56A799D0}"/>
                </a:ext>
              </a:extLst>
            </p:cNvPr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6076;p68">
              <a:extLst>
                <a:ext uri="{FF2B5EF4-FFF2-40B4-BE49-F238E27FC236}">
                  <a16:creationId xmlns:a16="http://schemas.microsoft.com/office/drawing/2014/main" id="{366F412E-F9EB-656A-9C98-B99D568A4067}"/>
                </a:ext>
              </a:extLst>
            </p:cNvPr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6077;p68">
              <a:extLst>
                <a:ext uri="{FF2B5EF4-FFF2-40B4-BE49-F238E27FC236}">
                  <a16:creationId xmlns:a16="http://schemas.microsoft.com/office/drawing/2014/main" id="{FDBAE166-E064-3AF0-CED6-8BA654479815}"/>
                </a:ext>
              </a:extLst>
            </p:cNvPr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6078;p68">
              <a:extLst>
                <a:ext uri="{FF2B5EF4-FFF2-40B4-BE49-F238E27FC236}">
                  <a16:creationId xmlns:a16="http://schemas.microsoft.com/office/drawing/2014/main" id="{139508C4-6208-E3F1-153C-7A4DC2503475}"/>
                </a:ext>
              </a:extLst>
            </p:cNvPr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6079;p68">
              <a:extLst>
                <a:ext uri="{FF2B5EF4-FFF2-40B4-BE49-F238E27FC236}">
                  <a16:creationId xmlns:a16="http://schemas.microsoft.com/office/drawing/2014/main" id="{A679B076-E2DF-9028-E012-BB9421ACC7F8}"/>
                </a:ext>
              </a:extLst>
            </p:cNvPr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6080;p68">
              <a:extLst>
                <a:ext uri="{FF2B5EF4-FFF2-40B4-BE49-F238E27FC236}">
                  <a16:creationId xmlns:a16="http://schemas.microsoft.com/office/drawing/2014/main" id="{C023AE8C-A750-BDDB-B563-C12B81332F4A}"/>
                </a:ext>
              </a:extLst>
            </p:cNvPr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6081;p68">
              <a:extLst>
                <a:ext uri="{FF2B5EF4-FFF2-40B4-BE49-F238E27FC236}">
                  <a16:creationId xmlns:a16="http://schemas.microsoft.com/office/drawing/2014/main" id="{85B20273-A637-A858-C212-4CBE9FCD0B1D}"/>
                </a:ext>
              </a:extLst>
            </p:cNvPr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6082;p68">
              <a:extLst>
                <a:ext uri="{FF2B5EF4-FFF2-40B4-BE49-F238E27FC236}">
                  <a16:creationId xmlns:a16="http://schemas.microsoft.com/office/drawing/2014/main" id="{2D8DDB01-FEE4-5CAB-F332-12FD0EA95B8D}"/>
                </a:ext>
              </a:extLst>
            </p:cNvPr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6083;p68">
              <a:extLst>
                <a:ext uri="{FF2B5EF4-FFF2-40B4-BE49-F238E27FC236}">
                  <a16:creationId xmlns:a16="http://schemas.microsoft.com/office/drawing/2014/main" id="{862B1B1E-DB11-F0CC-A56C-7E88D6A7AF53}"/>
                </a:ext>
              </a:extLst>
            </p:cNvPr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6084;p68">
              <a:extLst>
                <a:ext uri="{FF2B5EF4-FFF2-40B4-BE49-F238E27FC236}">
                  <a16:creationId xmlns:a16="http://schemas.microsoft.com/office/drawing/2014/main" id="{7CED1D9C-2839-B9DA-FAA1-D7B70468C69D}"/>
                </a:ext>
              </a:extLst>
            </p:cNvPr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6085;p68">
              <a:extLst>
                <a:ext uri="{FF2B5EF4-FFF2-40B4-BE49-F238E27FC236}">
                  <a16:creationId xmlns:a16="http://schemas.microsoft.com/office/drawing/2014/main" id="{C70E288B-7F3D-6B1F-163A-BCCB303BEC1D}"/>
                </a:ext>
              </a:extLst>
            </p:cNvPr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6086;p68">
              <a:extLst>
                <a:ext uri="{FF2B5EF4-FFF2-40B4-BE49-F238E27FC236}">
                  <a16:creationId xmlns:a16="http://schemas.microsoft.com/office/drawing/2014/main" id="{A39E167F-7931-24BB-0036-A37FEE6282D9}"/>
                </a:ext>
              </a:extLst>
            </p:cNvPr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6087;p68">
              <a:extLst>
                <a:ext uri="{FF2B5EF4-FFF2-40B4-BE49-F238E27FC236}">
                  <a16:creationId xmlns:a16="http://schemas.microsoft.com/office/drawing/2014/main" id="{0D894778-896F-8363-E4B0-6B3F79574663}"/>
                </a:ext>
              </a:extLst>
            </p:cNvPr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6088;p68">
              <a:extLst>
                <a:ext uri="{FF2B5EF4-FFF2-40B4-BE49-F238E27FC236}">
                  <a16:creationId xmlns:a16="http://schemas.microsoft.com/office/drawing/2014/main" id="{3CE2CD0E-9D28-EC6C-B561-186FBC5B5090}"/>
                </a:ext>
              </a:extLst>
            </p:cNvPr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6089;p68">
              <a:extLst>
                <a:ext uri="{FF2B5EF4-FFF2-40B4-BE49-F238E27FC236}">
                  <a16:creationId xmlns:a16="http://schemas.microsoft.com/office/drawing/2014/main" id="{B07C034A-2AC3-0C34-5595-B0605832DB58}"/>
                </a:ext>
              </a:extLst>
            </p:cNvPr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6090;p68">
              <a:extLst>
                <a:ext uri="{FF2B5EF4-FFF2-40B4-BE49-F238E27FC236}">
                  <a16:creationId xmlns:a16="http://schemas.microsoft.com/office/drawing/2014/main" id="{647D9DDB-1F31-88D5-CD1D-57E16E68866A}"/>
                </a:ext>
              </a:extLst>
            </p:cNvPr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6091;p68">
              <a:extLst>
                <a:ext uri="{FF2B5EF4-FFF2-40B4-BE49-F238E27FC236}">
                  <a16:creationId xmlns:a16="http://schemas.microsoft.com/office/drawing/2014/main" id="{6F0B171B-B409-2708-9C50-5E921AB8B387}"/>
                </a:ext>
              </a:extLst>
            </p:cNvPr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6092;p68">
              <a:extLst>
                <a:ext uri="{FF2B5EF4-FFF2-40B4-BE49-F238E27FC236}">
                  <a16:creationId xmlns:a16="http://schemas.microsoft.com/office/drawing/2014/main" id="{639692A1-D4FC-0321-261C-2BFF231D95F6}"/>
                </a:ext>
              </a:extLst>
            </p:cNvPr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6093;p68">
              <a:extLst>
                <a:ext uri="{FF2B5EF4-FFF2-40B4-BE49-F238E27FC236}">
                  <a16:creationId xmlns:a16="http://schemas.microsoft.com/office/drawing/2014/main" id="{7798DC19-EF42-7663-7E68-64EB06C1190C}"/>
                </a:ext>
              </a:extLst>
            </p:cNvPr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6094;p68">
              <a:extLst>
                <a:ext uri="{FF2B5EF4-FFF2-40B4-BE49-F238E27FC236}">
                  <a16:creationId xmlns:a16="http://schemas.microsoft.com/office/drawing/2014/main" id="{101387B3-5603-010B-4F80-C85C401178E8}"/>
                </a:ext>
              </a:extLst>
            </p:cNvPr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6095;p68">
              <a:extLst>
                <a:ext uri="{FF2B5EF4-FFF2-40B4-BE49-F238E27FC236}">
                  <a16:creationId xmlns:a16="http://schemas.microsoft.com/office/drawing/2014/main" id="{112801F4-026C-82B4-DBEF-6517F5CA852B}"/>
                </a:ext>
              </a:extLst>
            </p:cNvPr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6096;p68">
              <a:extLst>
                <a:ext uri="{FF2B5EF4-FFF2-40B4-BE49-F238E27FC236}">
                  <a16:creationId xmlns:a16="http://schemas.microsoft.com/office/drawing/2014/main" id="{F0A7EFC4-3BB5-48F5-1118-920DF8493098}"/>
                </a:ext>
              </a:extLst>
            </p:cNvPr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6097;p68">
              <a:extLst>
                <a:ext uri="{FF2B5EF4-FFF2-40B4-BE49-F238E27FC236}">
                  <a16:creationId xmlns:a16="http://schemas.microsoft.com/office/drawing/2014/main" id="{66DFA556-4FE7-EED0-C1E5-DC07C6338C6B}"/>
                </a:ext>
              </a:extLst>
            </p:cNvPr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6098;p68">
              <a:extLst>
                <a:ext uri="{FF2B5EF4-FFF2-40B4-BE49-F238E27FC236}">
                  <a16:creationId xmlns:a16="http://schemas.microsoft.com/office/drawing/2014/main" id="{48723F43-910B-349E-98AF-CA2BEA484047}"/>
                </a:ext>
              </a:extLst>
            </p:cNvPr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6099;p68">
              <a:extLst>
                <a:ext uri="{FF2B5EF4-FFF2-40B4-BE49-F238E27FC236}">
                  <a16:creationId xmlns:a16="http://schemas.microsoft.com/office/drawing/2014/main" id="{940F313C-71CF-37C9-F631-4976141B5E57}"/>
                </a:ext>
              </a:extLst>
            </p:cNvPr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6100;p68">
              <a:extLst>
                <a:ext uri="{FF2B5EF4-FFF2-40B4-BE49-F238E27FC236}">
                  <a16:creationId xmlns:a16="http://schemas.microsoft.com/office/drawing/2014/main" id="{90D783BE-D88A-997C-0A02-22DD58C0C393}"/>
                </a:ext>
              </a:extLst>
            </p:cNvPr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6101;p68">
              <a:extLst>
                <a:ext uri="{FF2B5EF4-FFF2-40B4-BE49-F238E27FC236}">
                  <a16:creationId xmlns:a16="http://schemas.microsoft.com/office/drawing/2014/main" id="{A83AF6BF-6112-E22A-24F1-850A16757B5A}"/>
                </a:ext>
              </a:extLst>
            </p:cNvPr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6102;p68">
              <a:extLst>
                <a:ext uri="{FF2B5EF4-FFF2-40B4-BE49-F238E27FC236}">
                  <a16:creationId xmlns:a16="http://schemas.microsoft.com/office/drawing/2014/main" id="{5ECF31B9-F384-8AFE-B4FC-3DBED4F396C9}"/>
                </a:ext>
              </a:extLst>
            </p:cNvPr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6103;p68">
              <a:extLst>
                <a:ext uri="{FF2B5EF4-FFF2-40B4-BE49-F238E27FC236}">
                  <a16:creationId xmlns:a16="http://schemas.microsoft.com/office/drawing/2014/main" id="{C7E5704C-32FA-896E-3801-EF4EB11774C2}"/>
                </a:ext>
              </a:extLst>
            </p:cNvPr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6104;p68">
              <a:extLst>
                <a:ext uri="{FF2B5EF4-FFF2-40B4-BE49-F238E27FC236}">
                  <a16:creationId xmlns:a16="http://schemas.microsoft.com/office/drawing/2014/main" id="{EB2288A5-2646-8D04-37E3-79E7C3EAE15D}"/>
                </a:ext>
              </a:extLst>
            </p:cNvPr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6105;p68">
              <a:extLst>
                <a:ext uri="{FF2B5EF4-FFF2-40B4-BE49-F238E27FC236}">
                  <a16:creationId xmlns:a16="http://schemas.microsoft.com/office/drawing/2014/main" id="{F0CE873F-D268-A37B-AA08-A877959ED15B}"/>
                </a:ext>
              </a:extLst>
            </p:cNvPr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6106;p68">
              <a:extLst>
                <a:ext uri="{FF2B5EF4-FFF2-40B4-BE49-F238E27FC236}">
                  <a16:creationId xmlns:a16="http://schemas.microsoft.com/office/drawing/2014/main" id="{7956B040-4E27-11D2-6544-C4F10B5CDF19}"/>
                </a:ext>
              </a:extLst>
            </p:cNvPr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6107;p68">
              <a:extLst>
                <a:ext uri="{FF2B5EF4-FFF2-40B4-BE49-F238E27FC236}">
                  <a16:creationId xmlns:a16="http://schemas.microsoft.com/office/drawing/2014/main" id="{FEDECA66-8F7C-B1DC-99E2-B16854C41C29}"/>
                </a:ext>
              </a:extLst>
            </p:cNvPr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6108;p68">
              <a:extLst>
                <a:ext uri="{FF2B5EF4-FFF2-40B4-BE49-F238E27FC236}">
                  <a16:creationId xmlns:a16="http://schemas.microsoft.com/office/drawing/2014/main" id="{20CE6924-2620-244A-47B5-C98578E5DF34}"/>
                </a:ext>
              </a:extLst>
            </p:cNvPr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6109;p68">
              <a:extLst>
                <a:ext uri="{FF2B5EF4-FFF2-40B4-BE49-F238E27FC236}">
                  <a16:creationId xmlns:a16="http://schemas.microsoft.com/office/drawing/2014/main" id="{50C4AFFE-4D80-276C-CB67-544BD76C8BDA}"/>
                </a:ext>
              </a:extLst>
            </p:cNvPr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6110;p68">
              <a:extLst>
                <a:ext uri="{FF2B5EF4-FFF2-40B4-BE49-F238E27FC236}">
                  <a16:creationId xmlns:a16="http://schemas.microsoft.com/office/drawing/2014/main" id="{ADBAFD17-BC4A-416B-27B7-033346A2FB20}"/>
                </a:ext>
              </a:extLst>
            </p:cNvPr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6111;p68">
              <a:extLst>
                <a:ext uri="{FF2B5EF4-FFF2-40B4-BE49-F238E27FC236}">
                  <a16:creationId xmlns:a16="http://schemas.microsoft.com/office/drawing/2014/main" id="{E11D2195-0846-8408-BACB-00C3BA71710B}"/>
                </a:ext>
              </a:extLst>
            </p:cNvPr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6112;p68">
              <a:extLst>
                <a:ext uri="{FF2B5EF4-FFF2-40B4-BE49-F238E27FC236}">
                  <a16:creationId xmlns:a16="http://schemas.microsoft.com/office/drawing/2014/main" id="{F7484DE1-1E95-0CFE-0C44-11FAEEBF7DBB}"/>
                </a:ext>
              </a:extLst>
            </p:cNvPr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6113;p68">
              <a:extLst>
                <a:ext uri="{FF2B5EF4-FFF2-40B4-BE49-F238E27FC236}">
                  <a16:creationId xmlns:a16="http://schemas.microsoft.com/office/drawing/2014/main" id="{75596C97-FCB1-891D-FA50-E4A296AD1487}"/>
                </a:ext>
              </a:extLst>
            </p:cNvPr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6114;p68">
              <a:extLst>
                <a:ext uri="{FF2B5EF4-FFF2-40B4-BE49-F238E27FC236}">
                  <a16:creationId xmlns:a16="http://schemas.microsoft.com/office/drawing/2014/main" id="{2B351CFD-1CC8-4A33-EBB0-8A1B1C3CF5E6}"/>
                </a:ext>
              </a:extLst>
            </p:cNvPr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6115;p68">
              <a:extLst>
                <a:ext uri="{FF2B5EF4-FFF2-40B4-BE49-F238E27FC236}">
                  <a16:creationId xmlns:a16="http://schemas.microsoft.com/office/drawing/2014/main" id="{4F07E3AF-482E-39E3-AECD-B7480FA9AA53}"/>
                </a:ext>
              </a:extLst>
            </p:cNvPr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6116;p68">
              <a:extLst>
                <a:ext uri="{FF2B5EF4-FFF2-40B4-BE49-F238E27FC236}">
                  <a16:creationId xmlns:a16="http://schemas.microsoft.com/office/drawing/2014/main" id="{FC7AE067-8F41-F983-3DB2-DD8C84D2C7E6}"/>
                </a:ext>
              </a:extLst>
            </p:cNvPr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6117;p68">
              <a:extLst>
                <a:ext uri="{FF2B5EF4-FFF2-40B4-BE49-F238E27FC236}">
                  <a16:creationId xmlns:a16="http://schemas.microsoft.com/office/drawing/2014/main" id="{078E1E84-00C7-4572-A46A-76EEDD1B38D8}"/>
                </a:ext>
              </a:extLst>
            </p:cNvPr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6118;p68">
              <a:extLst>
                <a:ext uri="{FF2B5EF4-FFF2-40B4-BE49-F238E27FC236}">
                  <a16:creationId xmlns:a16="http://schemas.microsoft.com/office/drawing/2014/main" id="{B0A7BF7F-9917-4BE0-7CF1-A4B3DD37CDB6}"/>
                </a:ext>
              </a:extLst>
            </p:cNvPr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6119;p68">
              <a:extLst>
                <a:ext uri="{FF2B5EF4-FFF2-40B4-BE49-F238E27FC236}">
                  <a16:creationId xmlns:a16="http://schemas.microsoft.com/office/drawing/2014/main" id="{8F0DEA48-9BF1-BD2F-421A-7F2D385841EA}"/>
                </a:ext>
              </a:extLst>
            </p:cNvPr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6120;p68">
              <a:extLst>
                <a:ext uri="{FF2B5EF4-FFF2-40B4-BE49-F238E27FC236}">
                  <a16:creationId xmlns:a16="http://schemas.microsoft.com/office/drawing/2014/main" id="{78E30558-9688-83C2-8DF2-E169BD5A83E1}"/>
                </a:ext>
              </a:extLst>
            </p:cNvPr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6121;p68">
              <a:extLst>
                <a:ext uri="{FF2B5EF4-FFF2-40B4-BE49-F238E27FC236}">
                  <a16:creationId xmlns:a16="http://schemas.microsoft.com/office/drawing/2014/main" id="{0FDA4346-8AB8-9C59-F742-5849C84C42AF}"/>
                </a:ext>
              </a:extLst>
            </p:cNvPr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6122;p68">
              <a:extLst>
                <a:ext uri="{FF2B5EF4-FFF2-40B4-BE49-F238E27FC236}">
                  <a16:creationId xmlns:a16="http://schemas.microsoft.com/office/drawing/2014/main" id="{6F9347F3-2D46-B929-8DD6-A06CA4363D93}"/>
                </a:ext>
              </a:extLst>
            </p:cNvPr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6123;p68">
              <a:extLst>
                <a:ext uri="{FF2B5EF4-FFF2-40B4-BE49-F238E27FC236}">
                  <a16:creationId xmlns:a16="http://schemas.microsoft.com/office/drawing/2014/main" id="{9D2CAE72-74EC-1D8F-C375-73959E37D487}"/>
                </a:ext>
              </a:extLst>
            </p:cNvPr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6124;p68">
              <a:extLst>
                <a:ext uri="{FF2B5EF4-FFF2-40B4-BE49-F238E27FC236}">
                  <a16:creationId xmlns:a16="http://schemas.microsoft.com/office/drawing/2014/main" id="{3F440E81-3DF2-4190-294C-CEDF2F735D71}"/>
                </a:ext>
              </a:extLst>
            </p:cNvPr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6125;p68">
              <a:extLst>
                <a:ext uri="{FF2B5EF4-FFF2-40B4-BE49-F238E27FC236}">
                  <a16:creationId xmlns:a16="http://schemas.microsoft.com/office/drawing/2014/main" id="{390155C3-D1D8-ED84-0069-13A5D29AD3D6}"/>
                </a:ext>
              </a:extLst>
            </p:cNvPr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6126;p68">
              <a:extLst>
                <a:ext uri="{FF2B5EF4-FFF2-40B4-BE49-F238E27FC236}">
                  <a16:creationId xmlns:a16="http://schemas.microsoft.com/office/drawing/2014/main" id="{7915320E-6E02-2869-61A8-82C76188EE18}"/>
                </a:ext>
              </a:extLst>
            </p:cNvPr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6127;p68">
              <a:extLst>
                <a:ext uri="{FF2B5EF4-FFF2-40B4-BE49-F238E27FC236}">
                  <a16:creationId xmlns:a16="http://schemas.microsoft.com/office/drawing/2014/main" id="{A395FAE9-4355-2A77-3134-51A6DC7C3309}"/>
                </a:ext>
              </a:extLst>
            </p:cNvPr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6128;p68">
              <a:extLst>
                <a:ext uri="{FF2B5EF4-FFF2-40B4-BE49-F238E27FC236}">
                  <a16:creationId xmlns:a16="http://schemas.microsoft.com/office/drawing/2014/main" id="{B8CEDB8F-3A75-922C-93FD-14B18EC6BA7D}"/>
                </a:ext>
              </a:extLst>
            </p:cNvPr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6129;p68">
              <a:extLst>
                <a:ext uri="{FF2B5EF4-FFF2-40B4-BE49-F238E27FC236}">
                  <a16:creationId xmlns:a16="http://schemas.microsoft.com/office/drawing/2014/main" id="{B459ED52-FD62-B1EF-EDF7-96E4496F51B6}"/>
                </a:ext>
              </a:extLst>
            </p:cNvPr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6130;p68">
              <a:extLst>
                <a:ext uri="{FF2B5EF4-FFF2-40B4-BE49-F238E27FC236}">
                  <a16:creationId xmlns:a16="http://schemas.microsoft.com/office/drawing/2014/main" id="{E52BDE2A-52B5-75FD-BC32-D8BE7C957EE6}"/>
                </a:ext>
              </a:extLst>
            </p:cNvPr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6131;p68">
              <a:extLst>
                <a:ext uri="{FF2B5EF4-FFF2-40B4-BE49-F238E27FC236}">
                  <a16:creationId xmlns:a16="http://schemas.microsoft.com/office/drawing/2014/main" id="{3FF5B33C-DE18-A2B7-E2C7-4150059591D7}"/>
                </a:ext>
              </a:extLst>
            </p:cNvPr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6132;p68">
              <a:extLst>
                <a:ext uri="{FF2B5EF4-FFF2-40B4-BE49-F238E27FC236}">
                  <a16:creationId xmlns:a16="http://schemas.microsoft.com/office/drawing/2014/main" id="{FB54612C-F75B-A2D9-A675-36A0ABBF6D29}"/>
                </a:ext>
              </a:extLst>
            </p:cNvPr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6133;p68">
              <a:extLst>
                <a:ext uri="{FF2B5EF4-FFF2-40B4-BE49-F238E27FC236}">
                  <a16:creationId xmlns:a16="http://schemas.microsoft.com/office/drawing/2014/main" id="{A5527FBE-8C9D-6B0A-EB62-EA4A4D6505A1}"/>
                </a:ext>
              </a:extLst>
            </p:cNvPr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6134;p68">
              <a:extLst>
                <a:ext uri="{FF2B5EF4-FFF2-40B4-BE49-F238E27FC236}">
                  <a16:creationId xmlns:a16="http://schemas.microsoft.com/office/drawing/2014/main" id="{E0185E2C-B6C2-E3CB-B361-8A760AF84714}"/>
                </a:ext>
              </a:extLst>
            </p:cNvPr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6135;p68">
              <a:extLst>
                <a:ext uri="{FF2B5EF4-FFF2-40B4-BE49-F238E27FC236}">
                  <a16:creationId xmlns:a16="http://schemas.microsoft.com/office/drawing/2014/main" id="{608A588B-0157-8C6B-5AA7-9E724A11806D}"/>
                </a:ext>
              </a:extLst>
            </p:cNvPr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6136;p68">
              <a:extLst>
                <a:ext uri="{FF2B5EF4-FFF2-40B4-BE49-F238E27FC236}">
                  <a16:creationId xmlns:a16="http://schemas.microsoft.com/office/drawing/2014/main" id="{2B81F0C2-DDD8-816F-473B-737CB112D86B}"/>
                </a:ext>
              </a:extLst>
            </p:cNvPr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6137;p68">
              <a:extLst>
                <a:ext uri="{FF2B5EF4-FFF2-40B4-BE49-F238E27FC236}">
                  <a16:creationId xmlns:a16="http://schemas.microsoft.com/office/drawing/2014/main" id="{1ECA4EA0-1515-B17A-B126-EAED4906B97D}"/>
                </a:ext>
              </a:extLst>
            </p:cNvPr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6138;p68">
              <a:extLst>
                <a:ext uri="{FF2B5EF4-FFF2-40B4-BE49-F238E27FC236}">
                  <a16:creationId xmlns:a16="http://schemas.microsoft.com/office/drawing/2014/main" id="{26FDB9FF-DC09-5249-6C51-0B66C914F6F8}"/>
                </a:ext>
              </a:extLst>
            </p:cNvPr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6139;p68">
              <a:extLst>
                <a:ext uri="{FF2B5EF4-FFF2-40B4-BE49-F238E27FC236}">
                  <a16:creationId xmlns:a16="http://schemas.microsoft.com/office/drawing/2014/main" id="{20DA9E43-3462-D343-51D8-F335FC4D9B33}"/>
                </a:ext>
              </a:extLst>
            </p:cNvPr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6140;p68">
              <a:extLst>
                <a:ext uri="{FF2B5EF4-FFF2-40B4-BE49-F238E27FC236}">
                  <a16:creationId xmlns:a16="http://schemas.microsoft.com/office/drawing/2014/main" id="{1D73CC0D-59D3-6D6B-8F15-30D48B024FFD}"/>
                </a:ext>
              </a:extLst>
            </p:cNvPr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6141;p68">
              <a:extLst>
                <a:ext uri="{FF2B5EF4-FFF2-40B4-BE49-F238E27FC236}">
                  <a16:creationId xmlns:a16="http://schemas.microsoft.com/office/drawing/2014/main" id="{ABC167A6-608C-AE1C-79CE-0FB60D40C46B}"/>
                </a:ext>
              </a:extLst>
            </p:cNvPr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6142;p68">
              <a:extLst>
                <a:ext uri="{FF2B5EF4-FFF2-40B4-BE49-F238E27FC236}">
                  <a16:creationId xmlns:a16="http://schemas.microsoft.com/office/drawing/2014/main" id="{DB68E69C-4868-DA65-AD35-9371A234F017}"/>
                </a:ext>
              </a:extLst>
            </p:cNvPr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6143;p68">
              <a:extLst>
                <a:ext uri="{FF2B5EF4-FFF2-40B4-BE49-F238E27FC236}">
                  <a16:creationId xmlns:a16="http://schemas.microsoft.com/office/drawing/2014/main" id="{178011E6-C72C-E6C9-C849-417EA8516FF7}"/>
                </a:ext>
              </a:extLst>
            </p:cNvPr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6144;p68">
              <a:extLst>
                <a:ext uri="{FF2B5EF4-FFF2-40B4-BE49-F238E27FC236}">
                  <a16:creationId xmlns:a16="http://schemas.microsoft.com/office/drawing/2014/main" id="{2B319F29-459E-B957-605F-822730E0DED7}"/>
                </a:ext>
              </a:extLst>
            </p:cNvPr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6145;p68">
              <a:extLst>
                <a:ext uri="{FF2B5EF4-FFF2-40B4-BE49-F238E27FC236}">
                  <a16:creationId xmlns:a16="http://schemas.microsoft.com/office/drawing/2014/main" id="{45DFBE1F-804D-7D5E-4BF0-4F33DC28870F}"/>
                </a:ext>
              </a:extLst>
            </p:cNvPr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6146;p68">
              <a:extLst>
                <a:ext uri="{FF2B5EF4-FFF2-40B4-BE49-F238E27FC236}">
                  <a16:creationId xmlns:a16="http://schemas.microsoft.com/office/drawing/2014/main" id="{D0CA4650-F005-406B-EFC0-3CA31B8F250B}"/>
                </a:ext>
              </a:extLst>
            </p:cNvPr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6147;p68">
              <a:extLst>
                <a:ext uri="{FF2B5EF4-FFF2-40B4-BE49-F238E27FC236}">
                  <a16:creationId xmlns:a16="http://schemas.microsoft.com/office/drawing/2014/main" id="{EAF5ED24-B2D1-FE9F-F0EF-0BBF9D94B193}"/>
                </a:ext>
              </a:extLst>
            </p:cNvPr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6148;p68">
              <a:extLst>
                <a:ext uri="{FF2B5EF4-FFF2-40B4-BE49-F238E27FC236}">
                  <a16:creationId xmlns:a16="http://schemas.microsoft.com/office/drawing/2014/main" id="{A225E34B-FB4E-F342-26F9-624C6EB1ABE4}"/>
                </a:ext>
              </a:extLst>
            </p:cNvPr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6149;p68">
              <a:extLst>
                <a:ext uri="{FF2B5EF4-FFF2-40B4-BE49-F238E27FC236}">
                  <a16:creationId xmlns:a16="http://schemas.microsoft.com/office/drawing/2014/main" id="{86269E69-619E-27BC-E6C0-BD3D29F32A15}"/>
                </a:ext>
              </a:extLst>
            </p:cNvPr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6150;p68">
              <a:extLst>
                <a:ext uri="{FF2B5EF4-FFF2-40B4-BE49-F238E27FC236}">
                  <a16:creationId xmlns:a16="http://schemas.microsoft.com/office/drawing/2014/main" id="{24DE399A-48B7-7A68-200D-1A8D44981943}"/>
                </a:ext>
              </a:extLst>
            </p:cNvPr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6151;p68">
              <a:extLst>
                <a:ext uri="{FF2B5EF4-FFF2-40B4-BE49-F238E27FC236}">
                  <a16:creationId xmlns:a16="http://schemas.microsoft.com/office/drawing/2014/main" id="{D4196010-98FB-2B7C-A8B6-745295875648}"/>
                </a:ext>
              </a:extLst>
            </p:cNvPr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6152;p68">
              <a:extLst>
                <a:ext uri="{FF2B5EF4-FFF2-40B4-BE49-F238E27FC236}">
                  <a16:creationId xmlns:a16="http://schemas.microsoft.com/office/drawing/2014/main" id="{DE607A5C-EA66-8483-A029-305DDC0EFDA4}"/>
                </a:ext>
              </a:extLst>
            </p:cNvPr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6153;p68">
              <a:extLst>
                <a:ext uri="{FF2B5EF4-FFF2-40B4-BE49-F238E27FC236}">
                  <a16:creationId xmlns:a16="http://schemas.microsoft.com/office/drawing/2014/main" id="{7A1EDBBD-47FB-1AE2-3626-844C6E060FF2}"/>
                </a:ext>
              </a:extLst>
            </p:cNvPr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6154;p68">
              <a:extLst>
                <a:ext uri="{FF2B5EF4-FFF2-40B4-BE49-F238E27FC236}">
                  <a16:creationId xmlns:a16="http://schemas.microsoft.com/office/drawing/2014/main" id="{4BB936AE-3980-C2B4-C5E8-B47234B5B59E}"/>
                </a:ext>
              </a:extLst>
            </p:cNvPr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6155;p68">
              <a:extLst>
                <a:ext uri="{FF2B5EF4-FFF2-40B4-BE49-F238E27FC236}">
                  <a16:creationId xmlns:a16="http://schemas.microsoft.com/office/drawing/2014/main" id="{9FE3A586-F416-9B48-4775-6D42D77DF8FC}"/>
                </a:ext>
              </a:extLst>
            </p:cNvPr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6156;p68">
              <a:extLst>
                <a:ext uri="{FF2B5EF4-FFF2-40B4-BE49-F238E27FC236}">
                  <a16:creationId xmlns:a16="http://schemas.microsoft.com/office/drawing/2014/main" id="{1A2A86C6-BB24-7A98-36A5-582CE6CC73CB}"/>
                </a:ext>
              </a:extLst>
            </p:cNvPr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6157;p68">
              <a:extLst>
                <a:ext uri="{FF2B5EF4-FFF2-40B4-BE49-F238E27FC236}">
                  <a16:creationId xmlns:a16="http://schemas.microsoft.com/office/drawing/2014/main" id="{538C6921-A4C2-3217-3223-7B5678B41E98}"/>
                </a:ext>
              </a:extLst>
            </p:cNvPr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6158;p68">
              <a:extLst>
                <a:ext uri="{FF2B5EF4-FFF2-40B4-BE49-F238E27FC236}">
                  <a16:creationId xmlns:a16="http://schemas.microsoft.com/office/drawing/2014/main" id="{3F4E2213-C448-266C-BC77-C7DE25622DF9}"/>
                </a:ext>
              </a:extLst>
            </p:cNvPr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6159;p68">
              <a:extLst>
                <a:ext uri="{FF2B5EF4-FFF2-40B4-BE49-F238E27FC236}">
                  <a16:creationId xmlns:a16="http://schemas.microsoft.com/office/drawing/2014/main" id="{5DB859C7-FB69-16CA-5AA0-DAA0FC29D4EE}"/>
                </a:ext>
              </a:extLst>
            </p:cNvPr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6160;p68">
              <a:extLst>
                <a:ext uri="{FF2B5EF4-FFF2-40B4-BE49-F238E27FC236}">
                  <a16:creationId xmlns:a16="http://schemas.microsoft.com/office/drawing/2014/main" id="{C0A0A8F4-DFFE-0C38-EE2B-CD121F836E65}"/>
                </a:ext>
              </a:extLst>
            </p:cNvPr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6161;p68">
              <a:extLst>
                <a:ext uri="{FF2B5EF4-FFF2-40B4-BE49-F238E27FC236}">
                  <a16:creationId xmlns:a16="http://schemas.microsoft.com/office/drawing/2014/main" id="{CE109930-77D8-15C2-0DBF-F8A817958AC7}"/>
                </a:ext>
              </a:extLst>
            </p:cNvPr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6162;p68">
              <a:extLst>
                <a:ext uri="{FF2B5EF4-FFF2-40B4-BE49-F238E27FC236}">
                  <a16:creationId xmlns:a16="http://schemas.microsoft.com/office/drawing/2014/main" id="{217EE3C9-E40B-2FDF-2450-CB136727B5BD}"/>
                </a:ext>
              </a:extLst>
            </p:cNvPr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6163;p68">
              <a:extLst>
                <a:ext uri="{FF2B5EF4-FFF2-40B4-BE49-F238E27FC236}">
                  <a16:creationId xmlns:a16="http://schemas.microsoft.com/office/drawing/2014/main" id="{32BC0928-6702-A9F1-4823-88834F50C93B}"/>
                </a:ext>
              </a:extLst>
            </p:cNvPr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6164;p68">
              <a:extLst>
                <a:ext uri="{FF2B5EF4-FFF2-40B4-BE49-F238E27FC236}">
                  <a16:creationId xmlns:a16="http://schemas.microsoft.com/office/drawing/2014/main" id="{9D51764C-D980-336D-1B4B-971BF685A794}"/>
                </a:ext>
              </a:extLst>
            </p:cNvPr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6165;p68">
              <a:extLst>
                <a:ext uri="{FF2B5EF4-FFF2-40B4-BE49-F238E27FC236}">
                  <a16:creationId xmlns:a16="http://schemas.microsoft.com/office/drawing/2014/main" id="{ACB2CAEA-602B-9415-5143-2DC1F4F27A22}"/>
                </a:ext>
              </a:extLst>
            </p:cNvPr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6166;p68">
              <a:extLst>
                <a:ext uri="{FF2B5EF4-FFF2-40B4-BE49-F238E27FC236}">
                  <a16:creationId xmlns:a16="http://schemas.microsoft.com/office/drawing/2014/main" id="{CA0A0ADB-8776-E574-17E8-38AC51C1A895}"/>
                </a:ext>
              </a:extLst>
            </p:cNvPr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6167;p68">
              <a:extLst>
                <a:ext uri="{FF2B5EF4-FFF2-40B4-BE49-F238E27FC236}">
                  <a16:creationId xmlns:a16="http://schemas.microsoft.com/office/drawing/2014/main" id="{1B9A71AF-8C23-CAF0-59CF-397B94E1CF68}"/>
                </a:ext>
              </a:extLst>
            </p:cNvPr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6168;p68">
              <a:extLst>
                <a:ext uri="{FF2B5EF4-FFF2-40B4-BE49-F238E27FC236}">
                  <a16:creationId xmlns:a16="http://schemas.microsoft.com/office/drawing/2014/main" id="{2DF754AB-686D-4CFA-D33D-B4B7FEBAC43D}"/>
                </a:ext>
              </a:extLst>
            </p:cNvPr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6169;p68">
              <a:extLst>
                <a:ext uri="{FF2B5EF4-FFF2-40B4-BE49-F238E27FC236}">
                  <a16:creationId xmlns:a16="http://schemas.microsoft.com/office/drawing/2014/main" id="{009265D7-2FAB-3D5D-D3F1-C653FEC892C2}"/>
                </a:ext>
              </a:extLst>
            </p:cNvPr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6170;p68">
              <a:extLst>
                <a:ext uri="{FF2B5EF4-FFF2-40B4-BE49-F238E27FC236}">
                  <a16:creationId xmlns:a16="http://schemas.microsoft.com/office/drawing/2014/main" id="{371C4369-2E69-7F8A-397D-710C28347BB6}"/>
                </a:ext>
              </a:extLst>
            </p:cNvPr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6171;p68">
              <a:extLst>
                <a:ext uri="{FF2B5EF4-FFF2-40B4-BE49-F238E27FC236}">
                  <a16:creationId xmlns:a16="http://schemas.microsoft.com/office/drawing/2014/main" id="{8CD98183-2E7A-99D3-9344-0AFF211825E4}"/>
                </a:ext>
              </a:extLst>
            </p:cNvPr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6172;p68">
              <a:extLst>
                <a:ext uri="{FF2B5EF4-FFF2-40B4-BE49-F238E27FC236}">
                  <a16:creationId xmlns:a16="http://schemas.microsoft.com/office/drawing/2014/main" id="{91CDF53C-3244-C5A7-75A1-AB7B9FBE851D}"/>
                </a:ext>
              </a:extLst>
            </p:cNvPr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6173;p68">
              <a:extLst>
                <a:ext uri="{FF2B5EF4-FFF2-40B4-BE49-F238E27FC236}">
                  <a16:creationId xmlns:a16="http://schemas.microsoft.com/office/drawing/2014/main" id="{E253DE38-8FB3-79F5-2C87-D0D639320FC8}"/>
                </a:ext>
              </a:extLst>
            </p:cNvPr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6174;p68">
              <a:extLst>
                <a:ext uri="{FF2B5EF4-FFF2-40B4-BE49-F238E27FC236}">
                  <a16:creationId xmlns:a16="http://schemas.microsoft.com/office/drawing/2014/main" id="{407CCC3E-48B6-A167-E7F9-E75B9BB24B41}"/>
                </a:ext>
              </a:extLst>
            </p:cNvPr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6175;p68">
              <a:extLst>
                <a:ext uri="{FF2B5EF4-FFF2-40B4-BE49-F238E27FC236}">
                  <a16:creationId xmlns:a16="http://schemas.microsoft.com/office/drawing/2014/main" id="{A7AD819C-30CC-C30E-FBCC-C2F17155DC9C}"/>
                </a:ext>
              </a:extLst>
            </p:cNvPr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6176;p68">
              <a:extLst>
                <a:ext uri="{FF2B5EF4-FFF2-40B4-BE49-F238E27FC236}">
                  <a16:creationId xmlns:a16="http://schemas.microsoft.com/office/drawing/2014/main" id="{2D60ABED-408A-9BDE-304B-415D0FDCF157}"/>
                </a:ext>
              </a:extLst>
            </p:cNvPr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6177;p68">
              <a:extLst>
                <a:ext uri="{FF2B5EF4-FFF2-40B4-BE49-F238E27FC236}">
                  <a16:creationId xmlns:a16="http://schemas.microsoft.com/office/drawing/2014/main" id="{78F6D656-8734-F259-98EC-16F4A9362B9F}"/>
                </a:ext>
              </a:extLst>
            </p:cNvPr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6178;p68">
              <a:extLst>
                <a:ext uri="{FF2B5EF4-FFF2-40B4-BE49-F238E27FC236}">
                  <a16:creationId xmlns:a16="http://schemas.microsoft.com/office/drawing/2014/main" id="{AA11DDFF-C4CF-68C7-3798-E56BEF3BE27A}"/>
                </a:ext>
              </a:extLst>
            </p:cNvPr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6179;p68">
              <a:extLst>
                <a:ext uri="{FF2B5EF4-FFF2-40B4-BE49-F238E27FC236}">
                  <a16:creationId xmlns:a16="http://schemas.microsoft.com/office/drawing/2014/main" id="{66B53F09-6B5B-65D1-010C-C1D2E97ED419}"/>
                </a:ext>
              </a:extLst>
            </p:cNvPr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6180;p68">
              <a:extLst>
                <a:ext uri="{FF2B5EF4-FFF2-40B4-BE49-F238E27FC236}">
                  <a16:creationId xmlns:a16="http://schemas.microsoft.com/office/drawing/2014/main" id="{F6CD7B25-C954-57BB-1D5E-08BE57969EB5}"/>
                </a:ext>
              </a:extLst>
            </p:cNvPr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6181;p68">
              <a:extLst>
                <a:ext uri="{FF2B5EF4-FFF2-40B4-BE49-F238E27FC236}">
                  <a16:creationId xmlns:a16="http://schemas.microsoft.com/office/drawing/2014/main" id="{07F94B2A-1433-9F79-DC34-89ED0515D9C9}"/>
                </a:ext>
              </a:extLst>
            </p:cNvPr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6182;p68">
              <a:extLst>
                <a:ext uri="{FF2B5EF4-FFF2-40B4-BE49-F238E27FC236}">
                  <a16:creationId xmlns:a16="http://schemas.microsoft.com/office/drawing/2014/main" id="{CA5A9541-2DA1-D8A9-2080-B89F6A6D7469}"/>
                </a:ext>
              </a:extLst>
            </p:cNvPr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6183;p68">
              <a:extLst>
                <a:ext uri="{FF2B5EF4-FFF2-40B4-BE49-F238E27FC236}">
                  <a16:creationId xmlns:a16="http://schemas.microsoft.com/office/drawing/2014/main" id="{90BDD864-84FA-2152-336C-83E848924F7C}"/>
                </a:ext>
              </a:extLst>
            </p:cNvPr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6184;p68">
              <a:extLst>
                <a:ext uri="{FF2B5EF4-FFF2-40B4-BE49-F238E27FC236}">
                  <a16:creationId xmlns:a16="http://schemas.microsoft.com/office/drawing/2014/main" id="{9760761E-7925-96A4-94D3-CBC823D78F4A}"/>
                </a:ext>
              </a:extLst>
            </p:cNvPr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6185;p68">
              <a:extLst>
                <a:ext uri="{FF2B5EF4-FFF2-40B4-BE49-F238E27FC236}">
                  <a16:creationId xmlns:a16="http://schemas.microsoft.com/office/drawing/2014/main" id="{9C99FE42-A921-1D34-86CC-9BE0252FA570}"/>
                </a:ext>
              </a:extLst>
            </p:cNvPr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6186;p68">
              <a:extLst>
                <a:ext uri="{FF2B5EF4-FFF2-40B4-BE49-F238E27FC236}">
                  <a16:creationId xmlns:a16="http://schemas.microsoft.com/office/drawing/2014/main" id="{C36D0169-3528-D918-14AA-658978D9D8CD}"/>
                </a:ext>
              </a:extLst>
            </p:cNvPr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6187;p68">
              <a:extLst>
                <a:ext uri="{FF2B5EF4-FFF2-40B4-BE49-F238E27FC236}">
                  <a16:creationId xmlns:a16="http://schemas.microsoft.com/office/drawing/2014/main" id="{B0C87CCC-C606-98FC-8E2C-D833B64FF6C1}"/>
                </a:ext>
              </a:extLst>
            </p:cNvPr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6188;p68">
              <a:extLst>
                <a:ext uri="{FF2B5EF4-FFF2-40B4-BE49-F238E27FC236}">
                  <a16:creationId xmlns:a16="http://schemas.microsoft.com/office/drawing/2014/main" id="{48710AE4-8F34-DAB3-35A0-95A6930549FA}"/>
                </a:ext>
              </a:extLst>
            </p:cNvPr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6189;p68">
              <a:extLst>
                <a:ext uri="{FF2B5EF4-FFF2-40B4-BE49-F238E27FC236}">
                  <a16:creationId xmlns:a16="http://schemas.microsoft.com/office/drawing/2014/main" id="{842E7211-E9CF-EB87-A4FD-7C6A5C963C39}"/>
                </a:ext>
              </a:extLst>
            </p:cNvPr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6190;p68">
              <a:extLst>
                <a:ext uri="{FF2B5EF4-FFF2-40B4-BE49-F238E27FC236}">
                  <a16:creationId xmlns:a16="http://schemas.microsoft.com/office/drawing/2014/main" id="{F33A33DE-B3E6-8407-B10B-322136EEF980}"/>
                </a:ext>
              </a:extLst>
            </p:cNvPr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6191;p68">
              <a:extLst>
                <a:ext uri="{FF2B5EF4-FFF2-40B4-BE49-F238E27FC236}">
                  <a16:creationId xmlns:a16="http://schemas.microsoft.com/office/drawing/2014/main" id="{C69563A6-8EBB-AED6-3205-87D70BD09CE6}"/>
                </a:ext>
              </a:extLst>
            </p:cNvPr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6192;p68">
              <a:extLst>
                <a:ext uri="{FF2B5EF4-FFF2-40B4-BE49-F238E27FC236}">
                  <a16:creationId xmlns:a16="http://schemas.microsoft.com/office/drawing/2014/main" id="{9EC3F94B-F821-305C-4C9B-8C2D9EBC6DF6}"/>
                </a:ext>
              </a:extLst>
            </p:cNvPr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6193;p68">
              <a:extLst>
                <a:ext uri="{FF2B5EF4-FFF2-40B4-BE49-F238E27FC236}">
                  <a16:creationId xmlns:a16="http://schemas.microsoft.com/office/drawing/2014/main" id="{E42D6C6F-BB09-D3EF-1885-B9F7847F8BF2}"/>
                </a:ext>
              </a:extLst>
            </p:cNvPr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6194;p68">
              <a:extLst>
                <a:ext uri="{FF2B5EF4-FFF2-40B4-BE49-F238E27FC236}">
                  <a16:creationId xmlns:a16="http://schemas.microsoft.com/office/drawing/2014/main" id="{7654AB15-800B-6169-1A28-DED636C8D944}"/>
                </a:ext>
              </a:extLst>
            </p:cNvPr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6195;p68">
              <a:extLst>
                <a:ext uri="{FF2B5EF4-FFF2-40B4-BE49-F238E27FC236}">
                  <a16:creationId xmlns:a16="http://schemas.microsoft.com/office/drawing/2014/main" id="{E577F757-16FC-EE69-F236-48768235B482}"/>
                </a:ext>
              </a:extLst>
            </p:cNvPr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6196;p68">
              <a:extLst>
                <a:ext uri="{FF2B5EF4-FFF2-40B4-BE49-F238E27FC236}">
                  <a16:creationId xmlns:a16="http://schemas.microsoft.com/office/drawing/2014/main" id="{8D9B211F-B3C7-932F-A507-CFC1777CED91}"/>
                </a:ext>
              </a:extLst>
            </p:cNvPr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6197;p68">
              <a:extLst>
                <a:ext uri="{FF2B5EF4-FFF2-40B4-BE49-F238E27FC236}">
                  <a16:creationId xmlns:a16="http://schemas.microsoft.com/office/drawing/2014/main" id="{C7172E78-3AEF-3940-7CFD-9D9DCD2F71D1}"/>
                </a:ext>
              </a:extLst>
            </p:cNvPr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6198;p68">
              <a:extLst>
                <a:ext uri="{FF2B5EF4-FFF2-40B4-BE49-F238E27FC236}">
                  <a16:creationId xmlns:a16="http://schemas.microsoft.com/office/drawing/2014/main" id="{ED00B6B2-F912-E9BE-5BF8-283BEDB9314C}"/>
                </a:ext>
              </a:extLst>
            </p:cNvPr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6199;p68">
              <a:extLst>
                <a:ext uri="{FF2B5EF4-FFF2-40B4-BE49-F238E27FC236}">
                  <a16:creationId xmlns:a16="http://schemas.microsoft.com/office/drawing/2014/main" id="{6E724E38-F0CC-EA70-F6CC-AF8E20D1A06F}"/>
                </a:ext>
              </a:extLst>
            </p:cNvPr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6200;p68">
              <a:extLst>
                <a:ext uri="{FF2B5EF4-FFF2-40B4-BE49-F238E27FC236}">
                  <a16:creationId xmlns:a16="http://schemas.microsoft.com/office/drawing/2014/main" id="{366F1C7C-FDD0-3A67-D65C-EFB32613FE8E}"/>
                </a:ext>
              </a:extLst>
            </p:cNvPr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6201;p68">
              <a:extLst>
                <a:ext uri="{FF2B5EF4-FFF2-40B4-BE49-F238E27FC236}">
                  <a16:creationId xmlns:a16="http://schemas.microsoft.com/office/drawing/2014/main" id="{A1B499C2-EB34-380C-5492-39DDAC6FD9DD}"/>
                </a:ext>
              </a:extLst>
            </p:cNvPr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6202;p68">
              <a:extLst>
                <a:ext uri="{FF2B5EF4-FFF2-40B4-BE49-F238E27FC236}">
                  <a16:creationId xmlns:a16="http://schemas.microsoft.com/office/drawing/2014/main" id="{0442AB55-06AB-FBB7-B4AB-D0B3403DFD9B}"/>
                </a:ext>
              </a:extLst>
            </p:cNvPr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6203;p68">
              <a:extLst>
                <a:ext uri="{FF2B5EF4-FFF2-40B4-BE49-F238E27FC236}">
                  <a16:creationId xmlns:a16="http://schemas.microsoft.com/office/drawing/2014/main" id="{FCB5D2AD-0698-AA61-E0D5-1A924E102BA1}"/>
                </a:ext>
              </a:extLst>
            </p:cNvPr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6204;p68">
              <a:extLst>
                <a:ext uri="{FF2B5EF4-FFF2-40B4-BE49-F238E27FC236}">
                  <a16:creationId xmlns:a16="http://schemas.microsoft.com/office/drawing/2014/main" id="{4D85B923-9C28-D1F6-9CF3-6CA54F960A3A}"/>
                </a:ext>
              </a:extLst>
            </p:cNvPr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6205;p68">
              <a:extLst>
                <a:ext uri="{FF2B5EF4-FFF2-40B4-BE49-F238E27FC236}">
                  <a16:creationId xmlns:a16="http://schemas.microsoft.com/office/drawing/2014/main" id="{E57F8A24-5570-F4FC-E007-0D7E50007619}"/>
                </a:ext>
              </a:extLst>
            </p:cNvPr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6206;p68">
              <a:extLst>
                <a:ext uri="{FF2B5EF4-FFF2-40B4-BE49-F238E27FC236}">
                  <a16:creationId xmlns:a16="http://schemas.microsoft.com/office/drawing/2014/main" id="{609B90D4-17E8-9064-AA58-AF5F1879F75D}"/>
                </a:ext>
              </a:extLst>
            </p:cNvPr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6207;p68">
              <a:extLst>
                <a:ext uri="{FF2B5EF4-FFF2-40B4-BE49-F238E27FC236}">
                  <a16:creationId xmlns:a16="http://schemas.microsoft.com/office/drawing/2014/main" id="{15234756-D942-F60C-BC95-0D360815FE70}"/>
                </a:ext>
              </a:extLst>
            </p:cNvPr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6208;p68">
              <a:extLst>
                <a:ext uri="{FF2B5EF4-FFF2-40B4-BE49-F238E27FC236}">
                  <a16:creationId xmlns:a16="http://schemas.microsoft.com/office/drawing/2014/main" id="{0D313268-363C-CA3C-CCE6-2955337F3C67}"/>
                </a:ext>
              </a:extLst>
            </p:cNvPr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6209;p68">
              <a:extLst>
                <a:ext uri="{FF2B5EF4-FFF2-40B4-BE49-F238E27FC236}">
                  <a16:creationId xmlns:a16="http://schemas.microsoft.com/office/drawing/2014/main" id="{36706ED7-5C9B-639F-2596-1E9228DEC5A9}"/>
                </a:ext>
              </a:extLst>
            </p:cNvPr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6210;p68">
              <a:extLst>
                <a:ext uri="{FF2B5EF4-FFF2-40B4-BE49-F238E27FC236}">
                  <a16:creationId xmlns:a16="http://schemas.microsoft.com/office/drawing/2014/main" id="{27473A88-FE19-AB5D-35E2-804B99F1A898}"/>
                </a:ext>
              </a:extLst>
            </p:cNvPr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6211;p68">
              <a:extLst>
                <a:ext uri="{FF2B5EF4-FFF2-40B4-BE49-F238E27FC236}">
                  <a16:creationId xmlns:a16="http://schemas.microsoft.com/office/drawing/2014/main" id="{041A3ADC-9597-F9C2-6F81-0998F9FC7CB5}"/>
                </a:ext>
              </a:extLst>
            </p:cNvPr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6212;p68">
              <a:extLst>
                <a:ext uri="{FF2B5EF4-FFF2-40B4-BE49-F238E27FC236}">
                  <a16:creationId xmlns:a16="http://schemas.microsoft.com/office/drawing/2014/main" id="{AEE21EA8-395F-7D33-369F-9F4DDEEC3A42}"/>
                </a:ext>
              </a:extLst>
            </p:cNvPr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6213;p68">
              <a:extLst>
                <a:ext uri="{FF2B5EF4-FFF2-40B4-BE49-F238E27FC236}">
                  <a16:creationId xmlns:a16="http://schemas.microsoft.com/office/drawing/2014/main" id="{C535C30A-41B7-2DB3-F5A6-F66192B608FD}"/>
                </a:ext>
              </a:extLst>
            </p:cNvPr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6214;p68">
              <a:extLst>
                <a:ext uri="{FF2B5EF4-FFF2-40B4-BE49-F238E27FC236}">
                  <a16:creationId xmlns:a16="http://schemas.microsoft.com/office/drawing/2014/main" id="{62A7C575-DE72-0DB3-EFB6-2B7A1EBF7AFF}"/>
                </a:ext>
              </a:extLst>
            </p:cNvPr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6215;p68">
              <a:extLst>
                <a:ext uri="{FF2B5EF4-FFF2-40B4-BE49-F238E27FC236}">
                  <a16:creationId xmlns:a16="http://schemas.microsoft.com/office/drawing/2014/main" id="{E2417DBD-1B9D-5F08-42E3-1E021DEB83F1}"/>
                </a:ext>
              </a:extLst>
            </p:cNvPr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6216;p68">
              <a:extLst>
                <a:ext uri="{FF2B5EF4-FFF2-40B4-BE49-F238E27FC236}">
                  <a16:creationId xmlns:a16="http://schemas.microsoft.com/office/drawing/2014/main" id="{5788064B-BA58-69F3-0F03-516F378C14D1}"/>
                </a:ext>
              </a:extLst>
            </p:cNvPr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6217;p68">
              <a:extLst>
                <a:ext uri="{FF2B5EF4-FFF2-40B4-BE49-F238E27FC236}">
                  <a16:creationId xmlns:a16="http://schemas.microsoft.com/office/drawing/2014/main" id="{F4230875-0EE1-37BA-7DE5-AF88178DBE1C}"/>
                </a:ext>
              </a:extLst>
            </p:cNvPr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6218;p68">
              <a:extLst>
                <a:ext uri="{FF2B5EF4-FFF2-40B4-BE49-F238E27FC236}">
                  <a16:creationId xmlns:a16="http://schemas.microsoft.com/office/drawing/2014/main" id="{6453FE72-51F1-5142-116A-05D2E831C04F}"/>
                </a:ext>
              </a:extLst>
            </p:cNvPr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6219;p68">
              <a:extLst>
                <a:ext uri="{FF2B5EF4-FFF2-40B4-BE49-F238E27FC236}">
                  <a16:creationId xmlns:a16="http://schemas.microsoft.com/office/drawing/2014/main" id="{AC590ADA-19B7-A23A-7A7F-0F80F7A28651}"/>
                </a:ext>
              </a:extLst>
            </p:cNvPr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6220;p68">
              <a:extLst>
                <a:ext uri="{FF2B5EF4-FFF2-40B4-BE49-F238E27FC236}">
                  <a16:creationId xmlns:a16="http://schemas.microsoft.com/office/drawing/2014/main" id="{4932FDB0-944F-066E-437D-6CD287DBDFBF}"/>
                </a:ext>
              </a:extLst>
            </p:cNvPr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6221;p68">
              <a:extLst>
                <a:ext uri="{FF2B5EF4-FFF2-40B4-BE49-F238E27FC236}">
                  <a16:creationId xmlns:a16="http://schemas.microsoft.com/office/drawing/2014/main" id="{3E2FACFE-A386-9CF9-9EAE-B56C8D90A41D}"/>
                </a:ext>
              </a:extLst>
            </p:cNvPr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6222;p68">
              <a:extLst>
                <a:ext uri="{FF2B5EF4-FFF2-40B4-BE49-F238E27FC236}">
                  <a16:creationId xmlns:a16="http://schemas.microsoft.com/office/drawing/2014/main" id="{81E364D1-9E4D-571A-3C87-C08BF7701B0D}"/>
                </a:ext>
              </a:extLst>
            </p:cNvPr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6223;p68">
              <a:extLst>
                <a:ext uri="{FF2B5EF4-FFF2-40B4-BE49-F238E27FC236}">
                  <a16:creationId xmlns:a16="http://schemas.microsoft.com/office/drawing/2014/main" id="{242EB06E-7DB2-41B5-75A1-152DE713DAAA}"/>
                </a:ext>
              </a:extLst>
            </p:cNvPr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6224;p68">
              <a:extLst>
                <a:ext uri="{FF2B5EF4-FFF2-40B4-BE49-F238E27FC236}">
                  <a16:creationId xmlns:a16="http://schemas.microsoft.com/office/drawing/2014/main" id="{B33F9142-9803-6BB6-1DF1-A0A1BA75693E}"/>
                </a:ext>
              </a:extLst>
            </p:cNvPr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6225;p68">
              <a:extLst>
                <a:ext uri="{FF2B5EF4-FFF2-40B4-BE49-F238E27FC236}">
                  <a16:creationId xmlns:a16="http://schemas.microsoft.com/office/drawing/2014/main" id="{A6658B38-0321-F6DC-69A3-4566676C93C3}"/>
                </a:ext>
              </a:extLst>
            </p:cNvPr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6226;p68">
              <a:extLst>
                <a:ext uri="{FF2B5EF4-FFF2-40B4-BE49-F238E27FC236}">
                  <a16:creationId xmlns:a16="http://schemas.microsoft.com/office/drawing/2014/main" id="{31FE4D93-0671-A555-73AF-13AA9609D94C}"/>
                </a:ext>
              </a:extLst>
            </p:cNvPr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6227;p68">
              <a:extLst>
                <a:ext uri="{FF2B5EF4-FFF2-40B4-BE49-F238E27FC236}">
                  <a16:creationId xmlns:a16="http://schemas.microsoft.com/office/drawing/2014/main" id="{D9D93A0C-ADB7-C67A-A476-233A1BA37EE3}"/>
                </a:ext>
              </a:extLst>
            </p:cNvPr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6228;p68">
              <a:extLst>
                <a:ext uri="{FF2B5EF4-FFF2-40B4-BE49-F238E27FC236}">
                  <a16:creationId xmlns:a16="http://schemas.microsoft.com/office/drawing/2014/main" id="{99ECB49C-9C09-A312-D33E-448CE6987A0E}"/>
                </a:ext>
              </a:extLst>
            </p:cNvPr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6229;p68">
              <a:extLst>
                <a:ext uri="{FF2B5EF4-FFF2-40B4-BE49-F238E27FC236}">
                  <a16:creationId xmlns:a16="http://schemas.microsoft.com/office/drawing/2014/main" id="{B9C18E6B-C105-1A65-E2FF-5A7CCF31B1D5}"/>
                </a:ext>
              </a:extLst>
            </p:cNvPr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6230;p68">
              <a:extLst>
                <a:ext uri="{FF2B5EF4-FFF2-40B4-BE49-F238E27FC236}">
                  <a16:creationId xmlns:a16="http://schemas.microsoft.com/office/drawing/2014/main" id="{BA2D5477-199C-897D-AAF0-1ED26725D086}"/>
                </a:ext>
              </a:extLst>
            </p:cNvPr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6231;p68">
              <a:extLst>
                <a:ext uri="{FF2B5EF4-FFF2-40B4-BE49-F238E27FC236}">
                  <a16:creationId xmlns:a16="http://schemas.microsoft.com/office/drawing/2014/main" id="{D9D91F18-18BE-1EDD-9A7E-DC7A5B636D50}"/>
                </a:ext>
              </a:extLst>
            </p:cNvPr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6232;p68">
              <a:extLst>
                <a:ext uri="{FF2B5EF4-FFF2-40B4-BE49-F238E27FC236}">
                  <a16:creationId xmlns:a16="http://schemas.microsoft.com/office/drawing/2014/main" id="{56F6542A-EEFC-A89D-7717-1E39F1D59701}"/>
                </a:ext>
              </a:extLst>
            </p:cNvPr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6233;p68">
              <a:extLst>
                <a:ext uri="{FF2B5EF4-FFF2-40B4-BE49-F238E27FC236}">
                  <a16:creationId xmlns:a16="http://schemas.microsoft.com/office/drawing/2014/main" id="{08B63DBD-FEF5-A940-57CD-D9151D66023C}"/>
                </a:ext>
              </a:extLst>
            </p:cNvPr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6234;p68">
              <a:extLst>
                <a:ext uri="{FF2B5EF4-FFF2-40B4-BE49-F238E27FC236}">
                  <a16:creationId xmlns:a16="http://schemas.microsoft.com/office/drawing/2014/main" id="{9A8A200D-AE4C-ECF2-2FBD-A3905870B747}"/>
                </a:ext>
              </a:extLst>
            </p:cNvPr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6235;p68">
              <a:extLst>
                <a:ext uri="{FF2B5EF4-FFF2-40B4-BE49-F238E27FC236}">
                  <a16:creationId xmlns:a16="http://schemas.microsoft.com/office/drawing/2014/main" id="{5383FC11-1C62-9CF4-E7CC-0C5130722AB2}"/>
                </a:ext>
              </a:extLst>
            </p:cNvPr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6236;p68">
              <a:extLst>
                <a:ext uri="{FF2B5EF4-FFF2-40B4-BE49-F238E27FC236}">
                  <a16:creationId xmlns:a16="http://schemas.microsoft.com/office/drawing/2014/main" id="{35E81CE1-6351-DB5D-D9F6-0A4373D3B75A}"/>
                </a:ext>
              </a:extLst>
            </p:cNvPr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6237;p68">
              <a:extLst>
                <a:ext uri="{FF2B5EF4-FFF2-40B4-BE49-F238E27FC236}">
                  <a16:creationId xmlns:a16="http://schemas.microsoft.com/office/drawing/2014/main" id="{74B98D0A-7B0A-4EC6-A37A-A8DC47F48569}"/>
                </a:ext>
              </a:extLst>
            </p:cNvPr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6238;p68">
              <a:extLst>
                <a:ext uri="{FF2B5EF4-FFF2-40B4-BE49-F238E27FC236}">
                  <a16:creationId xmlns:a16="http://schemas.microsoft.com/office/drawing/2014/main" id="{7A579B9C-EA00-CFFD-95DE-F8700AE78E45}"/>
                </a:ext>
              </a:extLst>
            </p:cNvPr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6239;p68">
              <a:extLst>
                <a:ext uri="{FF2B5EF4-FFF2-40B4-BE49-F238E27FC236}">
                  <a16:creationId xmlns:a16="http://schemas.microsoft.com/office/drawing/2014/main" id="{C731E105-0472-4CD3-F705-5618D2DBDB3F}"/>
                </a:ext>
              </a:extLst>
            </p:cNvPr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6240;p68">
              <a:extLst>
                <a:ext uri="{FF2B5EF4-FFF2-40B4-BE49-F238E27FC236}">
                  <a16:creationId xmlns:a16="http://schemas.microsoft.com/office/drawing/2014/main" id="{501843A2-8FC1-BB44-FA15-D513B8ABB3DC}"/>
                </a:ext>
              </a:extLst>
            </p:cNvPr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6241;p68">
              <a:extLst>
                <a:ext uri="{FF2B5EF4-FFF2-40B4-BE49-F238E27FC236}">
                  <a16:creationId xmlns:a16="http://schemas.microsoft.com/office/drawing/2014/main" id="{8C648B84-0234-7B77-3112-CD5284FC5D14}"/>
                </a:ext>
              </a:extLst>
            </p:cNvPr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6242;p68">
              <a:extLst>
                <a:ext uri="{FF2B5EF4-FFF2-40B4-BE49-F238E27FC236}">
                  <a16:creationId xmlns:a16="http://schemas.microsoft.com/office/drawing/2014/main" id="{8A68F578-4417-F175-462B-913A3BF2A56C}"/>
                </a:ext>
              </a:extLst>
            </p:cNvPr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6243;p68">
              <a:extLst>
                <a:ext uri="{FF2B5EF4-FFF2-40B4-BE49-F238E27FC236}">
                  <a16:creationId xmlns:a16="http://schemas.microsoft.com/office/drawing/2014/main" id="{F4C3C00D-C4BD-EAB6-9A29-2F267BDCE909}"/>
                </a:ext>
              </a:extLst>
            </p:cNvPr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6244;p68">
              <a:extLst>
                <a:ext uri="{FF2B5EF4-FFF2-40B4-BE49-F238E27FC236}">
                  <a16:creationId xmlns:a16="http://schemas.microsoft.com/office/drawing/2014/main" id="{86134D72-86D2-1068-3FE4-695F2709AB81}"/>
                </a:ext>
              </a:extLst>
            </p:cNvPr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6245;p68">
              <a:extLst>
                <a:ext uri="{FF2B5EF4-FFF2-40B4-BE49-F238E27FC236}">
                  <a16:creationId xmlns:a16="http://schemas.microsoft.com/office/drawing/2014/main" id="{CA15E0AA-B66E-1456-9D4C-D9C2C2427D27}"/>
                </a:ext>
              </a:extLst>
            </p:cNvPr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6246;p68">
              <a:extLst>
                <a:ext uri="{FF2B5EF4-FFF2-40B4-BE49-F238E27FC236}">
                  <a16:creationId xmlns:a16="http://schemas.microsoft.com/office/drawing/2014/main" id="{A70288B4-15FC-47E8-BE08-E4CBD948941B}"/>
                </a:ext>
              </a:extLst>
            </p:cNvPr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6247;p68">
              <a:extLst>
                <a:ext uri="{FF2B5EF4-FFF2-40B4-BE49-F238E27FC236}">
                  <a16:creationId xmlns:a16="http://schemas.microsoft.com/office/drawing/2014/main" id="{B62C9255-FC46-8EB6-82BB-550241E0A284}"/>
                </a:ext>
              </a:extLst>
            </p:cNvPr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6248;p68">
              <a:extLst>
                <a:ext uri="{FF2B5EF4-FFF2-40B4-BE49-F238E27FC236}">
                  <a16:creationId xmlns:a16="http://schemas.microsoft.com/office/drawing/2014/main" id="{96B854B6-B66B-381B-A3CC-664BD327FE5B}"/>
                </a:ext>
              </a:extLst>
            </p:cNvPr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6249;p68">
              <a:extLst>
                <a:ext uri="{FF2B5EF4-FFF2-40B4-BE49-F238E27FC236}">
                  <a16:creationId xmlns:a16="http://schemas.microsoft.com/office/drawing/2014/main" id="{1A0B189B-6867-5D88-3F7C-6230D166B4A2}"/>
                </a:ext>
              </a:extLst>
            </p:cNvPr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6250;p68">
              <a:extLst>
                <a:ext uri="{FF2B5EF4-FFF2-40B4-BE49-F238E27FC236}">
                  <a16:creationId xmlns:a16="http://schemas.microsoft.com/office/drawing/2014/main" id="{A208EECA-0345-639F-4606-F488CF56176C}"/>
                </a:ext>
              </a:extLst>
            </p:cNvPr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6251;p68">
              <a:extLst>
                <a:ext uri="{FF2B5EF4-FFF2-40B4-BE49-F238E27FC236}">
                  <a16:creationId xmlns:a16="http://schemas.microsoft.com/office/drawing/2014/main" id="{C9E80758-3417-8904-BCB0-119DE7779A36}"/>
                </a:ext>
              </a:extLst>
            </p:cNvPr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6252;p68">
              <a:extLst>
                <a:ext uri="{FF2B5EF4-FFF2-40B4-BE49-F238E27FC236}">
                  <a16:creationId xmlns:a16="http://schemas.microsoft.com/office/drawing/2014/main" id="{7A05010C-CCE8-EC79-77A4-FF0040BE236A}"/>
                </a:ext>
              </a:extLst>
            </p:cNvPr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6253;p68">
              <a:extLst>
                <a:ext uri="{FF2B5EF4-FFF2-40B4-BE49-F238E27FC236}">
                  <a16:creationId xmlns:a16="http://schemas.microsoft.com/office/drawing/2014/main" id="{F7B8F2C8-49CF-3E19-1EA0-D873A4A69768}"/>
                </a:ext>
              </a:extLst>
            </p:cNvPr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6254;p68">
              <a:extLst>
                <a:ext uri="{FF2B5EF4-FFF2-40B4-BE49-F238E27FC236}">
                  <a16:creationId xmlns:a16="http://schemas.microsoft.com/office/drawing/2014/main" id="{E1F95B38-4109-30EA-6EA4-33223C8EFC3F}"/>
                </a:ext>
              </a:extLst>
            </p:cNvPr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6255;p68">
              <a:extLst>
                <a:ext uri="{FF2B5EF4-FFF2-40B4-BE49-F238E27FC236}">
                  <a16:creationId xmlns:a16="http://schemas.microsoft.com/office/drawing/2014/main" id="{03DA72AD-521B-41EF-D722-B8891C49C37A}"/>
                </a:ext>
              </a:extLst>
            </p:cNvPr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6256;p68">
              <a:extLst>
                <a:ext uri="{FF2B5EF4-FFF2-40B4-BE49-F238E27FC236}">
                  <a16:creationId xmlns:a16="http://schemas.microsoft.com/office/drawing/2014/main" id="{1349EA0C-1088-08DA-0D48-6E9FDCD49C78}"/>
                </a:ext>
              </a:extLst>
            </p:cNvPr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6257;p68">
              <a:extLst>
                <a:ext uri="{FF2B5EF4-FFF2-40B4-BE49-F238E27FC236}">
                  <a16:creationId xmlns:a16="http://schemas.microsoft.com/office/drawing/2014/main" id="{86687810-6D6A-EACD-F457-DCFDB97905B5}"/>
                </a:ext>
              </a:extLst>
            </p:cNvPr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6258;p68">
              <a:extLst>
                <a:ext uri="{FF2B5EF4-FFF2-40B4-BE49-F238E27FC236}">
                  <a16:creationId xmlns:a16="http://schemas.microsoft.com/office/drawing/2014/main" id="{A8795C5A-2D21-C1AD-1EF3-24507055565D}"/>
                </a:ext>
              </a:extLst>
            </p:cNvPr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6259;p68">
              <a:extLst>
                <a:ext uri="{FF2B5EF4-FFF2-40B4-BE49-F238E27FC236}">
                  <a16:creationId xmlns:a16="http://schemas.microsoft.com/office/drawing/2014/main" id="{D2AA0055-408D-DED8-DC01-91E7F1562DCE}"/>
                </a:ext>
              </a:extLst>
            </p:cNvPr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6260;p68">
              <a:extLst>
                <a:ext uri="{FF2B5EF4-FFF2-40B4-BE49-F238E27FC236}">
                  <a16:creationId xmlns:a16="http://schemas.microsoft.com/office/drawing/2014/main" id="{00C6D2D2-1418-1B4F-EDFB-E7D4012DEB04}"/>
                </a:ext>
              </a:extLst>
            </p:cNvPr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6261;p68">
              <a:extLst>
                <a:ext uri="{FF2B5EF4-FFF2-40B4-BE49-F238E27FC236}">
                  <a16:creationId xmlns:a16="http://schemas.microsoft.com/office/drawing/2014/main" id="{3B995126-B278-2EB8-4FAD-46BF8B598413}"/>
                </a:ext>
              </a:extLst>
            </p:cNvPr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6262;p68">
              <a:extLst>
                <a:ext uri="{FF2B5EF4-FFF2-40B4-BE49-F238E27FC236}">
                  <a16:creationId xmlns:a16="http://schemas.microsoft.com/office/drawing/2014/main" id="{02240DDD-A8DB-5F0E-F500-9BEB46726DE7}"/>
                </a:ext>
              </a:extLst>
            </p:cNvPr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6263;p68">
              <a:extLst>
                <a:ext uri="{FF2B5EF4-FFF2-40B4-BE49-F238E27FC236}">
                  <a16:creationId xmlns:a16="http://schemas.microsoft.com/office/drawing/2014/main" id="{AFF32AC5-6A45-54E1-661A-F52BCC0B9860}"/>
                </a:ext>
              </a:extLst>
            </p:cNvPr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6264;p68">
              <a:extLst>
                <a:ext uri="{FF2B5EF4-FFF2-40B4-BE49-F238E27FC236}">
                  <a16:creationId xmlns:a16="http://schemas.microsoft.com/office/drawing/2014/main" id="{AECC6E7A-A657-79E3-5161-CF552B38CCB0}"/>
                </a:ext>
              </a:extLst>
            </p:cNvPr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6265;p68">
              <a:extLst>
                <a:ext uri="{FF2B5EF4-FFF2-40B4-BE49-F238E27FC236}">
                  <a16:creationId xmlns:a16="http://schemas.microsoft.com/office/drawing/2014/main" id="{E8E38188-F9AB-9030-0DFC-DD1AB1A3E15E}"/>
                </a:ext>
              </a:extLst>
            </p:cNvPr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6266;p68">
              <a:extLst>
                <a:ext uri="{FF2B5EF4-FFF2-40B4-BE49-F238E27FC236}">
                  <a16:creationId xmlns:a16="http://schemas.microsoft.com/office/drawing/2014/main" id="{47254044-C139-382E-34AD-EBC56C6CDB38}"/>
                </a:ext>
              </a:extLst>
            </p:cNvPr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6267;p68">
              <a:extLst>
                <a:ext uri="{FF2B5EF4-FFF2-40B4-BE49-F238E27FC236}">
                  <a16:creationId xmlns:a16="http://schemas.microsoft.com/office/drawing/2014/main" id="{C6D49B55-E24A-E68B-C9CD-2224E257635F}"/>
                </a:ext>
              </a:extLst>
            </p:cNvPr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6268;p68">
              <a:extLst>
                <a:ext uri="{FF2B5EF4-FFF2-40B4-BE49-F238E27FC236}">
                  <a16:creationId xmlns:a16="http://schemas.microsoft.com/office/drawing/2014/main" id="{918A24C5-A4C0-4CD6-9DF9-4D61F8ABE482}"/>
                </a:ext>
              </a:extLst>
            </p:cNvPr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6269;p68">
              <a:extLst>
                <a:ext uri="{FF2B5EF4-FFF2-40B4-BE49-F238E27FC236}">
                  <a16:creationId xmlns:a16="http://schemas.microsoft.com/office/drawing/2014/main" id="{83B74B92-2A30-F10F-6D26-23C92AA83731}"/>
                </a:ext>
              </a:extLst>
            </p:cNvPr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6270;p68">
              <a:extLst>
                <a:ext uri="{FF2B5EF4-FFF2-40B4-BE49-F238E27FC236}">
                  <a16:creationId xmlns:a16="http://schemas.microsoft.com/office/drawing/2014/main" id="{CBAF0C39-6E53-3B2F-F9BB-1B837E7F3F41}"/>
                </a:ext>
              </a:extLst>
            </p:cNvPr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6271;p68">
              <a:extLst>
                <a:ext uri="{FF2B5EF4-FFF2-40B4-BE49-F238E27FC236}">
                  <a16:creationId xmlns:a16="http://schemas.microsoft.com/office/drawing/2014/main" id="{480F79DF-11B6-253F-0616-40A9304E5A61}"/>
                </a:ext>
              </a:extLst>
            </p:cNvPr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6272;p68">
              <a:extLst>
                <a:ext uri="{FF2B5EF4-FFF2-40B4-BE49-F238E27FC236}">
                  <a16:creationId xmlns:a16="http://schemas.microsoft.com/office/drawing/2014/main" id="{38A99F95-E725-EA7D-45E5-5A7160817EDB}"/>
                </a:ext>
              </a:extLst>
            </p:cNvPr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6273;p68">
              <a:extLst>
                <a:ext uri="{FF2B5EF4-FFF2-40B4-BE49-F238E27FC236}">
                  <a16:creationId xmlns:a16="http://schemas.microsoft.com/office/drawing/2014/main" id="{7F7D3DE2-DB4E-1D59-58AF-56E8907635F7}"/>
                </a:ext>
              </a:extLst>
            </p:cNvPr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6274;p68">
              <a:extLst>
                <a:ext uri="{FF2B5EF4-FFF2-40B4-BE49-F238E27FC236}">
                  <a16:creationId xmlns:a16="http://schemas.microsoft.com/office/drawing/2014/main" id="{71156C72-8645-2FB3-A73C-4E9839B13592}"/>
                </a:ext>
              </a:extLst>
            </p:cNvPr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6275;p68">
              <a:extLst>
                <a:ext uri="{FF2B5EF4-FFF2-40B4-BE49-F238E27FC236}">
                  <a16:creationId xmlns:a16="http://schemas.microsoft.com/office/drawing/2014/main" id="{CDFB19B2-9475-15CA-F000-B22BBE6F6986}"/>
                </a:ext>
              </a:extLst>
            </p:cNvPr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6276;p68">
              <a:extLst>
                <a:ext uri="{FF2B5EF4-FFF2-40B4-BE49-F238E27FC236}">
                  <a16:creationId xmlns:a16="http://schemas.microsoft.com/office/drawing/2014/main" id="{DA4B0A9A-97F2-1586-A334-BE1077413743}"/>
                </a:ext>
              </a:extLst>
            </p:cNvPr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6277;p68">
              <a:extLst>
                <a:ext uri="{FF2B5EF4-FFF2-40B4-BE49-F238E27FC236}">
                  <a16:creationId xmlns:a16="http://schemas.microsoft.com/office/drawing/2014/main" id="{6D9C01E9-59CB-FE84-BA43-16A3BE89DB1C}"/>
                </a:ext>
              </a:extLst>
            </p:cNvPr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6278;p68">
              <a:extLst>
                <a:ext uri="{FF2B5EF4-FFF2-40B4-BE49-F238E27FC236}">
                  <a16:creationId xmlns:a16="http://schemas.microsoft.com/office/drawing/2014/main" id="{7B789260-D4B5-3C1D-7523-A1AB76CA39DE}"/>
                </a:ext>
              </a:extLst>
            </p:cNvPr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6279;p68">
              <a:extLst>
                <a:ext uri="{FF2B5EF4-FFF2-40B4-BE49-F238E27FC236}">
                  <a16:creationId xmlns:a16="http://schemas.microsoft.com/office/drawing/2014/main" id="{60DDD91B-9548-05E1-34DB-52C6573C9880}"/>
                </a:ext>
              </a:extLst>
            </p:cNvPr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6280;p68">
              <a:extLst>
                <a:ext uri="{FF2B5EF4-FFF2-40B4-BE49-F238E27FC236}">
                  <a16:creationId xmlns:a16="http://schemas.microsoft.com/office/drawing/2014/main" id="{3E66BD79-D9E4-6B45-8005-C863A1EC792F}"/>
                </a:ext>
              </a:extLst>
            </p:cNvPr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6281;p68">
              <a:extLst>
                <a:ext uri="{FF2B5EF4-FFF2-40B4-BE49-F238E27FC236}">
                  <a16:creationId xmlns:a16="http://schemas.microsoft.com/office/drawing/2014/main" id="{4B64BEBD-C0B8-CA15-39B8-098BC0F9CE2A}"/>
                </a:ext>
              </a:extLst>
            </p:cNvPr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6282;p68">
              <a:extLst>
                <a:ext uri="{FF2B5EF4-FFF2-40B4-BE49-F238E27FC236}">
                  <a16:creationId xmlns:a16="http://schemas.microsoft.com/office/drawing/2014/main" id="{AC7BF3BC-09DA-CFB7-C894-BDFA27D745A8}"/>
                </a:ext>
              </a:extLst>
            </p:cNvPr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6283;p68">
              <a:extLst>
                <a:ext uri="{FF2B5EF4-FFF2-40B4-BE49-F238E27FC236}">
                  <a16:creationId xmlns:a16="http://schemas.microsoft.com/office/drawing/2014/main" id="{1C38E532-CFB4-B14D-EDC6-9EF173B829F8}"/>
                </a:ext>
              </a:extLst>
            </p:cNvPr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6284;p68">
              <a:extLst>
                <a:ext uri="{FF2B5EF4-FFF2-40B4-BE49-F238E27FC236}">
                  <a16:creationId xmlns:a16="http://schemas.microsoft.com/office/drawing/2014/main" id="{D0827358-8B7E-1F9A-7D4D-81D253F2EEEA}"/>
                </a:ext>
              </a:extLst>
            </p:cNvPr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6285;p68">
              <a:extLst>
                <a:ext uri="{FF2B5EF4-FFF2-40B4-BE49-F238E27FC236}">
                  <a16:creationId xmlns:a16="http://schemas.microsoft.com/office/drawing/2014/main" id="{2D5A597B-2D02-3E94-1506-5E9CD172EBC0}"/>
                </a:ext>
              </a:extLst>
            </p:cNvPr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6286;p68">
              <a:extLst>
                <a:ext uri="{FF2B5EF4-FFF2-40B4-BE49-F238E27FC236}">
                  <a16:creationId xmlns:a16="http://schemas.microsoft.com/office/drawing/2014/main" id="{BB151A2E-7097-8CD9-FC92-89A9AA5D75BB}"/>
                </a:ext>
              </a:extLst>
            </p:cNvPr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6287;p68">
              <a:extLst>
                <a:ext uri="{FF2B5EF4-FFF2-40B4-BE49-F238E27FC236}">
                  <a16:creationId xmlns:a16="http://schemas.microsoft.com/office/drawing/2014/main" id="{4DBF2532-7F9A-5564-F181-1B6802165197}"/>
                </a:ext>
              </a:extLst>
            </p:cNvPr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6288;p68">
              <a:extLst>
                <a:ext uri="{FF2B5EF4-FFF2-40B4-BE49-F238E27FC236}">
                  <a16:creationId xmlns:a16="http://schemas.microsoft.com/office/drawing/2014/main" id="{C72ACA52-88DF-EB47-9394-F35D3FDCC179}"/>
                </a:ext>
              </a:extLst>
            </p:cNvPr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6289;p68">
              <a:extLst>
                <a:ext uri="{FF2B5EF4-FFF2-40B4-BE49-F238E27FC236}">
                  <a16:creationId xmlns:a16="http://schemas.microsoft.com/office/drawing/2014/main" id="{3E197088-16E1-618D-958A-F6C93F9229B1}"/>
                </a:ext>
              </a:extLst>
            </p:cNvPr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6290;p68">
              <a:extLst>
                <a:ext uri="{FF2B5EF4-FFF2-40B4-BE49-F238E27FC236}">
                  <a16:creationId xmlns:a16="http://schemas.microsoft.com/office/drawing/2014/main" id="{8055D2B4-5E9F-FF93-A647-0EFD1C4CB81F}"/>
                </a:ext>
              </a:extLst>
            </p:cNvPr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6291;p68">
              <a:extLst>
                <a:ext uri="{FF2B5EF4-FFF2-40B4-BE49-F238E27FC236}">
                  <a16:creationId xmlns:a16="http://schemas.microsoft.com/office/drawing/2014/main" id="{A0533C4A-6EB6-DD9C-56DF-A81287FCAFE5}"/>
                </a:ext>
              </a:extLst>
            </p:cNvPr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6292;p68">
              <a:extLst>
                <a:ext uri="{FF2B5EF4-FFF2-40B4-BE49-F238E27FC236}">
                  <a16:creationId xmlns:a16="http://schemas.microsoft.com/office/drawing/2014/main" id="{C0090095-486E-1550-E4C6-80D6B95CBFE6}"/>
                </a:ext>
              </a:extLst>
            </p:cNvPr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6293;p68">
              <a:extLst>
                <a:ext uri="{FF2B5EF4-FFF2-40B4-BE49-F238E27FC236}">
                  <a16:creationId xmlns:a16="http://schemas.microsoft.com/office/drawing/2014/main" id="{57A9ACF3-9C70-5397-4DEA-DEBCEC723B82}"/>
                </a:ext>
              </a:extLst>
            </p:cNvPr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6294;p68">
              <a:extLst>
                <a:ext uri="{FF2B5EF4-FFF2-40B4-BE49-F238E27FC236}">
                  <a16:creationId xmlns:a16="http://schemas.microsoft.com/office/drawing/2014/main" id="{9C05F08F-3B4B-7E39-88D5-A5823C888E58}"/>
                </a:ext>
              </a:extLst>
            </p:cNvPr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6295;p68">
              <a:extLst>
                <a:ext uri="{FF2B5EF4-FFF2-40B4-BE49-F238E27FC236}">
                  <a16:creationId xmlns:a16="http://schemas.microsoft.com/office/drawing/2014/main" id="{81625CB6-5A61-7DFB-EA22-E8443DE19B97}"/>
                </a:ext>
              </a:extLst>
            </p:cNvPr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6296;p68">
              <a:extLst>
                <a:ext uri="{FF2B5EF4-FFF2-40B4-BE49-F238E27FC236}">
                  <a16:creationId xmlns:a16="http://schemas.microsoft.com/office/drawing/2014/main" id="{FEEF7D33-7D99-387E-9686-E4130D80B8F2}"/>
                </a:ext>
              </a:extLst>
            </p:cNvPr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6297;p68">
              <a:extLst>
                <a:ext uri="{FF2B5EF4-FFF2-40B4-BE49-F238E27FC236}">
                  <a16:creationId xmlns:a16="http://schemas.microsoft.com/office/drawing/2014/main" id="{CEDB1348-1787-2FFB-F0AD-17AF61AC9654}"/>
                </a:ext>
              </a:extLst>
            </p:cNvPr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6298;p68">
              <a:extLst>
                <a:ext uri="{FF2B5EF4-FFF2-40B4-BE49-F238E27FC236}">
                  <a16:creationId xmlns:a16="http://schemas.microsoft.com/office/drawing/2014/main" id="{236A0CE5-F1AF-606A-39EC-4FA66AC50BE5}"/>
                </a:ext>
              </a:extLst>
            </p:cNvPr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6299;p68">
              <a:extLst>
                <a:ext uri="{FF2B5EF4-FFF2-40B4-BE49-F238E27FC236}">
                  <a16:creationId xmlns:a16="http://schemas.microsoft.com/office/drawing/2014/main" id="{3A8B91EC-95F9-B277-E6F6-A1B53A00E6A8}"/>
                </a:ext>
              </a:extLst>
            </p:cNvPr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6300;p68">
              <a:extLst>
                <a:ext uri="{FF2B5EF4-FFF2-40B4-BE49-F238E27FC236}">
                  <a16:creationId xmlns:a16="http://schemas.microsoft.com/office/drawing/2014/main" id="{4F125037-7F7E-4D85-43B8-3569F86E119B}"/>
                </a:ext>
              </a:extLst>
            </p:cNvPr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6301;p68">
              <a:extLst>
                <a:ext uri="{FF2B5EF4-FFF2-40B4-BE49-F238E27FC236}">
                  <a16:creationId xmlns:a16="http://schemas.microsoft.com/office/drawing/2014/main" id="{7768BA7F-2331-6FFC-2951-EE3F22147F47}"/>
                </a:ext>
              </a:extLst>
            </p:cNvPr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6302;p68">
              <a:extLst>
                <a:ext uri="{FF2B5EF4-FFF2-40B4-BE49-F238E27FC236}">
                  <a16:creationId xmlns:a16="http://schemas.microsoft.com/office/drawing/2014/main" id="{946D4F6D-1184-EE71-5F6E-77E85CA6749A}"/>
                </a:ext>
              </a:extLst>
            </p:cNvPr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6303;p68">
              <a:extLst>
                <a:ext uri="{FF2B5EF4-FFF2-40B4-BE49-F238E27FC236}">
                  <a16:creationId xmlns:a16="http://schemas.microsoft.com/office/drawing/2014/main" id="{6C413AF4-FC52-DC5D-8207-3A12896A84E2}"/>
                </a:ext>
              </a:extLst>
            </p:cNvPr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6304;p68">
              <a:extLst>
                <a:ext uri="{FF2B5EF4-FFF2-40B4-BE49-F238E27FC236}">
                  <a16:creationId xmlns:a16="http://schemas.microsoft.com/office/drawing/2014/main" id="{77037785-6C57-46B9-E6DA-E40027A3FDCB}"/>
                </a:ext>
              </a:extLst>
            </p:cNvPr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6305;p68">
              <a:extLst>
                <a:ext uri="{FF2B5EF4-FFF2-40B4-BE49-F238E27FC236}">
                  <a16:creationId xmlns:a16="http://schemas.microsoft.com/office/drawing/2014/main" id="{197F20F7-3355-02BE-7AF0-6D05FD9B7EA1}"/>
                </a:ext>
              </a:extLst>
            </p:cNvPr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6306;p68">
              <a:extLst>
                <a:ext uri="{FF2B5EF4-FFF2-40B4-BE49-F238E27FC236}">
                  <a16:creationId xmlns:a16="http://schemas.microsoft.com/office/drawing/2014/main" id="{F3702B81-15DA-14EA-AC04-56ECEC7A2122}"/>
                </a:ext>
              </a:extLst>
            </p:cNvPr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6307;p68">
              <a:extLst>
                <a:ext uri="{FF2B5EF4-FFF2-40B4-BE49-F238E27FC236}">
                  <a16:creationId xmlns:a16="http://schemas.microsoft.com/office/drawing/2014/main" id="{1EB8D5C1-9868-E740-40B8-B2DAA04FB11C}"/>
                </a:ext>
              </a:extLst>
            </p:cNvPr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6308;p68">
              <a:extLst>
                <a:ext uri="{FF2B5EF4-FFF2-40B4-BE49-F238E27FC236}">
                  <a16:creationId xmlns:a16="http://schemas.microsoft.com/office/drawing/2014/main" id="{90A2CC77-A805-3384-6792-FD64B820ED78}"/>
                </a:ext>
              </a:extLst>
            </p:cNvPr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6309;p68">
              <a:extLst>
                <a:ext uri="{FF2B5EF4-FFF2-40B4-BE49-F238E27FC236}">
                  <a16:creationId xmlns:a16="http://schemas.microsoft.com/office/drawing/2014/main" id="{FFEED0B7-2805-4B34-C577-A2AFFF1DDF08}"/>
                </a:ext>
              </a:extLst>
            </p:cNvPr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6310;p68">
              <a:extLst>
                <a:ext uri="{FF2B5EF4-FFF2-40B4-BE49-F238E27FC236}">
                  <a16:creationId xmlns:a16="http://schemas.microsoft.com/office/drawing/2014/main" id="{80651743-65D5-BC17-4044-93647F0E2685}"/>
                </a:ext>
              </a:extLst>
            </p:cNvPr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6311;p68">
              <a:extLst>
                <a:ext uri="{FF2B5EF4-FFF2-40B4-BE49-F238E27FC236}">
                  <a16:creationId xmlns:a16="http://schemas.microsoft.com/office/drawing/2014/main" id="{7C2D7D8E-9ECA-F44D-BCCA-5C32F6E58969}"/>
                </a:ext>
              </a:extLst>
            </p:cNvPr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6312;p68">
              <a:extLst>
                <a:ext uri="{FF2B5EF4-FFF2-40B4-BE49-F238E27FC236}">
                  <a16:creationId xmlns:a16="http://schemas.microsoft.com/office/drawing/2014/main" id="{35536C6E-51C1-A077-C908-8FF47F1EDA13}"/>
                </a:ext>
              </a:extLst>
            </p:cNvPr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6313;p68">
              <a:extLst>
                <a:ext uri="{FF2B5EF4-FFF2-40B4-BE49-F238E27FC236}">
                  <a16:creationId xmlns:a16="http://schemas.microsoft.com/office/drawing/2014/main" id="{A2EC7903-576C-F454-BB9C-2386C44622B1}"/>
                </a:ext>
              </a:extLst>
            </p:cNvPr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6314;p68">
              <a:extLst>
                <a:ext uri="{FF2B5EF4-FFF2-40B4-BE49-F238E27FC236}">
                  <a16:creationId xmlns:a16="http://schemas.microsoft.com/office/drawing/2014/main" id="{E3183460-1A0E-875D-B252-B4E969F094F1}"/>
                </a:ext>
              </a:extLst>
            </p:cNvPr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6315;p68">
              <a:extLst>
                <a:ext uri="{FF2B5EF4-FFF2-40B4-BE49-F238E27FC236}">
                  <a16:creationId xmlns:a16="http://schemas.microsoft.com/office/drawing/2014/main" id="{CCD0F8B6-4E34-6D06-1534-86EA35760310}"/>
                </a:ext>
              </a:extLst>
            </p:cNvPr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6316;p68">
              <a:extLst>
                <a:ext uri="{FF2B5EF4-FFF2-40B4-BE49-F238E27FC236}">
                  <a16:creationId xmlns:a16="http://schemas.microsoft.com/office/drawing/2014/main" id="{14E6CE4D-88CF-DFE4-8BBD-83EC071B82ED}"/>
                </a:ext>
              </a:extLst>
            </p:cNvPr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6317;p68">
              <a:extLst>
                <a:ext uri="{FF2B5EF4-FFF2-40B4-BE49-F238E27FC236}">
                  <a16:creationId xmlns:a16="http://schemas.microsoft.com/office/drawing/2014/main" id="{F75BF1B8-AD74-2894-F462-B5E08620B7A5}"/>
                </a:ext>
              </a:extLst>
            </p:cNvPr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6318;p68">
              <a:extLst>
                <a:ext uri="{FF2B5EF4-FFF2-40B4-BE49-F238E27FC236}">
                  <a16:creationId xmlns:a16="http://schemas.microsoft.com/office/drawing/2014/main" id="{3B1FD962-B11D-F255-650D-84A1CFB19DD0}"/>
                </a:ext>
              </a:extLst>
            </p:cNvPr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6319;p68">
              <a:extLst>
                <a:ext uri="{FF2B5EF4-FFF2-40B4-BE49-F238E27FC236}">
                  <a16:creationId xmlns:a16="http://schemas.microsoft.com/office/drawing/2014/main" id="{8E90AE2B-06A1-B50A-6345-DD64A568FD1E}"/>
                </a:ext>
              </a:extLst>
            </p:cNvPr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6320;p68">
              <a:extLst>
                <a:ext uri="{FF2B5EF4-FFF2-40B4-BE49-F238E27FC236}">
                  <a16:creationId xmlns:a16="http://schemas.microsoft.com/office/drawing/2014/main" id="{E7AED9FD-6D37-DD32-29F7-273DBCED2237}"/>
                </a:ext>
              </a:extLst>
            </p:cNvPr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6321;p68">
              <a:extLst>
                <a:ext uri="{FF2B5EF4-FFF2-40B4-BE49-F238E27FC236}">
                  <a16:creationId xmlns:a16="http://schemas.microsoft.com/office/drawing/2014/main" id="{EEDFADD2-4F58-0DC8-BF25-217DF8A3EB0A}"/>
                </a:ext>
              </a:extLst>
            </p:cNvPr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6322;p68">
              <a:extLst>
                <a:ext uri="{FF2B5EF4-FFF2-40B4-BE49-F238E27FC236}">
                  <a16:creationId xmlns:a16="http://schemas.microsoft.com/office/drawing/2014/main" id="{1A1A671C-F80D-415D-50D0-02DED54267A6}"/>
                </a:ext>
              </a:extLst>
            </p:cNvPr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6323;p68">
              <a:extLst>
                <a:ext uri="{FF2B5EF4-FFF2-40B4-BE49-F238E27FC236}">
                  <a16:creationId xmlns:a16="http://schemas.microsoft.com/office/drawing/2014/main" id="{1497FE34-1403-68FA-4D6D-01F72E5A6961}"/>
                </a:ext>
              </a:extLst>
            </p:cNvPr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6324;p68">
              <a:extLst>
                <a:ext uri="{FF2B5EF4-FFF2-40B4-BE49-F238E27FC236}">
                  <a16:creationId xmlns:a16="http://schemas.microsoft.com/office/drawing/2014/main" id="{18E1A22B-33C5-DDEA-9D9E-F3A6B1D9E5C6}"/>
                </a:ext>
              </a:extLst>
            </p:cNvPr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6325;p68">
              <a:extLst>
                <a:ext uri="{FF2B5EF4-FFF2-40B4-BE49-F238E27FC236}">
                  <a16:creationId xmlns:a16="http://schemas.microsoft.com/office/drawing/2014/main" id="{5AF16E76-BF90-6364-5E63-EFEBE18C752E}"/>
                </a:ext>
              </a:extLst>
            </p:cNvPr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6326;p68">
              <a:extLst>
                <a:ext uri="{FF2B5EF4-FFF2-40B4-BE49-F238E27FC236}">
                  <a16:creationId xmlns:a16="http://schemas.microsoft.com/office/drawing/2014/main" id="{278FF8B2-125B-0AC4-66AE-226EB1A74434}"/>
                </a:ext>
              </a:extLst>
            </p:cNvPr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6327;p68">
              <a:extLst>
                <a:ext uri="{FF2B5EF4-FFF2-40B4-BE49-F238E27FC236}">
                  <a16:creationId xmlns:a16="http://schemas.microsoft.com/office/drawing/2014/main" id="{4C972272-B0D0-D900-9676-0423D38DFF79}"/>
                </a:ext>
              </a:extLst>
            </p:cNvPr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6328;p68">
              <a:extLst>
                <a:ext uri="{FF2B5EF4-FFF2-40B4-BE49-F238E27FC236}">
                  <a16:creationId xmlns:a16="http://schemas.microsoft.com/office/drawing/2014/main" id="{953EC9F1-0999-E884-D150-71DABD79CE7C}"/>
                </a:ext>
              </a:extLst>
            </p:cNvPr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6329;p68">
              <a:extLst>
                <a:ext uri="{FF2B5EF4-FFF2-40B4-BE49-F238E27FC236}">
                  <a16:creationId xmlns:a16="http://schemas.microsoft.com/office/drawing/2014/main" id="{3AF3A89C-7C4C-CA25-4548-B031852801BD}"/>
                </a:ext>
              </a:extLst>
            </p:cNvPr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6330;p68">
              <a:extLst>
                <a:ext uri="{FF2B5EF4-FFF2-40B4-BE49-F238E27FC236}">
                  <a16:creationId xmlns:a16="http://schemas.microsoft.com/office/drawing/2014/main" id="{F52AAB16-D5CE-559D-8D5B-D8A50380AF32}"/>
                </a:ext>
              </a:extLst>
            </p:cNvPr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6331;p68">
              <a:extLst>
                <a:ext uri="{FF2B5EF4-FFF2-40B4-BE49-F238E27FC236}">
                  <a16:creationId xmlns:a16="http://schemas.microsoft.com/office/drawing/2014/main" id="{D8014E01-BBC4-51C6-2872-E76A7C200B79}"/>
                </a:ext>
              </a:extLst>
            </p:cNvPr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6332;p68">
              <a:extLst>
                <a:ext uri="{FF2B5EF4-FFF2-40B4-BE49-F238E27FC236}">
                  <a16:creationId xmlns:a16="http://schemas.microsoft.com/office/drawing/2014/main" id="{FA13C408-CD58-6BA6-0BB4-5B03956825E6}"/>
                </a:ext>
              </a:extLst>
            </p:cNvPr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6333;p68">
              <a:extLst>
                <a:ext uri="{FF2B5EF4-FFF2-40B4-BE49-F238E27FC236}">
                  <a16:creationId xmlns:a16="http://schemas.microsoft.com/office/drawing/2014/main" id="{74D8D364-DCD2-46E5-18CD-00F03FB47589}"/>
                </a:ext>
              </a:extLst>
            </p:cNvPr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6334;p68">
              <a:extLst>
                <a:ext uri="{FF2B5EF4-FFF2-40B4-BE49-F238E27FC236}">
                  <a16:creationId xmlns:a16="http://schemas.microsoft.com/office/drawing/2014/main" id="{B928B0D0-6654-EFBA-1002-158D1071D92A}"/>
                </a:ext>
              </a:extLst>
            </p:cNvPr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6335;p68">
              <a:extLst>
                <a:ext uri="{FF2B5EF4-FFF2-40B4-BE49-F238E27FC236}">
                  <a16:creationId xmlns:a16="http://schemas.microsoft.com/office/drawing/2014/main" id="{3587425E-08AE-89EF-EB02-9BBBDF5B34FF}"/>
                </a:ext>
              </a:extLst>
            </p:cNvPr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6336;p68">
              <a:extLst>
                <a:ext uri="{FF2B5EF4-FFF2-40B4-BE49-F238E27FC236}">
                  <a16:creationId xmlns:a16="http://schemas.microsoft.com/office/drawing/2014/main" id="{3ED69507-5523-6D63-EC92-C8D466049EFC}"/>
                </a:ext>
              </a:extLst>
            </p:cNvPr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6337;p68">
              <a:extLst>
                <a:ext uri="{FF2B5EF4-FFF2-40B4-BE49-F238E27FC236}">
                  <a16:creationId xmlns:a16="http://schemas.microsoft.com/office/drawing/2014/main" id="{ACFCA2C4-D99E-34AD-6821-69C1EDF32331}"/>
                </a:ext>
              </a:extLst>
            </p:cNvPr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6338;p68">
              <a:extLst>
                <a:ext uri="{FF2B5EF4-FFF2-40B4-BE49-F238E27FC236}">
                  <a16:creationId xmlns:a16="http://schemas.microsoft.com/office/drawing/2014/main" id="{88915708-E6A2-8BB3-10EB-12A3A7AD11DA}"/>
                </a:ext>
              </a:extLst>
            </p:cNvPr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6339;p68">
              <a:extLst>
                <a:ext uri="{FF2B5EF4-FFF2-40B4-BE49-F238E27FC236}">
                  <a16:creationId xmlns:a16="http://schemas.microsoft.com/office/drawing/2014/main" id="{80D980FD-0063-F5C8-B129-66F2E9498794}"/>
                </a:ext>
              </a:extLst>
            </p:cNvPr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6340;p68">
              <a:extLst>
                <a:ext uri="{FF2B5EF4-FFF2-40B4-BE49-F238E27FC236}">
                  <a16:creationId xmlns:a16="http://schemas.microsoft.com/office/drawing/2014/main" id="{D2832EE9-6FA6-1185-05E4-1FDE4DC71185}"/>
                </a:ext>
              </a:extLst>
            </p:cNvPr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6341;p68">
              <a:extLst>
                <a:ext uri="{FF2B5EF4-FFF2-40B4-BE49-F238E27FC236}">
                  <a16:creationId xmlns:a16="http://schemas.microsoft.com/office/drawing/2014/main" id="{5756F063-2144-F6DD-0B74-55113EF6EBCE}"/>
                </a:ext>
              </a:extLst>
            </p:cNvPr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6342;p68">
              <a:extLst>
                <a:ext uri="{FF2B5EF4-FFF2-40B4-BE49-F238E27FC236}">
                  <a16:creationId xmlns:a16="http://schemas.microsoft.com/office/drawing/2014/main" id="{7A42D4D9-5FF9-7A0F-49B9-6247C51AF1C1}"/>
                </a:ext>
              </a:extLst>
            </p:cNvPr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6343;p68">
              <a:extLst>
                <a:ext uri="{FF2B5EF4-FFF2-40B4-BE49-F238E27FC236}">
                  <a16:creationId xmlns:a16="http://schemas.microsoft.com/office/drawing/2014/main" id="{731BF209-EACD-7B01-5A6C-A4E24B19D090}"/>
                </a:ext>
              </a:extLst>
            </p:cNvPr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6344;p68">
              <a:extLst>
                <a:ext uri="{FF2B5EF4-FFF2-40B4-BE49-F238E27FC236}">
                  <a16:creationId xmlns:a16="http://schemas.microsoft.com/office/drawing/2014/main" id="{EC16431D-6F07-AB40-4FE8-AB3141D8D56A}"/>
                </a:ext>
              </a:extLst>
            </p:cNvPr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6345;p68">
              <a:extLst>
                <a:ext uri="{FF2B5EF4-FFF2-40B4-BE49-F238E27FC236}">
                  <a16:creationId xmlns:a16="http://schemas.microsoft.com/office/drawing/2014/main" id="{F8EAF129-D374-E556-7EE6-220F2761D575}"/>
                </a:ext>
              </a:extLst>
            </p:cNvPr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6346;p68">
              <a:extLst>
                <a:ext uri="{FF2B5EF4-FFF2-40B4-BE49-F238E27FC236}">
                  <a16:creationId xmlns:a16="http://schemas.microsoft.com/office/drawing/2014/main" id="{659FA8B6-310C-403F-C30F-D5E71114E6F9}"/>
                </a:ext>
              </a:extLst>
            </p:cNvPr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6347;p68">
              <a:extLst>
                <a:ext uri="{FF2B5EF4-FFF2-40B4-BE49-F238E27FC236}">
                  <a16:creationId xmlns:a16="http://schemas.microsoft.com/office/drawing/2014/main" id="{24D13F87-D00E-02F9-F2B7-9D9EA0BECED8}"/>
                </a:ext>
              </a:extLst>
            </p:cNvPr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6348;p68">
              <a:extLst>
                <a:ext uri="{FF2B5EF4-FFF2-40B4-BE49-F238E27FC236}">
                  <a16:creationId xmlns:a16="http://schemas.microsoft.com/office/drawing/2014/main" id="{42F77FE8-4288-669D-B369-8D6F71173ACF}"/>
                </a:ext>
              </a:extLst>
            </p:cNvPr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6349;p68">
              <a:extLst>
                <a:ext uri="{FF2B5EF4-FFF2-40B4-BE49-F238E27FC236}">
                  <a16:creationId xmlns:a16="http://schemas.microsoft.com/office/drawing/2014/main" id="{E1A79CE1-B484-4012-95ED-0D243C2A5056}"/>
                </a:ext>
              </a:extLst>
            </p:cNvPr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6350;p68">
              <a:extLst>
                <a:ext uri="{FF2B5EF4-FFF2-40B4-BE49-F238E27FC236}">
                  <a16:creationId xmlns:a16="http://schemas.microsoft.com/office/drawing/2014/main" id="{D7B069E4-32E3-22C4-4F83-D0DA08A4AF08}"/>
                </a:ext>
              </a:extLst>
            </p:cNvPr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6351;p68">
              <a:extLst>
                <a:ext uri="{FF2B5EF4-FFF2-40B4-BE49-F238E27FC236}">
                  <a16:creationId xmlns:a16="http://schemas.microsoft.com/office/drawing/2014/main" id="{D59A35F3-CC06-3512-4492-587698982053}"/>
                </a:ext>
              </a:extLst>
            </p:cNvPr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6352;p68">
              <a:extLst>
                <a:ext uri="{FF2B5EF4-FFF2-40B4-BE49-F238E27FC236}">
                  <a16:creationId xmlns:a16="http://schemas.microsoft.com/office/drawing/2014/main" id="{F31DD929-6EA7-9B14-F941-92EE946315B9}"/>
                </a:ext>
              </a:extLst>
            </p:cNvPr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6353;p68">
              <a:extLst>
                <a:ext uri="{FF2B5EF4-FFF2-40B4-BE49-F238E27FC236}">
                  <a16:creationId xmlns:a16="http://schemas.microsoft.com/office/drawing/2014/main" id="{6E24EE91-627A-1B5E-E1C2-DB808646AB60}"/>
                </a:ext>
              </a:extLst>
            </p:cNvPr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6354;p68">
              <a:extLst>
                <a:ext uri="{FF2B5EF4-FFF2-40B4-BE49-F238E27FC236}">
                  <a16:creationId xmlns:a16="http://schemas.microsoft.com/office/drawing/2014/main" id="{791E3F14-5A6B-3B9C-1F36-137C0FF5B400}"/>
                </a:ext>
              </a:extLst>
            </p:cNvPr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6355;p68">
              <a:extLst>
                <a:ext uri="{FF2B5EF4-FFF2-40B4-BE49-F238E27FC236}">
                  <a16:creationId xmlns:a16="http://schemas.microsoft.com/office/drawing/2014/main" id="{D6408500-8035-CEB0-A621-69C8C81F0E16}"/>
                </a:ext>
              </a:extLst>
            </p:cNvPr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6356;p68">
              <a:extLst>
                <a:ext uri="{FF2B5EF4-FFF2-40B4-BE49-F238E27FC236}">
                  <a16:creationId xmlns:a16="http://schemas.microsoft.com/office/drawing/2014/main" id="{6A4D5B28-516D-CC98-4BDA-728672878220}"/>
                </a:ext>
              </a:extLst>
            </p:cNvPr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6357;p68">
              <a:extLst>
                <a:ext uri="{FF2B5EF4-FFF2-40B4-BE49-F238E27FC236}">
                  <a16:creationId xmlns:a16="http://schemas.microsoft.com/office/drawing/2014/main" id="{77B8E47D-E6CC-A8BE-F013-ABBC1B83498A}"/>
                </a:ext>
              </a:extLst>
            </p:cNvPr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6358;p68">
              <a:extLst>
                <a:ext uri="{FF2B5EF4-FFF2-40B4-BE49-F238E27FC236}">
                  <a16:creationId xmlns:a16="http://schemas.microsoft.com/office/drawing/2014/main" id="{92B26FC2-0010-F582-3287-DBC696A4036D}"/>
                </a:ext>
              </a:extLst>
            </p:cNvPr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6359;p68">
              <a:extLst>
                <a:ext uri="{FF2B5EF4-FFF2-40B4-BE49-F238E27FC236}">
                  <a16:creationId xmlns:a16="http://schemas.microsoft.com/office/drawing/2014/main" id="{A094869A-3837-4983-D908-ABA79A1B6096}"/>
                </a:ext>
              </a:extLst>
            </p:cNvPr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6360;p68">
              <a:extLst>
                <a:ext uri="{FF2B5EF4-FFF2-40B4-BE49-F238E27FC236}">
                  <a16:creationId xmlns:a16="http://schemas.microsoft.com/office/drawing/2014/main" id="{DA2A7BA6-FBFB-694A-D4E4-6D99B8204CC0}"/>
                </a:ext>
              </a:extLst>
            </p:cNvPr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6361;p68">
              <a:extLst>
                <a:ext uri="{FF2B5EF4-FFF2-40B4-BE49-F238E27FC236}">
                  <a16:creationId xmlns:a16="http://schemas.microsoft.com/office/drawing/2014/main" id="{B379F214-8250-9567-5316-96EC69CBA07E}"/>
                </a:ext>
              </a:extLst>
            </p:cNvPr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6362;p68">
              <a:extLst>
                <a:ext uri="{FF2B5EF4-FFF2-40B4-BE49-F238E27FC236}">
                  <a16:creationId xmlns:a16="http://schemas.microsoft.com/office/drawing/2014/main" id="{F5AF20E1-A27C-4EAD-19CA-CE997E378C25}"/>
                </a:ext>
              </a:extLst>
            </p:cNvPr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6363;p68">
              <a:extLst>
                <a:ext uri="{FF2B5EF4-FFF2-40B4-BE49-F238E27FC236}">
                  <a16:creationId xmlns:a16="http://schemas.microsoft.com/office/drawing/2014/main" id="{190E0360-B84A-26FF-2987-D28988955F99}"/>
                </a:ext>
              </a:extLst>
            </p:cNvPr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6364;p68">
              <a:extLst>
                <a:ext uri="{FF2B5EF4-FFF2-40B4-BE49-F238E27FC236}">
                  <a16:creationId xmlns:a16="http://schemas.microsoft.com/office/drawing/2014/main" id="{73DA38BB-C2FA-5043-0136-52BDDEFDC120}"/>
                </a:ext>
              </a:extLst>
            </p:cNvPr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6365;p68">
              <a:extLst>
                <a:ext uri="{FF2B5EF4-FFF2-40B4-BE49-F238E27FC236}">
                  <a16:creationId xmlns:a16="http://schemas.microsoft.com/office/drawing/2014/main" id="{5A1B900D-07A6-348C-5647-D660D20BC6A8}"/>
                </a:ext>
              </a:extLst>
            </p:cNvPr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6366;p68">
              <a:extLst>
                <a:ext uri="{FF2B5EF4-FFF2-40B4-BE49-F238E27FC236}">
                  <a16:creationId xmlns:a16="http://schemas.microsoft.com/office/drawing/2014/main" id="{2806EEE8-5945-ECBF-E572-23A4E04EF6ED}"/>
                </a:ext>
              </a:extLst>
            </p:cNvPr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6367;p68">
              <a:extLst>
                <a:ext uri="{FF2B5EF4-FFF2-40B4-BE49-F238E27FC236}">
                  <a16:creationId xmlns:a16="http://schemas.microsoft.com/office/drawing/2014/main" id="{7339FB51-CCCB-91CC-F0D9-9DC57B5C4714}"/>
                </a:ext>
              </a:extLst>
            </p:cNvPr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6368;p68">
              <a:extLst>
                <a:ext uri="{FF2B5EF4-FFF2-40B4-BE49-F238E27FC236}">
                  <a16:creationId xmlns:a16="http://schemas.microsoft.com/office/drawing/2014/main" id="{E5171AF3-15FB-3122-8545-C009E1EC386E}"/>
                </a:ext>
              </a:extLst>
            </p:cNvPr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6369;p68">
              <a:extLst>
                <a:ext uri="{FF2B5EF4-FFF2-40B4-BE49-F238E27FC236}">
                  <a16:creationId xmlns:a16="http://schemas.microsoft.com/office/drawing/2014/main" id="{5A96D46E-5AF3-1F27-4796-56B0CD6FF91E}"/>
                </a:ext>
              </a:extLst>
            </p:cNvPr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6370;p68">
              <a:extLst>
                <a:ext uri="{FF2B5EF4-FFF2-40B4-BE49-F238E27FC236}">
                  <a16:creationId xmlns:a16="http://schemas.microsoft.com/office/drawing/2014/main" id="{5CEFC26A-E982-8C9B-C49B-7F6F96A5CC5B}"/>
                </a:ext>
              </a:extLst>
            </p:cNvPr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6371;p68">
              <a:extLst>
                <a:ext uri="{FF2B5EF4-FFF2-40B4-BE49-F238E27FC236}">
                  <a16:creationId xmlns:a16="http://schemas.microsoft.com/office/drawing/2014/main" id="{916A3B13-2DFB-885D-9586-47B1B1C37028}"/>
                </a:ext>
              </a:extLst>
            </p:cNvPr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6372;p68">
              <a:extLst>
                <a:ext uri="{FF2B5EF4-FFF2-40B4-BE49-F238E27FC236}">
                  <a16:creationId xmlns:a16="http://schemas.microsoft.com/office/drawing/2014/main" id="{6DB7D4D3-A210-2D9A-1B5C-4FC080417DD3}"/>
                </a:ext>
              </a:extLst>
            </p:cNvPr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6373;p68">
              <a:extLst>
                <a:ext uri="{FF2B5EF4-FFF2-40B4-BE49-F238E27FC236}">
                  <a16:creationId xmlns:a16="http://schemas.microsoft.com/office/drawing/2014/main" id="{0A95E4A0-A3EF-EBA7-D05B-AA9F988C004A}"/>
                </a:ext>
              </a:extLst>
            </p:cNvPr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6374;p68">
              <a:extLst>
                <a:ext uri="{FF2B5EF4-FFF2-40B4-BE49-F238E27FC236}">
                  <a16:creationId xmlns:a16="http://schemas.microsoft.com/office/drawing/2014/main" id="{5E2DAC54-FB4C-7DFC-A0C5-499505B29D16}"/>
                </a:ext>
              </a:extLst>
            </p:cNvPr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6375;p68">
              <a:extLst>
                <a:ext uri="{FF2B5EF4-FFF2-40B4-BE49-F238E27FC236}">
                  <a16:creationId xmlns:a16="http://schemas.microsoft.com/office/drawing/2014/main" id="{3795248C-2FD6-9352-1AB6-F0F50BB8EE93}"/>
                </a:ext>
              </a:extLst>
            </p:cNvPr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6376;p68">
              <a:extLst>
                <a:ext uri="{FF2B5EF4-FFF2-40B4-BE49-F238E27FC236}">
                  <a16:creationId xmlns:a16="http://schemas.microsoft.com/office/drawing/2014/main" id="{2515E6EF-AD36-CD6E-CE2F-D03088723D51}"/>
                </a:ext>
              </a:extLst>
            </p:cNvPr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6377;p68">
              <a:extLst>
                <a:ext uri="{FF2B5EF4-FFF2-40B4-BE49-F238E27FC236}">
                  <a16:creationId xmlns:a16="http://schemas.microsoft.com/office/drawing/2014/main" id="{E1D9F811-970D-AEBB-5E46-90C18DA4E28A}"/>
                </a:ext>
              </a:extLst>
            </p:cNvPr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6378;p68">
              <a:extLst>
                <a:ext uri="{FF2B5EF4-FFF2-40B4-BE49-F238E27FC236}">
                  <a16:creationId xmlns:a16="http://schemas.microsoft.com/office/drawing/2014/main" id="{2B6EC278-16BE-251D-645F-F5B9615ED02E}"/>
                </a:ext>
              </a:extLst>
            </p:cNvPr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6379;p68">
              <a:extLst>
                <a:ext uri="{FF2B5EF4-FFF2-40B4-BE49-F238E27FC236}">
                  <a16:creationId xmlns:a16="http://schemas.microsoft.com/office/drawing/2014/main" id="{76DF95EE-4968-FCCC-4DC0-5243A27B78BA}"/>
                </a:ext>
              </a:extLst>
            </p:cNvPr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6380;p68">
              <a:extLst>
                <a:ext uri="{FF2B5EF4-FFF2-40B4-BE49-F238E27FC236}">
                  <a16:creationId xmlns:a16="http://schemas.microsoft.com/office/drawing/2014/main" id="{9B28B201-862D-7ADB-3D22-D62FF74AD23B}"/>
                </a:ext>
              </a:extLst>
            </p:cNvPr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6381;p68">
              <a:extLst>
                <a:ext uri="{FF2B5EF4-FFF2-40B4-BE49-F238E27FC236}">
                  <a16:creationId xmlns:a16="http://schemas.microsoft.com/office/drawing/2014/main" id="{60C9042C-87BB-3D14-1827-5ACE44461AF4}"/>
                </a:ext>
              </a:extLst>
            </p:cNvPr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6382;p68">
              <a:extLst>
                <a:ext uri="{FF2B5EF4-FFF2-40B4-BE49-F238E27FC236}">
                  <a16:creationId xmlns:a16="http://schemas.microsoft.com/office/drawing/2014/main" id="{968EBB17-894E-04D4-2355-20810316D641}"/>
                </a:ext>
              </a:extLst>
            </p:cNvPr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6383;p68">
              <a:extLst>
                <a:ext uri="{FF2B5EF4-FFF2-40B4-BE49-F238E27FC236}">
                  <a16:creationId xmlns:a16="http://schemas.microsoft.com/office/drawing/2014/main" id="{A5A1A4C8-92B7-7F08-C8F8-2CD52CCF0F23}"/>
                </a:ext>
              </a:extLst>
            </p:cNvPr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6384;p68">
              <a:extLst>
                <a:ext uri="{FF2B5EF4-FFF2-40B4-BE49-F238E27FC236}">
                  <a16:creationId xmlns:a16="http://schemas.microsoft.com/office/drawing/2014/main" id="{D3FA22E7-4629-17B5-372E-3CC2B6B8803E}"/>
                </a:ext>
              </a:extLst>
            </p:cNvPr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6385;p68">
              <a:extLst>
                <a:ext uri="{FF2B5EF4-FFF2-40B4-BE49-F238E27FC236}">
                  <a16:creationId xmlns:a16="http://schemas.microsoft.com/office/drawing/2014/main" id="{0D3A2961-7DCA-7154-B702-8E5589A572B0}"/>
                </a:ext>
              </a:extLst>
            </p:cNvPr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6386;p68">
              <a:extLst>
                <a:ext uri="{FF2B5EF4-FFF2-40B4-BE49-F238E27FC236}">
                  <a16:creationId xmlns:a16="http://schemas.microsoft.com/office/drawing/2014/main" id="{481555CD-12AB-7C36-D3B4-A7786665E41C}"/>
                </a:ext>
              </a:extLst>
            </p:cNvPr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6387;p68">
              <a:extLst>
                <a:ext uri="{FF2B5EF4-FFF2-40B4-BE49-F238E27FC236}">
                  <a16:creationId xmlns:a16="http://schemas.microsoft.com/office/drawing/2014/main" id="{2158EA28-DAA4-0C6C-FD01-856EE45555E5}"/>
                </a:ext>
              </a:extLst>
            </p:cNvPr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6388;p68">
              <a:extLst>
                <a:ext uri="{FF2B5EF4-FFF2-40B4-BE49-F238E27FC236}">
                  <a16:creationId xmlns:a16="http://schemas.microsoft.com/office/drawing/2014/main" id="{069AA07C-4D26-7CB9-2B1A-3BC1D39CD372}"/>
                </a:ext>
              </a:extLst>
            </p:cNvPr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6389;p68">
              <a:extLst>
                <a:ext uri="{FF2B5EF4-FFF2-40B4-BE49-F238E27FC236}">
                  <a16:creationId xmlns:a16="http://schemas.microsoft.com/office/drawing/2014/main" id="{C6CFCFEE-CD88-6F56-6CF8-F613ABF6A37B}"/>
                </a:ext>
              </a:extLst>
            </p:cNvPr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6390;p68">
              <a:extLst>
                <a:ext uri="{FF2B5EF4-FFF2-40B4-BE49-F238E27FC236}">
                  <a16:creationId xmlns:a16="http://schemas.microsoft.com/office/drawing/2014/main" id="{57B51B5F-11A4-FE4F-CE45-98FC4B6E2D81}"/>
                </a:ext>
              </a:extLst>
            </p:cNvPr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6391;p68">
              <a:extLst>
                <a:ext uri="{FF2B5EF4-FFF2-40B4-BE49-F238E27FC236}">
                  <a16:creationId xmlns:a16="http://schemas.microsoft.com/office/drawing/2014/main" id="{42CBC1AE-CB38-41A8-E04F-76E0162D7BBE}"/>
                </a:ext>
              </a:extLst>
            </p:cNvPr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6392;p68">
              <a:extLst>
                <a:ext uri="{FF2B5EF4-FFF2-40B4-BE49-F238E27FC236}">
                  <a16:creationId xmlns:a16="http://schemas.microsoft.com/office/drawing/2014/main" id="{C48BCF9A-8BF0-568B-548C-C068FA1B14C0}"/>
                </a:ext>
              </a:extLst>
            </p:cNvPr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6393;p68">
              <a:extLst>
                <a:ext uri="{FF2B5EF4-FFF2-40B4-BE49-F238E27FC236}">
                  <a16:creationId xmlns:a16="http://schemas.microsoft.com/office/drawing/2014/main" id="{8BEDD0D9-EBEA-A21D-CB53-F5064112238B}"/>
                </a:ext>
              </a:extLst>
            </p:cNvPr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6394;p68">
              <a:extLst>
                <a:ext uri="{FF2B5EF4-FFF2-40B4-BE49-F238E27FC236}">
                  <a16:creationId xmlns:a16="http://schemas.microsoft.com/office/drawing/2014/main" id="{B0F449AA-57D8-9B9C-F1F8-057AE12C70A9}"/>
                </a:ext>
              </a:extLst>
            </p:cNvPr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6395;p68">
              <a:extLst>
                <a:ext uri="{FF2B5EF4-FFF2-40B4-BE49-F238E27FC236}">
                  <a16:creationId xmlns:a16="http://schemas.microsoft.com/office/drawing/2014/main" id="{57F0FADE-CF44-52B0-9F41-3F69F7F3E879}"/>
                </a:ext>
              </a:extLst>
            </p:cNvPr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6396;p68">
              <a:extLst>
                <a:ext uri="{FF2B5EF4-FFF2-40B4-BE49-F238E27FC236}">
                  <a16:creationId xmlns:a16="http://schemas.microsoft.com/office/drawing/2014/main" id="{C41204AD-C860-8610-2D96-3AA5AE898930}"/>
                </a:ext>
              </a:extLst>
            </p:cNvPr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6397;p68">
              <a:extLst>
                <a:ext uri="{FF2B5EF4-FFF2-40B4-BE49-F238E27FC236}">
                  <a16:creationId xmlns:a16="http://schemas.microsoft.com/office/drawing/2014/main" id="{67F9D9F6-1DD1-FC28-8897-1A1B9B2E6CDA}"/>
                </a:ext>
              </a:extLst>
            </p:cNvPr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6398;p68">
              <a:extLst>
                <a:ext uri="{FF2B5EF4-FFF2-40B4-BE49-F238E27FC236}">
                  <a16:creationId xmlns:a16="http://schemas.microsoft.com/office/drawing/2014/main" id="{F8072C8E-FB1B-2B87-7D48-41E45B9A2972}"/>
                </a:ext>
              </a:extLst>
            </p:cNvPr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6399;p68">
              <a:extLst>
                <a:ext uri="{FF2B5EF4-FFF2-40B4-BE49-F238E27FC236}">
                  <a16:creationId xmlns:a16="http://schemas.microsoft.com/office/drawing/2014/main" id="{79013D2E-F89E-7836-35B5-6A790BD8B5FD}"/>
                </a:ext>
              </a:extLst>
            </p:cNvPr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6400;p68">
              <a:extLst>
                <a:ext uri="{FF2B5EF4-FFF2-40B4-BE49-F238E27FC236}">
                  <a16:creationId xmlns:a16="http://schemas.microsoft.com/office/drawing/2014/main" id="{C96BE27E-61E7-E62D-3CB7-7F180518D929}"/>
                </a:ext>
              </a:extLst>
            </p:cNvPr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6401;p68">
              <a:extLst>
                <a:ext uri="{FF2B5EF4-FFF2-40B4-BE49-F238E27FC236}">
                  <a16:creationId xmlns:a16="http://schemas.microsoft.com/office/drawing/2014/main" id="{5BB9867B-620D-EDCF-109B-34710F40AF55}"/>
                </a:ext>
              </a:extLst>
            </p:cNvPr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6402;p68">
              <a:extLst>
                <a:ext uri="{FF2B5EF4-FFF2-40B4-BE49-F238E27FC236}">
                  <a16:creationId xmlns:a16="http://schemas.microsoft.com/office/drawing/2014/main" id="{EF424601-4B74-E2DA-3A16-536240190715}"/>
                </a:ext>
              </a:extLst>
            </p:cNvPr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6403;p68">
              <a:extLst>
                <a:ext uri="{FF2B5EF4-FFF2-40B4-BE49-F238E27FC236}">
                  <a16:creationId xmlns:a16="http://schemas.microsoft.com/office/drawing/2014/main" id="{042452F1-797C-130D-A280-7FAC10ED9973}"/>
                </a:ext>
              </a:extLst>
            </p:cNvPr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6404;p68">
              <a:extLst>
                <a:ext uri="{FF2B5EF4-FFF2-40B4-BE49-F238E27FC236}">
                  <a16:creationId xmlns:a16="http://schemas.microsoft.com/office/drawing/2014/main" id="{59C87A15-4DB0-F8EB-6540-4A26CA080451}"/>
                </a:ext>
              </a:extLst>
            </p:cNvPr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6405;p68">
              <a:extLst>
                <a:ext uri="{FF2B5EF4-FFF2-40B4-BE49-F238E27FC236}">
                  <a16:creationId xmlns:a16="http://schemas.microsoft.com/office/drawing/2014/main" id="{7DF6EB85-8653-DB03-D471-3CE513FC5ECB}"/>
                </a:ext>
              </a:extLst>
            </p:cNvPr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6406;p68">
              <a:extLst>
                <a:ext uri="{FF2B5EF4-FFF2-40B4-BE49-F238E27FC236}">
                  <a16:creationId xmlns:a16="http://schemas.microsoft.com/office/drawing/2014/main" id="{94BA3C92-F9A2-2487-5CA2-2CCCD7864630}"/>
                </a:ext>
              </a:extLst>
            </p:cNvPr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6407;p68">
              <a:extLst>
                <a:ext uri="{FF2B5EF4-FFF2-40B4-BE49-F238E27FC236}">
                  <a16:creationId xmlns:a16="http://schemas.microsoft.com/office/drawing/2014/main" id="{8D77A899-5BF7-DF3E-D99D-5E6C4D00566A}"/>
                </a:ext>
              </a:extLst>
            </p:cNvPr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6408;p68">
              <a:extLst>
                <a:ext uri="{FF2B5EF4-FFF2-40B4-BE49-F238E27FC236}">
                  <a16:creationId xmlns:a16="http://schemas.microsoft.com/office/drawing/2014/main" id="{7141FCC7-DAC3-3996-DB0C-E9724EB4315D}"/>
                </a:ext>
              </a:extLst>
            </p:cNvPr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6409;p68">
              <a:extLst>
                <a:ext uri="{FF2B5EF4-FFF2-40B4-BE49-F238E27FC236}">
                  <a16:creationId xmlns:a16="http://schemas.microsoft.com/office/drawing/2014/main" id="{AD4D3251-E0D3-70AC-1AC3-CB88FFECDE64}"/>
                </a:ext>
              </a:extLst>
            </p:cNvPr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6410;p68">
              <a:extLst>
                <a:ext uri="{FF2B5EF4-FFF2-40B4-BE49-F238E27FC236}">
                  <a16:creationId xmlns:a16="http://schemas.microsoft.com/office/drawing/2014/main" id="{540466E0-9A54-9D28-F948-0456148CBBD4}"/>
                </a:ext>
              </a:extLst>
            </p:cNvPr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6411;p68">
              <a:extLst>
                <a:ext uri="{FF2B5EF4-FFF2-40B4-BE49-F238E27FC236}">
                  <a16:creationId xmlns:a16="http://schemas.microsoft.com/office/drawing/2014/main" id="{EB91567B-ADEA-A0F9-2AAF-D319848840C3}"/>
                </a:ext>
              </a:extLst>
            </p:cNvPr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6412;p68">
              <a:extLst>
                <a:ext uri="{FF2B5EF4-FFF2-40B4-BE49-F238E27FC236}">
                  <a16:creationId xmlns:a16="http://schemas.microsoft.com/office/drawing/2014/main" id="{19E9DAA5-82FA-D59E-FAE4-D1CC3AFAB6D4}"/>
                </a:ext>
              </a:extLst>
            </p:cNvPr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6413;p68">
              <a:extLst>
                <a:ext uri="{FF2B5EF4-FFF2-40B4-BE49-F238E27FC236}">
                  <a16:creationId xmlns:a16="http://schemas.microsoft.com/office/drawing/2014/main" id="{8BE7B012-17E5-F679-7C79-8420F259A52D}"/>
                </a:ext>
              </a:extLst>
            </p:cNvPr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6414;p68">
              <a:extLst>
                <a:ext uri="{FF2B5EF4-FFF2-40B4-BE49-F238E27FC236}">
                  <a16:creationId xmlns:a16="http://schemas.microsoft.com/office/drawing/2014/main" id="{5CABD602-B492-9159-3BA6-F7FC4E26DEF4}"/>
                </a:ext>
              </a:extLst>
            </p:cNvPr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6415;p68">
              <a:extLst>
                <a:ext uri="{FF2B5EF4-FFF2-40B4-BE49-F238E27FC236}">
                  <a16:creationId xmlns:a16="http://schemas.microsoft.com/office/drawing/2014/main" id="{16DBF399-12F2-110A-B5C3-EAEC5F702B68}"/>
                </a:ext>
              </a:extLst>
            </p:cNvPr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6416;p68">
              <a:extLst>
                <a:ext uri="{FF2B5EF4-FFF2-40B4-BE49-F238E27FC236}">
                  <a16:creationId xmlns:a16="http://schemas.microsoft.com/office/drawing/2014/main" id="{161394D5-5F73-1E6F-E6E4-297758BD1C7E}"/>
                </a:ext>
              </a:extLst>
            </p:cNvPr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6417;p68">
              <a:extLst>
                <a:ext uri="{FF2B5EF4-FFF2-40B4-BE49-F238E27FC236}">
                  <a16:creationId xmlns:a16="http://schemas.microsoft.com/office/drawing/2014/main" id="{B51127E6-97EE-AD08-1A79-73E5C83E5C5F}"/>
                </a:ext>
              </a:extLst>
            </p:cNvPr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6418;p68">
              <a:extLst>
                <a:ext uri="{FF2B5EF4-FFF2-40B4-BE49-F238E27FC236}">
                  <a16:creationId xmlns:a16="http://schemas.microsoft.com/office/drawing/2014/main" id="{EC4730BD-0B7D-FFE1-0921-C17FF96F8A3B}"/>
                </a:ext>
              </a:extLst>
            </p:cNvPr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6419;p68">
              <a:extLst>
                <a:ext uri="{FF2B5EF4-FFF2-40B4-BE49-F238E27FC236}">
                  <a16:creationId xmlns:a16="http://schemas.microsoft.com/office/drawing/2014/main" id="{0EA93675-B195-B381-76BC-62A30DEC6CB4}"/>
                </a:ext>
              </a:extLst>
            </p:cNvPr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6420;p68">
              <a:extLst>
                <a:ext uri="{FF2B5EF4-FFF2-40B4-BE49-F238E27FC236}">
                  <a16:creationId xmlns:a16="http://schemas.microsoft.com/office/drawing/2014/main" id="{C90987EC-637F-894A-8AD2-F64E6A436838}"/>
                </a:ext>
              </a:extLst>
            </p:cNvPr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6421;p68">
              <a:extLst>
                <a:ext uri="{FF2B5EF4-FFF2-40B4-BE49-F238E27FC236}">
                  <a16:creationId xmlns:a16="http://schemas.microsoft.com/office/drawing/2014/main" id="{44026775-DDB0-8277-2411-07B93033691B}"/>
                </a:ext>
              </a:extLst>
            </p:cNvPr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6422;p68">
              <a:extLst>
                <a:ext uri="{FF2B5EF4-FFF2-40B4-BE49-F238E27FC236}">
                  <a16:creationId xmlns:a16="http://schemas.microsoft.com/office/drawing/2014/main" id="{B140A4CD-73B0-049E-11E7-FC608BCF40F0}"/>
                </a:ext>
              </a:extLst>
            </p:cNvPr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6423;p68">
              <a:extLst>
                <a:ext uri="{FF2B5EF4-FFF2-40B4-BE49-F238E27FC236}">
                  <a16:creationId xmlns:a16="http://schemas.microsoft.com/office/drawing/2014/main" id="{9E89F6CF-7DE6-5B51-A366-377453807B3F}"/>
                </a:ext>
              </a:extLst>
            </p:cNvPr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6424;p68">
              <a:extLst>
                <a:ext uri="{FF2B5EF4-FFF2-40B4-BE49-F238E27FC236}">
                  <a16:creationId xmlns:a16="http://schemas.microsoft.com/office/drawing/2014/main" id="{382F67E9-FC72-B3D2-8670-69950BB717FF}"/>
                </a:ext>
              </a:extLst>
            </p:cNvPr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6425;p68">
              <a:extLst>
                <a:ext uri="{FF2B5EF4-FFF2-40B4-BE49-F238E27FC236}">
                  <a16:creationId xmlns:a16="http://schemas.microsoft.com/office/drawing/2014/main" id="{9F692B6C-8993-76D3-A081-7ED332A753AC}"/>
                </a:ext>
              </a:extLst>
            </p:cNvPr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6426;p68">
              <a:extLst>
                <a:ext uri="{FF2B5EF4-FFF2-40B4-BE49-F238E27FC236}">
                  <a16:creationId xmlns:a16="http://schemas.microsoft.com/office/drawing/2014/main" id="{584F7AD0-DD11-D834-C457-4ABE045D1BB4}"/>
                </a:ext>
              </a:extLst>
            </p:cNvPr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6427;p68">
              <a:extLst>
                <a:ext uri="{FF2B5EF4-FFF2-40B4-BE49-F238E27FC236}">
                  <a16:creationId xmlns:a16="http://schemas.microsoft.com/office/drawing/2014/main" id="{CC22D312-AF49-5D03-6375-1AFD098D4511}"/>
                </a:ext>
              </a:extLst>
            </p:cNvPr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6428;p68">
              <a:extLst>
                <a:ext uri="{FF2B5EF4-FFF2-40B4-BE49-F238E27FC236}">
                  <a16:creationId xmlns:a16="http://schemas.microsoft.com/office/drawing/2014/main" id="{F8D8C553-790C-5C61-2AFF-259C9479FB77}"/>
                </a:ext>
              </a:extLst>
            </p:cNvPr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6429;p68">
              <a:extLst>
                <a:ext uri="{FF2B5EF4-FFF2-40B4-BE49-F238E27FC236}">
                  <a16:creationId xmlns:a16="http://schemas.microsoft.com/office/drawing/2014/main" id="{DF579268-1870-A4FC-1D7A-6213CE5D5EB4}"/>
                </a:ext>
              </a:extLst>
            </p:cNvPr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6430;p68">
              <a:extLst>
                <a:ext uri="{FF2B5EF4-FFF2-40B4-BE49-F238E27FC236}">
                  <a16:creationId xmlns:a16="http://schemas.microsoft.com/office/drawing/2014/main" id="{88580131-DB74-3E30-8421-0751C15181CC}"/>
                </a:ext>
              </a:extLst>
            </p:cNvPr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6431;p68">
              <a:extLst>
                <a:ext uri="{FF2B5EF4-FFF2-40B4-BE49-F238E27FC236}">
                  <a16:creationId xmlns:a16="http://schemas.microsoft.com/office/drawing/2014/main" id="{DD596857-7E49-FF67-0F64-BD47BF5F6753}"/>
                </a:ext>
              </a:extLst>
            </p:cNvPr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6432;p68">
              <a:extLst>
                <a:ext uri="{FF2B5EF4-FFF2-40B4-BE49-F238E27FC236}">
                  <a16:creationId xmlns:a16="http://schemas.microsoft.com/office/drawing/2014/main" id="{8DD3EBAC-F0AF-A0CF-A254-0BAA86B32E75}"/>
                </a:ext>
              </a:extLst>
            </p:cNvPr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6433;p68">
              <a:extLst>
                <a:ext uri="{FF2B5EF4-FFF2-40B4-BE49-F238E27FC236}">
                  <a16:creationId xmlns:a16="http://schemas.microsoft.com/office/drawing/2014/main" id="{849BE319-84F3-156B-AFFE-06F016EBB9D3}"/>
                </a:ext>
              </a:extLst>
            </p:cNvPr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6434;p68">
              <a:extLst>
                <a:ext uri="{FF2B5EF4-FFF2-40B4-BE49-F238E27FC236}">
                  <a16:creationId xmlns:a16="http://schemas.microsoft.com/office/drawing/2014/main" id="{0CC2A050-2E89-C931-C9C1-106996306F15}"/>
                </a:ext>
              </a:extLst>
            </p:cNvPr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6435;p68">
              <a:extLst>
                <a:ext uri="{FF2B5EF4-FFF2-40B4-BE49-F238E27FC236}">
                  <a16:creationId xmlns:a16="http://schemas.microsoft.com/office/drawing/2014/main" id="{C91BEB89-DCE0-8388-550B-F9A5EAAD0DD9}"/>
                </a:ext>
              </a:extLst>
            </p:cNvPr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6436;p68">
              <a:extLst>
                <a:ext uri="{FF2B5EF4-FFF2-40B4-BE49-F238E27FC236}">
                  <a16:creationId xmlns:a16="http://schemas.microsoft.com/office/drawing/2014/main" id="{2A1CEBF2-D04C-1989-026B-F6538A362A98}"/>
                </a:ext>
              </a:extLst>
            </p:cNvPr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6437;p68">
              <a:extLst>
                <a:ext uri="{FF2B5EF4-FFF2-40B4-BE49-F238E27FC236}">
                  <a16:creationId xmlns:a16="http://schemas.microsoft.com/office/drawing/2014/main" id="{84DB3502-9370-8392-A86A-BF8BDA6D6B23}"/>
                </a:ext>
              </a:extLst>
            </p:cNvPr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5" name="Google Shape;6438;p68">
              <a:extLst>
                <a:ext uri="{FF2B5EF4-FFF2-40B4-BE49-F238E27FC236}">
                  <a16:creationId xmlns:a16="http://schemas.microsoft.com/office/drawing/2014/main" id="{E221440C-649B-A78A-C17F-4337624E5971}"/>
                </a:ext>
              </a:extLst>
            </p:cNvPr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6" name="Google Shape;6439;p68">
              <a:extLst>
                <a:ext uri="{FF2B5EF4-FFF2-40B4-BE49-F238E27FC236}">
                  <a16:creationId xmlns:a16="http://schemas.microsoft.com/office/drawing/2014/main" id="{7185A466-BC25-1654-24D6-9A2D8B3DDF76}"/>
                </a:ext>
              </a:extLst>
            </p:cNvPr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6440;p68">
              <a:extLst>
                <a:ext uri="{FF2B5EF4-FFF2-40B4-BE49-F238E27FC236}">
                  <a16:creationId xmlns:a16="http://schemas.microsoft.com/office/drawing/2014/main" id="{9CD2E887-6463-0917-7EF5-44A2035FC70A}"/>
                </a:ext>
              </a:extLst>
            </p:cNvPr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6441;p68">
              <a:extLst>
                <a:ext uri="{FF2B5EF4-FFF2-40B4-BE49-F238E27FC236}">
                  <a16:creationId xmlns:a16="http://schemas.microsoft.com/office/drawing/2014/main" id="{096EA93F-120F-1415-A7BF-94CDDB426388}"/>
                </a:ext>
              </a:extLst>
            </p:cNvPr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6442;p68">
              <a:extLst>
                <a:ext uri="{FF2B5EF4-FFF2-40B4-BE49-F238E27FC236}">
                  <a16:creationId xmlns:a16="http://schemas.microsoft.com/office/drawing/2014/main" id="{CFCA1C58-3543-FD1A-6BA5-C44105469B2B}"/>
                </a:ext>
              </a:extLst>
            </p:cNvPr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6443;p68">
              <a:extLst>
                <a:ext uri="{FF2B5EF4-FFF2-40B4-BE49-F238E27FC236}">
                  <a16:creationId xmlns:a16="http://schemas.microsoft.com/office/drawing/2014/main" id="{AC44E37F-91AF-4A9A-E966-2AB3148B8266}"/>
                </a:ext>
              </a:extLst>
            </p:cNvPr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6444;p68">
              <a:extLst>
                <a:ext uri="{FF2B5EF4-FFF2-40B4-BE49-F238E27FC236}">
                  <a16:creationId xmlns:a16="http://schemas.microsoft.com/office/drawing/2014/main" id="{E245A33A-0BAF-D2E6-B000-835AFD20EFDD}"/>
                </a:ext>
              </a:extLst>
            </p:cNvPr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6445;p68">
              <a:extLst>
                <a:ext uri="{FF2B5EF4-FFF2-40B4-BE49-F238E27FC236}">
                  <a16:creationId xmlns:a16="http://schemas.microsoft.com/office/drawing/2014/main" id="{8FC65DCB-11D8-7063-181B-9701E28C92B7}"/>
                </a:ext>
              </a:extLst>
            </p:cNvPr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6446;p68">
              <a:extLst>
                <a:ext uri="{FF2B5EF4-FFF2-40B4-BE49-F238E27FC236}">
                  <a16:creationId xmlns:a16="http://schemas.microsoft.com/office/drawing/2014/main" id="{28973CCF-9E91-23A0-1FF6-0C9EB992D95D}"/>
                </a:ext>
              </a:extLst>
            </p:cNvPr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6447;p68">
              <a:extLst>
                <a:ext uri="{FF2B5EF4-FFF2-40B4-BE49-F238E27FC236}">
                  <a16:creationId xmlns:a16="http://schemas.microsoft.com/office/drawing/2014/main" id="{80AA1FBA-1F86-0395-7491-674100E641BD}"/>
                </a:ext>
              </a:extLst>
            </p:cNvPr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5" name="Google Shape;6448;p68">
              <a:extLst>
                <a:ext uri="{FF2B5EF4-FFF2-40B4-BE49-F238E27FC236}">
                  <a16:creationId xmlns:a16="http://schemas.microsoft.com/office/drawing/2014/main" id="{6528DB74-E939-9578-79BF-45B7EAD9EAFA}"/>
                </a:ext>
              </a:extLst>
            </p:cNvPr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6" name="Google Shape;6449;p68">
              <a:extLst>
                <a:ext uri="{FF2B5EF4-FFF2-40B4-BE49-F238E27FC236}">
                  <a16:creationId xmlns:a16="http://schemas.microsoft.com/office/drawing/2014/main" id="{572593A2-D7E0-5F78-78E8-D5D03D6BCA17}"/>
                </a:ext>
              </a:extLst>
            </p:cNvPr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6450;p68">
              <a:extLst>
                <a:ext uri="{FF2B5EF4-FFF2-40B4-BE49-F238E27FC236}">
                  <a16:creationId xmlns:a16="http://schemas.microsoft.com/office/drawing/2014/main" id="{1C0E55A6-1F97-7BF9-63B0-12C8423E2F61}"/>
                </a:ext>
              </a:extLst>
            </p:cNvPr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6451;p68">
              <a:extLst>
                <a:ext uri="{FF2B5EF4-FFF2-40B4-BE49-F238E27FC236}">
                  <a16:creationId xmlns:a16="http://schemas.microsoft.com/office/drawing/2014/main" id="{8DA3901F-1332-6CAC-6F38-7424689CA820}"/>
                </a:ext>
              </a:extLst>
            </p:cNvPr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6452;p68">
              <a:extLst>
                <a:ext uri="{FF2B5EF4-FFF2-40B4-BE49-F238E27FC236}">
                  <a16:creationId xmlns:a16="http://schemas.microsoft.com/office/drawing/2014/main" id="{7D03A2FD-1AFF-2A64-9211-955217FEE373}"/>
                </a:ext>
              </a:extLst>
            </p:cNvPr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6453;p68">
              <a:extLst>
                <a:ext uri="{FF2B5EF4-FFF2-40B4-BE49-F238E27FC236}">
                  <a16:creationId xmlns:a16="http://schemas.microsoft.com/office/drawing/2014/main" id="{5536F540-4344-FEAF-EB73-4A328BA1BA1C}"/>
                </a:ext>
              </a:extLst>
            </p:cNvPr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6454;p68">
              <a:extLst>
                <a:ext uri="{FF2B5EF4-FFF2-40B4-BE49-F238E27FC236}">
                  <a16:creationId xmlns:a16="http://schemas.microsoft.com/office/drawing/2014/main" id="{5BA270FE-5889-B9E7-3540-AABCB850BC02}"/>
                </a:ext>
              </a:extLst>
            </p:cNvPr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6455;p68">
              <a:extLst>
                <a:ext uri="{FF2B5EF4-FFF2-40B4-BE49-F238E27FC236}">
                  <a16:creationId xmlns:a16="http://schemas.microsoft.com/office/drawing/2014/main" id="{62514BF5-920D-08CF-56A9-7697455773C6}"/>
                </a:ext>
              </a:extLst>
            </p:cNvPr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6456;p68">
              <a:extLst>
                <a:ext uri="{FF2B5EF4-FFF2-40B4-BE49-F238E27FC236}">
                  <a16:creationId xmlns:a16="http://schemas.microsoft.com/office/drawing/2014/main" id="{A9F2E2A3-1099-B520-C2B7-66B8E59B8CDE}"/>
                </a:ext>
              </a:extLst>
            </p:cNvPr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6457;p68">
              <a:extLst>
                <a:ext uri="{FF2B5EF4-FFF2-40B4-BE49-F238E27FC236}">
                  <a16:creationId xmlns:a16="http://schemas.microsoft.com/office/drawing/2014/main" id="{A5BA28C1-B686-9AB3-D10B-84555E8D120F}"/>
                </a:ext>
              </a:extLst>
            </p:cNvPr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6458;p68">
              <a:extLst>
                <a:ext uri="{FF2B5EF4-FFF2-40B4-BE49-F238E27FC236}">
                  <a16:creationId xmlns:a16="http://schemas.microsoft.com/office/drawing/2014/main" id="{5DB33C98-1723-C8C3-3346-0638C172EE0B}"/>
                </a:ext>
              </a:extLst>
            </p:cNvPr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6459;p68">
              <a:extLst>
                <a:ext uri="{FF2B5EF4-FFF2-40B4-BE49-F238E27FC236}">
                  <a16:creationId xmlns:a16="http://schemas.microsoft.com/office/drawing/2014/main" id="{A9B0F45E-5556-5BC2-2592-25BF2E94BEBC}"/>
                </a:ext>
              </a:extLst>
            </p:cNvPr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6460;p68">
              <a:extLst>
                <a:ext uri="{FF2B5EF4-FFF2-40B4-BE49-F238E27FC236}">
                  <a16:creationId xmlns:a16="http://schemas.microsoft.com/office/drawing/2014/main" id="{1E0A45C8-0990-2EDB-7FD1-F5D6D22A0CF2}"/>
                </a:ext>
              </a:extLst>
            </p:cNvPr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6461;p68">
              <a:extLst>
                <a:ext uri="{FF2B5EF4-FFF2-40B4-BE49-F238E27FC236}">
                  <a16:creationId xmlns:a16="http://schemas.microsoft.com/office/drawing/2014/main" id="{E886D8CA-2B71-02B4-84CF-1E6B220C7908}"/>
                </a:ext>
              </a:extLst>
            </p:cNvPr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6462;p68">
              <a:extLst>
                <a:ext uri="{FF2B5EF4-FFF2-40B4-BE49-F238E27FC236}">
                  <a16:creationId xmlns:a16="http://schemas.microsoft.com/office/drawing/2014/main" id="{96FD811D-6D2B-E3B8-172B-73484E2AFD0C}"/>
                </a:ext>
              </a:extLst>
            </p:cNvPr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6463;p68">
              <a:extLst>
                <a:ext uri="{FF2B5EF4-FFF2-40B4-BE49-F238E27FC236}">
                  <a16:creationId xmlns:a16="http://schemas.microsoft.com/office/drawing/2014/main" id="{6544A488-A6E6-A4AA-5F1C-3AB26677CD41}"/>
                </a:ext>
              </a:extLst>
            </p:cNvPr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6464;p68">
              <a:extLst>
                <a:ext uri="{FF2B5EF4-FFF2-40B4-BE49-F238E27FC236}">
                  <a16:creationId xmlns:a16="http://schemas.microsoft.com/office/drawing/2014/main" id="{B813029D-58F1-2F27-8EE2-85E7C1FD1C08}"/>
                </a:ext>
              </a:extLst>
            </p:cNvPr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2" name="Google Shape;6465;p68">
              <a:extLst>
                <a:ext uri="{FF2B5EF4-FFF2-40B4-BE49-F238E27FC236}">
                  <a16:creationId xmlns:a16="http://schemas.microsoft.com/office/drawing/2014/main" id="{B913D3AF-009D-0C7E-74DF-F50EE963ACEC}"/>
                </a:ext>
              </a:extLst>
            </p:cNvPr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3" name="Google Shape;6466;p68">
              <a:extLst>
                <a:ext uri="{FF2B5EF4-FFF2-40B4-BE49-F238E27FC236}">
                  <a16:creationId xmlns:a16="http://schemas.microsoft.com/office/drawing/2014/main" id="{363C9017-C378-E6AD-C3A3-776E34117E4E}"/>
                </a:ext>
              </a:extLst>
            </p:cNvPr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6467;p68">
              <a:extLst>
                <a:ext uri="{FF2B5EF4-FFF2-40B4-BE49-F238E27FC236}">
                  <a16:creationId xmlns:a16="http://schemas.microsoft.com/office/drawing/2014/main" id="{21B68B22-800E-C50F-1523-157C1212DB84}"/>
                </a:ext>
              </a:extLst>
            </p:cNvPr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6468;p68">
              <a:extLst>
                <a:ext uri="{FF2B5EF4-FFF2-40B4-BE49-F238E27FC236}">
                  <a16:creationId xmlns:a16="http://schemas.microsoft.com/office/drawing/2014/main" id="{58F14001-8F2D-73DE-2F2A-7ABDCC5759FE}"/>
                </a:ext>
              </a:extLst>
            </p:cNvPr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6469;p68">
              <a:extLst>
                <a:ext uri="{FF2B5EF4-FFF2-40B4-BE49-F238E27FC236}">
                  <a16:creationId xmlns:a16="http://schemas.microsoft.com/office/drawing/2014/main" id="{AD05A69B-29F9-099B-5ED7-DABCE0C501E9}"/>
                </a:ext>
              </a:extLst>
            </p:cNvPr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6470;p68">
              <a:extLst>
                <a:ext uri="{FF2B5EF4-FFF2-40B4-BE49-F238E27FC236}">
                  <a16:creationId xmlns:a16="http://schemas.microsoft.com/office/drawing/2014/main" id="{9CAB4BE1-B5D6-CC1B-1A5B-71663DF6C3CD}"/>
                </a:ext>
              </a:extLst>
            </p:cNvPr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6471;p68">
              <a:extLst>
                <a:ext uri="{FF2B5EF4-FFF2-40B4-BE49-F238E27FC236}">
                  <a16:creationId xmlns:a16="http://schemas.microsoft.com/office/drawing/2014/main" id="{7F2E581C-ED9B-C6E1-9223-107AF7CCCE7F}"/>
                </a:ext>
              </a:extLst>
            </p:cNvPr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6472;p68">
              <a:extLst>
                <a:ext uri="{FF2B5EF4-FFF2-40B4-BE49-F238E27FC236}">
                  <a16:creationId xmlns:a16="http://schemas.microsoft.com/office/drawing/2014/main" id="{40B3F654-B217-B834-2E54-4CA3BF6998EE}"/>
                </a:ext>
              </a:extLst>
            </p:cNvPr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6473;p68">
              <a:extLst>
                <a:ext uri="{FF2B5EF4-FFF2-40B4-BE49-F238E27FC236}">
                  <a16:creationId xmlns:a16="http://schemas.microsoft.com/office/drawing/2014/main" id="{240DCE23-1A0E-C861-5E32-98B603FDF74F}"/>
                </a:ext>
              </a:extLst>
            </p:cNvPr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6474;p68">
              <a:extLst>
                <a:ext uri="{FF2B5EF4-FFF2-40B4-BE49-F238E27FC236}">
                  <a16:creationId xmlns:a16="http://schemas.microsoft.com/office/drawing/2014/main" id="{03D751FB-0ADE-3EDF-2269-F8EA29B83F68}"/>
                </a:ext>
              </a:extLst>
            </p:cNvPr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6475;p68">
              <a:extLst>
                <a:ext uri="{FF2B5EF4-FFF2-40B4-BE49-F238E27FC236}">
                  <a16:creationId xmlns:a16="http://schemas.microsoft.com/office/drawing/2014/main" id="{72C10AE8-E07B-F7E3-9147-0F52AC73DCB6}"/>
                </a:ext>
              </a:extLst>
            </p:cNvPr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6476;p68">
              <a:extLst>
                <a:ext uri="{FF2B5EF4-FFF2-40B4-BE49-F238E27FC236}">
                  <a16:creationId xmlns:a16="http://schemas.microsoft.com/office/drawing/2014/main" id="{77543B74-48D7-807C-F7EC-2BFFAA78389F}"/>
                </a:ext>
              </a:extLst>
            </p:cNvPr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4" name="Google Shape;6477;p68">
              <a:extLst>
                <a:ext uri="{FF2B5EF4-FFF2-40B4-BE49-F238E27FC236}">
                  <a16:creationId xmlns:a16="http://schemas.microsoft.com/office/drawing/2014/main" id="{6D8A9547-3319-506A-3986-1365023835C8}"/>
                </a:ext>
              </a:extLst>
            </p:cNvPr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5" name="Google Shape;6478;p68">
              <a:extLst>
                <a:ext uri="{FF2B5EF4-FFF2-40B4-BE49-F238E27FC236}">
                  <a16:creationId xmlns:a16="http://schemas.microsoft.com/office/drawing/2014/main" id="{425C2FB0-158E-E25E-502F-7B8A64042FBD}"/>
                </a:ext>
              </a:extLst>
            </p:cNvPr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6" name="Google Shape;6479;p68">
              <a:extLst>
                <a:ext uri="{FF2B5EF4-FFF2-40B4-BE49-F238E27FC236}">
                  <a16:creationId xmlns:a16="http://schemas.microsoft.com/office/drawing/2014/main" id="{F901F6EA-B772-CB22-2239-EE7FF1F2AC36}"/>
                </a:ext>
              </a:extLst>
            </p:cNvPr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7" name="Google Shape;6480;p68">
              <a:extLst>
                <a:ext uri="{FF2B5EF4-FFF2-40B4-BE49-F238E27FC236}">
                  <a16:creationId xmlns:a16="http://schemas.microsoft.com/office/drawing/2014/main" id="{BC6C2115-7415-6844-35BC-9359E121C8D7}"/>
                </a:ext>
              </a:extLst>
            </p:cNvPr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8" name="Google Shape;6481;p68">
              <a:extLst>
                <a:ext uri="{FF2B5EF4-FFF2-40B4-BE49-F238E27FC236}">
                  <a16:creationId xmlns:a16="http://schemas.microsoft.com/office/drawing/2014/main" id="{D3A5409C-0D27-5DF2-8EF5-290C9E36E936}"/>
                </a:ext>
              </a:extLst>
            </p:cNvPr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9" name="Google Shape;6482;p68">
              <a:extLst>
                <a:ext uri="{FF2B5EF4-FFF2-40B4-BE49-F238E27FC236}">
                  <a16:creationId xmlns:a16="http://schemas.microsoft.com/office/drawing/2014/main" id="{C21A15B5-51C8-44BC-DD75-0019BCA7EAC5}"/>
                </a:ext>
              </a:extLst>
            </p:cNvPr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0" name="Google Shape;6483;p68">
              <a:extLst>
                <a:ext uri="{FF2B5EF4-FFF2-40B4-BE49-F238E27FC236}">
                  <a16:creationId xmlns:a16="http://schemas.microsoft.com/office/drawing/2014/main" id="{3F5AE865-2A38-592B-AFC8-DB65C8DE8D30}"/>
                </a:ext>
              </a:extLst>
            </p:cNvPr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1" name="Google Shape;6484;p68">
              <a:extLst>
                <a:ext uri="{FF2B5EF4-FFF2-40B4-BE49-F238E27FC236}">
                  <a16:creationId xmlns:a16="http://schemas.microsoft.com/office/drawing/2014/main" id="{FB05614D-7A0E-A1A7-C45A-EE4E1994550B}"/>
                </a:ext>
              </a:extLst>
            </p:cNvPr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6485;p68">
              <a:extLst>
                <a:ext uri="{FF2B5EF4-FFF2-40B4-BE49-F238E27FC236}">
                  <a16:creationId xmlns:a16="http://schemas.microsoft.com/office/drawing/2014/main" id="{0C8C2BD9-E7D3-C9DF-3FE3-E5BF1A5FE5C9}"/>
                </a:ext>
              </a:extLst>
            </p:cNvPr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6486;p68">
              <a:extLst>
                <a:ext uri="{FF2B5EF4-FFF2-40B4-BE49-F238E27FC236}">
                  <a16:creationId xmlns:a16="http://schemas.microsoft.com/office/drawing/2014/main" id="{2A42A522-8420-F667-AA8F-D085BDAEF3D5}"/>
                </a:ext>
              </a:extLst>
            </p:cNvPr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6487;p68">
              <a:extLst>
                <a:ext uri="{FF2B5EF4-FFF2-40B4-BE49-F238E27FC236}">
                  <a16:creationId xmlns:a16="http://schemas.microsoft.com/office/drawing/2014/main" id="{6A7BA15C-F92C-C317-DEC0-D5EF221ED90D}"/>
                </a:ext>
              </a:extLst>
            </p:cNvPr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6488;p68">
              <a:extLst>
                <a:ext uri="{FF2B5EF4-FFF2-40B4-BE49-F238E27FC236}">
                  <a16:creationId xmlns:a16="http://schemas.microsoft.com/office/drawing/2014/main" id="{10E30183-7C64-56BF-9C7B-C3A2249B4C6F}"/>
                </a:ext>
              </a:extLst>
            </p:cNvPr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6489;p68">
              <a:extLst>
                <a:ext uri="{FF2B5EF4-FFF2-40B4-BE49-F238E27FC236}">
                  <a16:creationId xmlns:a16="http://schemas.microsoft.com/office/drawing/2014/main" id="{2C0F3FC2-870E-F95B-0D9F-9D7DD8EC09D9}"/>
                </a:ext>
              </a:extLst>
            </p:cNvPr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6490;p68">
              <a:extLst>
                <a:ext uri="{FF2B5EF4-FFF2-40B4-BE49-F238E27FC236}">
                  <a16:creationId xmlns:a16="http://schemas.microsoft.com/office/drawing/2014/main" id="{57190B54-BB8D-F72E-80FD-20F1BBFD0E3C}"/>
                </a:ext>
              </a:extLst>
            </p:cNvPr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6491;p68">
              <a:extLst>
                <a:ext uri="{FF2B5EF4-FFF2-40B4-BE49-F238E27FC236}">
                  <a16:creationId xmlns:a16="http://schemas.microsoft.com/office/drawing/2014/main" id="{E6F759E5-BA5B-AC31-BA57-DFDF900442FD}"/>
                </a:ext>
              </a:extLst>
            </p:cNvPr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6492;p68">
              <a:extLst>
                <a:ext uri="{FF2B5EF4-FFF2-40B4-BE49-F238E27FC236}">
                  <a16:creationId xmlns:a16="http://schemas.microsoft.com/office/drawing/2014/main" id="{F2C337DD-5512-E5F7-D30C-D90A5B7F2678}"/>
                </a:ext>
              </a:extLst>
            </p:cNvPr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6493;p68">
              <a:extLst>
                <a:ext uri="{FF2B5EF4-FFF2-40B4-BE49-F238E27FC236}">
                  <a16:creationId xmlns:a16="http://schemas.microsoft.com/office/drawing/2014/main" id="{AA5D6C4C-CCFA-0B11-32FA-9950EEB69622}"/>
                </a:ext>
              </a:extLst>
            </p:cNvPr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6494;p68">
              <a:extLst>
                <a:ext uri="{FF2B5EF4-FFF2-40B4-BE49-F238E27FC236}">
                  <a16:creationId xmlns:a16="http://schemas.microsoft.com/office/drawing/2014/main" id="{F20E9F62-3C72-3CF9-7ECD-774FF08DEB10}"/>
                </a:ext>
              </a:extLst>
            </p:cNvPr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6495;p68">
              <a:extLst>
                <a:ext uri="{FF2B5EF4-FFF2-40B4-BE49-F238E27FC236}">
                  <a16:creationId xmlns:a16="http://schemas.microsoft.com/office/drawing/2014/main" id="{FC503A37-B8A5-2FBF-B5E5-111C86FBB576}"/>
                </a:ext>
              </a:extLst>
            </p:cNvPr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6496;p68">
              <a:extLst>
                <a:ext uri="{FF2B5EF4-FFF2-40B4-BE49-F238E27FC236}">
                  <a16:creationId xmlns:a16="http://schemas.microsoft.com/office/drawing/2014/main" id="{2BDAE044-070F-622C-DFC8-AAC0318F0FB9}"/>
                </a:ext>
              </a:extLst>
            </p:cNvPr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6497;p68">
              <a:extLst>
                <a:ext uri="{FF2B5EF4-FFF2-40B4-BE49-F238E27FC236}">
                  <a16:creationId xmlns:a16="http://schemas.microsoft.com/office/drawing/2014/main" id="{D9845A1C-40D9-180C-EA36-69CC040C7894}"/>
                </a:ext>
              </a:extLst>
            </p:cNvPr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6498;p68">
              <a:extLst>
                <a:ext uri="{FF2B5EF4-FFF2-40B4-BE49-F238E27FC236}">
                  <a16:creationId xmlns:a16="http://schemas.microsoft.com/office/drawing/2014/main" id="{0020416B-2AB4-D2DA-4BDC-FDFFBA36F96E}"/>
                </a:ext>
              </a:extLst>
            </p:cNvPr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6" name="Google Shape;6499;p68">
              <a:extLst>
                <a:ext uri="{FF2B5EF4-FFF2-40B4-BE49-F238E27FC236}">
                  <a16:creationId xmlns:a16="http://schemas.microsoft.com/office/drawing/2014/main" id="{92CCA56F-E977-E746-CDAA-4653D82E55B3}"/>
                </a:ext>
              </a:extLst>
            </p:cNvPr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7" name="Google Shape;6500;p68">
              <a:extLst>
                <a:ext uri="{FF2B5EF4-FFF2-40B4-BE49-F238E27FC236}">
                  <a16:creationId xmlns:a16="http://schemas.microsoft.com/office/drawing/2014/main" id="{4408DA6F-C57E-6927-27EB-10D7A6ECE082}"/>
                </a:ext>
              </a:extLst>
            </p:cNvPr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6501;p68">
              <a:extLst>
                <a:ext uri="{FF2B5EF4-FFF2-40B4-BE49-F238E27FC236}">
                  <a16:creationId xmlns:a16="http://schemas.microsoft.com/office/drawing/2014/main" id="{FC7F7BE3-A4C5-A473-ADB1-BE733BBFA8B7}"/>
                </a:ext>
              </a:extLst>
            </p:cNvPr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6502;p68">
              <a:extLst>
                <a:ext uri="{FF2B5EF4-FFF2-40B4-BE49-F238E27FC236}">
                  <a16:creationId xmlns:a16="http://schemas.microsoft.com/office/drawing/2014/main" id="{454779D2-DEF5-BE9A-2C8A-9F699D77A49F}"/>
                </a:ext>
              </a:extLst>
            </p:cNvPr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6503;p68">
              <a:extLst>
                <a:ext uri="{FF2B5EF4-FFF2-40B4-BE49-F238E27FC236}">
                  <a16:creationId xmlns:a16="http://schemas.microsoft.com/office/drawing/2014/main" id="{456D9F81-6641-477C-20D5-38B7E7ECD90F}"/>
                </a:ext>
              </a:extLst>
            </p:cNvPr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6504;p68">
              <a:extLst>
                <a:ext uri="{FF2B5EF4-FFF2-40B4-BE49-F238E27FC236}">
                  <a16:creationId xmlns:a16="http://schemas.microsoft.com/office/drawing/2014/main" id="{68269A08-D390-6D06-16FA-A14E152B04A4}"/>
                </a:ext>
              </a:extLst>
            </p:cNvPr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6505;p68">
              <a:extLst>
                <a:ext uri="{FF2B5EF4-FFF2-40B4-BE49-F238E27FC236}">
                  <a16:creationId xmlns:a16="http://schemas.microsoft.com/office/drawing/2014/main" id="{B65920C5-5262-88E9-624D-1DB64A7AAABE}"/>
                </a:ext>
              </a:extLst>
            </p:cNvPr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6506;p68">
              <a:extLst>
                <a:ext uri="{FF2B5EF4-FFF2-40B4-BE49-F238E27FC236}">
                  <a16:creationId xmlns:a16="http://schemas.microsoft.com/office/drawing/2014/main" id="{A382E943-39EB-03CE-F87A-94E22C525D76}"/>
                </a:ext>
              </a:extLst>
            </p:cNvPr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6507;p68">
              <a:extLst>
                <a:ext uri="{FF2B5EF4-FFF2-40B4-BE49-F238E27FC236}">
                  <a16:creationId xmlns:a16="http://schemas.microsoft.com/office/drawing/2014/main" id="{B95DD2E3-4644-BCBF-DD38-25F403B1EA8B}"/>
                </a:ext>
              </a:extLst>
            </p:cNvPr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6508;p68">
              <a:extLst>
                <a:ext uri="{FF2B5EF4-FFF2-40B4-BE49-F238E27FC236}">
                  <a16:creationId xmlns:a16="http://schemas.microsoft.com/office/drawing/2014/main" id="{A0EE6C70-D1D3-9BC6-7703-50821EF824D9}"/>
                </a:ext>
              </a:extLst>
            </p:cNvPr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6509;p68">
              <a:extLst>
                <a:ext uri="{FF2B5EF4-FFF2-40B4-BE49-F238E27FC236}">
                  <a16:creationId xmlns:a16="http://schemas.microsoft.com/office/drawing/2014/main" id="{3B0403F5-1222-F901-8777-10240FEE1EB2}"/>
                </a:ext>
              </a:extLst>
            </p:cNvPr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6510;p68">
              <a:extLst>
                <a:ext uri="{FF2B5EF4-FFF2-40B4-BE49-F238E27FC236}">
                  <a16:creationId xmlns:a16="http://schemas.microsoft.com/office/drawing/2014/main" id="{CEB9B966-B707-0770-2F05-22FBF8EB00F0}"/>
                </a:ext>
              </a:extLst>
            </p:cNvPr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6511;p68">
              <a:extLst>
                <a:ext uri="{FF2B5EF4-FFF2-40B4-BE49-F238E27FC236}">
                  <a16:creationId xmlns:a16="http://schemas.microsoft.com/office/drawing/2014/main" id="{8629FB15-63DD-4355-C1AC-1D27217D9D92}"/>
                </a:ext>
              </a:extLst>
            </p:cNvPr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6512;p68">
              <a:extLst>
                <a:ext uri="{FF2B5EF4-FFF2-40B4-BE49-F238E27FC236}">
                  <a16:creationId xmlns:a16="http://schemas.microsoft.com/office/drawing/2014/main" id="{1CA53E07-11C6-E66D-F3AA-7F58ACBC237A}"/>
                </a:ext>
              </a:extLst>
            </p:cNvPr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6513;p68">
              <a:extLst>
                <a:ext uri="{FF2B5EF4-FFF2-40B4-BE49-F238E27FC236}">
                  <a16:creationId xmlns:a16="http://schemas.microsoft.com/office/drawing/2014/main" id="{4418E742-A186-EA6D-7C1B-848ED0E1D240}"/>
                </a:ext>
              </a:extLst>
            </p:cNvPr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6514;p68">
              <a:extLst>
                <a:ext uri="{FF2B5EF4-FFF2-40B4-BE49-F238E27FC236}">
                  <a16:creationId xmlns:a16="http://schemas.microsoft.com/office/drawing/2014/main" id="{0E08ED68-EF85-5FEA-D62D-0163EAC53A14}"/>
                </a:ext>
              </a:extLst>
            </p:cNvPr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6515;p68">
              <a:extLst>
                <a:ext uri="{FF2B5EF4-FFF2-40B4-BE49-F238E27FC236}">
                  <a16:creationId xmlns:a16="http://schemas.microsoft.com/office/drawing/2014/main" id="{9CB3F7BD-3C62-C965-5713-12964F5DB9B4}"/>
                </a:ext>
              </a:extLst>
            </p:cNvPr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6516;p68">
              <a:extLst>
                <a:ext uri="{FF2B5EF4-FFF2-40B4-BE49-F238E27FC236}">
                  <a16:creationId xmlns:a16="http://schemas.microsoft.com/office/drawing/2014/main" id="{503280BF-6162-42ED-022A-078A7329E19C}"/>
                </a:ext>
              </a:extLst>
            </p:cNvPr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6517;p68">
              <a:extLst>
                <a:ext uri="{FF2B5EF4-FFF2-40B4-BE49-F238E27FC236}">
                  <a16:creationId xmlns:a16="http://schemas.microsoft.com/office/drawing/2014/main" id="{26DD2AA1-ADED-52ED-BCE9-329C4A3CC871}"/>
                </a:ext>
              </a:extLst>
            </p:cNvPr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6518;p68">
              <a:extLst>
                <a:ext uri="{FF2B5EF4-FFF2-40B4-BE49-F238E27FC236}">
                  <a16:creationId xmlns:a16="http://schemas.microsoft.com/office/drawing/2014/main" id="{3F69CDF3-DA39-CF66-7903-30FE65A33A87}"/>
                </a:ext>
              </a:extLst>
            </p:cNvPr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6519;p68">
              <a:extLst>
                <a:ext uri="{FF2B5EF4-FFF2-40B4-BE49-F238E27FC236}">
                  <a16:creationId xmlns:a16="http://schemas.microsoft.com/office/drawing/2014/main" id="{F8F78A7C-3A33-6B95-6144-481C3D2584C5}"/>
                </a:ext>
              </a:extLst>
            </p:cNvPr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6520;p68">
              <a:extLst>
                <a:ext uri="{FF2B5EF4-FFF2-40B4-BE49-F238E27FC236}">
                  <a16:creationId xmlns:a16="http://schemas.microsoft.com/office/drawing/2014/main" id="{B6DD5349-E55C-D4DD-D6CA-D579BFC7CB50}"/>
                </a:ext>
              </a:extLst>
            </p:cNvPr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6521;p68">
              <a:extLst>
                <a:ext uri="{FF2B5EF4-FFF2-40B4-BE49-F238E27FC236}">
                  <a16:creationId xmlns:a16="http://schemas.microsoft.com/office/drawing/2014/main" id="{FAE11469-75F1-61BE-6F0F-EA3D8EB4E658}"/>
                </a:ext>
              </a:extLst>
            </p:cNvPr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6522;p68">
              <a:extLst>
                <a:ext uri="{FF2B5EF4-FFF2-40B4-BE49-F238E27FC236}">
                  <a16:creationId xmlns:a16="http://schemas.microsoft.com/office/drawing/2014/main" id="{A7E81122-CFE8-80BF-AA92-F417969A8FB5}"/>
                </a:ext>
              </a:extLst>
            </p:cNvPr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6523;p68">
              <a:extLst>
                <a:ext uri="{FF2B5EF4-FFF2-40B4-BE49-F238E27FC236}">
                  <a16:creationId xmlns:a16="http://schemas.microsoft.com/office/drawing/2014/main" id="{29F9832C-C6E8-34AE-18CC-DE5AD5A0BC0E}"/>
                </a:ext>
              </a:extLst>
            </p:cNvPr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6524;p68">
              <a:extLst>
                <a:ext uri="{FF2B5EF4-FFF2-40B4-BE49-F238E27FC236}">
                  <a16:creationId xmlns:a16="http://schemas.microsoft.com/office/drawing/2014/main" id="{0C5F3DEC-ED57-A851-12B9-EBDA592E5A68}"/>
                </a:ext>
              </a:extLst>
            </p:cNvPr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6525;p68">
              <a:extLst>
                <a:ext uri="{FF2B5EF4-FFF2-40B4-BE49-F238E27FC236}">
                  <a16:creationId xmlns:a16="http://schemas.microsoft.com/office/drawing/2014/main" id="{41A12703-B10D-3406-E453-8524F4A839DC}"/>
                </a:ext>
              </a:extLst>
            </p:cNvPr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3" name="Google Shape;6526;p68">
              <a:extLst>
                <a:ext uri="{FF2B5EF4-FFF2-40B4-BE49-F238E27FC236}">
                  <a16:creationId xmlns:a16="http://schemas.microsoft.com/office/drawing/2014/main" id="{DA8CA64E-6E24-905C-0B45-73E22B3E7CAE}"/>
                </a:ext>
              </a:extLst>
            </p:cNvPr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4" name="Google Shape;6527;p68">
              <a:extLst>
                <a:ext uri="{FF2B5EF4-FFF2-40B4-BE49-F238E27FC236}">
                  <a16:creationId xmlns:a16="http://schemas.microsoft.com/office/drawing/2014/main" id="{5BC7AEF1-3758-0307-4A9F-F4387799C878}"/>
                </a:ext>
              </a:extLst>
            </p:cNvPr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6528;p68">
              <a:extLst>
                <a:ext uri="{FF2B5EF4-FFF2-40B4-BE49-F238E27FC236}">
                  <a16:creationId xmlns:a16="http://schemas.microsoft.com/office/drawing/2014/main" id="{6D1415A3-74BD-3219-8D21-E22B7769478E}"/>
                </a:ext>
              </a:extLst>
            </p:cNvPr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6529;p68">
              <a:extLst>
                <a:ext uri="{FF2B5EF4-FFF2-40B4-BE49-F238E27FC236}">
                  <a16:creationId xmlns:a16="http://schemas.microsoft.com/office/drawing/2014/main" id="{4B704997-77B3-5FF8-470B-82499DD452C5}"/>
                </a:ext>
              </a:extLst>
            </p:cNvPr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6530;p68">
              <a:extLst>
                <a:ext uri="{FF2B5EF4-FFF2-40B4-BE49-F238E27FC236}">
                  <a16:creationId xmlns:a16="http://schemas.microsoft.com/office/drawing/2014/main" id="{3A93D217-D61C-7BFC-E6F3-2AD697203752}"/>
                </a:ext>
              </a:extLst>
            </p:cNvPr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6531;p68">
              <a:extLst>
                <a:ext uri="{FF2B5EF4-FFF2-40B4-BE49-F238E27FC236}">
                  <a16:creationId xmlns:a16="http://schemas.microsoft.com/office/drawing/2014/main" id="{9A07AA8D-122B-3C28-D0F4-5A9FA64F1A9D}"/>
                </a:ext>
              </a:extLst>
            </p:cNvPr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6532;p68">
              <a:extLst>
                <a:ext uri="{FF2B5EF4-FFF2-40B4-BE49-F238E27FC236}">
                  <a16:creationId xmlns:a16="http://schemas.microsoft.com/office/drawing/2014/main" id="{10D71467-471B-A153-59D6-168E5A358F0D}"/>
                </a:ext>
              </a:extLst>
            </p:cNvPr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6533;p68">
              <a:extLst>
                <a:ext uri="{FF2B5EF4-FFF2-40B4-BE49-F238E27FC236}">
                  <a16:creationId xmlns:a16="http://schemas.microsoft.com/office/drawing/2014/main" id="{59EAE42A-4CA2-AC68-0220-BA68C979A78C}"/>
                </a:ext>
              </a:extLst>
            </p:cNvPr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6534;p68">
              <a:extLst>
                <a:ext uri="{FF2B5EF4-FFF2-40B4-BE49-F238E27FC236}">
                  <a16:creationId xmlns:a16="http://schemas.microsoft.com/office/drawing/2014/main" id="{F0F25186-1B43-8AA5-EC34-E48C475CC459}"/>
                </a:ext>
              </a:extLst>
            </p:cNvPr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6535;p68">
              <a:extLst>
                <a:ext uri="{FF2B5EF4-FFF2-40B4-BE49-F238E27FC236}">
                  <a16:creationId xmlns:a16="http://schemas.microsoft.com/office/drawing/2014/main" id="{E6C23679-C3C1-CA7E-E2F6-919CF9475226}"/>
                </a:ext>
              </a:extLst>
            </p:cNvPr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6536;p68">
              <a:extLst>
                <a:ext uri="{FF2B5EF4-FFF2-40B4-BE49-F238E27FC236}">
                  <a16:creationId xmlns:a16="http://schemas.microsoft.com/office/drawing/2014/main" id="{44226B21-EC64-696D-A833-F42A12BFA853}"/>
                </a:ext>
              </a:extLst>
            </p:cNvPr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6537;p68">
              <a:extLst>
                <a:ext uri="{FF2B5EF4-FFF2-40B4-BE49-F238E27FC236}">
                  <a16:creationId xmlns:a16="http://schemas.microsoft.com/office/drawing/2014/main" id="{5A82FEB2-7582-B7BF-44FB-68ABBBC03DD5}"/>
                </a:ext>
              </a:extLst>
            </p:cNvPr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6538;p68">
              <a:extLst>
                <a:ext uri="{FF2B5EF4-FFF2-40B4-BE49-F238E27FC236}">
                  <a16:creationId xmlns:a16="http://schemas.microsoft.com/office/drawing/2014/main" id="{D5485108-801F-3A17-94D5-04EBD6AF92E9}"/>
                </a:ext>
              </a:extLst>
            </p:cNvPr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6539;p68">
              <a:extLst>
                <a:ext uri="{FF2B5EF4-FFF2-40B4-BE49-F238E27FC236}">
                  <a16:creationId xmlns:a16="http://schemas.microsoft.com/office/drawing/2014/main" id="{2A471EB9-854F-8BF7-9FA0-6C2B298DF12D}"/>
                </a:ext>
              </a:extLst>
            </p:cNvPr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6540;p68">
              <a:extLst>
                <a:ext uri="{FF2B5EF4-FFF2-40B4-BE49-F238E27FC236}">
                  <a16:creationId xmlns:a16="http://schemas.microsoft.com/office/drawing/2014/main" id="{2749EA68-3EEB-4A17-E67C-BD2234CE6029}"/>
                </a:ext>
              </a:extLst>
            </p:cNvPr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6541;p68">
              <a:extLst>
                <a:ext uri="{FF2B5EF4-FFF2-40B4-BE49-F238E27FC236}">
                  <a16:creationId xmlns:a16="http://schemas.microsoft.com/office/drawing/2014/main" id="{D98CA143-2388-F588-1263-3759143AAC32}"/>
                </a:ext>
              </a:extLst>
            </p:cNvPr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9" name="Google Shape;6542;p68">
              <a:extLst>
                <a:ext uri="{FF2B5EF4-FFF2-40B4-BE49-F238E27FC236}">
                  <a16:creationId xmlns:a16="http://schemas.microsoft.com/office/drawing/2014/main" id="{24F7EC9D-1CD3-DA2F-089F-7CC3D23786B3}"/>
                </a:ext>
              </a:extLst>
            </p:cNvPr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0" name="Google Shape;6543;p68">
              <a:extLst>
                <a:ext uri="{FF2B5EF4-FFF2-40B4-BE49-F238E27FC236}">
                  <a16:creationId xmlns:a16="http://schemas.microsoft.com/office/drawing/2014/main" id="{9C201120-88E7-F527-7AC0-734C634F9081}"/>
                </a:ext>
              </a:extLst>
            </p:cNvPr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6544;p68">
              <a:extLst>
                <a:ext uri="{FF2B5EF4-FFF2-40B4-BE49-F238E27FC236}">
                  <a16:creationId xmlns:a16="http://schemas.microsoft.com/office/drawing/2014/main" id="{D0790C66-3F76-CF9B-F281-67DA0204EA68}"/>
                </a:ext>
              </a:extLst>
            </p:cNvPr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6545;p68">
              <a:extLst>
                <a:ext uri="{FF2B5EF4-FFF2-40B4-BE49-F238E27FC236}">
                  <a16:creationId xmlns:a16="http://schemas.microsoft.com/office/drawing/2014/main" id="{08A33631-090C-ED67-2407-BB8CD46A7535}"/>
                </a:ext>
              </a:extLst>
            </p:cNvPr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6546;p68">
              <a:extLst>
                <a:ext uri="{FF2B5EF4-FFF2-40B4-BE49-F238E27FC236}">
                  <a16:creationId xmlns:a16="http://schemas.microsoft.com/office/drawing/2014/main" id="{8B52267E-8955-5186-8279-F3043E6706EA}"/>
                </a:ext>
              </a:extLst>
            </p:cNvPr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6547;p68">
              <a:extLst>
                <a:ext uri="{FF2B5EF4-FFF2-40B4-BE49-F238E27FC236}">
                  <a16:creationId xmlns:a16="http://schemas.microsoft.com/office/drawing/2014/main" id="{D9FAB081-AF7E-F43E-9A24-03C9BA0C8040}"/>
                </a:ext>
              </a:extLst>
            </p:cNvPr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6548;p68">
              <a:extLst>
                <a:ext uri="{FF2B5EF4-FFF2-40B4-BE49-F238E27FC236}">
                  <a16:creationId xmlns:a16="http://schemas.microsoft.com/office/drawing/2014/main" id="{21F59180-37D4-881E-DEC2-ABEA0BDBEBE3}"/>
                </a:ext>
              </a:extLst>
            </p:cNvPr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6549;p68">
              <a:extLst>
                <a:ext uri="{FF2B5EF4-FFF2-40B4-BE49-F238E27FC236}">
                  <a16:creationId xmlns:a16="http://schemas.microsoft.com/office/drawing/2014/main" id="{F24A8FF6-EE5E-7097-4696-B924F2C2B52A}"/>
                </a:ext>
              </a:extLst>
            </p:cNvPr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6550;p68">
              <a:extLst>
                <a:ext uri="{FF2B5EF4-FFF2-40B4-BE49-F238E27FC236}">
                  <a16:creationId xmlns:a16="http://schemas.microsoft.com/office/drawing/2014/main" id="{A2DE7FE1-7285-02A2-E8E3-945B60559A28}"/>
                </a:ext>
              </a:extLst>
            </p:cNvPr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6551;p68">
              <a:extLst>
                <a:ext uri="{FF2B5EF4-FFF2-40B4-BE49-F238E27FC236}">
                  <a16:creationId xmlns:a16="http://schemas.microsoft.com/office/drawing/2014/main" id="{17A750B0-010C-E02F-CBC2-343B71D7F21E}"/>
                </a:ext>
              </a:extLst>
            </p:cNvPr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6552;p68">
              <a:extLst>
                <a:ext uri="{FF2B5EF4-FFF2-40B4-BE49-F238E27FC236}">
                  <a16:creationId xmlns:a16="http://schemas.microsoft.com/office/drawing/2014/main" id="{1EAC448C-A768-C354-B19D-329C740F0C60}"/>
                </a:ext>
              </a:extLst>
            </p:cNvPr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0" name="Google Shape;6553;p68">
              <a:extLst>
                <a:ext uri="{FF2B5EF4-FFF2-40B4-BE49-F238E27FC236}">
                  <a16:creationId xmlns:a16="http://schemas.microsoft.com/office/drawing/2014/main" id="{D4F8F581-D120-E8F9-E74A-BB7A27DAFE92}"/>
                </a:ext>
              </a:extLst>
            </p:cNvPr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1" name="Google Shape;6554;p68">
              <a:extLst>
                <a:ext uri="{FF2B5EF4-FFF2-40B4-BE49-F238E27FC236}">
                  <a16:creationId xmlns:a16="http://schemas.microsoft.com/office/drawing/2014/main" id="{0489CB28-6919-43D9-B7EC-9193A49F684C}"/>
                </a:ext>
              </a:extLst>
            </p:cNvPr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6555;p68">
              <a:extLst>
                <a:ext uri="{FF2B5EF4-FFF2-40B4-BE49-F238E27FC236}">
                  <a16:creationId xmlns:a16="http://schemas.microsoft.com/office/drawing/2014/main" id="{91195CA4-54B5-AB60-758B-0A5AFEE9CE0A}"/>
                </a:ext>
              </a:extLst>
            </p:cNvPr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6556;p68">
              <a:extLst>
                <a:ext uri="{FF2B5EF4-FFF2-40B4-BE49-F238E27FC236}">
                  <a16:creationId xmlns:a16="http://schemas.microsoft.com/office/drawing/2014/main" id="{9CFD33AF-2920-E874-CACC-8625CF5B8B22}"/>
                </a:ext>
              </a:extLst>
            </p:cNvPr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6557;p68">
              <a:extLst>
                <a:ext uri="{FF2B5EF4-FFF2-40B4-BE49-F238E27FC236}">
                  <a16:creationId xmlns:a16="http://schemas.microsoft.com/office/drawing/2014/main" id="{3BCCBE51-69AF-6585-683D-45B0F0F7E668}"/>
                </a:ext>
              </a:extLst>
            </p:cNvPr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6558;p68">
              <a:extLst>
                <a:ext uri="{FF2B5EF4-FFF2-40B4-BE49-F238E27FC236}">
                  <a16:creationId xmlns:a16="http://schemas.microsoft.com/office/drawing/2014/main" id="{48C9807A-7104-237A-C051-F9CAAED49243}"/>
                </a:ext>
              </a:extLst>
            </p:cNvPr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6559;p68">
              <a:extLst>
                <a:ext uri="{FF2B5EF4-FFF2-40B4-BE49-F238E27FC236}">
                  <a16:creationId xmlns:a16="http://schemas.microsoft.com/office/drawing/2014/main" id="{F98866FD-3AFD-08A0-BEB2-1D73124CC773}"/>
                </a:ext>
              </a:extLst>
            </p:cNvPr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6560;p68">
              <a:extLst>
                <a:ext uri="{FF2B5EF4-FFF2-40B4-BE49-F238E27FC236}">
                  <a16:creationId xmlns:a16="http://schemas.microsoft.com/office/drawing/2014/main" id="{EEB3FB07-7041-5A21-7F34-84AF76AAAD65}"/>
                </a:ext>
              </a:extLst>
            </p:cNvPr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6561;p68">
              <a:extLst>
                <a:ext uri="{FF2B5EF4-FFF2-40B4-BE49-F238E27FC236}">
                  <a16:creationId xmlns:a16="http://schemas.microsoft.com/office/drawing/2014/main" id="{0EAEDBA1-AF0A-C49E-FE8D-801838343931}"/>
                </a:ext>
              </a:extLst>
            </p:cNvPr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6562;p68">
              <a:extLst>
                <a:ext uri="{FF2B5EF4-FFF2-40B4-BE49-F238E27FC236}">
                  <a16:creationId xmlns:a16="http://schemas.microsoft.com/office/drawing/2014/main" id="{F2E05C3D-F477-1978-DC69-58C7E9520D59}"/>
                </a:ext>
              </a:extLst>
            </p:cNvPr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6563;p68">
              <a:extLst>
                <a:ext uri="{FF2B5EF4-FFF2-40B4-BE49-F238E27FC236}">
                  <a16:creationId xmlns:a16="http://schemas.microsoft.com/office/drawing/2014/main" id="{A3E9CDE2-29CB-A807-FB1E-0DD3DE59F76D}"/>
                </a:ext>
              </a:extLst>
            </p:cNvPr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6564;p68">
              <a:extLst>
                <a:ext uri="{FF2B5EF4-FFF2-40B4-BE49-F238E27FC236}">
                  <a16:creationId xmlns:a16="http://schemas.microsoft.com/office/drawing/2014/main" id="{E59D1548-8D0E-F27C-4A6B-72E0BBFCA794}"/>
                </a:ext>
              </a:extLst>
            </p:cNvPr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6565;p68">
              <a:extLst>
                <a:ext uri="{FF2B5EF4-FFF2-40B4-BE49-F238E27FC236}">
                  <a16:creationId xmlns:a16="http://schemas.microsoft.com/office/drawing/2014/main" id="{1D34CDD0-1290-989B-8F6A-E2C1FC8A9F95}"/>
                </a:ext>
              </a:extLst>
            </p:cNvPr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6566;p68">
              <a:extLst>
                <a:ext uri="{FF2B5EF4-FFF2-40B4-BE49-F238E27FC236}">
                  <a16:creationId xmlns:a16="http://schemas.microsoft.com/office/drawing/2014/main" id="{2272137E-F829-0E11-4363-053278B8FE42}"/>
                </a:ext>
              </a:extLst>
            </p:cNvPr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6567;p68">
              <a:extLst>
                <a:ext uri="{FF2B5EF4-FFF2-40B4-BE49-F238E27FC236}">
                  <a16:creationId xmlns:a16="http://schemas.microsoft.com/office/drawing/2014/main" id="{3F7F6241-1932-05D0-A1E5-88DD85E319B1}"/>
                </a:ext>
              </a:extLst>
            </p:cNvPr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6568;p68">
              <a:extLst>
                <a:ext uri="{FF2B5EF4-FFF2-40B4-BE49-F238E27FC236}">
                  <a16:creationId xmlns:a16="http://schemas.microsoft.com/office/drawing/2014/main" id="{92D0AF2A-D41D-820C-F869-C514EE15E3DC}"/>
                </a:ext>
              </a:extLst>
            </p:cNvPr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6569;p68">
              <a:extLst>
                <a:ext uri="{FF2B5EF4-FFF2-40B4-BE49-F238E27FC236}">
                  <a16:creationId xmlns:a16="http://schemas.microsoft.com/office/drawing/2014/main" id="{BD95B196-2216-5D90-DBF5-9767B03456AF}"/>
                </a:ext>
              </a:extLst>
            </p:cNvPr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7" name="Google Shape;6570;p68">
              <a:extLst>
                <a:ext uri="{FF2B5EF4-FFF2-40B4-BE49-F238E27FC236}">
                  <a16:creationId xmlns:a16="http://schemas.microsoft.com/office/drawing/2014/main" id="{3704EC14-6B08-C3B7-1B03-504E66EFACA0}"/>
                </a:ext>
              </a:extLst>
            </p:cNvPr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8" name="Google Shape;6571;p68">
              <a:extLst>
                <a:ext uri="{FF2B5EF4-FFF2-40B4-BE49-F238E27FC236}">
                  <a16:creationId xmlns:a16="http://schemas.microsoft.com/office/drawing/2014/main" id="{2D792D61-DC6C-0084-765B-203CAC4890E4}"/>
                </a:ext>
              </a:extLst>
            </p:cNvPr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6572;p68">
              <a:extLst>
                <a:ext uri="{FF2B5EF4-FFF2-40B4-BE49-F238E27FC236}">
                  <a16:creationId xmlns:a16="http://schemas.microsoft.com/office/drawing/2014/main" id="{C1D7B67A-A1F1-4EFF-A252-33A55B1AA8DF}"/>
                </a:ext>
              </a:extLst>
            </p:cNvPr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6573;p68">
              <a:extLst>
                <a:ext uri="{FF2B5EF4-FFF2-40B4-BE49-F238E27FC236}">
                  <a16:creationId xmlns:a16="http://schemas.microsoft.com/office/drawing/2014/main" id="{E6B6C70D-51CE-7769-4F54-B56ACCDE3620}"/>
                </a:ext>
              </a:extLst>
            </p:cNvPr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6574;p68">
              <a:extLst>
                <a:ext uri="{FF2B5EF4-FFF2-40B4-BE49-F238E27FC236}">
                  <a16:creationId xmlns:a16="http://schemas.microsoft.com/office/drawing/2014/main" id="{3876173A-E70D-E9A7-EB81-D80DBBDC1ACD}"/>
                </a:ext>
              </a:extLst>
            </p:cNvPr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6575;p68">
              <a:extLst>
                <a:ext uri="{FF2B5EF4-FFF2-40B4-BE49-F238E27FC236}">
                  <a16:creationId xmlns:a16="http://schemas.microsoft.com/office/drawing/2014/main" id="{BC4ED875-0CE3-4E29-D963-4E4F49B48432}"/>
                </a:ext>
              </a:extLst>
            </p:cNvPr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6576;p68">
              <a:extLst>
                <a:ext uri="{FF2B5EF4-FFF2-40B4-BE49-F238E27FC236}">
                  <a16:creationId xmlns:a16="http://schemas.microsoft.com/office/drawing/2014/main" id="{8387A90A-17C6-91B5-8DA2-35A858557D00}"/>
                </a:ext>
              </a:extLst>
            </p:cNvPr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6577;p68">
              <a:extLst>
                <a:ext uri="{FF2B5EF4-FFF2-40B4-BE49-F238E27FC236}">
                  <a16:creationId xmlns:a16="http://schemas.microsoft.com/office/drawing/2014/main" id="{C6348A7E-6A2D-03C9-84FC-AE3C9C5FB21A}"/>
                </a:ext>
              </a:extLst>
            </p:cNvPr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6578;p68">
              <a:extLst>
                <a:ext uri="{FF2B5EF4-FFF2-40B4-BE49-F238E27FC236}">
                  <a16:creationId xmlns:a16="http://schemas.microsoft.com/office/drawing/2014/main" id="{D3D8AA56-760D-1681-0F5F-B1CC6CEA197E}"/>
                </a:ext>
              </a:extLst>
            </p:cNvPr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6579;p68">
              <a:extLst>
                <a:ext uri="{FF2B5EF4-FFF2-40B4-BE49-F238E27FC236}">
                  <a16:creationId xmlns:a16="http://schemas.microsoft.com/office/drawing/2014/main" id="{5EE2D054-ACFA-BB79-72E0-CC7C956D97C5}"/>
                </a:ext>
              </a:extLst>
            </p:cNvPr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6580;p68">
              <a:extLst>
                <a:ext uri="{FF2B5EF4-FFF2-40B4-BE49-F238E27FC236}">
                  <a16:creationId xmlns:a16="http://schemas.microsoft.com/office/drawing/2014/main" id="{38F14BA3-412D-9E89-5DCB-2FBF5616DCA8}"/>
                </a:ext>
              </a:extLst>
            </p:cNvPr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6581;p68">
              <a:extLst>
                <a:ext uri="{FF2B5EF4-FFF2-40B4-BE49-F238E27FC236}">
                  <a16:creationId xmlns:a16="http://schemas.microsoft.com/office/drawing/2014/main" id="{D162E233-2105-5EF7-B9DD-1C5C995FD413}"/>
                </a:ext>
              </a:extLst>
            </p:cNvPr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6582;p68">
              <a:extLst>
                <a:ext uri="{FF2B5EF4-FFF2-40B4-BE49-F238E27FC236}">
                  <a16:creationId xmlns:a16="http://schemas.microsoft.com/office/drawing/2014/main" id="{22B891B7-427D-89A1-3218-10A6C5AC3AD6}"/>
                </a:ext>
              </a:extLst>
            </p:cNvPr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6583;p68">
              <a:extLst>
                <a:ext uri="{FF2B5EF4-FFF2-40B4-BE49-F238E27FC236}">
                  <a16:creationId xmlns:a16="http://schemas.microsoft.com/office/drawing/2014/main" id="{65FAACB4-D93F-CEA0-394C-D0525A57BC35}"/>
                </a:ext>
              </a:extLst>
            </p:cNvPr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6584;p68">
              <a:extLst>
                <a:ext uri="{FF2B5EF4-FFF2-40B4-BE49-F238E27FC236}">
                  <a16:creationId xmlns:a16="http://schemas.microsoft.com/office/drawing/2014/main" id="{C728B7AB-9043-845C-EA57-BF32ABE261A8}"/>
                </a:ext>
              </a:extLst>
            </p:cNvPr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6585;p68">
              <a:extLst>
                <a:ext uri="{FF2B5EF4-FFF2-40B4-BE49-F238E27FC236}">
                  <a16:creationId xmlns:a16="http://schemas.microsoft.com/office/drawing/2014/main" id="{5E1032F0-F1E1-8D4F-C582-D3B6A397AED9}"/>
                </a:ext>
              </a:extLst>
            </p:cNvPr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6586;p68">
              <a:extLst>
                <a:ext uri="{FF2B5EF4-FFF2-40B4-BE49-F238E27FC236}">
                  <a16:creationId xmlns:a16="http://schemas.microsoft.com/office/drawing/2014/main" id="{1DF51465-4C80-E27F-C2CB-A252649D4DDC}"/>
                </a:ext>
              </a:extLst>
            </p:cNvPr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6587;p68">
              <a:extLst>
                <a:ext uri="{FF2B5EF4-FFF2-40B4-BE49-F238E27FC236}">
                  <a16:creationId xmlns:a16="http://schemas.microsoft.com/office/drawing/2014/main" id="{FA3231A3-3D6C-F7C9-1CF6-6A66502065EA}"/>
                </a:ext>
              </a:extLst>
            </p:cNvPr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6588;p68">
              <a:extLst>
                <a:ext uri="{FF2B5EF4-FFF2-40B4-BE49-F238E27FC236}">
                  <a16:creationId xmlns:a16="http://schemas.microsoft.com/office/drawing/2014/main" id="{DB99DE93-94DB-12E6-990B-5EEC79AAD369}"/>
                </a:ext>
              </a:extLst>
            </p:cNvPr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6589;p68">
              <a:extLst>
                <a:ext uri="{FF2B5EF4-FFF2-40B4-BE49-F238E27FC236}">
                  <a16:creationId xmlns:a16="http://schemas.microsoft.com/office/drawing/2014/main" id="{94A4B916-6013-A784-FE82-422EA6BEA4CA}"/>
                </a:ext>
              </a:extLst>
            </p:cNvPr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6590;p68">
              <a:extLst>
                <a:ext uri="{FF2B5EF4-FFF2-40B4-BE49-F238E27FC236}">
                  <a16:creationId xmlns:a16="http://schemas.microsoft.com/office/drawing/2014/main" id="{6781319E-DDB3-8988-1EE6-19F38962FDB2}"/>
                </a:ext>
              </a:extLst>
            </p:cNvPr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6591;p68">
              <a:extLst>
                <a:ext uri="{FF2B5EF4-FFF2-40B4-BE49-F238E27FC236}">
                  <a16:creationId xmlns:a16="http://schemas.microsoft.com/office/drawing/2014/main" id="{EF43630D-631A-2ACC-EDCA-A729DFE4FE68}"/>
                </a:ext>
              </a:extLst>
            </p:cNvPr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9" name="Google Shape;6592;p68">
              <a:extLst>
                <a:ext uri="{FF2B5EF4-FFF2-40B4-BE49-F238E27FC236}">
                  <a16:creationId xmlns:a16="http://schemas.microsoft.com/office/drawing/2014/main" id="{F372CE82-3896-1A9E-69C8-C11A8FF2EA1F}"/>
                </a:ext>
              </a:extLst>
            </p:cNvPr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0" name="Google Shape;6593;p68">
              <a:extLst>
                <a:ext uri="{FF2B5EF4-FFF2-40B4-BE49-F238E27FC236}">
                  <a16:creationId xmlns:a16="http://schemas.microsoft.com/office/drawing/2014/main" id="{3D318B2D-0642-8446-5747-77BD67B0EEE6}"/>
                </a:ext>
              </a:extLst>
            </p:cNvPr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6594;p68">
              <a:extLst>
                <a:ext uri="{FF2B5EF4-FFF2-40B4-BE49-F238E27FC236}">
                  <a16:creationId xmlns:a16="http://schemas.microsoft.com/office/drawing/2014/main" id="{588FB5CB-0B3E-711A-CFF1-00B9A0F4788A}"/>
                </a:ext>
              </a:extLst>
            </p:cNvPr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6595;p68">
              <a:extLst>
                <a:ext uri="{FF2B5EF4-FFF2-40B4-BE49-F238E27FC236}">
                  <a16:creationId xmlns:a16="http://schemas.microsoft.com/office/drawing/2014/main" id="{DA7F1C45-6B00-D9C8-4CD1-DDEFB739EB8F}"/>
                </a:ext>
              </a:extLst>
            </p:cNvPr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6596;p68">
              <a:extLst>
                <a:ext uri="{FF2B5EF4-FFF2-40B4-BE49-F238E27FC236}">
                  <a16:creationId xmlns:a16="http://schemas.microsoft.com/office/drawing/2014/main" id="{C1371572-924D-BED4-595B-584983FCC81B}"/>
                </a:ext>
              </a:extLst>
            </p:cNvPr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6597;p68">
              <a:extLst>
                <a:ext uri="{FF2B5EF4-FFF2-40B4-BE49-F238E27FC236}">
                  <a16:creationId xmlns:a16="http://schemas.microsoft.com/office/drawing/2014/main" id="{38DC0DA3-BE8C-F896-C52D-B1452BB6A907}"/>
                </a:ext>
              </a:extLst>
            </p:cNvPr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6598;p68">
              <a:extLst>
                <a:ext uri="{FF2B5EF4-FFF2-40B4-BE49-F238E27FC236}">
                  <a16:creationId xmlns:a16="http://schemas.microsoft.com/office/drawing/2014/main" id="{43F35820-0ECE-F3A0-666A-A960E18DAFA7}"/>
                </a:ext>
              </a:extLst>
            </p:cNvPr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6599;p68">
              <a:extLst>
                <a:ext uri="{FF2B5EF4-FFF2-40B4-BE49-F238E27FC236}">
                  <a16:creationId xmlns:a16="http://schemas.microsoft.com/office/drawing/2014/main" id="{8E78979C-1D35-2810-8AA8-B9F8983202B7}"/>
                </a:ext>
              </a:extLst>
            </p:cNvPr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6600;p68">
              <a:extLst>
                <a:ext uri="{FF2B5EF4-FFF2-40B4-BE49-F238E27FC236}">
                  <a16:creationId xmlns:a16="http://schemas.microsoft.com/office/drawing/2014/main" id="{EA00E9EF-AD66-719C-8EA5-55AD30D85E21}"/>
                </a:ext>
              </a:extLst>
            </p:cNvPr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6601;p68">
              <a:extLst>
                <a:ext uri="{FF2B5EF4-FFF2-40B4-BE49-F238E27FC236}">
                  <a16:creationId xmlns:a16="http://schemas.microsoft.com/office/drawing/2014/main" id="{708EB453-AA01-FFF0-523C-EFF7D13F0A83}"/>
                </a:ext>
              </a:extLst>
            </p:cNvPr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6602;p68">
              <a:extLst>
                <a:ext uri="{FF2B5EF4-FFF2-40B4-BE49-F238E27FC236}">
                  <a16:creationId xmlns:a16="http://schemas.microsoft.com/office/drawing/2014/main" id="{1743AA60-716D-30A4-8208-7A9F9A38E140}"/>
                </a:ext>
              </a:extLst>
            </p:cNvPr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6603;p68">
              <a:extLst>
                <a:ext uri="{FF2B5EF4-FFF2-40B4-BE49-F238E27FC236}">
                  <a16:creationId xmlns:a16="http://schemas.microsoft.com/office/drawing/2014/main" id="{5C640EA4-B517-DEB3-D8E2-B7DDEF333DC1}"/>
                </a:ext>
              </a:extLst>
            </p:cNvPr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6604;p68">
              <a:extLst>
                <a:ext uri="{FF2B5EF4-FFF2-40B4-BE49-F238E27FC236}">
                  <a16:creationId xmlns:a16="http://schemas.microsoft.com/office/drawing/2014/main" id="{5633B9AD-E5A5-80DE-2F3A-E794BD048A65}"/>
                </a:ext>
              </a:extLst>
            </p:cNvPr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6605;p68">
              <a:extLst>
                <a:ext uri="{FF2B5EF4-FFF2-40B4-BE49-F238E27FC236}">
                  <a16:creationId xmlns:a16="http://schemas.microsoft.com/office/drawing/2014/main" id="{4AF9E3BD-B30D-498B-9B78-C88F6511006D}"/>
                </a:ext>
              </a:extLst>
            </p:cNvPr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6606;p68">
              <a:extLst>
                <a:ext uri="{FF2B5EF4-FFF2-40B4-BE49-F238E27FC236}">
                  <a16:creationId xmlns:a16="http://schemas.microsoft.com/office/drawing/2014/main" id="{A4D91386-AAFE-38AD-CAF4-337F8441CF7F}"/>
                </a:ext>
              </a:extLst>
            </p:cNvPr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6607;p68">
              <a:extLst>
                <a:ext uri="{FF2B5EF4-FFF2-40B4-BE49-F238E27FC236}">
                  <a16:creationId xmlns:a16="http://schemas.microsoft.com/office/drawing/2014/main" id="{AD1F2D5B-FF94-41C6-B740-FFD52179C9E3}"/>
                </a:ext>
              </a:extLst>
            </p:cNvPr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6608;p68">
              <a:extLst>
                <a:ext uri="{FF2B5EF4-FFF2-40B4-BE49-F238E27FC236}">
                  <a16:creationId xmlns:a16="http://schemas.microsoft.com/office/drawing/2014/main" id="{312ADAF8-392D-3694-780B-EBEBC73F185C}"/>
                </a:ext>
              </a:extLst>
            </p:cNvPr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6609;p68">
              <a:extLst>
                <a:ext uri="{FF2B5EF4-FFF2-40B4-BE49-F238E27FC236}">
                  <a16:creationId xmlns:a16="http://schemas.microsoft.com/office/drawing/2014/main" id="{11F34D23-60EA-129D-65B9-7914AD2C5BB8}"/>
                </a:ext>
              </a:extLst>
            </p:cNvPr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6610;p68">
              <a:extLst>
                <a:ext uri="{FF2B5EF4-FFF2-40B4-BE49-F238E27FC236}">
                  <a16:creationId xmlns:a16="http://schemas.microsoft.com/office/drawing/2014/main" id="{4F283BD6-BC40-7625-D660-0918DF3FEC69}"/>
                </a:ext>
              </a:extLst>
            </p:cNvPr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6611;p68">
              <a:extLst>
                <a:ext uri="{FF2B5EF4-FFF2-40B4-BE49-F238E27FC236}">
                  <a16:creationId xmlns:a16="http://schemas.microsoft.com/office/drawing/2014/main" id="{44D3485B-6120-1FDE-ACFB-E1A03ACC246E}"/>
                </a:ext>
              </a:extLst>
            </p:cNvPr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6612;p68">
              <a:extLst>
                <a:ext uri="{FF2B5EF4-FFF2-40B4-BE49-F238E27FC236}">
                  <a16:creationId xmlns:a16="http://schemas.microsoft.com/office/drawing/2014/main" id="{E47226E5-B006-CB90-9B4F-2FE395F76F73}"/>
                </a:ext>
              </a:extLst>
            </p:cNvPr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6613;p68">
              <a:extLst>
                <a:ext uri="{FF2B5EF4-FFF2-40B4-BE49-F238E27FC236}">
                  <a16:creationId xmlns:a16="http://schemas.microsoft.com/office/drawing/2014/main" id="{9603CE07-684C-D523-90A8-C38987A98611}"/>
                </a:ext>
              </a:extLst>
            </p:cNvPr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6614;p68">
              <a:extLst>
                <a:ext uri="{FF2B5EF4-FFF2-40B4-BE49-F238E27FC236}">
                  <a16:creationId xmlns:a16="http://schemas.microsoft.com/office/drawing/2014/main" id="{B549D341-58A2-25BD-796B-8712A0998906}"/>
                </a:ext>
              </a:extLst>
            </p:cNvPr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2" name="Google Shape;6615;p68">
              <a:extLst>
                <a:ext uri="{FF2B5EF4-FFF2-40B4-BE49-F238E27FC236}">
                  <a16:creationId xmlns:a16="http://schemas.microsoft.com/office/drawing/2014/main" id="{86E3A96A-959A-8952-4B12-75A5DFE1C569}"/>
                </a:ext>
              </a:extLst>
            </p:cNvPr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3" name="Google Shape;6616;p68">
              <a:extLst>
                <a:ext uri="{FF2B5EF4-FFF2-40B4-BE49-F238E27FC236}">
                  <a16:creationId xmlns:a16="http://schemas.microsoft.com/office/drawing/2014/main" id="{0755B07C-962B-8A9A-6AD1-FBDB9943CC87}"/>
                </a:ext>
              </a:extLst>
            </p:cNvPr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6617;p68">
              <a:extLst>
                <a:ext uri="{FF2B5EF4-FFF2-40B4-BE49-F238E27FC236}">
                  <a16:creationId xmlns:a16="http://schemas.microsoft.com/office/drawing/2014/main" id="{5DA6404D-6936-D33F-03CD-1A88D00C91F4}"/>
                </a:ext>
              </a:extLst>
            </p:cNvPr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6618;p68">
              <a:extLst>
                <a:ext uri="{FF2B5EF4-FFF2-40B4-BE49-F238E27FC236}">
                  <a16:creationId xmlns:a16="http://schemas.microsoft.com/office/drawing/2014/main" id="{265656AB-87DA-306D-3E0E-70C811135C3F}"/>
                </a:ext>
              </a:extLst>
            </p:cNvPr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6619;p68">
              <a:extLst>
                <a:ext uri="{FF2B5EF4-FFF2-40B4-BE49-F238E27FC236}">
                  <a16:creationId xmlns:a16="http://schemas.microsoft.com/office/drawing/2014/main" id="{F0EF340D-360F-AF24-FF2C-1E89C5B4C08E}"/>
                </a:ext>
              </a:extLst>
            </p:cNvPr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6620;p68">
              <a:extLst>
                <a:ext uri="{FF2B5EF4-FFF2-40B4-BE49-F238E27FC236}">
                  <a16:creationId xmlns:a16="http://schemas.microsoft.com/office/drawing/2014/main" id="{9EA341BD-ABA5-EC03-1E8D-48A1DFE41109}"/>
                </a:ext>
              </a:extLst>
            </p:cNvPr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6621;p68">
              <a:extLst>
                <a:ext uri="{FF2B5EF4-FFF2-40B4-BE49-F238E27FC236}">
                  <a16:creationId xmlns:a16="http://schemas.microsoft.com/office/drawing/2014/main" id="{F2E9D6DD-30A8-438D-597E-0C01ECB1FB39}"/>
                </a:ext>
              </a:extLst>
            </p:cNvPr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6622;p68">
              <a:extLst>
                <a:ext uri="{FF2B5EF4-FFF2-40B4-BE49-F238E27FC236}">
                  <a16:creationId xmlns:a16="http://schemas.microsoft.com/office/drawing/2014/main" id="{20A833C4-269D-F887-2B2F-5CDF4424D4AD}"/>
                </a:ext>
              </a:extLst>
            </p:cNvPr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6623;p68">
              <a:extLst>
                <a:ext uri="{FF2B5EF4-FFF2-40B4-BE49-F238E27FC236}">
                  <a16:creationId xmlns:a16="http://schemas.microsoft.com/office/drawing/2014/main" id="{330AED33-897F-D8FF-5A84-8E6DF5DC74CD}"/>
                </a:ext>
              </a:extLst>
            </p:cNvPr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6624;p68">
              <a:extLst>
                <a:ext uri="{FF2B5EF4-FFF2-40B4-BE49-F238E27FC236}">
                  <a16:creationId xmlns:a16="http://schemas.microsoft.com/office/drawing/2014/main" id="{47F22117-0446-01E8-ECE5-643406A32185}"/>
                </a:ext>
              </a:extLst>
            </p:cNvPr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6625;p68">
              <a:extLst>
                <a:ext uri="{FF2B5EF4-FFF2-40B4-BE49-F238E27FC236}">
                  <a16:creationId xmlns:a16="http://schemas.microsoft.com/office/drawing/2014/main" id="{A264A8C2-81DC-F825-ABED-9CBB2587D185}"/>
                </a:ext>
              </a:extLst>
            </p:cNvPr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6626;p68">
              <a:extLst>
                <a:ext uri="{FF2B5EF4-FFF2-40B4-BE49-F238E27FC236}">
                  <a16:creationId xmlns:a16="http://schemas.microsoft.com/office/drawing/2014/main" id="{6E74FF21-95FE-7A02-FE6A-4CDBB042347B}"/>
                </a:ext>
              </a:extLst>
            </p:cNvPr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6627;p68">
              <a:extLst>
                <a:ext uri="{FF2B5EF4-FFF2-40B4-BE49-F238E27FC236}">
                  <a16:creationId xmlns:a16="http://schemas.microsoft.com/office/drawing/2014/main" id="{46988795-737A-BC10-5C2B-192B3EFCA79D}"/>
                </a:ext>
              </a:extLst>
            </p:cNvPr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6628;p68">
              <a:extLst>
                <a:ext uri="{FF2B5EF4-FFF2-40B4-BE49-F238E27FC236}">
                  <a16:creationId xmlns:a16="http://schemas.microsoft.com/office/drawing/2014/main" id="{37DA6AC2-5383-8905-9C37-F7CF3EE922C3}"/>
                </a:ext>
              </a:extLst>
            </p:cNvPr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6629;p68">
              <a:extLst>
                <a:ext uri="{FF2B5EF4-FFF2-40B4-BE49-F238E27FC236}">
                  <a16:creationId xmlns:a16="http://schemas.microsoft.com/office/drawing/2014/main" id="{63CECDC8-F8A8-4774-A2BF-6004B059A0C9}"/>
                </a:ext>
              </a:extLst>
            </p:cNvPr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6630;p68">
              <a:extLst>
                <a:ext uri="{FF2B5EF4-FFF2-40B4-BE49-F238E27FC236}">
                  <a16:creationId xmlns:a16="http://schemas.microsoft.com/office/drawing/2014/main" id="{C3BBF057-C464-6168-7259-35D622E771C5}"/>
                </a:ext>
              </a:extLst>
            </p:cNvPr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6631;p68">
              <a:extLst>
                <a:ext uri="{FF2B5EF4-FFF2-40B4-BE49-F238E27FC236}">
                  <a16:creationId xmlns:a16="http://schemas.microsoft.com/office/drawing/2014/main" id="{8984DAB9-D848-02FB-CECB-3440C6CC505C}"/>
                </a:ext>
              </a:extLst>
            </p:cNvPr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6632;p68">
              <a:extLst>
                <a:ext uri="{FF2B5EF4-FFF2-40B4-BE49-F238E27FC236}">
                  <a16:creationId xmlns:a16="http://schemas.microsoft.com/office/drawing/2014/main" id="{0517BB44-B106-C8CD-79F7-ADFA55E4012E}"/>
                </a:ext>
              </a:extLst>
            </p:cNvPr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6633;p68">
              <a:extLst>
                <a:ext uri="{FF2B5EF4-FFF2-40B4-BE49-F238E27FC236}">
                  <a16:creationId xmlns:a16="http://schemas.microsoft.com/office/drawing/2014/main" id="{293BE797-E71A-D8EA-94ED-622263B91BCA}"/>
                </a:ext>
              </a:extLst>
            </p:cNvPr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6634;p68">
              <a:extLst>
                <a:ext uri="{FF2B5EF4-FFF2-40B4-BE49-F238E27FC236}">
                  <a16:creationId xmlns:a16="http://schemas.microsoft.com/office/drawing/2014/main" id="{999DFC6D-6C63-18D2-7EC0-CD2AD5F128E0}"/>
                </a:ext>
              </a:extLst>
            </p:cNvPr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6635;p68">
              <a:extLst>
                <a:ext uri="{FF2B5EF4-FFF2-40B4-BE49-F238E27FC236}">
                  <a16:creationId xmlns:a16="http://schemas.microsoft.com/office/drawing/2014/main" id="{2A07FB9B-A867-2EA9-7169-3C8FB510747B}"/>
                </a:ext>
              </a:extLst>
            </p:cNvPr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6636;p68">
              <a:extLst>
                <a:ext uri="{FF2B5EF4-FFF2-40B4-BE49-F238E27FC236}">
                  <a16:creationId xmlns:a16="http://schemas.microsoft.com/office/drawing/2014/main" id="{6D7004DA-34C2-6710-761A-52904827ECF8}"/>
                </a:ext>
              </a:extLst>
            </p:cNvPr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6637;p68">
              <a:extLst>
                <a:ext uri="{FF2B5EF4-FFF2-40B4-BE49-F238E27FC236}">
                  <a16:creationId xmlns:a16="http://schemas.microsoft.com/office/drawing/2014/main" id="{8D532786-4A44-E044-B76E-C242FFE15FD6}"/>
                </a:ext>
              </a:extLst>
            </p:cNvPr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6638;p68">
              <a:extLst>
                <a:ext uri="{FF2B5EF4-FFF2-40B4-BE49-F238E27FC236}">
                  <a16:creationId xmlns:a16="http://schemas.microsoft.com/office/drawing/2014/main" id="{706982B9-B266-C201-0438-67F13A0DD614}"/>
                </a:ext>
              </a:extLst>
            </p:cNvPr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6639;p68">
              <a:extLst>
                <a:ext uri="{FF2B5EF4-FFF2-40B4-BE49-F238E27FC236}">
                  <a16:creationId xmlns:a16="http://schemas.microsoft.com/office/drawing/2014/main" id="{8D8F851B-B671-603C-44FA-C6F4C17045DB}"/>
                </a:ext>
              </a:extLst>
            </p:cNvPr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7" name="Google Shape;6640;p68">
              <a:extLst>
                <a:ext uri="{FF2B5EF4-FFF2-40B4-BE49-F238E27FC236}">
                  <a16:creationId xmlns:a16="http://schemas.microsoft.com/office/drawing/2014/main" id="{0F37231F-15F3-F9CA-5202-05142A0ADB7D}"/>
                </a:ext>
              </a:extLst>
            </p:cNvPr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8" name="Google Shape;6641;p68">
              <a:extLst>
                <a:ext uri="{FF2B5EF4-FFF2-40B4-BE49-F238E27FC236}">
                  <a16:creationId xmlns:a16="http://schemas.microsoft.com/office/drawing/2014/main" id="{25A5E146-DB0D-CDCD-58C9-FF8EF502933A}"/>
                </a:ext>
              </a:extLst>
            </p:cNvPr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6642;p68">
              <a:extLst>
                <a:ext uri="{FF2B5EF4-FFF2-40B4-BE49-F238E27FC236}">
                  <a16:creationId xmlns:a16="http://schemas.microsoft.com/office/drawing/2014/main" id="{FD079053-F7E4-A137-3863-F6188373EECE}"/>
                </a:ext>
              </a:extLst>
            </p:cNvPr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6643;p68">
              <a:extLst>
                <a:ext uri="{FF2B5EF4-FFF2-40B4-BE49-F238E27FC236}">
                  <a16:creationId xmlns:a16="http://schemas.microsoft.com/office/drawing/2014/main" id="{0866BB53-C54F-F06E-A8EE-79B09C7343BC}"/>
                </a:ext>
              </a:extLst>
            </p:cNvPr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6644;p68">
              <a:extLst>
                <a:ext uri="{FF2B5EF4-FFF2-40B4-BE49-F238E27FC236}">
                  <a16:creationId xmlns:a16="http://schemas.microsoft.com/office/drawing/2014/main" id="{3F27D3BC-2FA0-FBEA-D333-4C9131E3E8B4}"/>
                </a:ext>
              </a:extLst>
            </p:cNvPr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6645;p68">
              <a:extLst>
                <a:ext uri="{FF2B5EF4-FFF2-40B4-BE49-F238E27FC236}">
                  <a16:creationId xmlns:a16="http://schemas.microsoft.com/office/drawing/2014/main" id="{87C9AF4C-5721-1986-316C-011BEA664DF4}"/>
                </a:ext>
              </a:extLst>
            </p:cNvPr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6646;p68">
              <a:extLst>
                <a:ext uri="{FF2B5EF4-FFF2-40B4-BE49-F238E27FC236}">
                  <a16:creationId xmlns:a16="http://schemas.microsoft.com/office/drawing/2014/main" id="{DA7C7831-802E-043B-1D0C-9A32B651DE65}"/>
                </a:ext>
              </a:extLst>
            </p:cNvPr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6647;p68">
              <a:extLst>
                <a:ext uri="{FF2B5EF4-FFF2-40B4-BE49-F238E27FC236}">
                  <a16:creationId xmlns:a16="http://schemas.microsoft.com/office/drawing/2014/main" id="{DE79128E-8D75-ADEA-6E57-A38AB516DD7A}"/>
                </a:ext>
              </a:extLst>
            </p:cNvPr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6648;p68">
              <a:extLst>
                <a:ext uri="{FF2B5EF4-FFF2-40B4-BE49-F238E27FC236}">
                  <a16:creationId xmlns:a16="http://schemas.microsoft.com/office/drawing/2014/main" id="{3881138E-8D25-7339-C995-160BAF26EF26}"/>
                </a:ext>
              </a:extLst>
            </p:cNvPr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6649;p68">
              <a:extLst>
                <a:ext uri="{FF2B5EF4-FFF2-40B4-BE49-F238E27FC236}">
                  <a16:creationId xmlns:a16="http://schemas.microsoft.com/office/drawing/2014/main" id="{07516D3D-036F-7380-25AD-E892F2A20299}"/>
                </a:ext>
              </a:extLst>
            </p:cNvPr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6650;p68">
              <a:extLst>
                <a:ext uri="{FF2B5EF4-FFF2-40B4-BE49-F238E27FC236}">
                  <a16:creationId xmlns:a16="http://schemas.microsoft.com/office/drawing/2014/main" id="{EB83BB8A-3646-F2F3-AFDB-F5F81A57EC64}"/>
                </a:ext>
              </a:extLst>
            </p:cNvPr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6651;p68">
              <a:extLst>
                <a:ext uri="{FF2B5EF4-FFF2-40B4-BE49-F238E27FC236}">
                  <a16:creationId xmlns:a16="http://schemas.microsoft.com/office/drawing/2014/main" id="{A3F3C0B7-E4C3-E7DF-7CE7-008D5B33ECBD}"/>
                </a:ext>
              </a:extLst>
            </p:cNvPr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6652;p68">
              <a:extLst>
                <a:ext uri="{FF2B5EF4-FFF2-40B4-BE49-F238E27FC236}">
                  <a16:creationId xmlns:a16="http://schemas.microsoft.com/office/drawing/2014/main" id="{463B8475-465F-710D-032E-A70006DE9446}"/>
                </a:ext>
              </a:extLst>
            </p:cNvPr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6653;p68">
              <a:extLst>
                <a:ext uri="{FF2B5EF4-FFF2-40B4-BE49-F238E27FC236}">
                  <a16:creationId xmlns:a16="http://schemas.microsoft.com/office/drawing/2014/main" id="{6A00004B-6C1D-0B08-BFD9-6450EB385CBB}"/>
                </a:ext>
              </a:extLst>
            </p:cNvPr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6654;p68">
              <a:extLst>
                <a:ext uri="{FF2B5EF4-FFF2-40B4-BE49-F238E27FC236}">
                  <a16:creationId xmlns:a16="http://schemas.microsoft.com/office/drawing/2014/main" id="{42AB8620-EEE1-E537-1585-620EF15CA26A}"/>
                </a:ext>
              </a:extLst>
            </p:cNvPr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6655;p68">
              <a:extLst>
                <a:ext uri="{FF2B5EF4-FFF2-40B4-BE49-F238E27FC236}">
                  <a16:creationId xmlns:a16="http://schemas.microsoft.com/office/drawing/2014/main" id="{3ED1CD95-75E6-3E2E-8A32-A4AE88381948}"/>
                </a:ext>
              </a:extLst>
            </p:cNvPr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6656;p68">
              <a:extLst>
                <a:ext uri="{FF2B5EF4-FFF2-40B4-BE49-F238E27FC236}">
                  <a16:creationId xmlns:a16="http://schemas.microsoft.com/office/drawing/2014/main" id="{86BAB855-4176-6316-999E-272A34B87489}"/>
                </a:ext>
              </a:extLst>
            </p:cNvPr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6657;p68">
              <a:extLst>
                <a:ext uri="{FF2B5EF4-FFF2-40B4-BE49-F238E27FC236}">
                  <a16:creationId xmlns:a16="http://schemas.microsoft.com/office/drawing/2014/main" id="{30752BFE-0AB8-C625-1F55-3B5D350798BC}"/>
                </a:ext>
              </a:extLst>
            </p:cNvPr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6658;p68">
              <a:extLst>
                <a:ext uri="{FF2B5EF4-FFF2-40B4-BE49-F238E27FC236}">
                  <a16:creationId xmlns:a16="http://schemas.microsoft.com/office/drawing/2014/main" id="{D430F415-4E8D-4833-6BE5-BB1C26429630}"/>
                </a:ext>
              </a:extLst>
            </p:cNvPr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6659;p68">
              <a:extLst>
                <a:ext uri="{FF2B5EF4-FFF2-40B4-BE49-F238E27FC236}">
                  <a16:creationId xmlns:a16="http://schemas.microsoft.com/office/drawing/2014/main" id="{9523B3D8-463E-120A-E2FD-4709523112B0}"/>
                </a:ext>
              </a:extLst>
            </p:cNvPr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6660;p68">
              <a:extLst>
                <a:ext uri="{FF2B5EF4-FFF2-40B4-BE49-F238E27FC236}">
                  <a16:creationId xmlns:a16="http://schemas.microsoft.com/office/drawing/2014/main" id="{A871E8E6-96F9-FDD0-8E54-4879BCA83C25}"/>
                </a:ext>
              </a:extLst>
            </p:cNvPr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6661;p68">
              <a:extLst>
                <a:ext uri="{FF2B5EF4-FFF2-40B4-BE49-F238E27FC236}">
                  <a16:creationId xmlns:a16="http://schemas.microsoft.com/office/drawing/2014/main" id="{A0FEDBF9-0FFE-D33C-1890-8F268221507A}"/>
                </a:ext>
              </a:extLst>
            </p:cNvPr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6662;p68">
              <a:extLst>
                <a:ext uri="{FF2B5EF4-FFF2-40B4-BE49-F238E27FC236}">
                  <a16:creationId xmlns:a16="http://schemas.microsoft.com/office/drawing/2014/main" id="{DE1C8B51-5CB6-A51C-4961-24BAAC286DB0}"/>
                </a:ext>
              </a:extLst>
            </p:cNvPr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6663;p68">
              <a:extLst>
                <a:ext uri="{FF2B5EF4-FFF2-40B4-BE49-F238E27FC236}">
                  <a16:creationId xmlns:a16="http://schemas.microsoft.com/office/drawing/2014/main" id="{D3D22C7D-FA86-AFB4-6B9C-0308FDC1EE5F}"/>
                </a:ext>
              </a:extLst>
            </p:cNvPr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6664;p68">
              <a:extLst>
                <a:ext uri="{FF2B5EF4-FFF2-40B4-BE49-F238E27FC236}">
                  <a16:creationId xmlns:a16="http://schemas.microsoft.com/office/drawing/2014/main" id="{44DA15B7-69CE-F501-C2E5-2D832EC080A2}"/>
                </a:ext>
              </a:extLst>
            </p:cNvPr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6665;p68">
              <a:extLst>
                <a:ext uri="{FF2B5EF4-FFF2-40B4-BE49-F238E27FC236}">
                  <a16:creationId xmlns:a16="http://schemas.microsoft.com/office/drawing/2014/main" id="{6B80B801-CBB3-279B-5035-8268BAF5708D}"/>
                </a:ext>
              </a:extLst>
            </p:cNvPr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6666;p68">
              <a:extLst>
                <a:ext uri="{FF2B5EF4-FFF2-40B4-BE49-F238E27FC236}">
                  <a16:creationId xmlns:a16="http://schemas.microsoft.com/office/drawing/2014/main" id="{D3C300B0-603C-D006-9E60-4502BC6AF8B9}"/>
                </a:ext>
              </a:extLst>
            </p:cNvPr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6667;p68">
              <a:extLst>
                <a:ext uri="{FF2B5EF4-FFF2-40B4-BE49-F238E27FC236}">
                  <a16:creationId xmlns:a16="http://schemas.microsoft.com/office/drawing/2014/main" id="{81689795-7FD1-862C-C465-066F84C11C12}"/>
                </a:ext>
              </a:extLst>
            </p:cNvPr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6668;p68">
              <a:extLst>
                <a:ext uri="{FF2B5EF4-FFF2-40B4-BE49-F238E27FC236}">
                  <a16:creationId xmlns:a16="http://schemas.microsoft.com/office/drawing/2014/main" id="{13B732F3-4214-DA6D-11D5-E342D4A09C6F}"/>
                </a:ext>
              </a:extLst>
            </p:cNvPr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6669;p68">
              <a:extLst>
                <a:ext uri="{FF2B5EF4-FFF2-40B4-BE49-F238E27FC236}">
                  <a16:creationId xmlns:a16="http://schemas.microsoft.com/office/drawing/2014/main" id="{1BCDE36D-11F2-12BF-452C-85576992084F}"/>
                </a:ext>
              </a:extLst>
            </p:cNvPr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6670;p68">
              <a:extLst>
                <a:ext uri="{FF2B5EF4-FFF2-40B4-BE49-F238E27FC236}">
                  <a16:creationId xmlns:a16="http://schemas.microsoft.com/office/drawing/2014/main" id="{2E9B254F-1D42-2604-9BF1-0A42FA671E00}"/>
                </a:ext>
              </a:extLst>
            </p:cNvPr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6671;p68">
              <a:extLst>
                <a:ext uri="{FF2B5EF4-FFF2-40B4-BE49-F238E27FC236}">
                  <a16:creationId xmlns:a16="http://schemas.microsoft.com/office/drawing/2014/main" id="{2F7D290C-8E78-27F9-EB33-DBA1A5FAB10B}"/>
                </a:ext>
              </a:extLst>
            </p:cNvPr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6672;p68">
              <a:extLst>
                <a:ext uri="{FF2B5EF4-FFF2-40B4-BE49-F238E27FC236}">
                  <a16:creationId xmlns:a16="http://schemas.microsoft.com/office/drawing/2014/main" id="{1DAEF1D9-9A13-338C-9451-5F24657221E1}"/>
                </a:ext>
              </a:extLst>
            </p:cNvPr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6673;p68">
              <a:extLst>
                <a:ext uri="{FF2B5EF4-FFF2-40B4-BE49-F238E27FC236}">
                  <a16:creationId xmlns:a16="http://schemas.microsoft.com/office/drawing/2014/main" id="{76DF1D8F-8653-453A-46C8-13A72245F60E}"/>
                </a:ext>
              </a:extLst>
            </p:cNvPr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6674;p68">
              <a:extLst>
                <a:ext uri="{FF2B5EF4-FFF2-40B4-BE49-F238E27FC236}">
                  <a16:creationId xmlns:a16="http://schemas.microsoft.com/office/drawing/2014/main" id="{96B5527B-2F12-3EBE-3D13-E51A34EC527B}"/>
                </a:ext>
              </a:extLst>
            </p:cNvPr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6675;p68">
              <a:extLst>
                <a:ext uri="{FF2B5EF4-FFF2-40B4-BE49-F238E27FC236}">
                  <a16:creationId xmlns:a16="http://schemas.microsoft.com/office/drawing/2014/main" id="{C56A5CFA-E4BA-A6E6-DE59-4E9D8BBF3E6A}"/>
                </a:ext>
              </a:extLst>
            </p:cNvPr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6676;p68">
              <a:extLst>
                <a:ext uri="{FF2B5EF4-FFF2-40B4-BE49-F238E27FC236}">
                  <a16:creationId xmlns:a16="http://schemas.microsoft.com/office/drawing/2014/main" id="{EE06164F-CFE6-37D4-238A-7DEDF889811D}"/>
                </a:ext>
              </a:extLst>
            </p:cNvPr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6677;p68">
              <a:extLst>
                <a:ext uri="{FF2B5EF4-FFF2-40B4-BE49-F238E27FC236}">
                  <a16:creationId xmlns:a16="http://schemas.microsoft.com/office/drawing/2014/main" id="{20E7D9DB-F243-AFB7-D767-F81A2DD933E5}"/>
                </a:ext>
              </a:extLst>
            </p:cNvPr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6678;p68">
              <a:extLst>
                <a:ext uri="{FF2B5EF4-FFF2-40B4-BE49-F238E27FC236}">
                  <a16:creationId xmlns:a16="http://schemas.microsoft.com/office/drawing/2014/main" id="{9370F1B7-BEDA-1B5F-ECE4-79B76B794AF4}"/>
                </a:ext>
              </a:extLst>
            </p:cNvPr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6679;p68">
              <a:extLst>
                <a:ext uri="{FF2B5EF4-FFF2-40B4-BE49-F238E27FC236}">
                  <a16:creationId xmlns:a16="http://schemas.microsoft.com/office/drawing/2014/main" id="{4B6C72C8-0997-0C8E-71B7-F5828579439A}"/>
                </a:ext>
              </a:extLst>
            </p:cNvPr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6680;p68">
              <a:extLst>
                <a:ext uri="{FF2B5EF4-FFF2-40B4-BE49-F238E27FC236}">
                  <a16:creationId xmlns:a16="http://schemas.microsoft.com/office/drawing/2014/main" id="{EC3821B2-B821-AB27-FEBD-684B532429E5}"/>
                </a:ext>
              </a:extLst>
            </p:cNvPr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6681;p68">
              <a:extLst>
                <a:ext uri="{FF2B5EF4-FFF2-40B4-BE49-F238E27FC236}">
                  <a16:creationId xmlns:a16="http://schemas.microsoft.com/office/drawing/2014/main" id="{CC64D44F-15EB-96E0-1EC9-F064BA1AE4BB}"/>
                </a:ext>
              </a:extLst>
            </p:cNvPr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6682;p68">
              <a:extLst>
                <a:ext uri="{FF2B5EF4-FFF2-40B4-BE49-F238E27FC236}">
                  <a16:creationId xmlns:a16="http://schemas.microsoft.com/office/drawing/2014/main" id="{1BEA8621-B127-8329-110A-FB2BE551DD29}"/>
                </a:ext>
              </a:extLst>
            </p:cNvPr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6683;p68">
              <a:extLst>
                <a:ext uri="{FF2B5EF4-FFF2-40B4-BE49-F238E27FC236}">
                  <a16:creationId xmlns:a16="http://schemas.microsoft.com/office/drawing/2014/main" id="{17B421BC-A33C-17D4-F88D-9BF19D764A38}"/>
                </a:ext>
              </a:extLst>
            </p:cNvPr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6684;p68">
              <a:extLst>
                <a:ext uri="{FF2B5EF4-FFF2-40B4-BE49-F238E27FC236}">
                  <a16:creationId xmlns:a16="http://schemas.microsoft.com/office/drawing/2014/main" id="{B4A7C450-8DC5-17E1-9284-76230873345E}"/>
                </a:ext>
              </a:extLst>
            </p:cNvPr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6685;p68">
              <a:extLst>
                <a:ext uri="{FF2B5EF4-FFF2-40B4-BE49-F238E27FC236}">
                  <a16:creationId xmlns:a16="http://schemas.microsoft.com/office/drawing/2014/main" id="{E395E911-50EE-65A2-39DD-BC958F624AE0}"/>
                </a:ext>
              </a:extLst>
            </p:cNvPr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6686;p68">
              <a:extLst>
                <a:ext uri="{FF2B5EF4-FFF2-40B4-BE49-F238E27FC236}">
                  <a16:creationId xmlns:a16="http://schemas.microsoft.com/office/drawing/2014/main" id="{5556478E-6550-211A-175C-FE7290CA3184}"/>
                </a:ext>
              </a:extLst>
            </p:cNvPr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6687;p68">
              <a:extLst>
                <a:ext uri="{FF2B5EF4-FFF2-40B4-BE49-F238E27FC236}">
                  <a16:creationId xmlns:a16="http://schemas.microsoft.com/office/drawing/2014/main" id="{B3027B55-D9DE-8FBD-D2E4-404F63006367}"/>
                </a:ext>
              </a:extLst>
            </p:cNvPr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6688;p68">
              <a:extLst>
                <a:ext uri="{FF2B5EF4-FFF2-40B4-BE49-F238E27FC236}">
                  <a16:creationId xmlns:a16="http://schemas.microsoft.com/office/drawing/2014/main" id="{2282F537-EC92-811E-C10D-1F77BDF6F722}"/>
                </a:ext>
              </a:extLst>
            </p:cNvPr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6689;p68">
              <a:extLst>
                <a:ext uri="{FF2B5EF4-FFF2-40B4-BE49-F238E27FC236}">
                  <a16:creationId xmlns:a16="http://schemas.microsoft.com/office/drawing/2014/main" id="{7A95546A-F5DE-D1B3-B197-056CD590F948}"/>
                </a:ext>
              </a:extLst>
            </p:cNvPr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7" name="Google Shape;6690;p68">
              <a:extLst>
                <a:ext uri="{FF2B5EF4-FFF2-40B4-BE49-F238E27FC236}">
                  <a16:creationId xmlns:a16="http://schemas.microsoft.com/office/drawing/2014/main" id="{B4C81310-C78F-45BF-6A60-8D8488ABEF11}"/>
                </a:ext>
              </a:extLst>
            </p:cNvPr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8" name="Google Shape;6691;p68">
              <a:extLst>
                <a:ext uri="{FF2B5EF4-FFF2-40B4-BE49-F238E27FC236}">
                  <a16:creationId xmlns:a16="http://schemas.microsoft.com/office/drawing/2014/main" id="{B9874EFC-CE9E-0F16-7C94-0330EA2DA663}"/>
                </a:ext>
              </a:extLst>
            </p:cNvPr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6692;p68">
              <a:extLst>
                <a:ext uri="{FF2B5EF4-FFF2-40B4-BE49-F238E27FC236}">
                  <a16:creationId xmlns:a16="http://schemas.microsoft.com/office/drawing/2014/main" id="{D04C5255-AE4F-23D5-D96E-190D78434620}"/>
                </a:ext>
              </a:extLst>
            </p:cNvPr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6693;p68">
              <a:extLst>
                <a:ext uri="{FF2B5EF4-FFF2-40B4-BE49-F238E27FC236}">
                  <a16:creationId xmlns:a16="http://schemas.microsoft.com/office/drawing/2014/main" id="{DC8F83E3-C826-0311-F825-58A09F4AAF02}"/>
                </a:ext>
              </a:extLst>
            </p:cNvPr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6694;p68">
              <a:extLst>
                <a:ext uri="{FF2B5EF4-FFF2-40B4-BE49-F238E27FC236}">
                  <a16:creationId xmlns:a16="http://schemas.microsoft.com/office/drawing/2014/main" id="{EB028ACD-AB24-562C-7AA2-D605F6E74FDD}"/>
                </a:ext>
              </a:extLst>
            </p:cNvPr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6695;p68">
              <a:extLst>
                <a:ext uri="{FF2B5EF4-FFF2-40B4-BE49-F238E27FC236}">
                  <a16:creationId xmlns:a16="http://schemas.microsoft.com/office/drawing/2014/main" id="{790B3E6A-4A20-1DA5-ED11-6ACFE785996E}"/>
                </a:ext>
              </a:extLst>
            </p:cNvPr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6696;p68">
              <a:extLst>
                <a:ext uri="{FF2B5EF4-FFF2-40B4-BE49-F238E27FC236}">
                  <a16:creationId xmlns:a16="http://schemas.microsoft.com/office/drawing/2014/main" id="{7A18F111-B01E-6293-3239-A61F0F67C9F8}"/>
                </a:ext>
              </a:extLst>
            </p:cNvPr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6697;p68">
              <a:extLst>
                <a:ext uri="{FF2B5EF4-FFF2-40B4-BE49-F238E27FC236}">
                  <a16:creationId xmlns:a16="http://schemas.microsoft.com/office/drawing/2014/main" id="{AD26209D-DD1C-68DF-6437-40CB9FD168C3}"/>
                </a:ext>
              </a:extLst>
            </p:cNvPr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6698;p68">
              <a:extLst>
                <a:ext uri="{FF2B5EF4-FFF2-40B4-BE49-F238E27FC236}">
                  <a16:creationId xmlns:a16="http://schemas.microsoft.com/office/drawing/2014/main" id="{3CFA5C74-C1E6-37BF-06B4-7F76072A1447}"/>
                </a:ext>
              </a:extLst>
            </p:cNvPr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6699;p68">
              <a:extLst>
                <a:ext uri="{FF2B5EF4-FFF2-40B4-BE49-F238E27FC236}">
                  <a16:creationId xmlns:a16="http://schemas.microsoft.com/office/drawing/2014/main" id="{E4D6F943-635E-8866-9997-BAD454F7D36E}"/>
                </a:ext>
              </a:extLst>
            </p:cNvPr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6700;p68">
              <a:extLst>
                <a:ext uri="{FF2B5EF4-FFF2-40B4-BE49-F238E27FC236}">
                  <a16:creationId xmlns:a16="http://schemas.microsoft.com/office/drawing/2014/main" id="{6B26B961-9FF8-D869-F2F6-DCEE4E1C7F2F}"/>
                </a:ext>
              </a:extLst>
            </p:cNvPr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6701;p68">
              <a:extLst>
                <a:ext uri="{FF2B5EF4-FFF2-40B4-BE49-F238E27FC236}">
                  <a16:creationId xmlns:a16="http://schemas.microsoft.com/office/drawing/2014/main" id="{C5616987-9ACE-276D-E2E9-A8A553BF9700}"/>
                </a:ext>
              </a:extLst>
            </p:cNvPr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9" name="Google Shape;6702;p68">
              <a:extLst>
                <a:ext uri="{FF2B5EF4-FFF2-40B4-BE49-F238E27FC236}">
                  <a16:creationId xmlns:a16="http://schemas.microsoft.com/office/drawing/2014/main" id="{F687A4A8-31A5-73AC-C9CC-4067B2F67541}"/>
                </a:ext>
              </a:extLst>
            </p:cNvPr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0" name="Google Shape;6703;p68">
              <a:extLst>
                <a:ext uri="{FF2B5EF4-FFF2-40B4-BE49-F238E27FC236}">
                  <a16:creationId xmlns:a16="http://schemas.microsoft.com/office/drawing/2014/main" id="{35370CD3-2B55-9D3D-6268-2FE17AFF6E06}"/>
                </a:ext>
              </a:extLst>
            </p:cNvPr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6704;p68">
              <a:extLst>
                <a:ext uri="{FF2B5EF4-FFF2-40B4-BE49-F238E27FC236}">
                  <a16:creationId xmlns:a16="http://schemas.microsoft.com/office/drawing/2014/main" id="{585490C2-C225-B7F8-3A39-E62DBA9951C8}"/>
                </a:ext>
              </a:extLst>
            </p:cNvPr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6705;p68">
              <a:extLst>
                <a:ext uri="{FF2B5EF4-FFF2-40B4-BE49-F238E27FC236}">
                  <a16:creationId xmlns:a16="http://schemas.microsoft.com/office/drawing/2014/main" id="{AF06809D-82FB-039D-B8B6-7B103E7BCD3B}"/>
                </a:ext>
              </a:extLst>
            </p:cNvPr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6706;p68">
              <a:extLst>
                <a:ext uri="{FF2B5EF4-FFF2-40B4-BE49-F238E27FC236}">
                  <a16:creationId xmlns:a16="http://schemas.microsoft.com/office/drawing/2014/main" id="{3CE16E7B-DB0F-BBC8-BEAB-5BC030CF1D8A}"/>
                </a:ext>
              </a:extLst>
            </p:cNvPr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6707;p68">
              <a:extLst>
                <a:ext uri="{FF2B5EF4-FFF2-40B4-BE49-F238E27FC236}">
                  <a16:creationId xmlns:a16="http://schemas.microsoft.com/office/drawing/2014/main" id="{AF9D15FA-D8AC-81BD-C564-7AF64B733E25}"/>
                </a:ext>
              </a:extLst>
            </p:cNvPr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6708;p68">
              <a:extLst>
                <a:ext uri="{FF2B5EF4-FFF2-40B4-BE49-F238E27FC236}">
                  <a16:creationId xmlns:a16="http://schemas.microsoft.com/office/drawing/2014/main" id="{541C34D8-B61A-3D53-650B-DAEC0B1A3DDE}"/>
                </a:ext>
              </a:extLst>
            </p:cNvPr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6709;p68">
              <a:extLst>
                <a:ext uri="{FF2B5EF4-FFF2-40B4-BE49-F238E27FC236}">
                  <a16:creationId xmlns:a16="http://schemas.microsoft.com/office/drawing/2014/main" id="{EF9831BD-EFAE-8867-A2D1-569BD2A6AAF1}"/>
                </a:ext>
              </a:extLst>
            </p:cNvPr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6710;p68">
              <a:extLst>
                <a:ext uri="{FF2B5EF4-FFF2-40B4-BE49-F238E27FC236}">
                  <a16:creationId xmlns:a16="http://schemas.microsoft.com/office/drawing/2014/main" id="{740E828B-0C34-B243-1B64-E25124F5FA80}"/>
                </a:ext>
              </a:extLst>
            </p:cNvPr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6711;p68">
              <a:extLst>
                <a:ext uri="{FF2B5EF4-FFF2-40B4-BE49-F238E27FC236}">
                  <a16:creationId xmlns:a16="http://schemas.microsoft.com/office/drawing/2014/main" id="{8259781E-62E4-4730-A04A-F34896A353F1}"/>
                </a:ext>
              </a:extLst>
            </p:cNvPr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9" name="Google Shape;6712;p68">
              <a:extLst>
                <a:ext uri="{FF2B5EF4-FFF2-40B4-BE49-F238E27FC236}">
                  <a16:creationId xmlns:a16="http://schemas.microsoft.com/office/drawing/2014/main" id="{51D710C4-369E-0F47-863D-F0663EC31B16}"/>
                </a:ext>
              </a:extLst>
            </p:cNvPr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0" name="Google Shape;6713;p68">
              <a:extLst>
                <a:ext uri="{FF2B5EF4-FFF2-40B4-BE49-F238E27FC236}">
                  <a16:creationId xmlns:a16="http://schemas.microsoft.com/office/drawing/2014/main" id="{FE87BE7D-BA7B-35BC-E1BA-406A7EA41B5D}"/>
                </a:ext>
              </a:extLst>
            </p:cNvPr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6714;p68">
              <a:extLst>
                <a:ext uri="{FF2B5EF4-FFF2-40B4-BE49-F238E27FC236}">
                  <a16:creationId xmlns:a16="http://schemas.microsoft.com/office/drawing/2014/main" id="{6203ED0D-C1FF-04E4-E9FC-D66680EED6E8}"/>
                </a:ext>
              </a:extLst>
            </p:cNvPr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6715;p68">
              <a:extLst>
                <a:ext uri="{FF2B5EF4-FFF2-40B4-BE49-F238E27FC236}">
                  <a16:creationId xmlns:a16="http://schemas.microsoft.com/office/drawing/2014/main" id="{50FE8122-EF5D-7E18-21A8-28C1CA9DD3DC}"/>
                </a:ext>
              </a:extLst>
            </p:cNvPr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6716;p68">
              <a:extLst>
                <a:ext uri="{FF2B5EF4-FFF2-40B4-BE49-F238E27FC236}">
                  <a16:creationId xmlns:a16="http://schemas.microsoft.com/office/drawing/2014/main" id="{1D17F4ED-8BDF-CBF3-7573-33ADAF3183CD}"/>
                </a:ext>
              </a:extLst>
            </p:cNvPr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6717;p68">
              <a:extLst>
                <a:ext uri="{FF2B5EF4-FFF2-40B4-BE49-F238E27FC236}">
                  <a16:creationId xmlns:a16="http://schemas.microsoft.com/office/drawing/2014/main" id="{7EBB4944-B88E-3B29-5F19-BE20826BC8AA}"/>
                </a:ext>
              </a:extLst>
            </p:cNvPr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6718;p68">
              <a:extLst>
                <a:ext uri="{FF2B5EF4-FFF2-40B4-BE49-F238E27FC236}">
                  <a16:creationId xmlns:a16="http://schemas.microsoft.com/office/drawing/2014/main" id="{176597F2-0E08-B11A-D706-FE689C5B8790}"/>
                </a:ext>
              </a:extLst>
            </p:cNvPr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6719;p68">
              <a:extLst>
                <a:ext uri="{FF2B5EF4-FFF2-40B4-BE49-F238E27FC236}">
                  <a16:creationId xmlns:a16="http://schemas.microsoft.com/office/drawing/2014/main" id="{1BD2142B-4B45-5A06-A947-DD9D423DD1BF}"/>
                </a:ext>
              </a:extLst>
            </p:cNvPr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6720;p68">
              <a:extLst>
                <a:ext uri="{FF2B5EF4-FFF2-40B4-BE49-F238E27FC236}">
                  <a16:creationId xmlns:a16="http://schemas.microsoft.com/office/drawing/2014/main" id="{EE1DF4C1-E8BA-C0D1-401B-0E0E3456B90A}"/>
                </a:ext>
              </a:extLst>
            </p:cNvPr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6721;p68">
              <a:extLst>
                <a:ext uri="{FF2B5EF4-FFF2-40B4-BE49-F238E27FC236}">
                  <a16:creationId xmlns:a16="http://schemas.microsoft.com/office/drawing/2014/main" id="{AF1A8423-E051-A236-439F-3BA6B9EF1E76}"/>
                </a:ext>
              </a:extLst>
            </p:cNvPr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9" name="Google Shape;6722;p68">
              <a:extLst>
                <a:ext uri="{FF2B5EF4-FFF2-40B4-BE49-F238E27FC236}">
                  <a16:creationId xmlns:a16="http://schemas.microsoft.com/office/drawing/2014/main" id="{6FF9131A-84FF-D349-2A77-008145D3191F}"/>
                </a:ext>
              </a:extLst>
            </p:cNvPr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0" name="Google Shape;6723;p68">
              <a:extLst>
                <a:ext uri="{FF2B5EF4-FFF2-40B4-BE49-F238E27FC236}">
                  <a16:creationId xmlns:a16="http://schemas.microsoft.com/office/drawing/2014/main" id="{9F46CE52-E75E-28EF-5761-76FF9BBBF088}"/>
                </a:ext>
              </a:extLst>
            </p:cNvPr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6724;p68">
              <a:extLst>
                <a:ext uri="{FF2B5EF4-FFF2-40B4-BE49-F238E27FC236}">
                  <a16:creationId xmlns:a16="http://schemas.microsoft.com/office/drawing/2014/main" id="{DDCADC5F-1D0E-F554-FD19-5D5A2133CBD8}"/>
                </a:ext>
              </a:extLst>
            </p:cNvPr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6725;p68">
              <a:extLst>
                <a:ext uri="{FF2B5EF4-FFF2-40B4-BE49-F238E27FC236}">
                  <a16:creationId xmlns:a16="http://schemas.microsoft.com/office/drawing/2014/main" id="{95FA9859-635E-7F8B-20CD-D3ADC3F282EB}"/>
                </a:ext>
              </a:extLst>
            </p:cNvPr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6726;p68">
              <a:extLst>
                <a:ext uri="{FF2B5EF4-FFF2-40B4-BE49-F238E27FC236}">
                  <a16:creationId xmlns:a16="http://schemas.microsoft.com/office/drawing/2014/main" id="{61483B61-3453-B06C-CFB7-425B0E985B49}"/>
                </a:ext>
              </a:extLst>
            </p:cNvPr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6727;p68">
              <a:extLst>
                <a:ext uri="{FF2B5EF4-FFF2-40B4-BE49-F238E27FC236}">
                  <a16:creationId xmlns:a16="http://schemas.microsoft.com/office/drawing/2014/main" id="{71793384-8AFB-EED3-C023-AD5301D4C5FC}"/>
                </a:ext>
              </a:extLst>
            </p:cNvPr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6728;p68">
              <a:extLst>
                <a:ext uri="{FF2B5EF4-FFF2-40B4-BE49-F238E27FC236}">
                  <a16:creationId xmlns:a16="http://schemas.microsoft.com/office/drawing/2014/main" id="{F1D9BEB2-8DE5-3B58-37E5-3BE553127116}"/>
                </a:ext>
              </a:extLst>
            </p:cNvPr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6729;p68">
              <a:extLst>
                <a:ext uri="{FF2B5EF4-FFF2-40B4-BE49-F238E27FC236}">
                  <a16:creationId xmlns:a16="http://schemas.microsoft.com/office/drawing/2014/main" id="{3709F2F5-DDBE-F1AC-1E70-E3C9BD3B21ED}"/>
                </a:ext>
              </a:extLst>
            </p:cNvPr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6730;p68">
              <a:extLst>
                <a:ext uri="{FF2B5EF4-FFF2-40B4-BE49-F238E27FC236}">
                  <a16:creationId xmlns:a16="http://schemas.microsoft.com/office/drawing/2014/main" id="{2F612B63-BD0B-A6E5-1EE3-224B3FE36356}"/>
                </a:ext>
              </a:extLst>
            </p:cNvPr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6731;p68">
              <a:extLst>
                <a:ext uri="{FF2B5EF4-FFF2-40B4-BE49-F238E27FC236}">
                  <a16:creationId xmlns:a16="http://schemas.microsoft.com/office/drawing/2014/main" id="{6F294DA0-F350-9F16-B548-5436B633A099}"/>
                </a:ext>
              </a:extLst>
            </p:cNvPr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6732;p68">
              <a:extLst>
                <a:ext uri="{FF2B5EF4-FFF2-40B4-BE49-F238E27FC236}">
                  <a16:creationId xmlns:a16="http://schemas.microsoft.com/office/drawing/2014/main" id="{5445058E-CF0F-D207-03BE-04284D0023E3}"/>
                </a:ext>
              </a:extLst>
            </p:cNvPr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6733;p68">
              <a:extLst>
                <a:ext uri="{FF2B5EF4-FFF2-40B4-BE49-F238E27FC236}">
                  <a16:creationId xmlns:a16="http://schemas.microsoft.com/office/drawing/2014/main" id="{0D3B28A8-5948-CEE8-ED81-1F6B560BC7CD}"/>
                </a:ext>
              </a:extLst>
            </p:cNvPr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6734;p68">
              <a:extLst>
                <a:ext uri="{FF2B5EF4-FFF2-40B4-BE49-F238E27FC236}">
                  <a16:creationId xmlns:a16="http://schemas.microsoft.com/office/drawing/2014/main" id="{480E57CB-6B84-5885-65DC-7B8CFF5E11EA}"/>
                </a:ext>
              </a:extLst>
            </p:cNvPr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2" name="Google Shape;6735;p68">
              <a:extLst>
                <a:ext uri="{FF2B5EF4-FFF2-40B4-BE49-F238E27FC236}">
                  <a16:creationId xmlns:a16="http://schemas.microsoft.com/office/drawing/2014/main" id="{F99FA3DC-4021-1CDA-8183-627219E32694}"/>
                </a:ext>
              </a:extLst>
            </p:cNvPr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3" name="Google Shape;6736;p68">
              <a:extLst>
                <a:ext uri="{FF2B5EF4-FFF2-40B4-BE49-F238E27FC236}">
                  <a16:creationId xmlns:a16="http://schemas.microsoft.com/office/drawing/2014/main" id="{E6AF4D77-DA34-B4A7-114A-26E45D56A655}"/>
                </a:ext>
              </a:extLst>
            </p:cNvPr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6737;p68">
              <a:extLst>
                <a:ext uri="{FF2B5EF4-FFF2-40B4-BE49-F238E27FC236}">
                  <a16:creationId xmlns:a16="http://schemas.microsoft.com/office/drawing/2014/main" id="{7FBE8A64-1B3B-2BE1-4DB4-4F9B77A1CB88}"/>
                </a:ext>
              </a:extLst>
            </p:cNvPr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6738;p68">
              <a:extLst>
                <a:ext uri="{FF2B5EF4-FFF2-40B4-BE49-F238E27FC236}">
                  <a16:creationId xmlns:a16="http://schemas.microsoft.com/office/drawing/2014/main" id="{CDE626ED-2B09-5DE2-F26C-CAAD80A31DA8}"/>
                </a:ext>
              </a:extLst>
            </p:cNvPr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6739;p68">
              <a:extLst>
                <a:ext uri="{FF2B5EF4-FFF2-40B4-BE49-F238E27FC236}">
                  <a16:creationId xmlns:a16="http://schemas.microsoft.com/office/drawing/2014/main" id="{0D0E5582-78E4-E9EE-2F0C-050BEA17BB51}"/>
                </a:ext>
              </a:extLst>
            </p:cNvPr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6740;p68">
              <a:extLst>
                <a:ext uri="{FF2B5EF4-FFF2-40B4-BE49-F238E27FC236}">
                  <a16:creationId xmlns:a16="http://schemas.microsoft.com/office/drawing/2014/main" id="{2930DF55-422E-55A1-6B1F-5ED173A6916B}"/>
                </a:ext>
              </a:extLst>
            </p:cNvPr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6741;p68">
              <a:extLst>
                <a:ext uri="{FF2B5EF4-FFF2-40B4-BE49-F238E27FC236}">
                  <a16:creationId xmlns:a16="http://schemas.microsoft.com/office/drawing/2014/main" id="{8B99C36A-3725-659F-CF63-F6F6366CAF6E}"/>
                </a:ext>
              </a:extLst>
            </p:cNvPr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6742;p68">
              <a:extLst>
                <a:ext uri="{FF2B5EF4-FFF2-40B4-BE49-F238E27FC236}">
                  <a16:creationId xmlns:a16="http://schemas.microsoft.com/office/drawing/2014/main" id="{327A5B24-6C6C-608C-8078-A8458F6CA614}"/>
                </a:ext>
              </a:extLst>
            </p:cNvPr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6743;p68">
              <a:extLst>
                <a:ext uri="{FF2B5EF4-FFF2-40B4-BE49-F238E27FC236}">
                  <a16:creationId xmlns:a16="http://schemas.microsoft.com/office/drawing/2014/main" id="{3F5CE960-CE66-B36F-2050-4CCB85F6AD06}"/>
                </a:ext>
              </a:extLst>
            </p:cNvPr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6744;p68">
              <a:extLst>
                <a:ext uri="{FF2B5EF4-FFF2-40B4-BE49-F238E27FC236}">
                  <a16:creationId xmlns:a16="http://schemas.microsoft.com/office/drawing/2014/main" id="{561CD556-700E-37B2-FC5C-291D1BC911BA}"/>
                </a:ext>
              </a:extLst>
            </p:cNvPr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6745;p68">
              <a:extLst>
                <a:ext uri="{FF2B5EF4-FFF2-40B4-BE49-F238E27FC236}">
                  <a16:creationId xmlns:a16="http://schemas.microsoft.com/office/drawing/2014/main" id="{27D9549E-181B-DB30-767A-2461DF34235D}"/>
                </a:ext>
              </a:extLst>
            </p:cNvPr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6746;p68">
              <a:extLst>
                <a:ext uri="{FF2B5EF4-FFF2-40B4-BE49-F238E27FC236}">
                  <a16:creationId xmlns:a16="http://schemas.microsoft.com/office/drawing/2014/main" id="{9C464BE5-AD0F-7552-0086-BA05BBA0B9DC}"/>
                </a:ext>
              </a:extLst>
            </p:cNvPr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6747;p68">
              <a:extLst>
                <a:ext uri="{FF2B5EF4-FFF2-40B4-BE49-F238E27FC236}">
                  <a16:creationId xmlns:a16="http://schemas.microsoft.com/office/drawing/2014/main" id="{6765D5D0-83D0-CC9E-26BC-65D1C49605D4}"/>
                </a:ext>
              </a:extLst>
            </p:cNvPr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6748;p68">
              <a:extLst>
                <a:ext uri="{FF2B5EF4-FFF2-40B4-BE49-F238E27FC236}">
                  <a16:creationId xmlns:a16="http://schemas.microsoft.com/office/drawing/2014/main" id="{3828BCB0-772A-5F39-4B54-BC1121AE2AD6}"/>
                </a:ext>
              </a:extLst>
            </p:cNvPr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6" name="Google Shape;6749;p68">
              <a:extLst>
                <a:ext uri="{FF2B5EF4-FFF2-40B4-BE49-F238E27FC236}">
                  <a16:creationId xmlns:a16="http://schemas.microsoft.com/office/drawing/2014/main" id="{3684E10B-CFA7-0AF3-B198-DBDD600E2B66}"/>
                </a:ext>
              </a:extLst>
            </p:cNvPr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7" name="Google Shape;6750;p68">
              <a:extLst>
                <a:ext uri="{FF2B5EF4-FFF2-40B4-BE49-F238E27FC236}">
                  <a16:creationId xmlns:a16="http://schemas.microsoft.com/office/drawing/2014/main" id="{D4D3B440-C641-334F-1B14-4EC8325A19CF}"/>
                </a:ext>
              </a:extLst>
            </p:cNvPr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6751;p68">
              <a:extLst>
                <a:ext uri="{FF2B5EF4-FFF2-40B4-BE49-F238E27FC236}">
                  <a16:creationId xmlns:a16="http://schemas.microsoft.com/office/drawing/2014/main" id="{42D8A22D-FB0F-08A5-6C9C-8C69E6732108}"/>
                </a:ext>
              </a:extLst>
            </p:cNvPr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6752;p68">
              <a:extLst>
                <a:ext uri="{FF2B5EF4-FFF2-40B4-BE49-F238E27FC236}">
                  <a16:creationId xmlns:a16="http://schemas.microsoft.com/office/drawing/2014/main" id="{782ADD6C-BC07-C6B5-82A1-0C159D804624}"/>
                </a:ext>
              </a:extLst>
            </p:cNvPr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6753;p68">
              <a:extLst>
                <a:ext uri="{FF2B5EF4-FFF2-40B4-BE49-F238E27FC236}">
                  <a16:creationId xmlns:a16="http://schemas.microsoft.com/office/drawing/2014/main" id="{3809F067-AC3A-FC0C-921C-C3BB4414DDD2}"/>
                </a:ext>
              </a:extLst>
            </p:cNvPr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6754;p68">
              <a:extLst>
                <a:ext uri="{FF2B5EF4-FFF2-40B4-BE49-F238E27FC236}">
                  <a16:creationId xmlns:a16="http://schemas.microsoft.com/office/drawing/2014/main" id="{55348CE0-6920-CB6D-30B9-07693D97CB5A}"/>
                </a:ext>
              </a:extLst>
            </p:cNvPr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6755;p68">
              <a:extLst>
                <a:ext uri="{FF2B5EF4-FFF2-40B4-BE49-F238E27FC236}">
                  <a16:creationId xmlns:a16="http://schemas.microsoft.com/office/drawing/2014/main" id="{9B3C23BE-7AFB-2DFD-C743-DEC0C061AEFD}"/>
                </a:ext>
              </a:extLst>
            </p:cNvPr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6756;p68">
              <a:extLst>
                <a:ext uri="{FF2B5EF4-FFF2-40B4-BE49-F238E27FC236}">
                  <a16:creationId xmlns:a16="http://schemas.microsoft.com/office/drawing/2014/main" id="{7829DB72-B32F-90CB-9B9C-CC4DAA481E9D}"/>
                </a:ext>
              </a:extLst>
            </p:cNvPr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6757;p68">
              <a:extLst>
                <a:ext uri="{FF2B5EF4-FFF2-40B4-BE49-F238E27FC236}">
                  <a16:creationId xmlns:a16="http://schemas.microsoft.com/office/drawing/2014/main" id="{3F80055A-22B2-21E5-16FF-03487C603B10}"/>
                </a:ext>
              </a:extLst>
            </p:cNvPr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6758;p68">
              <a:extLst>
                <a:ext uri="{FF2B5EF4-FFF2-40B4-BE49-F238E27FC236}">
                  <a16:creationId xmlns:a16="http://schemas.microsoft.com/office/drawing/2014/main" id="{537F9ED6-E57B-C6A7-63D7-A9107AE538E6}"/>
                </a:ext>
              </a:extLst>
            </p:cNvPr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6759;p68">
              <a:extLst>
                <a:ext uri="{FF2B5EF4-FFF2-40B4-BE49-F238E27FC236}">
                  <a16:creationId xmlns:a16="http://schemas.microsoft.com/office/drawing/2014/main" id="{F34458CE-C70A-56CD-30A8-9B7CCED4744D}"/>
                </a:ext>
              </a:extLst>
            </p:cNvPr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6760;p68">
              <a:extLst>
                <a:ext uri="{FF2B5EF4-FFF2-40B4-BE49-F238E27FC236}">
                  <a16:creationId xmlns:a16="http://schemas.microsoft.com/office/drawing/2014/main" id="{88697F09-79E6-4260-33BA-AC7D4BE705B9}"/>
                </a:ext>
              </a:extLst>
            </p:cNvPr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6761;p68">
              <a:extLst>
                <a:ext uri="{FF2B5EF4-FFF2-40B4-BE49-F238E27FC236}">
                  <a16:creationId xmlns:a16="http://schemas.microsoft.com/office/drawing/2014/main" id="{DC8BA201-B815-B494-6C6D-E4D14ED8238E}"/>
                </a:ext>
              </a:extLst>
            </p:cNvPr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6762;p68">
              <a:extLst>
                <a:ext uri="{FF2B5EF4-FFF2-40B4-BE49-F238E27FC236}">
                  <a16:creationId xmlns:a16="http://schemas.microsoft.com/office/drawing/2014/main" id="{950E6797-EE5D-8368-F7B0-68E4E9E3C555}"/>
                </a:ext>
              </a:extLst>
            </p:cNvPr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6763;p68">
              <a:extLst>
                <a:ext uri="{FF2B5EF4-FFF2-40B4-BE49-F238E27FC236}">
                  <a16:creationId xmlns:a16="http://schemas.microsoft.com/office/drawing/2014/main" id="{7E6012B0-6432-11FE-E350-11E2490AE945}"/>
                </a:ext>
              </a:extLst>
            </p:cNvPr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6764;p68">
              <a:extLst>
                <a:ext uri="{FF2B5EF4-FFF2-40B4-BE49-F238E27FC236}">
                  <a16:creationId xmlns:a16="http://schemas.microsoft.com/office/drawing/2014/main" id="{0981AAFA-F12A-AED7-B795-F8B585E4D5FD}"/>
                </a:ext>
              </a:extLst>
            </p:cNvPr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6765;p68">
              <a:extLst>
                <a:ext uri="{FF2B5EF4-FFF2-40B4-BE49-F238E27FC236}">
                  <a16:creationId xmlns:a16="http://schemas.microsoft.com/office/drawing/2014/main" id="{C015AB92-B1D6-E382-E1B3-2FC3FB9606B0}"/>
                </a:ext>
              </a:extLst>
            </p:cNvPr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3" name="Google Shape;6766;p68">
              <a:extLst>
                <a:ext uri="{FF2B5EF4-FFF2-40B4-BE49-F238E27FC236}">
                  <a16:creationId xmlns:a16="http://schemas.microsoft.com/office/drawing/2014/main" id="{319BE955-E8CA-6A17-ED35-F7A98F24AA6E}"/>
                </a:ext>
              </a:extLst>
            </p:cNvPr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4" name="Google Shape;6767;p68">
              <a:extLst>
                <a:ext uri="{FF2B5EF4-FFF2-40B4-BE49-F238E27FC236}">
                  <a16:creationId xmlns:a16="http://schemas.microsoft.com/office/drawing/2014/main" id="{1BD90FDC-EB55-CF18-EA46-8413462A3F66}"/>
                </a:ext>
              </a:extLst>
            </p:cNvPr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6768;p68">
              <a:extLst>
                <a:ext uri="{FF2B5EF4-FFF2-40B4-BE49-F238E27FC236}">
                  <a16:creationId xmlns:a16="http://schemas.microsoft.com/office/drawing/2014/main" id="{2C4B4741-CCE4-6EB9-F033-15F244AC6900}"/>
                </a:ext>
              </a:extLst>
            </p:cNvPr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6769;p68">
              <a:extLst>
                <a:ext uri="{FF2B5EF4-FFF2-40B4-BE49-F238E27FC236}">
                  <a16:creationId xmlns:a16="http://schemas.microsoft.com/office/drawing/2014/main" id="{BE9DE458-60F5-F7AF-BD60-48D9F951D693}"/>
                </a:ext>
              </a:extLst>
            </p:cNvPr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6770;p68">
              <a:extLst>
                <a:ext uri="{FF2B5EF4-FFF2-40B4-BE49-F238E27FC236}">
                  <a16:creationId xmlns:a16="http://schemas.microsoft.com/office/drawing/2014/main" id="{CCCFCACC-C828-3781-7D5B-1E1B275319D5}"/>
                </a:ext>
              </a:extLst>
            </p:cNvPr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6771;p68">
              <a:extLst>
                <a:ext uri="{FF2B5EF4-FFF2-40B4-BE49-F238E27FC236}">
                  <a16:creationId xmlns:a16="http://schemas.microsoft.com/office/drawing/2014/main" id="{7E4C70F6-F8B9-3C34-C3E3-DD65BF0060CC}"/>
                </a:ext>
              </a:extLst>
            </p:cNvPr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6772;p68">
              <a:extLst>
                <a:ext uri="{FF2B5EF4-FFF2-40B4-BE49-F238E27FC236}">
                  <a16:creationId xmlns:a16="http://schemas.microsoft.com/office/drawing/2014/main" id="{445CE87D-2BCD-1576-2380-B20974A57120}"/>
                </a:ext>
              </a:extLst>
            </p:cNvPr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6773;p68">
              <a:extLst>
                <a:ext uri="{FF2B5EF4-FFF2-40B4-BE49-F238E27FC236}">
                  <a16:creationId xmlns:a16="http://schemas.microsoft.com/office/drawing/2014/main" id="{B6B6FA9D-5E17-0EA1-6DCA-369B41E0F00A}"/>
                </a:ext>
              </a:extLst>
            </p:cNvPr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6774;p68">
              <a:extLst>
                <a:ext uri="{FF2B5EF4-FFF2-40B4-BE49-F238E27FC236}">
                  <a16:creationId xmlns:a16="http://schemas.microsoft.com/office/drawing/2014/main" id="{EA28E8A9-A483-D186-2CED-73B40A9A7CFA}"/>
                </a:ext>
              </a:extLst>
            </p:cNvPr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6775;p68">
              <a:extLst>
                <a:ext uri="{FF2B5EF4-FFF2-40B4-BE49-F238E27FC236}">
                  <a16:creationId xmlns:a16="http://schemas.microsoft.com/office/drawing/2014/main" id="{BDD61B48-63ED-1A63-DC87-7967923F4FB7}"/>
                </a:ext>
              </a:extLst>
            </p:cNvPr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6776;p68">
              <a:extLst>
                <a:ext uri="{FF2B5EF4-FFF2-40B4-BE49-F238E27FC236}">
                  <a16:creationId xmlns:a16="http://schemas.microsoft.com/office/drawing/2014/main" id="{E1420635-8747-8392-1FF4-08FF854F8883}"/>
                </a:ext>
              </a:extLst>
            </p:cNvPr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6777;p68">
              <a:extLst>
                <a:ext uri="{FF2B5EF4-FFF2-40B4-BE49-F238E27FC236}">
                  <a16:creationId xmlns:a16="http://schemas.microsoft.com/office/drawing/2014/main" id="{0F576D51-EBD8-C588-026A-14D466A596CD}"/>
                </a:ext>
              </a:extLst>
            </p:cNvPr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6778;p68">
              <a:extLst>
                <a:ext uri="{FF2B5EF4-FFF2-40B4-BE49-F238E27FC236}">
                  <a16:creationId xmlns:a16="http://schemas.microsoft.com/office/drawing/2014/main" id="{38E5C019-01FE-C5BE-DF2F-9CB45E1AAD98}"/>
                </a:ext>
              </a:extLst>
            </p:cNvPr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6779;p68">
              <a:extLst>
                <a:ext uri="{FF2B5EF4-FFF2-40B4-BE49-F238E27FC236}">
                  <a16:creationId xmlns:a16="http://schemas.microsoft.com/office/drawing/2014/main" id="{90E8EEEA-F409-E85D-4858-D5E4F34DA0C8}"/>
                </a:ext>
              </a:extLst>
            </p:cNvPr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6780;p68">
              <a:extLst>
                <a:ext uri="{FF2B5EF4-FFF2-40B4-BE49-F238E27FC236}">
                  <a16:creationId xmlns:a16="http://schemas.microsoft.com/office/drawing/2014/main" id="{F6AC6772-8E2C-6879-52AF-0377C9583C82}"/>
                </a:ext>
              </a:extLst>
            </p:cNvPr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6781;p68">
              <a:extLst>
                <a:ext uri="{FF2B5EF4-FFF2-40B4-BE49-F238E27FC236}">
                  <a16:creationId xmlns:a16="http://schemas.microsoft.com/office/drawing/2014/main" id="{AC6150A5-DD2E-6F62-949A-31E3985EB14D}"/>
                </a:ext>
              </a:extLst>
            </p:cNvPr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6782;p68">
              <a:extLst>
                <a:ext uri="{FF2B5EF4-FFF2-40B4-BE49-F238E27FC236}">
                  <a16:creationId xmlns:a16="http://schemas.microsoft.com/office/drawing/2014/main" id="{13C37042-F7A0-D6D9-FDF0-0D595F02BE15}"/>
                </a:ext>
              </a:extLst>
            </p:cNvPr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6783;p68">
              <a:extLst>
                <a:ext uri="{FF2B5EF4-FFF2-40B4-BE49-F238E27FC236}">
                  <a16:creationId xmlns:a16="http://schemas.microsoft.com/office/drawing/2014/main" id="{FA0A1316-7E0E-9322-7ED3-FA9477C15C9E}"/>
                </a:ext>
              </a:extLst>
            </p:cNvPr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6784;p68">
              <a:extLst>
                <a:ext uri="{FF2B5EF4-FFF2-40B4-BE49-F238E27FC236}">
                  <a16:creationId xmlns:a16="http://schemas.microsoft.com/office/drawing/2014/main" id="{8A4201FF-EDD2-2CAA-6C0B-89E69EB0F497}"/>
                </a:ext>
              </a:extLst>
            </p:cNvPr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2" name="Google Shape;6785;p68">
              <a:extLst>
                <a:ext uri="{FF2B5EF4-FFF2-40B4-BE49-F238E27FC236}">
                  <a16:creationId xmlns:a16="http://schemas.microsoft.com/office/drawing/2014/main" id="{B1A71AC7-C3EF-CE3B-10F1-BF259B97D84F}"/>
                </a:ext>
              </a:extLst>
            </p:cNvPr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3" name="Google Shape;6786;p68">
              <a:extLst>
                <a:ext uri="{FF2B5EF4-FFF2-40B4-BE49-F238E27FC236}">
                  <a16:creationId xmlns:a16="http://schemas.microsoft.com/office/drawing/2014/main" id="{43A71DF9-4DCA-105F-F1CC-00ACC169F367}"/>
                </a:ext>
              </a:extLst>
            </p:cNvPr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6787;p68">
              <a:extLst>
                <a:ext uri="{FF2B5EF4-FFF2-40B4-BE49-F238E27FC236}">
                  <a16:creationId xmlns:a16="http://schemas.microsoft.com/office/drawing/2014/main" id="{AF58CAC3-E968-A32B-ED21-4400905EA5BD}"/>
                </a:ext>
              </a:extLst>
            </p:cNvPr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6788;p68">
              <a:extLst>
                <a:ext uri="{FF2B5EF4-FFF2-40B4-BE49-F238E27FC236}">
                  <a16:creationId xmlns:a16="http://schemas.microsoft.com/office/drawing/2014/main" id="{65D84566-CE54-C5AB-DDFF-B07AB4ADF6CE}"/>
                </a:ext>
              </a:extLst>
            </p:cNvPr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6789;p68">
              <a:extLst>
                <a:ext uri="{FF2B5EF4-FFF2-40B4-BE49-F238E27FC236}">
                  <a16:creationId xmlns:a16="http://schemas.microsoft.com/office/drawing/2014/main" id="{801CD294-E5F1-0870-3337-7CAFD9E2DA87}"/>
                </a:ext>
              </a:extLst>
            </p:cNvPr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6790;p68">
              <a:extLst>
                <a:ext uri="{FF2B5EF4-FFF2-40B4-BE49-F238E27FC236}">
                  <a16:creationId xmlns:a16="http://schemas.microsoft.com/office/drawing/2014/main" id="{F3D0E02E-6F32-4F76-7010-17C181F1E256}"/>
                </a:ext>
              </a:extLst>
            </p:cNvPr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6791;p68">
              <a:extLst>
                <a:ext uri="{FF2B5EF4-FFF2-40B4-BE49-F238E27FC236}">
                  <a16:creationId xmlns:a16="http://schemas.microsoft.com/office/drawing/2014/main" id="{E6177FC9-5C0F-79C8-94EB-747E97203033}"/>
                </a:ext>
              </a:extLst>
            </p:cNvPr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6792;p68">
              <a:extLst>
                <a:ext uri="{FF2B5EF4-FFF2-40B4-BE49-F238E27FC236}">
                  <a16:creationId xmlns:a16="http://schemas.microsoft.com/office/drawing/2014/main" id="{24BD532F-A98D-01F9-450B-163AA0D4036E}"/>
                </a:ext>
              </a:extLst>
            </p:cNvPr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6793;p68">
              <a:extLst>
                <a:ext uri="{FF2B5EF4-FFF2-40B4-BE49-F238E27FC236}">
                  <a16:creationId xmlns:a16="http://schemas.microsoft.com/office/drawing/2014/main" id="{64DCE818-52EE-9EEC-66C9-38F231A8CED5}"/>
                </a:ext>
              </a:extLst>
            </p:cNvPr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6794;p68">
              <a:extLst>
                <a:ext uri="{FF2B5EF4-FFF2-40B4-BE49-F238E27FC236}">
                  <a16:creationId xmlns:a16="http://schemas.microsoft.com/office/drawing/2014/main" id="{1466E7A4-207D-E7BD-F9A4-9B343E8ABF94}"/>
                </a:ext>
              </a:extLst>
            </p:cNvPr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6795;p68">
              <a:extLst>
                <a:ext uri="{FF2B5EF4-FFF2-40B4-BE49-F238E27FC236}">
                  <a16:creationId xmlns:a16="http://schemas.microsoft.com/office/drawing/2014/main" id="{E259E330-B9AC-9238-2D3E-43F713BEBAD3}"/>
                </a:ext>
              </a:extLst>
            </p:cNvPr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6796;p68">
              <a:extLst>
                <a:ext uri="{FF2B5EF4-FFF2-40B4-BE49-F238E27FC236}">
                  <a16:creationId xmlns:a16="http://schemas.microsoft.com/office/drawing/2014/main" id="{80916F6E-3860-5282-4AEB-5CD5465F487D}"/>
                </a:ext>
              </a:extLst>
            </p:cNvPr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4" name="Google Shape;6797;p68">
              <a:extLst>
                <a:ext uri="{FF2B5EF4-FFF2-40B4-BE49-F238E27FC236}">
                  <a16:creationId xmlns:a16="http://schemas.microsoft.com/office/drawing/2014/main" id="{CF0F3079-F32B-2099-445D-4BB742A1C639}"/>
                </a:ext>
              </a:extLst>
            </p:cNvPr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5" name="Google Shape;6798;p68">
              <a:extLst>
                <a:ext uri="{FF2B5EF4-FFF2-40B4-BE49-F238E27FC236}">
                  <a16:creationId xmlns:a16="http://schemas.microsoft.com/office/drawing/2014/main" id="{4FD7C228-E6A7-3355-78A1-5FC61E1A7E63}"/>
                </a:ext>
              </a:extLst>
            </p:cNvPr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6799;p68">
              <a:extLst>
                <a:ext uri="{FF2B5EF4-FFF2-40B4-BE49-F238E27FC236}">
                  <a16:creationId xmlns:a16="http://schemas.microsoft.com/office/drawing/2014/main" id="{7D59757E-1286-9F54-9A8F-E453E191B62D}"/>
                </a:ext>
              </a:extLst>
            </p:cNvPr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6800;p68">
              <a:extLst>
                <a:ext uri="{FF2B5EF4-FFF2-40B4-BE49-F238E27FC236}">
                  <a16:creationId xmlns:a16="http://schemas.microsoft.com/office/drawing/2014/main" id="{413ECDCE-E5A5-579D-2C38-4A4C3C7FAC92}"/>
                </a:ext>
              </a:extLst>
            </p:cNvPr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6801;p68">
              <a:extLst>
                <a:ext uri="{FF2B5EF4-FFF2-40B4-BE49-F238E27FC236}">
                  <a16:creationId xmlns:a16="http://schemas.microsoft.com/office/drawing/2014/main" id="{16874625-B3AF-440B-D4F7-9C7E0E8124E5}"/>
                </a:ext>
              </a:extLst>
            </p:cNvPr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6802;p68">
              <a:extLst>
                <a:ext uri="{FF2B5EF4-FFF2-40B4-BE49-F238E27FC236}">
                  <a16:creationId xmlns:a16="http://schemas.microsoft.com/office/drawing/2014/main" id="{740D411C-94D8-2C64-337C-F47E3D3D6FBB}"/>
                </a:ext>
              </a:extLst>
            </p:cNvPr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6803;p68">
              <a:extLst>
                <a:ext uri="{FF2B5EF4-FFF2-40B4-BE49-F238E27FC236}">
                  <a16:creationId xmlns:a16="http://schemas.microsoft.com/office/drawing/2014/main" id="{A48829A7-9B3D-EA9E-E7D5-721333AD1285}"/>
                </a:ext>
              </a:extLst>
            </p:cNvPr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6804;p68">
              <a:extLst>
                <a:ext uri="{FF2B5EF4-FFF2-40B4-BE49-F238E27FC236}">
                  <a16:creationId xmlns:a16="http://schemas.microsoft.com/office/drawing/2014/main" id="{655AEEBE-330B-A0C3-F922-CEDC48071614}"/>
                </a:ext>
              </a:extLst>
            </p:cNvPr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6805;p68">
              <a:extLst>
                <a:ext uri="{FF2B5EF4-FFF2-40B4-BE49-F238E27FC236}">
                  <a16:creationId xmlns:a16="http://schemas.microsoft.com/office/drawing/2014/main" id="{06A4749D-C43A-A1F5-47A5-F248B8F6210F}"/>
                </a:ext>
              </a:extLst>
            </p:cNvPr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6806;p68">
              <a:extLst>
                <a:ext uri="{FF2B5EF4-FFF2-40B4-BE49-F238E27FC236}">
                  <a16:creationId xmlns:a16="http://schemas.microsoft.com/office/drawing/2014/main" id="{DBB898F1-1988-774D-C88A-E1E3CB1A3BCC}"/>
                </a:ext>
              </a:extLst>
            </p:cNvPr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6807;p68">
              <a:extLst>
                <a:ext uri="{FF2B5EF4-FFF2-40B4-BE49-F238E27FC236}">
                  <a16:creationId xmlns:a16="http://schemas.microsoft.com/office/drawing/2014/main" id="{5A919C26-E805-937E-1284-931ECB9D4861}"/>
                </a:ext>
              </a:extLst>
            </p:cNvPr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6808;p68">
              <a:extLst>
                <a:ext uri="{FF2B5EF4-FFF2-40B4-BE49-F238E27FC236}">
                  <a16:creationId xmlns:a16="http://schemas.microsoft.com/office/drawing/2014/main" id="{A06DBB31-2204-B1FF-2D1A-5C1F34D7D952}"/>
                </a:ext>
              </a:extLst>
            </p:cNvPr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6" name="Google Shape;6809;p68">
              <a:extLst>
                <a:ext uri="{FF2B5EF4-FFF2-40B4-BE49-F238E27FC236}">
                  <a16:creationId xmlns:a16="http://schemas.microsoft.com/office/drawing/2014/main" id="{61D4CDD2-F714-4AC8-1C86-0D8E2A5F0CD1}"/>
                </a:ext>
              </a:extLst>
            </p:cNvPr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7" name="Google Shape;6810;p68">
              <a:extLst>
                <a:ext uri="{FF2B5EF4-FFF2-40B4-BE49-F238E27FC236}">
                  <a16:creationId xmlns:a16="http://schemas.microsoft.com/office/drawing/2014/main" id="{28B673BC-BBE0-5F2B-1E9D-688472189D26}"/>
                </a:ext>
              </a:extLst>
            </p:cNvPr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6811;p68">
              <a:extLst>
                <a:ext uri="{FF2B5EF4-FFF2-40B4-BE49-F238E27FC236}">
                  <a16:creationId xmlns:a16="http://schemas.microsoft.com/office/drawing/2014/main" id="{EAE96704-3229-ABFB-86A1-29738A7594D6}"/>
                </a:ext>
              </a:extLst>
            </p:cNvPr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6812;p68">
              <a:extLst>
                <a:ext uri="{FF2B5EF4-FFF2-40B4-BE49-F238E27FC236}">
                  <a16:creationId xmlns:a16="http://schemas.microsoft.com/office/drawing/2014/main" id="{5B8612F6-E152-F2A4-C829-8156F977A1CF}"/>
                </a:ext>
              </a:extLst>
            </p:cNvPr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6813;p68">
              <a:extLst>
                <a:ext uri="{FF2B5EF4-FFF2-40B4-BE49-F238E27FC236}">
                  <a16:creationId xmlns:a16="http://schemas.microsoft.com/office/drawing/2014/main" id="{B4E1E68F-56AE-47F2-FCBA-BBC4F8120BD9}"/>
                </a:ext>
              </a:extLst>
            </p:cNvPr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6814;p68">
              <a:extLst>
                <a:ext uri="{FF2B5EF4-FFF2-40B4-BE49-F238E27FC236}">
                  <a16:creationId xmlns:a16="http://schemas.microsoft.com/office/drawing/2014/main" id="{98467880-FD69-9B1B-85B8-657D2E330F9E}"/>
                </a:ext>
              </a:extLst>
            </p:cNvPr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6815;p68">
              <a:extLst>
                <a:ext uri="{FF2B5EF4-FFF2-40B4-BE49-F238E27FC236}">
                  <a16:creationId xmlns:a16="http://schemas.microsoft.com/office/drawing/2014/main" id="{52B9AA45-CFAA-F13D-CE3B-0FBE4F255B5A}"/>
                </a:ext>
              </a:extLst>
            </p:cNvPr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6816;p68">
              <a:extLst>
                <a:ext uri="{FF2B5EF4-FFF2-40B4-BE49-F238E27FC236}">
                  <a16:creationId xmlns:a16="http://schemas.microsoft.com/office/drawing/2014/main" id="{741C424A-473E-3EE7-F962-85BC9426953B}"/>
                </a:ext>
              </a:extLst>
            </p:cNvPr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6817;p68">
              <a:extLst>
                <a:ext uri="{FF2B5EF4-FFF2-40B4-BE49-F238E27FC236}">
                  <a16:creationId xmlns:a16="http://schemas.microsoft.com/office/drawing/2014/main" id="{E5F0DD28-3DB2-1110-0D21-53D9D9C41BEA}"/>
                </a:ext>
              </a:extLst>
            </p:cNvPr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6818;p68">
              <a:extLst>
                <a:ext uri="{FF2B5EF4-FFF2-40B4-BE49-F238E27FC236}">
                  <a16:creationId xmlns:a16="http://schemas.microsoft.com/office/drawing/2014/main" id="{EA450189-B1E9-0CC5-CE04-10D2F0FC7DE4}"/>
                </a:ext>
              </a:extLst>
            </p:cNvPr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6819;p68">
              <a:extLst>
                <a:ext uri="{FF2B5EF4-FFF2-40B4-BE49-F238E27FC236}">
                  <a16:creationId xmlns:a16="http://schemas.microsoft.com/office/drawing/2014/main" id="{C62A42F0-70C0-DBBF-4BC7-71133A1E3AD6}"/>
                </a:ext>
              </a:extLst>
            </p:cNvPr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6820;p68">
              <a:extLst>
                <a:ext uri="{FF2B5EF4-FFF2-40B4-BE49-F238E27FC236}">
                  <a16:creationId xmlns:a16="http://schemas.microsoft.com/office/drawing/2014/main" id="{C4128E9C-4903-BA81-DC02-05D11265B023}"/>
                </a:ext>
              </a:extLst>
            </p:cNvPr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6821;p68">
              <a:extLst>
                <a:ext uri="{FF2B5EF4-FFF2-40B4-BE49-F238E27FC236}">
                  <a16:creationId xmlns:a16="http://schemas.microsoft.com/office/drawing/2014/main" id="{1031DEE0-1FC6-65B2-7470-0BF934017CCC}"/>
                </a:ext>
              </a:extLst>
            </p:cNvPr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6822;p68">
              <a:extLst>
                <a:ext uri="{FF2B5EF4-FFF2-40B4-BE49-F238E27FC236}">
                  <a16:creationId xmlns:a16="http://schemas.microsoft.com/office/drawing/2014/main" id="{78FC0CE7-F4D9-2E83-C365-B0CD450F3AA5}"/>
                </a:ext>
              </a:extLst>
            </p:cNvPr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6823;p68">
              <a:extLst>
                <a:ext uri="{FF2B5EF4-FFF2-40B4-BE49-F238E27FC236}">
                  <a16:creationId xmlns:a16="http://schemas.microsoft.com/office/drawing/2014/main" id="{622D5995-EE95-57E6-C32A-899DA07C7F2B}"/>
                </a:ext>
              </a:extLst>
            </p:cNvPr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6824;p68">
              <a:extLst>
                <a:ext uri="{FF2B5EF4-FFF2-40B4-BE49-F238E27FC236}">
                  <a16:creationId xmlns:a16="http://schemas.microsoft.com/office/drawing/2014/main" id="{30C0E2B4-9B9B-0D43-74ED-C090EA26B6BB}"/>
                </a:ext>
              </a:extLst>
            </p:cNvPr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6825;p68">
              <a:extLst>
                <a:ext uri="{FF2B5EF4-FFF2-40B4-BE49-F238E27FC236}">
                  <a16:creationId xmlns:a16="http://schemas.microsoft.com/office/drawing/2014/main" id="{F43C24D7-704E-D24C-8194-93E0EA56CF2B}"/>
                </a:ext>
              </a:extLst>
            </p:cNvPr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6826;p68">
              <a:extLst>
                <a:ext uri="{FF2B5EF4-FFF2-40B4-BE49-F238E27FC236}">
                  <a16:creationId xmlns:a16="http://schemas.microsoft.com/office/drawing/2014/main" id="{2162F0BE-2A65-95C2-953F-9EF29FFDFF0C}"/>
                </a:ext>
              </a:extLst>
            </p:cNvPr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6827;p68">
              <a:extLst>
                <a:ext uri="{FF2B5EF4-FFF2-40B4-BE49-F238E27FC236}">
                  <a16:creationId xmlns:a16="http://schemas.microsoft.com/office/drawing/2014/main" id="{C38C14D1-04B8-24A8-0720-57B6290F02A9}"/>
                </a:ext>
              </a:extLst>
            </p:cNvPr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6828;p68">
              <a:extLst>
                <a:ext uri="{FF2B5EF4-FFF2-40B4-BE49-F238E27FC236}">
                  <a16:creationId xmlns:a16="http://schemas.microsoft.com/office/drawing/2014/main" id="{B7F666B7-A2D1-837F-7215-91F5B4698C25}"/>
                </a:ext>
              </a:extLst>
            </p:cNvPr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6829;p68">
              <a:extLst>
                <a:ext uri="{FF2B5EF4-FFF2-40B4-BE49-F238E27FC236}">
                  <a16:creationId xmlns:a16="http://schemas.microsoft.com/office/drawing/2014/main" id="{17E6FD6D-A592-4CB9-5ED9-A3AC34E986C1}"/>
                </a:ext>
              </a:extLst>
            </p:cNvPr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6830;p68">
              <a:extLst>
                <a:ext uri="{FF2B5EF4-FFF2-40B4-BE49-F238E27FC236}">
                  <a16:creationId xmlns:a16="http://schemas.microsoft.com/office/drawing/2014/main" id="{BE9D783B-4DEF-223A-636F-AF8080B159BE}"/>
                </a:ext>
              </a:extLst>
            </p:cNvPr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6831;p68">
              <a:extLst>
                <a:ext uri="{FF2B5EF4-FFF2-40B4-BE49-F238E27FC236}">
                  <a16:creationId xmlns:a16="http://schemas.microsoft.com/office/drawing/2014/main" id="{311CB1C5-1758-A05F-F929-9384B29B2936}"/>
                </a:ext>
              </a:extLst>
            </p:cNvPr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6832;p68">
              <a:extLst>
                <a:ext uri="{FF2B5EF4-FFF2-40B4-BE49-F238E27FC236}">
                  <a16:creationId xmlns:a16="http://schemas.microsoft.com/office/drawing/2014/main" id="{70BAF524-E4AC-7CA9-1FD7-4E768B549598}"/>
                </a:ext>
              </a:extLst>
            </p:cNvPr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6833;p68">
              <a:extLst>
                <a:ext uri="{FF2B5EF4-FFF2-40B4-BE49-F238E27FC236}">
                  <a16:creationId xmlns:a16="http://schemas.microsoft.com/office/drawing/2014/main" id="{E9D28BD8-C7C9-E44E-5229-1565B4D124CB}"/>
                </a:ext>
              </a:extLst>
            </p:cNvPr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6834;p68">
              <a:extLst>
                <a:ext uri="{FF2B5EF4-FFF2-40B4-BE49-F238E27FC236}">
                  <a16:creationId xmlns:a16="http://schemas.microsoft.com/office/drawing/2014/main" id="{C99D150A-3638-00FD-3C35-63E325BD2A43}"/>
                </a:ext>
              </a:extLst>
            </p:cNvPr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6835;p68">
              <a:extLst>
                <a:ext uri="{FF2B5EF4-FFF2-40B4-BE49-F238E27FC236}">
                  <a16:creationId xmlns:a16="http://schemas.microsoft.com/office/drawing/2014/main" id="{9EFA3749-4ACA-99F9-0E40-A5A50FCA50E0}"/>
                </a:ext>
              </a:extLst>
            </p:cNvPr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6836;p68">
              <a:extLst>
                <a:ext uri="{FF2B5EF4-FFF2-40B4-BE49-F238E27FC236}">
                  <a16:creationId xmlns:a16="http://schemas.microsoft.com/office/drawing/2014/main" id="{7AA58BFA-984D-E474-BE2C-342A0B84D587}"/>
                </a:ext>
              </a:extLst>
            </p:cNvPr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4" name="Google Shape;6837;p68">
              <a:extLst>
                <a:ext uri="{FF2B5EF4-FFF2-40B4-BE49-F238E27FC236}">
                  <a16:creationId xmlns:a16="http://schemas.microsoft.com/office/drawing/2014/main" id="{2AD87E39-D126-97F6-1D0F-9189AEE3C863}"/>
                </a:ext>
              </a:extLst>
            </p:cNvPr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5" name="Google Shape;6838;p68">
              <a:extLst>
                <a:ext uri="{FF2B5EF4-FFF2-40B4-BE49-F238E27FC236}">
                  <a16:creationId xmlns:a16="http://schemas.microsoft.com/office/drawing/2014/main" id="{E982CA78-7992-9CFA-7AF1-A7794A85FD44}"/>
                </a:ext>
              </a:extLst>
            </p:cNvPr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6839;p68">
              <a:extLst>
                <a:ext uri="{FF2B5EF4-FFF2-40B4-BE49-F238E27FC236}">
                  <a16:creationId xmlns:a16="http://schemas.microsoft.com/office/drawing/2014/main" id="{6A549CE2-CFA3-55DA-0432-862D50B9DEC2}"/>
                </a:ext>
              </a:extLst>
            </p:cNvPr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6840;p68">
              <a:extLst>
                <a:ext uri="{FF2B5EF4-FFF2-40B4-BE49-F238E27FC236}">
                  <a16:creationId xmlns:a16="http://schemas.microsoft.com/office/drawing/2014/main" id="{D100255B-E830-7345-376F-BF0E22AB46E1}"/>
                </a:ext>
              </a:extLst>
            </p:cNvPr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6841;p68">
              <a:extLst>
                <a:ext uri="{FF2B5EF4-FFF2-40B4-BE49-F238E27FC236}">
                  <a16:creationId xmlns:a16="http://schemas.microsoft.com/office/drawing/2014/main" id="{C391329E-E8EC-A6DB-CB8D-18112B947888}"/>
                </a:ext>
              </a:extLst>
            </p:cNvPr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6842;p68">
              <a:extLst>
                <a:ext uri="{FF2B5EF4-FFF2-40B4-BE49-F238E27FC236}">
                  <a16:creationId xmlns:a16="http://schemas.microsoft.com/office/drawing/2014/main" id="{7B01D55C-2DC2-F4F8-95A3-F58F9E14EFCE}"/>
                </a:ext>
              </a:extLst>
            </p:cNvPr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6843;p68">
              <a:extLst>
                <a:ext uri="{FF2B5EF4-FFF2-40B4-BE49-F238E27FC236}">
                  <a16:creationId xmlns:a16="http://schemas.microsoft.com/office/drawing/2014/main" id="{46D6EEC4-6A6D-A518-76C1-1CE972C3BD00}"/>
                </a:ext>
              </a:extLst>
            </p:cNvPr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6844;p68">
              <a:extLst>
                <a:ext uri="{FF2B5EF4-FFF2-40B4-BE49-F238E27FC236}">
                  <a16:creationId xmlns:a16="http://schemas.microsoft.com/office/drawing/2014/main" id="{70FC1E03-2E3C-E613-113A-099CA7946D5D}"/>
                </a:ext>
              </a:extLst>
            </p:cNvPr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6845;p68">
              <a:extLst>
                <a:ext uri="{FF2B5EF4-FFF2-40B4-BE49-F238E27FC236}">
                  <a16:creationId xmlns:a16="http://schemas.microsoft.com/office/drawing/2014/main" id="{A405E424-A83A-0680-86F3-6C2D060D9FCE}"/>
                </a:ext>
              </a:extLst>
            </p:cNvPr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6846;p68">
              <a:extLst>
                <a:ext uri="{FF2B5EF4-FFF2-40B4-BE49-F238E27FC236}">
                  <a16:creationId xmlns:a16="http://schemas.microsoft.com/office/drawing/2014/main" id="{12693D9C-582A-F4E8-93D3-C48EEB99750B}"/>
                </a:ext>
              </a:extLst>
            </p:cNvPr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6847;p68">
              <a:extLst>
                <a:ext uri="{FF2B5EF4-FFF2-40B4-BE49-F238E27FC236}">
                  <a16:creationId xmlns:a16="http://schemas.microsoft.com/office/drawing/2014/main" id="{79109F93-80E9-E471-D923-BF2CDA34FBA0}"/>
                </a:ext>
              </a:extLst>
            </p:cNvPr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6848;p68">
              <a:extLst>
                <a:ext uri="{FF2B5EF4-FFF2-40B4-BE49-F238E27FC236}">
                  <a16:creationId xmlns:a16="http://schemas.microsoft.com/office/drawing/2014/main" id="{AF7B7B52-65A2-6BFE-0A18-7716DB5169DC}"/>
                </a:ext>
              </a:extLst>
            </p:cNvPr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6849;p68">
              <a:extLst>
                <a:ext uri="{FF2B5EF4-FFF2-40B4-BE49-F238E27FC236}">
                  <a16:creationId xmlns:a16="http://schemas.microsoft.com/office/drawing/2014/main" id="{F6A40941-AA93-14D5-05A5-A64C22DBF328}"/>
                </a:ext>
              </a:extLst>
            </p:cNvPr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6850;p68">
              <a:extLst>
                <a:ext uri="{FF2B5EF4-FFF2-40B4-BE49-F238E27FC236}">
                  <a16:creationId xmlns:a16="http://schemas.microsoft.com/office/drawing/2014/main" id="{52D4EAF7-5F1F-EAFD-BF80-9D539CCE9D04}"/>
                </a:ext>
              </a:extLst>
            </p:cNvPr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6851;p68">
              <a:extLst>
                <a:ext uri="{FF2B5EF4-FFF2-40B4-BE49-F238E27FC236}">
                  <a16:creationId xmlns:a16="http://schemas.microsoft.com/office/drawing/2014/main" id="{296D73DA-C082-415C-AFFC-CC5561FD89E0}"/>
                </a:ext>
              </a:extLst>
            </p:cNvPr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6852;p68">
              <a:extLst>
                <a:ext uri="{FF2B5EF4-FFF2-40B4-BE49-F238E27FC236}">
                  <a16:creationId xmlns:a16="http://schemas.microsoft.com/office/drawing/2014/main" id="{85D1D284-CE59-08CD-E226-6CE0B2FA3FE3}"/>
                </a:ext>
              </a:extLst>
            </p:cNvPr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6853;p68">
              <a:extLst>
                <a:ext uri="{FF2B5EF4-FFF2-40B4-BE49-F238E27FC236}">
                  <a16:creationId xmlns:a16="http://schemas.microsoft.com/office/drawing/2014/main" id="{9E902E15-72B7-6753-81F9-CE360BCDCF61}"/>
                </a:ext>
              </a:extLst>
            </p:cNvPr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6854;p68">
              <a:extLst>
                <a:ext uri="{FF2B5EF4-FFF2-40B4-BE49-F238E27FC236}">
                  <a16:creationId xmlns:a16="http://schemas.microsoft.com/office/drawing/2014/main" id="{8B400D67-8FA0-352A-7A32-2DA65975FA01}"/>
                </a:ext>
              </a:extLst>
            </p:cNvPr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6855;p68">
              <a:extLst>
                <a:ext uri="{FF2B5EF4-FFF2-40B4-BE49-F238E27FC236}">
                  <a16:creationId xmlns:a16="http://schemas.microsoft.com/office/drawing/2014/main" id="{9DD8B43E-856A-F99A-BB87-3B6986FEDB2B}"/>
                </a:ext>
              </a:extLst>
            </p:cNvPr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6856;p68">
              <a:extLst>
                <a:ext uri="{FF2B5EF4-FFF2-40B4-BE49-F238E27FC236}">
                  <a16:creationId xmlns:a16="http://schemas.microsoft.com/office/drawing/2014/main" id="{66DD68E0-57EE-0659-0E27-24B4C00455E3}"/>
                </a:ext>
              </a:extLst>
            </p:cNvPr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6857;p68">
              <a:extLst>
                <a:ext uri="{FF2B5EF4-FFF2-40B4-BE49-F238E27FC236}">
                  <a16:creationId xmlns:a16="http://schemas.microsoft.com/office/drawing/2014/main" id="{E9C2B75C-696A-D5CA-0F45-BD389E344D35}"/>
                </a:ext>
              </a:extLst>
            </p:cNvPr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6858;p68">
              <a:extLst>
                <a:ext uri="{FF2B5EF4-FFF2-40B4-BE49-F238E27FC236}">
                  <a16:creationId xmlns:a16="http://schemas.microsoft.com/office/drawing/2014/main" id="{47669D82-8306-60A9-FCB9-2E6EDF381FF8}"/>
                </a:ext>
              </a:extLst>
            </p:cNvPr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6859;p68">
              <a:extLst>
                <a:ext uri="{FF2B5EF4-FFF2-40B4-BE49-F238E27FC236}">
                  <a16:creationId xmlns:a16="http://schemas.microsoft.com/office/drawing/2014/main" id="{741576CA-CD2C-ECCD-31BC-8C0A73B1B290}"/>
                </a:ext>
              </a:extLst>
            </p:cNvPr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6860;p68">
              <a:extLst>
                <a:ext uri="{FF2B5EF4-FFF2-40B4-BE49-F238E27FC236}">
                  <a16:creationId xmlns:a16="http://schemas.microsoft.com/office/drawing/2014/main" id="{302607E4-1DE7-CC0A-599E-BBAC9E5DC5CD}"/>
                </a:ext>
              </a:extLst>
            </p:cNvPr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6861;p68">
              <a:extLst>
                <a:ext uri="{FF2B5EF4-FFF2-40B4-BE49-F238E27FC236}">
                  <a16:creationId xmlns:a16="http://schemas.microsoft.com/office/drawing/2014/main" id="{04C63E78-016D-F526-E33A-E16D2E875A57}"/>
                </a:ext>
              </a:extLst>
            </p:cNvPr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6862;p68">
              <a:extLst>
                <a:ext uri="{FF2B5EF4-FFF2-40B4-BE49-F238E27FC236}">
                  <a16:creationId xmlns:a16="http://schemas.microsoft.com/office/drawing/2014/main" id="{722ACF94-1A36-1569-9668-EB4388BF0B8E}"/>
                </a:ext>
              </a:extLst>
            </p:cNvPr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6863;p68">
              <a:extLst>
                <a:ext uri="{FF2B5EF4-FFF2-40B4-BE49-F238E27FC236}">
                  <a16:creationId xmlns:a16="http://schemas.microsoft.com/office/drawing/2014/main" id="{F5D53707-D5EC-9A75-DA83-790E69D1AEDD}"/>
                </a:ext>
              </a:extLst>
            </p:cNvPr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6864;p68">
              <a:extLst>
                <a:ext uri="{FF2B5EF4-FFF2-40B4-BE49-F238E27FC236}">
                  <a16:creationId xmlns:a16="http://schemas.microsoft.com/office/drawing/2014/main" id="{89935167-7EFD-08AC-7CEB-A5CD59FD65FF}"/>
                </a:ext>
              </a:extLst>
            </p:cNvPr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6865;p68">
              <a:extLst>
                <a:ext uri="{FF2B5EF4-FFF2-40B4-BE49-F238E27FC236}">
                  <a16:creationId xmlns:a16="http://schemas.microsoft.com/office/drawing/2014/main" id="{53748F86-AD64-D8A2-E0A8-2AC1B5F50A5A}"/>
                </a:ext>
              </a:extLst>
            </p:cNvPr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6866;p68">
              <a:extLst>
                <a:ext uri="{FF2B5EF4-FFF2-40B4-BE49-F238E27FC236}">
                  <a16:creationId xmlns:a16="http://schemas.microsoft.com/office/drawing/2014/main" id="{8EA3298C-A5B1-1D5F-B798-2C8DC1DC33F8}"/>
                </a:ext>
              </a:extLst>
            </p:cNvPr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6867;p68">
              <a:extLst>
                <a:ext uri="{FF2B5EF4-FFF2-40B4-BE49-F238E27FC236}">
                  <a16:creationId xmlns:a16="http://schemas.microsoft.com/office/drawing/2014/main" id="{83C8C374-A5FC-7CA8-A5F4-889A81F04255}"/>
                </a:ext>
              </a:extLst>
            </p:cNvPr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6868;p68">
              <a:extLst>
                <a:ext uri="{FF2B5EF4-FFF2-40B4-BE49-F238E27FC236}">
                  <a16:creationId xmlns:a16="http://schemas.microsoft.com/office/drawing/2014/main" id="{71B736D4-A86E-FF79-E631-DF3D05BDC1AE}"/>
                </a:ext>
              </a:extLst>
            </p:cNvPr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6869;p68">
              <a:extLst>
                <a:ext uri="{FF2B5EF4-FFF2-40B4-BE49-F238E27FC236}">
                  <a16:creationId xmlns:a16="http://schemas.microsoft.com/office/drawing/2014/main" id="{90A37192-DACC-FF40-0901-9ECDAB19261F}"/>
                </a:ext>
              </a:extLst>
            </p:cNvPr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6870;p68">
              <a:extLst>
                <a:ext uri="{FF2B5EF4-FFF2-40B4-BE49-F238E27FC236}">
                  <a16:creationId xmlns:a16="http://schemas.microsoft.com/office/drawing/2014/main" id="{8FA733F9-D31A-2B3B-4AB6-6B8E7C8CB603}"/>
                </a:ext>
              </a:extLst>
            </p:cNvPr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6871;p68">
              <a:extLst>
                <a:ext uri="{FF2B5EF4-FFF2-40B4-BE49-F238E27FC236}">
                  <a16:creationId xmlns:a16="http://schemas.microsoft.com/office/drawing/2014/main" id="{07D9B3D7-0529-C5F3-23D4-817C5FF017F7}"/>
                </a:ext>
              </a:extLst>
            </p:cNvPr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6872;p68">
              <a:extLst>
                <a:ext uri="{FF2B5EF4-FFF2-40B4-BE49-F238E27FC236}">
                  <a16:creationId xmlns:a16="http://schemas.microsoft.com/office/drawing/2014/main" id="{E5805512-94C7-6480-5F5F-414EFAC9F94D}"/>
                </a:ext>
              </a:extLst>
            </p:cNvPr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6873;p68">
              <a:extLst>
                <a:ext uri="{FF2B5EF4-FFF2-40B4-BE49-F238E27FC236}">
                  <a16:creationId xmlns:a16="http://schemas.microsoft.com/office/drawing/2014/main" id="{A262C3D0-4E56-D506-06E7-C07BA88CFFD5}"/>
                </a:ext>
              </a:extLst>
            </p:cNvPr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6874;p68">
              <a:extLst>
                <a:ext uri="{FF2B5EF4-FFF2-40B4-BE49-F238E27FC236}">
                  <a16:creationId xmlns:a16="http://schemas.microsoft.com/office/drawing/2014/main" id="{93CB74F5-EEAA-EF00-9E2C-8E0451E85E7A}"/>
                </a:ext>
              </a:extLst>
            </p:cNvPr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6875;p68">
              <a:extLst>
                <a:ext uri="{FF2B5EF4-FFF2-40B4-BE49-F238E27FC236}">
                  <a16:creationId xmlns:a16="http://schemas.microsoft.com/office/drawing/2014/main" id="{91D1D262-AAA5-C768-4CBB-92C8EA359F72}"/>
                </a:ext>
              </a:extLst>
            </p:cNvPr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6876;p68">
              <a:extLst>
                <a:ext uri="{FF2B5EF4-FFF2-40B4-BE49-F238E27FC236}">
                  <a16:creationId xmlns:a16="http://schemas.microsoft.com/office/drawing/2014/main" id="{2CB90D60-41D0-6B7E-A75F-994B3DD380FF}"/>
                </a:ext>
              </a:extLst>
            </p:cNvPr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6877;p68">
              <a:extLst>
                <a:ext uri="{FF2B5EF4-FFF2-40B4-BE49-F238E27FC236}">
                  <a16:creationId xmlns:a16="http://schemas.microsoft.com/office/drawing/2014/main" id="{107B3653-D2A0-D7D9-2B40-ED876AA3A5FD}"/>
                </a:ext>
              </a:extLst>
            </p:cNvPr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6878;p68">
              <a:extLst>
                <a:ext uri="{FF2B5EF4-FFF2-40B4-BE49-F238E27FC236}">
                  <a16:creationId xmlns:a16="http://schemas.microsoft.com/office/drawing/2014/main" id="{F7BC333B-B2D1-A4FE-A51A-B1FD1F9649F6}"/>
                </a:ext>
              </a:extLst>
            </p:cNvPr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6879;p68">
              <a:extLst>
                <a:ext uri="{FF2B5EF4-FFF2-40B4-BE49-F238E27FC236}">
                  <a16:creationId xmlns:a16="http://schemas.microsoft.com/office/drawing/2014/main" id="{B7FAEE68-CEB5-90DA-5D68-69804FE5D2B9}"/>
                </a:ext>
              </a:extLst>
            </p:cNvPr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6880;p68">
              <a:extLst>
                <a:ext uri="{FF2B5EF4-FFF2-40B4-BE49-F238E27FC236}">
                  <a16:creationId xmlns:a16="http://schemas.microsoft.com/office/drawing/2014/main" id="{E9D08E1D-423F-9EEB-5FB0-1FE49A07864A}"/>
                </a:ext>
              </a:extLst>
            </p:cNvPr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6881;p68">
              <a:extLst>
                <a:ext uri="{FF2B5EF4-FFF2-40B4-BE49-F238E27FC236}">
                  <a16:creationId xmlns:a16="http://schemas.microsoft.com/office/drawing/2014/main" id="{FAF03438-5903-9C15-7112-38D26154BCBD}"/>
                </a:ext>
              </a:extLst>
            </p:cNvPr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6882;p68">
              <a:extLst>
                <a:ext uri="{FF2B5EF4-FFF2-40B4-BE49-F238E27FC236}">
                  <a16:creationId xmlns:a16="http://schemas.microsoft.com/office/drawing/2014/main" id="{D3CE3157-9B07-2AA3-1554-3EE53A3EC8DB}"/>
                </a:ext>
              </a:extLst>
            </p:cNvPr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6883;p68">
              <a:extLst>
                <a:ext uri="{FF2B5EF4-FFF2-40B4-BE49-F238E27FC236}">
                  <a16:creationId xmlns:a16="http://schemas.microsoft.com/office/drawing/2014/main" id="{D272ABE2-18EB-AE08-8286-7DD8DFF61D38}"/>
                </a:ext>
              </a:extLst>
            </p:cNvPr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6884;p68">
              <a:extLst>
                <a:ext uri="{FF2B5EF4-FFF2-40B4-BE49-F238E27FC236}">
                  <a16:creationId xmlns:a16="http://schemas.microsoft.com/office/drawing/2014/main" id="{E3EB8B56-8B68-0B2B-2D70-BCC73F3CF0ED}"/>
                </a:ext>
              </a:extLst>
            </p:cNvPr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6885;p68">
              <a:extLst>
                <a:ext uri="{FF2B5EF4-FFF2-40B4-BE49-F238E27FC236}">
                  <a16:creationId xmlns:a16="http://schemas.microsoft.com/office/drawing/2014/main" id="{8940ADB4-5981-9758-31CE-390AD13780F5}"/>
                </a:ext>
              </a:extLst>
            </p:cNvPr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6886;p68">
              <a:extLst>
                <a:ext uri="{FF2B5EF4-FFF2-40B4-BE49-F238E27FC236}">
                  <a16:creationId xmlns:a16="http://schemas.microsoft.com/office/drawing/2014/main" id="{57F53308-41DF-B76B-C792-672CD7ED204C}"/>
                </a:ext>
              </a:extLst>
            </p:cNvPr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6887;p68">
              <a:extLst>
                <a:ext uri="{FF2B5EF4-FFF2-40B4-BE49-F238E27FC236}">
                  <a16:creationId xmlns:a16="http://schemas.microsoft.com/office/drawing/2014/main" id="{3FBF59F9-29E8-46CE-BBF9-A3C3EDA083C0}"/>
                </a:ext>
              </a:extLst>
            </p:cNvPr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6888;p68">
              <a:extLst>
                <a:ext uri="{FF2B5EF4-FFF2-40B4-BE49-F238E27FC236}">
                  <a16:creationId xmlns:a16="http://schemas.microsoft.com/office/drawing/2014/main" id="{6E903714-0F4A-179B-1EB1-88C2ED52E6EA}"/>
                </a:ext>
              </a:extLst>
            </p:cNvPr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6889;p68">
              <a:extLst>
                <a:ext uri="{FF2B5EF4-FFF2-40B4-BE49-F238E27FC236}">
                  <a16:creationId xmlns:a16="http://schemas.microsoft.com/office/drawing/2014/main" id="{5DBF1FFA-CFD3-4643-E24D-A386185E08B0}"/>
                </a:ext>
              </a:extLst>
            </p:cNvPr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6890;p68">
              <a:extLst>
                <a:ext uri="{FF2B5EF4-FFF2-40B4-BE49-F238E27FC236}">
                  <a16:creationId xmlns:a16="http://schemas.microsoft.com/office/drawing/2014/main" id="{71095CB1-DE62-68EB-B258-F7C71E647E2E}"/>
                </a:ext>
              </a:extLst>
            </p:cNvPr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6891;p68">
              <a:extLst>
                <a:ext uri="{FF2B5EF4-FFF2-40B4-BE49-F238E27FC236}">
                  <a16:creationId xmlns:a16="http://schemas.microsoft.com/office/drawing/2014/main" id="{D4EE7FF9-A481-52D9-C53F-2485CD5DF293}"/>
                </a:ext>
              </a:extLst>
            </p:cNvPr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6892;p68">
              <a:extLst>
                <a:ext uri="{FF2B5EF4-FFF2-40B4-BE49-F238E27FC236}">
                  <a16:creationId xmlns:a16="http://schemas.microsoft.com/office/drawing/2014/main" id="{B5F9A340-689E-0F3D-B8C6-383ADB2621D4}"/>
                </a:ext>
              </a:extLst>
            </p:cNvPr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6893;p68">
              <a:extLst>
                <a:ext uri="{FF2B5EF4-FFF2-40B4-BE49-F238E27FC236}">
                  <a16:creationId xmlns:a16="http://schemas.microsoft.com/office/drawing/2014/main" id="{8291C152-6C96-F3B5-77CA-C35FF27E7862}"/>
                </a:ext>
              </a:extLst>
            </p:cNvPr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6894;p68">
              <a:extLst>
                <a:ext uri="{FF2B5EF4-FFF2-40B4-BE49-F238E27FC236}">
                  <a16:creationId xmlns:a16="http://schemas.microsoft.com/office/drawing/2014/main" id="{CA5C76AC-FCAC-41C9-0D3A-A7E78618E90B}"/>
                </a:ext>
              </a:extLst>
            </p:cNvPr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6895;p68">
              <a:extLst>
                <a:ext uri="{FF2B5EF4-FFF2-40B4-BE49-F238E27FC236}">
                  <a16:creationId xmlns:a16="http://schemas.microsoft.com/office/drawing/2014/main" id="{B036618A-4F13-0439-D429-A664387583F6}"/>
                </a:ext>
              </a:extLst>
            </p:cNvPr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6896;p68">
              <a:extLst>
                <a:ext uri="{FF2B5EF4-FFF2-40B4-BE49-F238E27FC236}">
                  <a16:creationId xmlns:a16="http://schemas.microsoft.com/office/drawing/2014/main" id="{01A4D401-3326-1EE4-AC16-AFFA71B60957}"/>
                </a:ext>
              </a:extLst>
            </p:cNvPr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6897;p68">
              <a:extLst>
                <a:ext uri="{FF2B5EF4-FFF2-40B4-BE49-F238E27FC236}">
                  <a16:creationId xmlns:a16="http://schemas.microsoft.com/office/drawing/2014/main" id="{29BF457D-416A-43AD-8761-029466AD6464}"/>
                </a:ext>
              </a:extLst>
            </p:cNvPr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6898;p68">
              <a:extLst>
                <a:ext uri="{FF2B5EF4-FFF2-40B4-BE49-F238E27FC236}">
                  <a16:creationId xmlns:a16="http://schemas.microsoft.com/office/drawing/2014/main" id="{8CF856EC-E471-3577-020D-788225F6C210}"/>
                </a:ext>
              </a:extLst>
            </p:cNvPr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6899;p68">
              <a:extLst>
                <a:ext uri="{FF2B5EF4-FFF2-40B4-BE49-F238E27FC236}">
                  <a16:creationId xmlns:a16="http://schemas.microsoft.com/office/drawing/2014/main" id="{7EC80DE2-910F-1086-6035-50C261191A68}"/>
                </a:ext>
              </a:extLst>
            </p:cNvPr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6900;p68">
              <a:extLst>
                <a:ext uri="{FF2B5EF4-FFF2-40B4-BE49-F238E27FC236}">
                  <a16:creationId xmlns:a16="http://schemas.microsoft.com/office/drawing/2014/main" id="{D13D39FC-6AB0-A58E-A6B8-000DD2AEAC95}"/>
                </a:ext>
              </a:extLst>
            </p:cNvPr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6901;p68">
              <a:extLst>
                <a:ext uri="{FF2B5EF4-FFF2-40B4-BE49-F238E27FC236}">
                  <a16:creationId xmlns:a16="http://schemas.microsoft.com/office/drawing/2014/main" id="{DA68A2DB-6BD0-2B38-968C-9FED881653D3}"/>
                </a:ext>
              </a:extLst>
            </p:cNvPr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6902;p68">
              <a:extLst>
                <a:ext uri="{FF2B5EF4-FFF2-40B4-BE49-F238E27FC236}">
                  <a16:creationId xmlns:a16="http://schemas.microsoft.com/office/drawing/2014/main" id="{F77F3527-AFF8-464C-A5F0-715E962852A8}"/>
                </a:ext>
              </a:extLst>
            </p:cNvPr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6903;p68">
              <a:extLst>
                <a:ext uri="{FF2B5EF4-FFF2-40B4-BE49-F238E27FC236}">
                  <a16:creationId xmlns:a16="http://schemas.microsoft.com/office/drawing/2014/main" id="{4A731EB7-2D36-322B-12BB-6D1C09AC111A}"/>
                </a:ext>
              </a:extLst>
            </p:cNvPr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6904;p68">
              <a:extLst>
                <a:ext uri="{FF2B5EF4-FFF2-40B4-BE49-F238E27FC236}">
                  <a16:creationId xmlns:a16="http://schemas.microsoft.com/office/drawing/2014/main" id="{CD573E45-6BAC-C00B-1FBA-CB99F963EF6B}"/>
                </a:ext>
              </a:extLst>
            </p:cNvPr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6905;p68">
              <a:extLst>
                <a:ext uri="{FF2B5EF4-FFF2-40B4-BE49-F238E27FC236}">
                  <a16:creationId xmlns:a16="http://schemas.microsoft.com/office/drawing/2014/main" id="{C13DB84B-1B17-F509-E64F-E1961BAADF30}"/>
                </a:ext>
              </a:extLst>
            </p:cNvPr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6906;p68">
              <a:extLst>
                <a:ext uri="{FF2B5EF4-FFF2-40B4-BE49-F238E27FC236}">
                  <a16:creationId xmlns:a16="http://schemas.microsoft.com/office/drawing/2014/main" id="{21DF7AFC-6B8A-38D0-D474-9D3B1B6AC67E}"/>
                </a:ext>
              </a:extLst>
            </p:cNvPr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6907;p68">
              <a:extLst>
                <a:ext uri="{FF2B5EF4-FFF2-40B4-BE49-F238E27FC236}">
                  <a16:creationId xmlns:a16="http://schemas.microsoft.com/office/drawing/2014/main" id="{6B7445D1-F03C-B183-A96C-CB603F639C15}"/>
                </a:ext>
              </a:extLst>
            </p:cNvPr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6908;p68">
              <a:extLst>
                <a:ext uri="{FF2B5EF4-FFF2-40B4-BE49-F238E27FC236}">
                  <a16:creationId xmlns:a16="http://schemas.microsoft.com/office/drawing/2014/main" id="{D61CCC59-89F2-A794-93CD-E5EE0EC55C0D}"/>
                </a:ext>
              </a:extLst>
            </p:cNvPr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6909;p68">
              <a:extLst>
                <a:ext uri="{FF2B5EF4-FFF2-40B4-BE49-F238E27FC236}">
                  <a16:creationId xmlns:a16="http://schemas.microsoft.com/office/drawing/2014/main" id="{F47EA516-7946-1D80-789A-7A3D1C87AE55}"/>
                </a:ext>
              </a:extLst>
            </p:cNvPr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6910;p68">
              <a:extLst>
                <a:ext uri="{FF2B5EF4-FFF2-40B4-BE49-F238E27FC236}">
                  <a16:creationId xmlns:a16="http://schemas.microsoft.com/office/drawing/2014/main" id="{925B4CA6-4CAD-EE86-2B2E-7C51D98966D2}"/>
                </a:ext>
              </a:extLst>
            </p:cNvPr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6911;p68">
              <a:extLst>
                <a:ext uri="{FF2B5EF4-FFF2-40B4-BE49-F238E27FC236}">
                  <a16:creationId xmlns:a16="http://schemas.microsoft.com/office/drawing/2014/main" id="{A899DDD3-B250-733B-02FC-9B1A64B5A33B}"/>
                </a:ext>
              </a:extLst>
            </p:cNvPr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6912;p68">
              <a:extLst>
                <a:ext uri="{FF2B5EF4-FFF2-40B4-BE49-F238E27FC236}">
                  <a16:creationId xmlns:a16="http://schemas.microsoft.com/office/drawing/2014/main" id="{14B96179-431B-B2FE-22A8-2B8239B5D225}"/>
                </a:ext>
              </a:extLst>
            </p:cNvPr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6913;p68">
              <a:extLst>
                <a:ext uri="{FF2B5EF4-FFF2-40B4-BE49-F238E27FC236}">
                  <a16:creationId xmlns:a16="http://schemas.microsoft.com/office/drawing/2014/main" id="{F45D7339-3EF1-C84F-9ED0-F84B35BE8C4F}"/>
                </a:ext>
              </a:extLst>
            </p:cNvPr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6914;p68">
              <a:extLst>
                <a:ext uri="{FF2B5EF4-FFF2-40B4-BE49-F238E27FC236}">
                  <a16:creationId xmlns:a16="http://schemas.microsoft.com/office/drawing/2014/main" id="{51B33A1A-07EB-BC1A-296B-F6D447ABFBFB}"/>
                </a:ext>
              </a:extLst>
            </p:cNvPr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6915;p68">
              <a:extLst>
                <a:ext uri="{FF2B5EF4-FFF2-40B4-BE49-F238E27FC236}">
                  <a16:creationId xmlns:a16="http://schemas.microsoft.com/office/drawing/2014/main" id="{B3D09759-F8A9-AB03-DA33-AF0CBD843149}"/>
                </a:ext>
              </a:extLst>
            </p:cNvPr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6916;p68">
              <a:extLst>
                <a:ext uri="{FF2B5EF4-FFF2-40B4-BE49-F238E27FC236}">
                  <a16:creationId xmlns:a16="http://schemas.microsoft.com/office/drawing/2014/main" id="{D0FBE82A-D2F2-3F55-7EC2-8A1CE904651C}"/>
                </a:ext>
              </a:extLst>
            </p:cNvPr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6917;p68">
              <a:extLst>
                <a:ext uri="{FF2B5EF4-FFF2-40B4-BE49-F238E27FC236}">
                  <a16:creationId xmlns:a16="http://schemas.microsoft.com/office/drawing/2014/main" id="{6226A9A5-C8F5-73A8-2649-D4D9EFA2CD80}"/>
                </a:ext>
              </a:extLst>
            </p:cNvPr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6918;p68">
              <a:extLst>
                <a:ext uri="{FF2B5EF4-FFF2-40B4-BE49-F238E27FC236}">
                  <a16:creationId xmlns:a16="http://schemas.microsoft.com/office/drawing/2014/main" id="{AFEBA506-3BA2-08B0-3B50-BCFE694A2C6F}"/>
                </a:ext>
              </a:extLst>
            </p:cNvPr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6919;p68">
              <a:extLst>
                <a:ext uri="{FF2B5EF4-FFF2-40B4-BE49-F238E27FC236}">
                  <a16:creationId xmlns:a16="http://schemas.microsoft.com/office/drawing/2014/main" id="{48984FEB-423E-AAA5-39FA-5BD322EB45E7}"/>
                </a:ext>
              </a:extLst>
            </p:cNvPr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6920;p68">
              <a:extLst>
                <a:ext uri="{FF2B5EF4-FFF2-40B4-BE49-F238E27FC236}">
                  <a16:creationId xmlns:a16="http://schemas.microsoft.com/office/drawing/2014/main" id="{6100A7EF-72FE-BFF0-8FEE-3599F563AF91}"/>
                </a:ext>
              </a:extLst>
            </p:cNvPr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6921;p68">
              <a:extLst>
                <a:ext uri="{FF2B5EF4-FFF2-40B4-BE49-F238E27FC236}">
                  <a16:creationId xmlns:a16="http://schemas.microsoft.com/office/drawing/2014/main" id="{43D51745-14F1-8786-0D7E-88634D2D8871}"/>
                </a:ext>
              </a:extLst>
            </p:cNvPr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6922;p68">
              <a:extLst>
                <a:ext uri="{FF2B5EF4-FFF2-40B4-BE49-F238E27FC236}">
                  <a16:creationId xmlns:a16="http://schemas.microsoft.com/office/drawing/2014/main" id="{E7B7786D-C599-3D09-0DD5-D864817E8CBC}"/>
                </a:ext>
              </a:extLst>
            </p:cNvPr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6923;p68">
              <a:extLst>
                <a:ext uri="{FF2B5EF4-FFF2-40B4-BE49-F238E27FC236}">
                  <a16:creationId xmlns:a16="http://schemas.microsoft.com/office/drawing/2014/main" id="{04862620-E507-337E-7974-6DEE15206F3D}"/>
                </a:ext>
              </a:extLst>
            </p:cNvPr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6924;p68">
              <a:extLst>
                <a:ext uri="{FF2B5EF4-FFF2-40B4-BE49-F238E27FC236}">
                  <a16:creationId xmlns:a16="http://schemas.microsoft.com/office/drawing/2014/main" id="{1C0B6BBB-3AEE-F33A-69EA-2231A3DEEF5A}"/>
                </a:ext>
              </a:extLst>
            </p:cNvPr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6925;p68">
              <a:extLst>
                <a:ext uri="{FF2B5EF4-FFF2-40B4-BE49-F238E27FC236}">
                  <a16:creationId xmlns:a16="http://schemas.microsoft.com/office/drawing/2014/main" id="{C243A406-71AF-508C-60F6-425A4AC98AF1}"/>
                </a:ext>
              </a:extLst>
            </p:cNvPr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6926;p68">
              <a:extLst>
                <a:ext uri="{FF2B5EF4-FFF2-40B4-BE49-F238E27FC236}">
                  <a16:creationId xmlns:a16="http://schemas.microsoft.com/office/drawing/2014/main" id="{0AE84731-0231-BCEC-4F57-27A21B436EFE}"/>
                </a:ext>
              </a:extLst>
            </p:cNvPr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6927;p68">
              <a:extLst>
                <a:ext uri="{FF2B5EF4-FFF2-40B4-BE49-F238E27FC236}">
                  <a16:creationId xmlns:a16="http://schemas.microsoft.com/office/drawing/2014/main" id="{AFB30F1C-21BE-384A-4F58-38F0ACCE7F91}"/>
                </a:ext>
              </a:extLst>
            </p:cNvPr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6928;p68">
              <a:extLst>
                <a:ext uri="{FF2B5EF4-FFF2-40B4-BE49-F238E27FC236}">
                  <a16:creationId xmlns:a16="http://schemas.microsoft.com/office/drawing/2014/main" id="{EE0E52DF-23C0-6A0F-2A23-D91AB532D6E9}"/>
                </a:ext>
              </a:extLst>
            </p:cNvPr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6929;p68">
              <a:extLst>
                <a:ext uri="{FF2B5EF4-FFF2-40B4-BE49-F238E27FC236}">
                  <a16:creationId xmlns:a16="http://schemas.microsoft.com/office/drawing/2014/main" id="{428055FA-63F3-02AB-C482-4CE6D3C450E9}"/>
                </a:ext>
              </a:extLst>
            </p:cNvPr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6930;p68">
              <a:extLst>
                <a:ext uri="{FF2B5EF4-FFF2-40B4-BE49-F238E27FC236}">
                  <a16:creationId xmlns:a16="http://schemas.microsoft.com/office/drawing/2014/main" id="{C8E0926B-860A-1C10-16F1-A5D02EF3F3F8}"/>
                </a:ext>
              </a:extLst>
            </p:cNvPr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6931;p68">
              <a:extLst>
                <a:ext uri="{FF2B5EF4-FFF2-40B4-BE49-F238E27FC236}">
                  <a16:creationId xmlns:a16="http://schemas.microsoft.com/office/drawing/2014/main" id="{FD56B405-A9D2-580D-F3CA-89F944A16F9A}"/>
                </a:ext>
              </a:extLst>
            </p:cNvPr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6932;p68">
              <a:extLst>
                <a:ext uri="{FF2B5EF4-FFF2-40B4-BE49-F238E27FC236}">
                  <a16:creationId xmlns:a16="http://schemas.microsoft.com/office/drawing/2014/main" id="{28DC78C8-C5E4-7276-92E0-C2E146521358}"/>
                </a:ext>
              </a:extLst>
            </p:cNvPr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6933;p68">
              <a:extLst>
                <a:ext uri="{FF2B5EF4-FFF2-40B4-BE49-F238E27FC236}">
                  <a16:creationId xmlns:a16="http://schemas.microsoft.com/office/drawing/2014/main" id="{2E287E28-F0E9-5284-006A-A21E03791E37}"/>
                </a:ext>
              </a:extLst>
            </p:cNvPr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6934;p68">
              <a:extLst>
                <a:ext uri="{FF2B5EF4-FFF2-40B4-BE49-F238E27FC236}">
                  <a16:creationId xmlns:a16="http://schemas.microsoft.com/office/drawing/2014/main" id="{E7324984-06D3-EED3-D4B1-47A9E89AC874}"/>
                </a:ext>
              </a:extLst>
            </p:cNvPr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6935;p68">
              <a:extLst>
                <a:ext uri="{FF2B5EF4-FFF2-40B4-BE49-F238E27FC236}">
                  <a16:creationId xmlns:a16="http://schemas.microsoft.com/office/drawing/2014/main" id="{FAAE0CC4-899D-ABC9-6C1A-58E1258C59EB}"/>
                </a:ext>
              </a:extLst>
            </p:cNvPr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6936;p68">
              <a:extLst>
                <a:ext uri="{FF2B5EF4-FFF2-40B4-BE49-F238E27FC236}">
                  <a16:creationId xmlns:a16="http://schemas.microsoft.com/office/drawing/2014/main" id="{E8DFBCD2-62CD-2A6A-6754-8690A1BC14D3}"/>
                </a:ext>
              </a:extLst>
            </p:cNvPr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6937;p68">
              <a:extLst>
                <a:ext uri="{FF2B5EF4-FFF2-40B4-BE49-F238E27FC236}">
                  <a16:creationId xmlns:a16="http://schemas.microsoft.com/office/drawing/2014/main" id="{AD6D8B03-9246-0A4E-1165-B84DCF008E85}"/>
                </a:ext>
              </a:extLst>
            </p:cNvPr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6938;p68">
              <a:extLst>
                <a:ext uri="{FF2B5EF4-FFF2-40B4-BE49-F238E27FC236}">
                  <a16:creationId xmlns:a16="http://schemas.microsoft.com/office/drawing/2014/main" id="{7333582C-AB0E-C1A9-0964-506DDA8E0AD5}"/>
                </a:ext>
              </a:extLst>
            </p:cNvPr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6939;p68">
              <a:extLst>
                <a:ext uri="{FF2B5EF4-FFF2-40B4-BE49-F238E27FC236}">
                  <a16:creationId xmlns:a16="http://schemas.microsoft.com/office/drawing/2014/main" id="{49565E0D-E651-778F-14AD-5F20FEF086C2}"/>
                </a:ext>
              </a:extLst>
            </p:cNvPr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6940;p68">
              <a:extLst>
                <a:ext uri="{FF2B5EF4-FFF2-40B4-BE49-F238E27FC236}">
                  <a16:creationId xmlns:a16="http://schemas.microsoft.com/office/drawing/2014/main" id="{181883D5-EB95-2216-648F-2245ECD0F5D4}"/>
                </a:ext>
              </a:extLst>
            </p:cNvPr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6941;p68">
              <a:extLst>
                <a:ext uri="{FF2B5EF4-FFF2-40B4-BE49-F238E27FC236}">
                  <a16:creationId xmlns:a16="http://schemas.microsoft.com/office/drawing/2014/main" id="{E2079695-9B96-818B-643D-E9FF68DADFB1}"/>
                </a:ext>
              </a:extLst>
            </p:cNvPr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6942;p68">
              <a:extLst>
                <a:ext uri="{FF2B5EF4-FFF2-40B4-BE49-F238E27FC236}">
                  <a16:creationId xmlns:a16="http://schemas.microsoft.com/office/drawing/2014/main" id="{78CF614A-A50C-6FD8-9A58-0104DE0F387C}"/>
                </a:ext>
              </a:extLst>
            </p:cNvPr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6943;p68">
              <a:extLst>
                <a:ext uri="{FF2B5EF4-FFF2-40B4-BE49-F238E27FC236}">
                  <a16:creationId xmlns:a16="http://schemas.microsoft.com/office/drawing/2014/main" id="{BDF065E2-D7CE-26C7-09B7-B218E733C89B}"/>
                </a:ext>
              </a:extLst>
            </p:cNvPr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6944;p68">
              <a:extLst>
                <a:ext uri="{FF2B5EF4-FFF2-40B4-BE49-F238E27FC236}">
                  <a16:creationId xmlns:a16="http://schemas.microsoft.com/office/drawing/2014/main" id="{C29C1D34-2D31-2BFF-E3DB-A04576DDD864}"/>
                </a:ext>
              </a:extLst>
            </p:cNvPr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6945;p68">
              <a:extLst>
                <a:ext uri="{FF2B5EF4-FFF2-40B4-BE49-F238E27FC236}">
                  <a16:creationId xmlns:a16="http://schemas.microsoft.com/office/drawing/2014/main" id="{AAAD5B0A-10C7-0BDE-BCA1-08056A230CD2}"/>
                </a:ext>
              </a:extLst>
            </p:cNvPr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6946;p68">
              <a:extLst>
                <a:ext uri="{FF2B5EF4-FFF2-40B4-BE49-F238E27FC236}">
                  <a16:creationId xmlns:a16="http://schemas.microsoft.com/office/drawing/2014/main" id="{D51C06BD-86F4-4FBD-438B-D716B5FCAD95}"/>
                </a:ext>
              </a:extLst>
            </p:cNvPr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6947;p68">
              <a:extLst>
                <a:ext uri="{FF2B5EF4-FFF2-40B4-BE49-F238E27FC236}">
                  <a16:creationId xmlns:a16="http://schemas.microsoft.com/office/drawing/2014/main" id="{0CF6ED2E-103D-D4F8-718C-304943D031FF}"/>
                </a:ext>
              </a:extLst>
            </p:cNvPr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6948;p68">
              <a:extLst>
                <a:ext uri="{FF2B5EF4-FFF2-40B4-BE49-F238E27FC236}">
                  <a16:creationId xmlns:a16="http://schemas.microsoft.com/office/drawing/2014/main" id="{5323C0DB-FE7F-A5C7-AD96-3DC873F09230}"/>
                </a:ext>
              </a:extLst>
            </p:cNvPr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6949;p68">
              <a:extLst>
                <a:ext uri="{FF2B5EF4-FFF2-40B4-BE49-F238E27FC236}">
                  <a16:creationId xmlns:a16="http://schemas.microsoft.com/office/drawing/2014/main" id="{4CBBC804-C994-EE77-7991-E70F1D736BC6}"/>
                </a:ext>
              </a:extLst>
            </p:cNvPr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6950;p68">
              <a:extLst>
                <a:ext uri="{FF2B5EF4-FFF2-40B4-BE49-F238E27FC236}">
                  <a16:creationId xmlns:a16="http://schemas.microsoft.com/office/drawing/2014/main" id="{5C666D6B-788D-E827-B81E-D066FB32C54D}"/>
                </a:ext>
              </a:extLst>
            </p:cNvPr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6951;p68">
              <a:extLst>
                <a:ext uri="{FF2B5EF4-FFF2-40B4-BE49-F238E27FC236}">
                  <a16:creationId xmlns:a16="http://schemas.microsoft.com/office/drawing/2014/main" id="{13A9B5B2-CEE6-9089-FDCD-4B36EF9CBCE5}"/>
                </a:ext>
              </a:extLst>
            </p:cNvPr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6952;p68">
              <a:extLst>
                <a:ext uri="{FF2B5EF4-FFF2-40B4-BE49-F238E27FC236}">
                  <a16:creationId xmlns:a16="http://schemas.microsoft.com/office/drawing/2014/main" id="{E46A9AA8-D9CA-48F5-674F-E3E731CA4C4D}"/>
                </a:ext>
              </a:extLst>
            </p:cNvPr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6953;p68">
              <a:extLst>
                <a:ext uri="{FF2B5EF4-FFF2-40B4-BE49-F238E27FC236}">
                  <a16:creationId xmlns:a16="http://schemas.microsoft.com/office/drawing/2014/main" id="{A6F13F2E-7D60-0FB0-F8B1-2A30AB4DE62F}"/>
                </a:ext>
              </a:extLst>
            </p:cNvPr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6954;p68">
              <a:extLst>
                <a:ext uri="{FF2B5EF4-FFF2-40B4-BE49-F238E27FC236}">
                  <a16:creationId xmlns:a16="http://schemas.microsoft.com/office/drawing/2014/main" id="{7EFF8B04-8B14-31AE-4B26-AE5807F03A4F}"/>
                </a:ext>
              </a:extLst>
            </p:cNvPr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6955;p68">
              <a:extLst>
                <a:ext uri="{FF2B5EF4-FFF2-40B4-BE49-F238E27FC236}">
                  <a16:creationId xmlns:a16="http://schemas.microsoft.com/office/drawing/2014/main" id="{04267B88-532A-2D76-74A6-2870557C48BB}"/>
                </a:ext>
              </a:extLst>
            </p:cNvPr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6956;p68">
              <a:extLst>
                <a:ext uri="{FF2B5EF4-FFF2-40B4-BE49-F238E27FC236}">
                  <a16:creationId xmlns:a16="http://schemas.microsoft.com/office/drawing/2014/main" id="{5F3B84B3-56C9-1070-5A86-A120AD49A345}"/>
                </a:ext>
              </a:extLst>
            </p:cNvPr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6957;p68">
              <a:extLst>
                <a:ext uri="{FF2B5EF4-FFF2-40B4-BE49-F238E27FC236}">
                  <a16:creationId xmlns:a16="http://schemas.microsoft.com/office/drawing/2014/main" id="{4EDD854B-2DB9-39FE-361B-B3E8FD8637B7}"/>
                </a:ext>
              </a:extLst>
            </p:cNvPr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6958;p68">
              <a:extLst>
                <a:ext uri="{FF2B5EF4-FFF2-40B4-BE49-F238E27FC236}">
                  <a16:creationId xmlns:a16="http://schemas.microsoft.com/office/drawing/2014/main" id="{3EDF72E2-480D-1A7B-6646-1FA52ED8E24E}"/>
                </a:ext>
              </a:extLst>
            </p:cNvPr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6959;p68">
              <a:extLst>
                <a:ext uri="{FF2B5EF4-FFF2-40B4-BE49-F238E27FC236}">
                  <a16:creationId xmlns:a16="http://schemas.microsoft.com/office/drawing/2014/main" id="{68F47ACF-9572-0C9A-B804-0B0917DFB2B9}"/>
                </a:ext>
              </a:extLst>
            </p:cNvPr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6960;p68">
              <a:extLst>
                <a:ext uri="{FF2B5EF4-FFF2-40B4-BE49-F238E27FC236}">
                  <a16:creationId xmlns:a16="http://schemas.microsoft.com/office/drawing/2014/main" id="{93C3F474-E4A8-7F43-5655-8CDE48DC1B96}"/>
                </a:ext>
              </a:extLst>
            </p:cNvPr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6961;p68">
              <a:extLst>
                <a:ext uri="{FF2B5EF4-FFF2-40B4-BE49-F238E27FC236}">
                  <a16:creationId xmlns:a16="http://schemas.microsoft.com/office/drawing/2014/main" id="{2D52786A-14F2-461A-DC9A-74A7B5796EEA}"/>
                </a:ext>
              </a:extLst>
            </p:cNvPr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6962;p68">
              <a:extLst>
                <a:ext uri="{FF2B5EF4-FFF2-40B4-BE49-F238E27FC236}">
                  <a16:creationId xmlns:a16="http://schemas.microsoft.com/office/drawing/2014/main" id="{4A7FE4F4-AC06-6AC6-6AD2-7644D0313A7D}"/>
                </a:ext>
              </a:extLst>
            </p:cNvPr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6963;p68">
              <a:extLst>
                <a:ext uri="{FF2B5EF4-FFF2-40B4-BE49-F238E27FC236}">
                  <a16:creationId xmlns:a16="http://schemas.microsoft.com/office/drawing/2014/main" id="{EF7C19ED-11F5-0598-C74F-400E51A613E6}"/>
                </a:ext>
              </a:extLst>
            </p:cNvPr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6964;p68">
              <a:extLst>
                <a:ext uri="{FF2B5EF4-FFF2-40B4-BE49-F238E27FC236}">
                  <a16:creationId xmlns:a16="http://schemas.microsoft.com/office/drawing/2014/main" id="{F23BBB70-F652-786C-8EDD-F0679AB1BFC3}"/>
                </a:ext>
              </a:extLst>
            </p:cNvPr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6965;p68">
              <a:extLst>
                <a:ext uri="{FF2B5EF4-FFF2-40B4-BE49-F238E27FC236}">
                  <a16:creationId xmlns:a16="http://schemas.microsoft.com/office/drawing/2014/main" id="{DF170AD1-C2EF-C6AD-0F72-2735E2ADC59A}"/>
                </a:ext>
              </a:extLst>
            </p:cNvPr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6966;p68">
              <a:extLst>
                <a:ext uri="{FF2B5EF4-FFF2-40B4-BE49-F238E27FC236}">
                  <a16:creationId xmlns:a16="http://schemas.microsoft.com/office/drawing/2014/main" id="{4A4ECF14-F0A8-0363-4BD3-A378C19C0B37}"/>
                </a:ext>
              </a:extLst>
            </p:cNvPr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6967;p68">
              <a:extLst>
                <a:ext uri="{FF2B5EF4-FFF2-40B4-BE49-F238E27FC236}">
                  <a16:creationId xmlns:a16="http://schemas.microsoft.com/office/drawing/2014/main" id="{10AF9A99-5B51-70A2-A311-57453BAA5192}"/>
                </a:ext>
              </a:extLst>
            </p:cNvPr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6968;p68">
              <a:extLst>
                <a:ext uri="{FF2B5EF4-FFF2-40B4-BE49-F238E27FC236}">
                  <a16:creationId xmlns:a16="http://schemas.microsoft.com/office/drawing/2014/main" id="{D539EED9-7ECD-75E4-A1C4-3E76B08586D7}"/>
                </a:ext>
              </a:extLst>
            </p:cNvPr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6969;p68">
              <a:extLst>
                <a:ext uri="{FF2B5EF4-FFF2-40B4-BE49-F238E27FC236}">
                  <a16:creationId xmlns:a16="http://schemas.microsoft.com/office/drawing/2014/main" id="{E875A63D-2730-C76C-82AB-78C051B93996}"/>
                </a:ext>
              </a:extLst>
            </p:cNvPr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6970;p68">
              <a:extLst>
                <a:ext uri="{FF2B5EF4-FFF2-40B4-BE49-F238E27FC236}">
                  <a16:creationId xmlns:a16="http://schemas.microsoft.com/office/drawing/2014/main" id="{7319A333-A97E-171A-D6C6-7D13D967F58C}"/>
                </a:ext>
              </a:extLst>
            </p:cNvPr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6971;p68">
              <a:extLst>
                <a:ext uri="{FF2B5EF4-FFF2-40B4-BE49-F238E27FC236}">
                  <a16:creationId xmlns:a16="http://schemas.microsoft.com/office/drawing/2014/main" id="{8B8B63F5-BDEC-4BDA-D54E-A6677471241C}"/>
                </a:ext>
              </a:extLst>
            </p:cNvPr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6972;p68">
              <a:extLst>
                <a:ext uri="{FF2B5EF4-FFF2-40B4-BE49-F238E27FC236}">
                  <a16:creationId xmlns:a16="http://schemas.microsoft.com/office/drawing/2014/main" id="{36B7AEE6-B28B-BC7E-CD50-FEABADFF18C8}"/>
                </a:ext>
              </a:extLst>
            </p:cNvPr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6973;p68">
              <a:extLst>
                <a:ext uri="{FF2B5EF4-FFF2-40B4-BE49-F238E27FC236}">
                  <a16:creationId xmlns:a16="http://schemas.microsoft.com/office/drawing/2014/main" id="{56DA5F2F-A627-C064-D8B3-B501956ED5D9}"/>
                </a:ext>
              </a:extLst>
            </p:cNvPr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6974;p68">
              <a:extLst>
                <a:ext uri="{FF2B5EF4-FFF2-40B4-BE49-F238E27FC236}">
                  <a16:creationId xmlns:a16="http://schemas.microsoft.com/office/drawing/2014/main" id="{ADD64955-69F8-31A5-940F-77A4D99F42DB}"/>
                </a:ext>
              </a:extLst>
            </p:cNvPr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6975;p68">
              <a:extLst>
                <a:ext uri="{FF2B5EF4-FFF2-40B4-BE49-F238E27FC236}">
                  <a16:creationId xmlns:a16="http://schemas.microsoft.com/office/drawing/2014/main" id="{5570F34E-69E5-EEF7-3D4F-D8B07E1EC714}"/>
                </a:ext>
              </a:extLst>
            </p:cNvPr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6976;p68">
              <a:extLst>
                <a:ext uri="{FF2B5EF4-FFF2-40B4-BE49-F238E27FC236}">
                  <a16:creationId xmlns:a16="http://schemas.microsoft.com/office/drawing/2014/main" id="{46C79FB7-6D24-D440-046B-6D2DA02D2D25}"/>
                </a:ext>
              </a:extLst>
            </p:cNvPr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6977;p68">
              <a:extLst>
                <a:ext uri="{FF2B5EF4-FFF2-40B4-BE49-F238E27FC236}">
                  <a16:creationId xmlns:a16="http://schemas.microsoft.com/office/drawing/2014/main" id="{1616DBEE-822B-269C-8ECF-AC9A38E06554}"/>
                </a:ext>
              </a:extLst>
            </p:cNvPr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6978;p68">
              <a:extLst>
                <a:ext uri="{FF2B5EF4-FFF2-40B4-BE49-F238E27FC236}">
                  <a16:creationId xmlns:a16="http://schemas.microsoft.com/office/drawing/2014/main" id="{A51B0B2F-6704-5761-7CF9-A4244CEE3024}"/>
                </a:ext>
              </a:extLst>
            </p:cNvPr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6979;p68">
              <a:extLst>
                <a:ext uri="{FF2B5EF4-FFF2-40B4-BE49-F238E27FC236}">
                  <a16:creationId xmlns:a16="http://schemas.microsoft.com/office/drawing/2014/main" id="{56CA398A-680F-4E3C-A208-466613E07947}"/>
                </a:ext>
              </a:extLst>
            </p:cNvPr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6980;p68">
              <a:extLst>
                <a:ext uri="{FF2B5EF4-FFF2-40B4-BE49-F238E27FC236}">
                  <a16:creationId xmlns:a16="http://schemas.microsoft.com/office/drawing/2014/main" id="{5CB1AF38-67CC-104C-4735-662071C48DAF}"/>
                </a:ext>
              </a:extLst>
            </p:cNvPr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6981;p68">
              <a:extLst>
                <a:ext uri="{FF2B5EF4-FFF2-40B4-BE49-F238E27FC236}">
                  <a16:creationId xmlns:a16="http://schemas.microsoft.com/office/drawing/2014/main" id="{EC6BF3F9-49E8-8CD4-A414-E41D30A583F6}"/>
                </a:ext>
              </a:extLst>
            </p:cNvPr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6982;p68">
              <a:extLst>
                <a:ext uri="{FF2B5EF4-FFF2-40B4-BE49-F238E27FC236}">
                  <a16:creationId xmlns:a16="http://schemas.microsoft.com/office/drawing/2014/main" id="{8535E69E-09D2-E494-3C41-9F9A6BB63041}"/>
                </a:ext>
              </a:extLst>
            </p:cNvPr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6983;p68">
              <a:extLst>
                <a:ext uri="{FF2B5EF4-FFF2-40B4-BE49-F238E27FC236}">
                  <a16:creationId xmlns:a16="http://schemas.microsoft.com/office/drawing/2014/main" id="{36380B95-9299-F29F-8439-219526588DA9}"/>
                </a:ext>
              </a:extLst>
            </p:cNvPr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6984;p68">
              <a:extLst>
                <a:ext uri="{FF2B5EF4-FFF2-40B4-BE49-F238E27FC236}">
                  <a16:creationId xmlns:a16="http://schemas.microsoft.com/office/drawing/2014/main" id="{F6D45FB5-2879-A33C-5F43-75EB7CE0A218}"/>
                </a:ext>
              </a:extLst>
            </p:cNvPr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6985;p68">
              <a:extLst>
                <a:ext uri="{FF2B5EF4-FFF2-40B4-BE49-F238E27FC236}">
                  <a16:creationId xmlns:a16="http://schemas.microsoft.com/office/drawing/2014/main" id="{5EB88E02-033D-2B31-B4C0-6DAFF6B1BB83}"/>
                </a:ext>
              </a:extLst>
            </p:cNvPr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6986;p68">
              <a:extLst>
                <a:ext uri="{FF2B5EF4-FFF2-40B4-BE49-F238E27FC236}">
                  <a16:creationId xmlns:a16="http://schemas.microsoft.com/office/drawing/2014/main" id="{0EB751B7-A55B-3D03-6BD5-A724F74784D5}"/>
                </a:ext>
              </a:extLst>
            </p:cNvPr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6987;p68">
              <a:extLst>
                <a:ext uri="{FF2B5EF4-FFF2-40B4-BE49-F238E27FC236}">
                  <a16:creationId xmlns:a16="http://schemas.microsoft.com/office/drawing/2014/main" id="{7716EC5A-0A43-1D90-080F-D9F287B81661}"/>
                </a:ext>
              </a:extLst>
            </p:cNvPr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6988;p68">
              <a:extLst>
                <a:ext uri="{FF2B5EF4-FFF2-40B4-BE49-F238E27FC236}">
                  <a16:creationId xmlns:a16="http://schemas.microsoft.com/office/drawing/2014/main" id="{F3C76F7F-0B8F-CCE0-1882-458AB9C9700C}"/>
                </a:ext>
              </a:extLst>
            </p:cNvPr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6989;p68">
              <a:extLst>
                <a:ext uri="{FF2B5EF4-FFF2-40B4-BE49-F238E27FC236}">
                  <a16:creationId xmlns:a16="http://schemas.microsoft.com/office/drawing/2014/main" id="{2B7FCD38-980C-2615-FA34-0C9501002D22}"/>
                </a:ext>
              </a:extLst>
            </p:cNvPr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6990;p68">
              <a:extLst>
                <a:ext uri="{FF2B5EF4-FFF2-40B4-BE49-F238E27FC236}">
                  <a16:creationId xmlns:a16="http://schemas.microsoft.com/office/drawing/2014/main" id="{772E98CE-9100-82A7-D98E-46827FA89A09}"/>
                </a:ext>
              </a:extLst>
            </p:cNvPr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6991;p68">
              <a:extLst>
                <a:ext uri="{FF2B5EF4-FFF2-40B4-BE49-F238E27FC236}">
                  <a16:creationId xmlns:a16="http://schemas.microsoft.com/office/drawing/2014/main" id="{436955DB-1698-CA46-1448-3775214974D0}"/>
                </a:ext>
              </a:extLst>
            </p:cNvPr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6992;p68">
              <a:extLst>
                <a:ext uri="{FF2B5EF4-FFF2-40B4-BE49-F238E27FC236}">
                  <a16:creationId xmlns:a16="http://schemas.microsoft.com/office/drawing/2014/main" id="{3B5956F8-8841-8F63-EE1C-BA74576690D4}"/>
                </a:ext>
              </a:extLst>
            </p:cNvPr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6993;p68">
              <a:extLst>
                <a:ext uri="{FF2B5EF4-FFF2-40B4-BE49-F238E27FC236}">
                  <a16:creationId xmlns:a16="http://schemas.microsoft.com/office/drawing/2014/main" id="{D22A880A-CFA2-265E-1345-05431C95C2B8}"/>
                </a:ext>
              </a:extLst>
            </p:cNvPr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6994;p68">
              <a:extLst>
                <a:ext uri="{FF2B5EF4-FFF2-40B4-BE49-F238E27FC236}">
                  <a16:creationId xmlns:a16="http://schemas.microsoft.com/office/drawing/2014/main" id="{482401A0-CC24-5A7E-1CF8-DC1728B5A0F9}"/>
                </a:ext>
              </a:extLst>
            </p:cNvPr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6995;p68">
              <a:extLst>
                <a:ext uri="{FF2B5EF4-FFF2-40B4-BE49-F238E27FC236}">
                  <a16:creationId xmlns:a16="http://schemas.microsoft.com/office/drawing/2014/main" id="{48FE4966-4815-2F02-FE71-E3C1DFB0B50E}"/>
                </a:ext>
              </a:extLst>
            </p:cNvPr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6996;p68">
              <a:extLst>
                <a:ext uri="{FF2B5EF4-FFF2-40B4-BE49-F238E27FC236}">
                  <a16:creationId xmlns:a16="http://schemas.microsoft.com/office/drawing/2014/main" id="{C0BE5C3C-4C0E-2CB0-486B-F162B5A10426}"/>
                </a:ext>
              </a:extLst>
            </p:cNvPr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6997;p68">
              <a:extLst>
                <a:ext uri="{FF2B5EF4-FFF2-40B4-BE49-F238E27FC236}">
                  <a16:creationId xmlns:a16="http://schemas.microsoft.com/office/drawing/2014/main" id="{AA0879CF-05E1-9EDD-02EE-3899E6151AAC}"/>
                </a:ext>
              </a:extLst>
            </p:cNvPr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6998;p68">
              <a:extLst>
                <a:ext uri="{FF2B5EF4-FFF2-40B4-BE49-F238E27FC236}">
                  <a16:creationId xmlns:a16="http://schemas.microsoft.com/office/drawing/2014/main" id="{8BC3558A-2670-70FB-EB5D-39A6292F1BD2}"/>
                </a:ext>
              </a:extLst>
            </p:cNvPr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6999;p68">
              <a:extLst>
                <a:ext uri="{FF2B5EF4-FFF2-40B4-BE49-F238E27FC236}">
                  <a16:creationId xmlns:a16="http://schemas.microsoft.com/office/drawing/2014/main" id="{7E1D3C3D-8333-2FD6-DB54-BD460C602CB1}"/>
                </a:ext>
              </a:extLst>
            </p:cNvPr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7000;p68">
              <a:extLst>
                <a:ext uri="{FF2B5EF4-FFF2-40B4-BE49-F238E27FC236}">
                  <a16:creationId xmlns:a16="http://schemas.microsoft.com/office/drawing/2014/main" id="{AB673973-65D2-E311-A5D2-11CADB6D9C89}"/>
                </a:ext>
              </a:extLst>
            </p:cNvPr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7001;p68">
              <a:extLst>
                <a:ext uri="{FF2B5EF4-FFF2-40B4-BE49-F238E27FC236}">
                  <a16:creationId xmlns:a16="http://schemas.microsoft.com/office/drawing/2014/main" id="{733A3B4D-7E7D-15DD-2C80-5F764AD1E62C}"/>
                </a:ext>
              </a:extLst>
            </p:cNvPr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7002;p68">
              <a:extLst>
                <a:ext uri="{FF2B5EF4-FFF2-40B4-BE49-F238E27FC236}">
                  <a16:creationId xmlns:a16="http://schemas.microsoft.com/office/drawing/2014/main" id="{308E6778-F412-A9E2-4446-8CD93B70CC81}"/>
                </a:ext>
              </a:extLst>
            </p:cNvPr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7003;p68">
              <a:extLst>
                <a:ext uri="{FF2B5EF4-FFF2-40B4-BE49-F238E27FC236}">
                  <a16:creationId xmlns:a16="http://schemas.microsoft.com/office/drawing/2014/main" id="{846E591A-917C-BDC4-B905-AF23A242BEE4}"/>
                </a:ext>
              </a:extLst>
            </p:cNvPr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7004;p68">
              <a:extLst>
                <a:ext uri="{FF2B5EF4-FFF2-40B4-BE49-F238E27FC236}">
                  <a16:creationId xmlns:a16="http://schemas.microsoft.com/office/drawing/2014/main" id="{F7ED8C52-8023-A656-7088-75D48ED30743}"/>
                </a:ext>
              </a:extLst>
            </p:cNvPr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7005;p68">
              <a:extLst>
                <a:ext uri="{FF2B5EF4-FFF2-40B4-BE49-F238E27FC236}">
                  <a16:creationId xmlns:a16="http://schemas.microsoft.com/office/drawing/2014/main" id="{DDC3C4AD-DDB4-9E31-A8C7-14E28671AF4C}"/>
                </a:ext>
              </a:extLst>
            </p:cNvPr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7006;p68">
              <a:extLst>
                <a:ext uri="{FF2B5EF4-FFF2-40B4-BE49-F238E27FC236}">
                  <a16:creationId xmlns:a16="http://schemas.microsoft.com/office/drawing/2014/main" id="{E19E3B79-1160-320B-D460-8B02A19D8828}"/>
                </a:ext>
              </a:extLst>
            </p:cNvPr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7007;p68">
              <a:extLst>
                <a:ext uri="{FF2B5EF4-FFF2-40B4-BE49-F238E27FC236}">
                  <a16:creationId xmlns:a16="http://schemas.microsoft.com/office/drawing/2014/main" id="{38DD84B3-3F39-34B5-DC51-D26002D880C0}"/>
                </a:ext>
              </a:extLst>
            </p:cNvPr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7008;p68">
              <a:extLst>
                <a:ext uri="{FF2B5EF4-FFF2-40B4-BE49-F238E27FC236}">
                  <a16:creationId xmlns:a16="http://schemas.microsoft.com/office/drawing/2014/main" id="{6E7C2D58-17DA-3F19-2BE3-EA483A248980}"/>
                </a:ext>
              </a:extLst>
            </p:cNvPr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7009;p68">
              <a:extLst>
                <a:ext uri="{FF2B5EF4-FFF2-40B4-BE49-F238E27FC236}">
                  <a16:creationId xmlns:a16="http://schemas.microsoft.com/office/drawing/2014/main" id="{722B156B-DAEC-D8C9-CA20-3494A9203D84}"/>
                </a:ext>
              </a:extLst>
            </p:cNvPr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7010;p68">
              <a:extLst>
                <a:ext uri="{FF2B5EF4-FFF2-40B4-BE49-F238E27FC236}">
                  <a16:creationId xmlns:a16="http://schemas.microsoft.com/office/drawing/2014/main" id="{AF00B723-5BC5-4AB1-7C5F-EF2F28D20027}"/>
                </a:ext>
              </a:extLst>
            </p:cNvPr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7011;p68">
              <a:extLst>
                <a:ext uri="{FF2B5EF4-FFF2-40B4-BE49-F238E27FC236}">
                  <a16:creationId xmlns:a16="http://schemas.microsoft.com/office/drawing/2014/main" id="{6A8B44CD-F314-26FC-1841-4CDEBEDC816D}"/>
                </a:ext>
              </a:extLst>
            </p:cNvPr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7012;p68">
              <a:extLst>
                <a:ext uri="{FF2B5EF4-FFF2-40B4-BE49-F238E27FC236}">
                  <a16:creationId xmlns:a16="http://schemas.microsoft.com/office/drawing/2014/main" id="{6A4D149D-5EDE-17F4-1626-0DC1554377BA}"/>
                </a:ext>
              </a:extLst>
            </p:cNvPr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7013;p68">
              <a:extLst>
                <a:ext uri="{FF2B5EF4-FFF2-40B4-BE49-F238E27FC236}">
                  <a16:creationId xmlns:a16="http://schemas.microsoft.com/office/drawing/2014/main" id="{6B84FDC9-FAB2-C179-CD6B-C9B657A86085}"/>
                </a:ext>
              </a:extLst>
            </p:cNvPr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7014;p68">
              <a:extLst>
                <a:ext uri="{FF2B5EF4-FFF2-40B4-BE49-F238E27FC236}">
                  <a16:creationId xmlns:a16="http://schemas.microsoft.com/office/drawing/2014/main" id="{889EBE9F-0A59-B38C-3B26-93EA2B186DEC}"/>
                </a:ext>
              </a:extLst>
            </p:cNvPr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7015;p68">
              <a:extLst>
                <a:ext uri="{FF2B5EF4-FFF2-40B4-BE49-F238E27FC236}">
                  <a16:creationId xmlns:a16="http://schemas.microsoft.com/office/drawing/2014/main" id="{B7C6DC53-A9FD-6ECE-0BAE-48E5E2C9352C}"/>
                </a:ext>
              </a:extLst>
            </p:cNvPr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7016;p68">
              <a:extLst>
                <a:ext uri="{FF2B5EF4-FFF2-40B4-BE49-F238E27FC236}">
                  <a16:creationId xmlns:a16="http://schemas.microsoft.com/office/drawing/2014/main" id="{5CDBACEB-B703-1889-A3D1-1880BF0FE066}"/>
                </a:ext>
              </a:extLst>
            </p:cNvPr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7017;p68">
              <a:extLst>
                <a:ext uri="{FF2B5EF4-FFF2-40B4-BE49-F238E27FC236}">
                  <a16:creationId xmlns:a16="http://schemas.microsoft.com/office/drawing/2014/main" id="{87372535-88C1-3700-B809-DAD01E6D9984}"/>
                </a:ext>
              </a:extLst>
            </p:cNvPr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7018;p68">
              <a:extLst>
                <a:ext uri="{FF2B5EF4-FFF2-40B4-BE49-F238E27FC236}">
                  <a16:creationId xmlns:a16="http://schemas.microsoft.com/office/drawing/2014/main" id="{1C6E2937-19FC-16A2-AB7F-E6AB0B5E9CDD}"/>
                </a:ext>
              </a:extLst>
            </p:cNvPr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7019;p68">
              <a:extLst>
                <a:ext uri="{FF2B5EF4-FFF2-40B4-BE49-F238E27FC236}">
                  <a16:creationId xmlns:a16="http://schemas.microsoft.com/office/drawing/2014/main" id="{2DE0277C-85F0-2DEC-58BD-B78BF522D029}"/>
                </a:ext>
              </a:extLst>
            </p:cNvPr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7020;p68">
              <a:extLst>
                <a:ext uri="{FF2B5EF4-FFF2-40B4-BE49-F238E27FC236}">
                  <a16:creationId xmlns:a16="http://schemas.microsoft.com/office/drawing/2014/main" id="{7123B3EC-0C1D-6C1F-0A36-B13E9EA15AE6}"/>
                </a:ext>
              </a:extLst>
            </p:cNvPr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7021;p68">
              <a:extLst>
                <a:ext uri="{FF2B5EF4-FFF2-40B4-BE49-F238E27FC236}">
                  <a16:creationId xmlns:a16="http://schemas.microsoft.com/office/drawing/2014/main" id="{ABCBFA1D-FA45-DD90-CDF5-CECE41F0BF6E}"/>
                </a:ext>
              </a:extLst>
            </p:cNvPr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7022;p68">
              <a:extLst>
                <a:ext uri="{FF2B5EF4-FFF2-40B4-BE49-F238E27FC236}">
                  <a16:creationId xmlns:a16="http://schemas.microsoft.com/office/drawing/2014/main" id="{0D7120FC-FC6A-D625-1B65-C3126AA6B0A9}"/>
                </a:ext>
              </a:extLst>
            </p:cNvPr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7023;p68">
              <a:extLst>
                <a:ext uri="{FF2B5EF4-FFF2-40B4-BE49-F238E27FC236}">
                  <a16:creationId xmlns:a16="http://schemas.microsoft.com/office/drawing/2014/main" id="{6D6488F8-908B-C675-2FAF-314F30CDEA1B}"/>
                </a:ext>
              </a:extLst>
            </p:cNvPr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7024;p68">
              <a:extLst>
                <a:ext uri="{FF2B5EF4-FFF2-40B4-BE49-F238E27FC236}">
                  <a16:creationId xmlns:a16="http://schemas.microsoft.com/office/drawing/2014/main" id="{995AF032-BA4A-3040-492C-1DBA106B42D2}"/>
                </a:ext>
              </a:extLst>
            </p:cNvPr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7025;p68">
              <a:extLst>
                <a:ext uri="{FF2B5EF4-FFF2-40B4-BE49-F238E27FC236}">
                  <a16:creationId xmlns:a16="http://schemas.microsoft.com/office/drawing/2014/main" id="{717AE137-5DF7-8ECC-CE4D-A50854C687BB}"/>
                </a:ext>
              </a:extLst>
            </p:cNvPr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7026;p68">
              <a:extLst>
                <a:ext uri="{FF2B5EF4-FFF2-40B4-BE49-F238E27FC236}">
                  <a16:creationId xmlns:a16="http://schemas.microsoft.com/office/drawing/2014/main" id="{7BE0383B-5972-C77F-6261-3014B73EB1BD}"/>
                </a:ext>
              </a:extLst>
            </p:cNvPr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7027;p68">
              <a:extLst>
                <a:ext uri="{FF2B5EF4-FFF2-40B4-BE49-F238E27FC236}">
                  <a16:creationId xmlns:a16="http://schemas.microsoft.com/office/drawing/2014/main" id="{ADD42BDF-3C11-5932-6F45-D707303179A3}"/>
                </a:ext>
              </a:extLst>
            </p:cNvPr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7028;p68">
              <a:extLst>
                <a:ext uri="{FF2B5EF4-FFF2-40B4-BE49-F238E27FC236}">
                  <a16:creationId xmlns:a16="http://schemas.microsoft.com/office/drawing/2014/main" id="{013BB07C-43DC-05CE-525C-AAE8AD003FB4}"/>
                </a:ext>
              </a:extLst>
            </p:cNvPr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7029;p68">
              <a:extLst>
                <a:ext uri="{FF2B5EF4-FFF2-40B4-BE49-F238E27FC236}">
                  <a16:creationId xmlns:a16="http://schemas.microsoft.com/office/drawing/2014/main" id="{CD4CC2AD-6C9D-1997-8763-39B6D0C1B732}"/>
                </a:ext>
              </a:extLst>
            </p:cNvPr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7030;p68">
              <a:extLst>
                <a:ext uri="{FF2B5EF4-FFF2-40B4-BE49-F238E27FC236}">
                  <a16:creationId xmlns:a16="http://schemas.microsoft.com/office/drawing/2014/main" id="{4FBC5665-BCD6-5BAD-47E1-631669BE5130}"/>
                </a:ext>
              </a:extLst>
            </p:cNvPr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7031;p68">
              <a:extLst>
                <a:ext uri="{FF2B5EF4-FFF2-40B4-BE49-F238E27FC236}">
                  <a16:creationId xmlns:a16="http://schemas.microsoft.com/office/drawing/2014/main" id="{1ED0C165-D3E5-D916-0BE5-3787E4AEF40B}"/>
                </a:ext>
              </a:extLst>
            </p:cNvPr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7032;p68">
              <a:extLst>
                <a:ext uri="{FF2B5EF4-FFF2-40B4-BE49-F238E27FC236}">
                  <a16:creationId xmlns:a16="http://schemas.microsoft.com/office/drawing/2014/main" id="{DAB288ED-FBB0-836E-4924-9B0CBA5FB2D3}"/>
                </a:ext>
              </a:extLst>
            </p:cNvPr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7033;p68">
              <a:extLst>
                <a:ext uri="{FF2B5EF4-FFF2-40B4-BE49-F238E27FC236}">
                  <a16:creationId xmlns:a16="http://schemas.microsoft.com/office/drawing/2014/main" id="{93C66367-A48D-1F78-249A-5449F5F29467}"/>
                </a:ext>
              </a:extLst>
            </p:cNvPr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7034;p68">
              <a:extLst>
                <a:ext uri="{FF2B5EF4-FFF2-40B4-BE49-F238E27FC236}">
                  <a16:creationId xmlns:a16="http://schemas.microsoft.com/office/drawing/2014/main" id="{CF5C2245-2CC3-A51A-959A-78FD5C3EF409}"/>
                </a:ext>
              </a:extLst>
            </p:cNvPr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7035;p68">
              <a:extLst>
                <a:ext uri="{FF2B5EF4-FFF2-40B4-BE49-F238E27FC236}">
                  <a16:creationId xmlns:a16="http://schemas.microsoft.com/office/drawing/2014/main" id="{E6162FAC-2AF1-300A-BFB6-F68173E07F29}"/>
                </a:ext>
              </a:extLst>
            </p:cNvPr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7036;p68">
              <a:extLst>
                <a:ext uri="{FF2B5EF4-FFF2-40B4-BE49-F238E27FC236}">
                  <a16:creationId xmlns:a16="http://schemas.microsoft.com/office/drawing/2014/main" id="{2457B9F5-C418-3560-29C3-306C558E911F}"/>
                </a:ext>
              </a:extLst>
            </p:cNvPr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7037;p68">
              <a:extLst>
                <a:ext uri="{FF2B5EF4-FFF2-40B4-BE49-F238E27FC236}">
                  <a16:creationId xmlns:a16="http://schemas.microsoft.com/office/drawing/2014/main" id="{859269F5-3319-881B-B8B7-DEDAF770A1FA}"/>
                </a:ext>
              </a:extLst>
            </p:cNvPr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7038;p68">
              <a:extLst>
                <a:ext uri="{FF2B5EF4-FFF2-40B4-BE49-F238E27FC236}">
                  <a16:creationId xmlns:a16="http://schemas.microsoft.com/office/drawing/2014/main" id="{27A2F9B4-A5F8-49CC-7656-DFFB11411F8A}"/>
                </a:ext>
              </a:extLst>
            </p:cNvPr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7039;p68">
              <a:extLst>
                <a:ext uri="{FF2B5EF4-FFF2-40B4-BE49-F238E27FC236}">
                  <a16:creationId xmlns:a16="http://schemas.microsoft.com/office/drawing/2014/main" id="{99C52EC9-CA06-BFB5-36E7-0E2831FEB50B}"/>
                </a:ext>
              </a:extLst>
            </p:cNvPr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7040;p68">
              <a:extLst>
                <a:ext uri="{FF2B5EF4-FFF2-40B4-BE49-F238E27FC236}">
                  <a16:creationId xmlns:a16="http://schemas.microsoft.com/office/drawing/2014/main" id="{0D3B5F81-BD3D-1F85-E80C-7D877BE71226}"/>
                </a:ext>
              </a:extLst>
            </p:cNvPr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7041;p68">
              <a:extLst>
                <a:ext uri="{FF2B5EF4-FFF2-40B4-BE49-F238E27FC236}">
                  <a16:creationId xmlns:a16="http://schemas.microsoft.com/office/drawing/2014/main" id="{5C35CD9B-568D-ABB7-0389-283A604D3BEF}"/>
                </a:ext>
              </a:extLst>
            </p:cNvPr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7042;p68">
              <a:extLst>
                <a:ext uri="{FF2B5EF4-FFF2-40B4-BE49-F238E27FC236}">
                  <a16:creationId xmlns:a16="http://schemas.microsoft.com/office/drawing/2014/main" id="{847D8690-0251-BFDE-B80E-ED0F4D758D9E}"/>
                </a:ext>
              </a:extLst>
            </p:cNvPr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7043;p68">
              <a:extLst>
                <a:ext uri="{FF2B5EF4-FFF2-40B4-BE49-F238E27FC236}">
                  <a16:creationId xmlns:a16="http://schemas.microsoft.com/office/drawing/2014/main" id="{79AF7236-5B6F-7803-3405-9C386132F6A8}"/>
                </a:ext>
              </a:extLst>
            </p:cNvPr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7044;p68">
              <a:extLst>
                <a:ext uri="{FF2B5EF4-FFF2-40B4-BE49-F238E27FC236}">
                  <a16:creationId xmlns:a16="http://schemas.microsoft.com/office/drawing/2014/main" id="{5F2DA830-EBDA-CF04-E832-7BC3BADF4E38}"/>
                </a:ext>
              </a:extLst>
            </p:cNvPr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7045;p68">
              <a:extLst>
                <a:ext uri="{FF2B5EF4-FFF2-40B4-BE49-F238E27FC236}">
                  <a16:creationId xmlns:a16="http://schemas.microsoft.com/office/drawing/2014/main" id="{50C12693-77AD-1693-6F4B-7A2080B20832}"/>
                </a:ext>
              </a:extLst>
            </p:cNvPr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7046;p68">
              <a:extLst>
                <a:ext uri="{FF2B5EF4-FFF2-40B4-BE49-F238E27FC236}">
                  <a16:creationId xmlns:a16="http://schemas.microsoft.com/office/drawing/2014/main" id="{FD56C262-A0CD-0EDA-94A6-A8C81797C634}"/>
                </a:ext>
              </a:extLst>
            </p:cNvPr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7047;p68">
              <a:extLst>
                <a:ext uri="{FF2B5EF4-FFF2-40B4-BE49-F238E27FC236}">
                  <a16:creationId xmlns:a16="http://schemas.microsoft.com/office/drawing/2014/main" id="{EE585382-0110-6936-7E5D-6A027524070B}"/>
                </a:ext>
              </a:extLst>
            </p:cNvPr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7048;p68">
              <a:extLst>
                <a:ext uri="{FF2B5EF4-FFF2-40B4-BE49-F238E27FC236}">
                  <a16:creationId xmlns:a16="http://schemas.microsoft.com/office/drawing/2014/main" id="{1A0A6C24-206D-BFBC-5D73-02D2D381E7ED}"/>
                </a:ext>
              </a:extLst>
            </p:cNvPr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7049;p68">
              <a:extLst>
                <a:ext uri="{FF2B5EF4-FFF2-40B4-BE49-F238E27FC236}">
                  <a16:creationId xmlns:a16="http://schemas.microsoft.com/office/drawing/2014/main" id="{DC80F46D-7F00-CFA8-351B-3F6A1A25BD74}"/>
                </a:ext>
              </a:extLst>
            </p:cNvPr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7050;p68">
              <a:extLst>
                <a:ext uri="{FF2B5EF4-FFF2-40B4-BE49-F238E27FC236}">
                  <a16:creationId xmlns:a16="http://schemas.microsoft.com/office/drawing/2014/main" id="{35A6992D-8D6B-0531-44EA-F87C26B9176F}"/>
                </a:ext>
              </a:extLst>
            </p:cNvPr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7051;p68">
              <a:extLst>
                <a:ext uri="{FF2B5EF4-FFF2-40B4-BE49-F238E27FC236}">
                  <a16:creationId xmlns:a16="http://schemas.microsoft.com/office/drawing/2014/main" id="{1AF6300B-0686-B52C-4034-A59578D366D1}"/>
                </a:ext>
              </a:extLst>
            </p:cNvPr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7052;p68">
              <a:extLst>
                <a:ext uri="{FF2B5EF4-FFF2-40B4-BE49-F238E27FC236}">
                  <a16:creationId xmlns:a16="http://schemas.microsoft.com/office/drawing/2014/main" id="{7BDE664D-A9D4-9E4D-39E7-5DF2D2F6CD16}"/>
                </a:ext>
              </a:extLst>
            </p:cNvPr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7053;p68">
              <a:extLst>
                <a:ext uri="{FF2B5EF4-FFF2-40B4-BE49-F238E27FC236}">
                  <a16:creationId xmlns:a16="http://schemas.microsoft.com/office/drawing/2014/main" id="{0C8D0570-8116-03B0-0C2A-9F190C32FE88}"/>
                </a:ext>
              </a:extLst>
            </p:cNvPr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7054;p68">
              <a:extLst>
                <a:ext uri="{FF2B5EF4-FFF2-40B4-BE49-F238E27FC236}">
                  <a16:creationId xmlns:a16="http://schemas.microsoft.com/office/drawing/2014/main" id="{A539B3EC-BA16-0E2D-9F8D-C6201FB7516A}"/>
                </a:ext>
              </a:extLst>
            </p:cNvPr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7055;p68">
              <a:extLst>
                <a:ext uri="{FF2B5EF4-FFF2-40B4-BE49-F238E27FC236}">
                  <a16:creationId xmlns:a16="http://schemas.microsoft.com/office/drawing/2014/main" id="{D749AAD7-B975-31B8-1E2E-B49EC09B9B90}"/>
                </a:ext>
              </a:extLst>
            </p:cNvPr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7056;p68">
              <a:extLst>
                <a:ext uri="{FF2B5EF4-FFF2-40B4-BE49-F238E27FC236}">
                  <a16:creationId xmlns:a16="http://schemas.microsoft.com/office/drawing/2014/main" id="{B5CFB14A-2BA0-B19E-7E8B-F710E58B0F4E}"/>
                </a:ext>
              </a:extLst>
            </p:cNvPr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7057;p68">
              <a:extLst>
                <a:ext uri="{FF2B5EF4-FFF2-40B4-BE49-F238E27FC236}">
                  <a16:creationId xmlns:a16="http://schemas.microsoft.com/office/drawing/2014/main" id="{2DB307A6-29F7-DF11-5007-826EF641E05A}"/>
                </a:ext>
              </a:extLst>
            </p:cNvPr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7058;p68">
              <a:extLst>
                <a:ext uri="{FF2B5EF4-FFF2-40B4-BE49-F238E27FC236}">
                  <a16:creationId xmlns:a16="http://schemas.microsoft.com/office/drawing/2014/main" id="{2EBCAB1D-792E-82A6-0298-7858D722587F}"/>
                </a:ext>
              </a:extLst>
            </p:cNvPr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7059;p68">
              <a:extLst>
                <a:ext uri="{FF2B5EF4-FFF2-40B4-BE49-F238E27FC236}">
                  <a16:creationId xmlns:a16="http://schemas.microsoft.com/office/drawing/2014/main" id="{07B57BB6-4077-AB0B-830C-10949EFB3F48}"/>
                </a:ext>
              </a:extLst>
            </p:cNvPr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7060;p68">
              <a:extLst>
                <a:ext uri="{FF2B5EF4-FFF2-40B4-BE49-F238E27FC236}">
                  <a16:creationId xmlns:a16="http://schemas.microsoft.com/office/drawing/2014/main" id="{B1F65FDF-BF03-8EDF-C6FA-073A476D462A}"/>
                </a:ext>
              </a:extLst>
            </p:cNvPr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7061;p68">
              <a:extLst>
                <a:ext uri="{FF2B5EF4-FFF2-40B4-BE49-F238E27FC236}">
                  <a16:creationId xmlns:a16="http://schemas.microsoft.com/office/drawing/2014/main" id="{A88B20DC-93BA-4BAE-C087-023FBE99BB8D}"/>
                </a:ext>
              </a:extLst>
            </p:cNvPr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7062;p68">
              <a:extLst>
                <a:ext uri="{FF2B5EF4-FFF2-40B4-BE49-F238E27FC236}">
                  <a16:creationId xmlns:a16="http://schemas.microsoft.com/office/drawing/2014/main" id="{A7224D26-A1EA-6932-7241-EF34F209413F}"/>
                </a:ext>
              </a:extLst>
            </p:cNvPr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7063;p68">
              <a:extLst>
                <a:ext uri="{FF2B5EF4-FFF2-40B4-BE49-F238E27FC236}">
                  <a16:creationId xmlns:a16="http://schemas.microsoft.com/office/drawing/2014/main" id="{513403DF-2DB4-EF63-8A99-3FB6FEE0676F}"/>
                </a:ext>
              </a:extLst>
            </p:cNvPr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7064;p68">
              <a:extLst>
                <a:ext uri="{FF2B5EF4-FFF2-40B4-BE49-F238E27FC236}">
                  <a16:creationId xmlns:a16="http://schemas.microsoft.com/office/drawing/2014/main" id="{9971F915-E5E4-DC82-A093-A6514AF319C0}"/>
                </a:ext>
              </a:extLst>
            </p:cNvPr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7065;p68">
              <a:extLst>
                <a:ext uri="{FF2B5EF4-FFF2-40B4-BE49-F238E27FC236}">
                  <a16:creationId xmlns:a16="http://schemas.microsoft.com/office/drawing/2014/main" id="{D632B197-B02F-D309-F0DA-D762E4FD365B}"/>
                </a:ext>
              </a:extLst>
            </p:cNvPr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7066;p68">
              <a:extLst>
                <a:ext uri="{FF2B5EF4-FFF2-40B4-BE49-F238E27FC236}">
                  <a16:creationId xmlns:a16="http://schemas.microsoft.com/office/drawing/2014/main" id="{824B46BC-4B52-A118-8D62-46A1C16F269B}"/>
                </a:ext>
              </a:extLst>
            </p:cNvPr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7067;p68">
              <a:extLst>
                <a:ext uri="{FF2B5EF4-FFF2-40B4-BE49-F238E27FC236}">
                  <a16:creationId xmlns:a16="http://schemas.microsoft.com/office/drawing/2014/main" id="{8F9A6D41-0878-571A-839D-92673DE85FEF}"/>
                </a:ext>
              </a:extLst>
            </p:cNvPr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7068;p68">
              <a:extLst>
                <a:ext uri="{FF2B5EF4-FFF2-40B4-BE49-F238E27FC236}">
                  <a16:creationId xmlns:a16="http://schemas.microsoft.com/office/drawing/2014/main" id="{313B2C89-340A-70D6-C612-E0A2C6BF33F2}"/>
                </a:ext>
              </a:extLst>
            </p:cNvPr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7069;p68">
              <a:extLst>
                <a:ext uri="{FF2B5EF4-FFF2-40B4-BE49-F238E27FC236}">
                  <a16:creationId xmlns:a16="http://schemas.microsoft.com/office/drawing/2014/main" id="{3F848874-B9AE-9953-2050-5FB3EE9210C9}"/>
                </a:ext>
              </a:extLst>
            </p:cNvPr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7070;p68">
              <a:extLst>
                <a:ext uri="{FF2B5EF4-FFF2-40B4-BE49-F238E27FC236}">
                  <a16:creationId xmlns:a16="http://schemas.microsoft.com/office/drawing/2014/main" id="{A22E2951-94C2-C120-826F-4AD0BB103BD5}"/>
                </a:ext>
              </a:extLst>
            </p:cNvPr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7071;p68">
              <a:extLst>
                <a:ext uri="{FF2B5EF4-FFF2-40B4-BE49-F238E27FC236}">
                  <a16:creationId xmlns:a16="http://schemas.microsoft.com/office/drawing/2014/main" id="{0108071A-1EEB-85B6-C355-C5F350937A09}"/>
                </a:ext>
              </a:extLst>
            </p:cNvPr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7072;p68">
              <a:extLst>
                <a:ext uri="{FF2B5EF4-FFF2-40B4-BE49-F238E27FC236}">
                  <a16:creationId xmlns:a16="http://schemas.microsoft.com/office/drawing/2014/main" id="{DF284567-A62D-ED04-F3D5-47822DC62FB8}"/>
                </a:ext>
              </a:extLst>
            </p:cNvPr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7073;p68">
              <a:extLst>
                <a:ext uri="{FF2B5EF4-FFF2-40B4-BE49-F238E27FC236}">
                  <a16:creationId xmlns:a16="http://schemas.microsoft.com/office/drawing/2014/main" id="{42F113B9-8532-7208-DA5A-C038E45F6A7B}"/>
                </a:ext>
              </a:extLst>
            </p:cNvPr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7074;p68">
              <a:extLst>
                <a:ext uri="{FF2B5EF4-FFF2-40B4-BE49-F238E27FC236}">
                  <a16:creationId xmlns:a16="http://schemas.microsoft.com/office/drawing/2014/main" id="{C1095521-CEC6-B173-1697-890024AFA601}"/>
                </a:ext>
              </a:extLst>
            </p:cNvPr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7075;p68">
              <a:extLst>
                <a:ext uri="{FF2B5EF4-FFF2-40B4-BE49-F238E27FC236}">
                  <a16:creationId xmlns:a16="http://schemas.microsoft.com/office/drawing/2014/main" id="{C572A4F2-5D88-EDC0-2B1F-689DAEC25BE7}"/>
                </a:ext>
              </a:extLst>
            </p:cNvPr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7076;p68">
              <a:extLst>
                <a:ext uri="{FF2B5EF4-FFF2-40B4-BE49-F238E27FC236}">
                  <a16:creationId xmlns:a16="http://schemas.microsoft.com/office/drawing/2014/main" id="{A4790113-D782-58A2-99FC-238F6A63CD31}"/>
                </a:ext>
              </a:extLst>
            </p:cNvPr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7077;p68">
              <a:extLst>
                <a:ext uri="{FF2B5EF4-FFF2-40B4-BE49-F238E27FC236}">
                  <a16:creationId xmlns:a16="http://schemas.microsoft.com/office/drawing/2014/main" id="{16F23A85-A2B8-2924-12DB-C83715E2F509}"/>
                </a:ext>
              </a:extLst>
            </p:cNvPr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7078;p68">
              <a:extLst>
                <a:ext uri="{FF2B5EF4-FFF2-40B4-BE49-F238E27FC236}">
                  <a16:creationId xmlns:a16="http://schemas.microsoft.com/office/drawing/2014/main" id="{489D369B-D7BD-7E96-1D4C-F9EDF0842448}"/>
                </a:ext>
              </a:extLst>
            </p:cNvPr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7079;p68">
              <a:extLst>
                <a:ext uri="{FF2B5EF4-FFF2-40B4-BE49-F238E27FC236}">
                  <a16:creationId xmlns:a16="http://schemas.microsoft.com/office/drawing/2014/main" id="{F432FB55-057E-914E-E33B-42F8E2778755}"/>
                </a:ext>
              </a:extLst>
            </p:cNvPr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7080;p68">
              <a:extLst>
                <a:ext uri="{FF2B5EF4-FFF2-40B4-BE49-F238E27FC236}">
                  <a16:creationId xmlns:a16="http://schemas.microsoft.com/office/drawing/2014/main" id="{3EBFADE6-D180-A2E3-7D27-DF867048134F}"/>
                </a:ext>
              </a:extLst>
            </p:cNvPr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7081;p68">
              <a:extLst>
                <a:ext uri="{FF2B5EF4-FFF2-40B4-BE49-F238E27FC236}">
                  <a16:creationId xmlns:a16="http://schemas.microsoft.com/office/drawing/2014/main" id="{7BF2E4F7-2972-10B9-CA6A-5729DEC1AAB0}"/>
                </a:ext>
              </a:extLst>
            </p:cNvPr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7082;p68">
              <a:extLst>
                <a:ext uri="{FF2B5EF4-FFF2-40B4-BE49-F238E27FC236}">
                  <a16:creationId xmlns:a16="http://schemas.microsoft.com/office/drawing/2014/main" id="{C1734E1D-8A98-4FEF-EAE2-879DCA2F9777}"/>
                </a:ext>
              </a:extLst>
            </p:cNvPr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7083;p68">
              <a:extLst>
                <a:ext uri="{FF2B5EF4-FFF2-40B4-BE49-F238E27FC236}">
                  <a16:creationId xmlns:a16="http://schemas.microsoft.com/office/drawing/2014/main" id="{3ABA361D-3AB7-CBEC-3675-54729EFB2C4A}"/>
                </a:ext>
              </a:extLst>
            </p:cNvPr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7084;p68">
              <a:extLst>
                <a:ext uri="{FF2B5EF4-FFF2-40B4-BE49-F238E27FC236}">
                  <a16:creationId xmlns:a16="http://schemas.microsoft.com/office/drawing/2014/main" id="{D0377C1A-E6CA-6286-F181-D4F13292945D}"/>
                </a:ext>
              </a:extLst>
            </p:cNvPr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7085;p68">
              <a:extLst>
                <a:ext uri="{FF2B5EF4-FFF2-40B4-BE49-F238E27FC236}">
                  <a16:creationId xmlns:a16="http://schemas.microsoft.com/office/drawing/2014/main" id="{46C52D59-EAD6-B728-8418-BB88DE43C29D}"/>
                </a:ext>
              </a:extLst>
            </p:cNvPr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7086;p68">
              <a:extLst>
                <a:ext uri="{FF2B5EF4-FFF2-40B4-BE49-F238E27FC236}">
                  <a16:creationId xmlns:a16="http://schemas.microsoft.com/office/drawing/2014/main" id="{F50DFC14-2141-61DA-0F4D-1441072C40A7}"/>
                </a:ext>
              </a:extLst>
            </p:cNvPr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7087;p68">
              <a:extLst>
                <a:ext uri="{FF2B5EF4-FFF2-40B4-BE49-F238E27FC236}">
                  <a16:creationId xmlns:a16="http://schemas.microsoft.com/office/drawing/2014/main" id="{B3282311-BF95-B6DE-F5FB-42CC43D79951}"/>
                </a:ext>
              </a:extLst>
            </p:cNvPr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7088;p68">
              <a:extLst>
                <a:ext uri="{FF2B5EF4-FFF2-40B4-BE49-F238E27FC236}">
                  <a16:creationId xmlns:a16="http://schemas.microsoft.com/office/drawing/2014/main" id="{D859ACEC-E67C-E189-F963-5A485451158F}"/>
                </a:ext>
              </a:extLst>
            </p:cNvPr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7089;p68">
              <a:extLst>
                <a:ext uri="{FF2B5EF4-FFF2-40B4-BE49-F238E27FC236}">
                  <a16:creationId xmlns:a16="http://schemas.microsoft.com/office/drawing/2014/main" id="{66AA2FD0-6D88-7B80-4D76-9239FBE847EE}"/>
                </a:ext>
              </a:extLst>
            </p:cNvPr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7090;p68">
              <a:extLst>
                <a:ext uri="{FF2B5EF4-FFF2-40B4-BE49-F238E27FC236}">
                  <a16:creationId xmlns:a16="http://schemas.microsoft.com/office/drawing/2014/main" id="{D9A514E1-275A-C2C3-A1A3-20D644FBADDB}"/>
                </a:ext>
              </a:extLst>
            </p:cNvPr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7091;p68">
              <a:extLst>
                <a:ext uri="{FF2B5EF4-FFF2-40B4-BE49-F238E27FC236}">
                  <a16:creationId xmlns:a16="http://schemas.microsoft.com/office/drawing/2014/main" id="{1E293761-ABC3-263C-11E6-354C3941EC01}"/>
                </a:ext>
              </a:extLst>
            </p:cNvPr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7092;p68">
              <a:extLst>
                <a:ext uri="{FF2B5EF4-FFF2-40B4-BE49-F238E27FC236}">
                  <a16:creationId xmlns:a16="http://schemas.microsoft.com/office/drawing/2014/main" id="{4704E67B-8FEC-33FE-C15F-378CCBF0F00F}"/>
                </a:ext>
              </a:extLst>
            </p:cNvPr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7093;p68">
              <a:extLst>
                <a:ext uri="{FF2B5EF4-FFF2-40B4-BE49-F238E27FC236}">
                  <a16:creationId xmlns:a16="http://schemas.microsoft.com/office/drawing/2014/main" id="{D9AE50BF-24EC-45C0-0BD2-F3DE76C2AAE2}"/>
                </a:ext>
              </a:extLst>
            </p:cNvPr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7094;p68">
              <a:extLst>
                <a:ext uri="{FF2B5EF4-FFF2-40B4-BE49-F238E27FC236}">
                  <a16:creationId xmlns:a16="http://schemas.microsoft.com/office/drawing/2014/main" id="{C4B859E7-59F0-ACDF-3B53-46E60FD88A9B}"/>
                </a:ext>
              </a:extLst>
            </p:cNvPr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7095;p68">
              <a:extLst>
                <a:ext uri="{FF2B5EF4-FFF2-40B4-BE49-F238E27FC236}">
                  <a16:creationId xmlns:a16="http://schemas.microsoft.com/office/drawing/2014/main" id="{09ABD704-19E8-C6C4-5A3A-2549F1D020DE}"/>
                </a:ext>
              </a:extLst>
            </p:cNvPr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7096;p68">
              <a:extLst>
                <a:ext uri="{FF2B5EF4-FFF2-40B4-BE49-F238E27FC236}">
                  <a16:creationId xmlns:a16="http://schemas.microsoft.com/office/drawing/2014/main" id="{304BB1F0-E045-A5A9-D68A-27E6B20C6E65}"/>
                </a:ext>
              </a:extLst>
            </p:cNvPr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7097;p68">
              <a:extLst>
                <a:ext uri="{FF2B5EF4-FFF2-40B4-BE49-F238E27FC236}">
                  <a16:creationId xmlns:a16="http://schemas.microsoft.com/office/drawing/2014/main" id="{8734401A-955A-5882-29F1-8A7272AD0C58}"/>
                </a:ext>
              </a:extLst>
            </p:cNvPr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7098;p68">
              <a:extLst>
                <a:ext uri="{FF2B5EF4-FFF2-40B4-BE49-F238E27FC236}">
                  <a16:creationId xmlns:a16="http://schemas.microsoft.com/office/drawing/2014/main" id="{5217E4F9-D4C8-E951-8A07-DC70EF8F0F78}"/>
                </a:ext>
              </a:extLst>
            </p:cNvPr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7099;p68">
              <a:extLst>
                <a:ext uri="{FF2B5EF4-FFF2-40B4-BE49-F238E27FC236}">
                  <a16:creationId xmlns:a16="http://schemas.microsoft.com/office/drawing/2014/main" id="{EBB0F739-E6C3-A630-B23B-3B4DA6D31D8B}"/>
                </a:ext>
              </a:extLst>
            </p:cNvPr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7100;p68">
              <a:extLst>
                <a:ext uri="{FF2B5EF4-FFF2-40B4-BE49-F238E27FC236}">
                  <a16:creationId xmlns:a16="http://schemas.microsoft.com/office/drawing/2014/main" id="{03E5B937-5106-145D-B2EA-5EF13552EA03}"/>
                </a:ext>
              </a:extLst>
            </p:cNvPr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7101;p68">
              <a:extLst>
                <a:ext uri="{FF2B5EF4-FFF2-40B4-BE49-F238E27FC236}">
                  <a16:creationId xmlns:a16="http://schemas.microsoft.com/office/drawing/2014/main" id="{C3B8AD8E-B013-F12B-F345-3DA03287FBE7}"/>
                </a:ext>
              </a:extLst>
            </p:cNvPr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7102;p68">
              <a:extLst>
                <a:ext uri="{FF2B5EF4-FFF2-40B4-BE49-F238E27FC236}">
                  <a16:creationId xmlns:a16="http://schemas.microsoft.com/office/drawing/2014/main" id="{17626499-00DF-C82C-B349-5F7592035877}"/>
                </a:ext>
              </a:extLst>
            </p:cNvPr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7103;p68">
              <a:extLst>
                <a:ext uri="{FF2B5EF4-FFF2-40B4-BE49-F238E27FC236}">
                  <a16:creationId xmlns:a16="http://schemas.microsoft.com/office/drawing/2014/main" id="{792DBA0E-CEDF-567F-A4A9-F983279327EF}"/>
                </a:ext>
              </a:extLst>
            </p:cNvPr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7104;p68">
              <a:extLst>
                <a:ext uri="{FF2B5EF4-FFF2-40B4-BE49-F238E27FC236}">
                  <a16:creationId xmlns:a16="http://schemas.microsoft.com/office/drawing/2014/main" id="{F8C4FD49-B043-9F91-18D4-CDBCB5A97099}"/>
                </a:ext>
              </a:extLst>
            </p:cNvPr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7105;p68">
              <a:extLst>
                <a:ext uri="{FF2B5EF4-FFF2-40B4-BE49-F238E27FC236}">
                  <a16:creationId xmlns:a16="http://schemas.microsoft.com/office/drawing/2014/main" id="{3E4A8800-B25B-CC6D-7637-FF05D87D6B46}"/>
                </a:ext>
              </a:extLst>
            </p:cNvPr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7106;p68">
              <a:extLst>
                <a:ext uri="{FF2B5EF4-FFF2-40B4-BE49-F238E27FC236}">
                  <a16:creationId xmlns:a16="http://schemas.microsoft.com/office/drawing/2014/main" id="{2F6D5207-6D61-05B3-6912-148A3E8789C1}"/>
                </a:ext>
              </a:extLst>
            </p:cNvPr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7107;p68">
              <a:extLst>
                <a:ext uri="{FF2B5EF4-FFF2-40B4-BE49-F238E27FC236}">
                  <a16:creationId xmlns:a16="http://schemas.microsoft.com/office/drawing/2014/main" id="{09978E45-81DD-AF22-B1F8-BA6C32E77701}"/>
                </a:ext>
              </a:extLst>
            </p:cNvPr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7108;p68">
              <a:extLst>
                <a:ext uri="{FF2B5EF4-FFF2-40B4-BE49-F238E27FC236}">
                  <a16:creationId xmlns:a16="http://schemas.microsoft.com/office/drawing/2014/main" id="{7CE2A01A-5A07-09F0-B775-53E0034BAA03}"/>
                </a:ext>
              </a:extLst>
            </p:cNvPr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7109;p68">
              <a:extLst>
                <a:ext uri="{FF2B5EF4-FFF2-40B4-BE49-F238E27FC236}">
                  <a16:creationId xmlns:a16="http://schemas.microsoft.com/office/drawing/2014/main" id="{971787E6-EEE0-1B4B-D4E7-EFDD116F0CD7}"/>
                </a:ext>
              </a:extLst>
            </p:cNvPr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7110;p68">
              <a:extLst>
                <a:ext uri="{FF2B5EF4-FFF2-40B4-BE49-F238E27FC236}">
                  <a16:creationId xmlns:a16="http://schemas.microsoft.com/office/drawing/2014/main" id="{2C5DFA9F-DCDE-F030-9E71-C872AF80B306}"/>
                </a:ext>
              </a:extLst>
            </p:cNvPr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7111;p68">
              <a:extLst>
                <a:ext uri="{FF2B5EF4-FFF2-40B4-BE49-F238E27FC236}">
                  <a16:creationId xmlns:a16="http://schemas.microsoft.com/office/drawing/2014/main" id="{21D5D4DB-57DA-8093-EA9C-9D54B9A7A864}"/>
                </a:ext>
              </a:extLst>
            </p:cNvPr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7112;p68">
              <a:extLst>
                <a:ext uri="{FF2B5EF4-FFF2-40B4-BE49-F238E27FC236}">
                  <a16:creationId xmlns:a16="http://schemas.microsoft.com/office/drawing/2014/main" id="{A9A24C4A-27E8-449A-514A-5A63482BFC64}"/>
                </a:ext>
              </a:extLst>
            </p:cNvPr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7113;p68">
              <a:extLst>
                <a:ext uri="{FF2B5EF4-FFF2-40B4-BE49-F238E27FC236}">
                  <a16:creationId xmlns:a16="http://schemas.microsoft.com/office/drawing/2014/main" id="{38328972-3BED-F017-A84B-BF26A21EF4F3}"/>
                </a:ext>
              </a:extLst>
            </p:cNvPr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7114;p68">
              <a:extLst>
                <a:ext uri="{FF2B5EF4-FFF2-40B4-BE49-F238E27FC236}">
                  <a16:creationId xmlns:a16="http://schemas.microsoft.com/office/drawing/2014/main" id="{5C153D35-CE85-0943-154D-195F5387BBFB}"/>
                </a:ext>
              </a:extLst>
            </p:cNvPr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7115;p68">
              <a:extLst>
                <a:ext uri="{FF2B5EF4-FFF2-40B4-BE49-F238E27FC236}">
                  <a16:creationId xmlns:a16="http://schemas.microsoft.com/office/drawing/2014/main" id="{A609FDD1-3D1C-227B-6FE7-970256189DEB}"/>
                </a:ext>
              </a:extLst>
            </p:cNvPr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7116;p68">
              <a:extLst>
                <a:ext uri="{FF2B5EF4-FFF2-40B4-BE49-F238E27FC236}">
                  <a16:creationId xmlns:a16="http://schemas.microsoft.com/office/drawing/2014/main" id="{86B32AFA-6430-F04C-3006-34AD7ECDB14F}"/>
                </a:ext>
              </a:extLst>
            </p:cNvPr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7117;p68">
              <a:extLst>
                <a:ext uri="{FF2B5EF4-FFF2-40B4-BE49-F238E27FC236}">
                  <a16:creationId xmlns:a16="http://schemas.microsoft.com/office/drawing/2014/main" id="{492FE766-596B-E748-5E66-69707D09C45B}"/>
                </a:ext>
              </a:extLst>
            </p:cNvPr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7118;p68">
              <a:extLst>
                <a:ext uri="{FF2B5EF4-FFF2-40B4-BE49-F238E27FC236}">
                  <a16:creationId xmlns:a16="http://schemas.microsoft.com/office/drawing/2014/main" id="{A24B3AD4-08D1-E94F-ADAC-3A9459C868A0}"/>
                </a:ext>
              </a:extLst>
            </p:cNvPr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7119;p68">
              <a:extLst>
                <a:ext uri="{FF2B5EF4-FFF2-40B4-BE49-F238E27FC236}">
                  <a16:creationId xmlns:a16="http://schemas.microsoft.com/office/drawing/2014/main" id="{F2D16AD1-DBE5-162E-B523-3D56C4D91AF5}"/>
                </a:ext>
              </a:extLst>
            </p:cNvPr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7120;p68">
              <a:extLst>
                <a:ext uri="{FF2B5EF4-FFF2-40B4-BE49-F238E27FC236}">
                  <a16:creationId xmlns:a16="http://schemas.microsoft.com/office/drawing/2014/main" id="{E8454501-6FEA-F051-B9DE-CAA0591D559C}"/>
                </a:ext>
              </a:extLst>
            </p:cNvPr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7121;p68">
              <a:extLst>
                <a:ext uri="{FF2B5EF4-FFF2-40B4-BE49-F238E27FC236}">
                  <a16:creationId xmlns:a16="http://schemas.microsoft.com/office/drawing/2014/main" id="{922D5AB3-71D9-6E92-092E-0D89A3126799}"/>
                </a:ext>
              </a:extLst>
            </p:cNvPr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7122;p68">
              <a:extLst>
                <a:ext uri="{FF2B5EF4-FFF2-40B4-BE49-F238E27FC236}">
                  <a16:creationId xmlns:a16="http://schemas.microsoft.com/office/drawing/2014/main" id="{358C4834-8744-56F8-C6DA-6005522C029A}"/>
                </a:ext>
              </a:extLst>
            </p:cNvPr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7123;p68">
              <a:extLst>
                <a:ext uri="{FF2B5EF4-FFF2-40B4-BE49-F238E27FC236}">
                  <a16:creationId xmlns:a16="http://schemas.microsoft.com/office/drawing/2014/main" id="{50009DCC-3A14-44AF-3570-4337C6E5C468}"/>
                </a:ext>
              </a:extLst>
            </p:cNvPr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7124;p68">
              <a:extLst>
                <a:ext uri="{FF2B5EF4-FFF2-40B4-BE49-F238E27FC236}">
                  <a16:creationId xmlns:a16="http://schemas.microsoft.com/office/drawing/2014/main" id="{6770B4FF-715C-CF9A-A2B9-7CCDC387E881}"/>
                </a:ext>
              </a:extLst>
            </p:cNvPr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7125;p68">
              <a:extLst>
                <a:ext uri="{FF2B5EF4-FFF2-40B4-BE49-F238E27FC236}">
                  <a16:creationId xmlns:a16="http://schemas.microsoft.com/office/drawing/2014/main" id="{9CDEBC30-AD27-55EA-DD3D-90CDA86DD866}"/>
                </a:ext>
              </a:extLst>
            </p:cNvPr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7126;p68">
              <a:extLst>
                <a:ext uri="{FF2B5EF4-FFF2-40B4-BE49-F238E27FC236}">
                  <a16:creationId xmlns:a16="http://schemas.microsoft.com/office/drawing/2014/main" id="{61C82F98-56B4-D07F-F9C2-B2FED78D0121}"/>
                </a:ext>
              </a:extLst>
            </p:cNvPr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7127;p68">
              <a:extLst>
                <a:ext uri="{FF2B5EF4-FFF2-40B4-BE49-F238E27FC236}">
                  <a16:creationId xmlns:a16="http://schemas.microsoft.com/office/drawing/2014/main" id="{339C7B03-4644-D679-7FA4-94A3EBB086CD}"/>
                </a:ext>
              </a:extLst>
            </p:cNvPr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7128;p68">
              <a:extLst>
                <a:ext uri="{FF2B5EF4-FFF2-40B4-BE49-F238E27FC236}">
                  <a16:creationId xmlns:a16="http://schemas.microsoft.com/office/drawing/2014/main" id="{DC7E8508-7628-AB9E-DA27-643C6DD852AE}"/>
                </a:ext>
              </a:extLst>
            </p:cNvPr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7129;p68">
              <a:extLst>
                <a:ext uri="{FF2B5EF4-FFF2-40B4-BE49-F238E27FC236}">
                  <a16:creationId xmlns:a16="http://schemas.microsoft.com/office/drawing/2014/main" id="{8FF1E6B9-8EA5-0E21-F04F-BFF6FB6E86CC}"/>
                </a:ext>
              </a:extLst>
            </p:cNvPr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7130;p68">
              <a:extLst>
                <a:ext uri="{FF2B5EF4-FFF2-40B4-BE49-F238E27FC236}">
                  <a16:creationId xmlns:a16="http://schemas.microsoft.com/office/drawing/2014/main" id="{ED8BA708-AC40-3DC7-99DD-EEC82532E7B8}"/>
                </a:ext>
              </a:extLst>
            </p:cNvPr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7131;p68">
              <a:extLst>
                <a:ext uri="{FF2B5EF4-FFF2-40B4-BE49-F238E27FC236}">
                  <a16:creationId xmlns:a16="http://schemas.microsoft.com/office/drawing/2014/main" id="{757B6BDC-EA6B-8148-0230-859A8812442B}"/>
                </a:ext>
              </a:extLst>
            </p:cNvPr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7132;p68">
              <a:extLst>
                <a:ext uri="{FF2B5EF4-FFF2-40B4-BE49-F238E27FC236}">
                  <a16:creationId xmlns:a16="http://schemas.microsoft.com/office/drawing/2014/main" id="{CAF1052B-2E81-F1FB-BE56-DC211C68CC4C}"/>
                </a:ext>
              </a:extLst>
            </p:cNvPr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7133;p68">
              <a:extLst>
                <a:ext uri="{FF2B5EF4-FFF2-40B4-BE49-F238E27FC236}">
                  <a16:creationId xmlns:a16="http://schemas.microsoft.com/office/drawing/2014/main" id="{8622FE86-67FA-DBA2-C426-63D3B31EB6D3}"/>
                </a:ext>
              </a:extLst>
            </p:cNvPr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7134;p68">
              <a:extLst>
                <a:ext uri="{FF2B5EF4-FFF2-40B4-BE49-F238E27FC236}">
                  <a16:creationId xmlns:a16="http://schemas.microsoft.com/office/drawing/2014/main" id="{F9020E65-22BC-776A-AA35-635577060AE6}"/>
                </a:ext>
              </a:extLst>
            </p:cNvPr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7135;p68">
              <a:extLst>
                <a:ext uri="{FF2B5EF4-FFF2-40B4-BE49-F238E27FC236}">
                  <a16:creationId xmlns:a16="http://schemas.microsoft.com/office/drawing/2014/main" id="{52FBA171-2E4D-0AE6-89BA-DB7799A76578}"/>
                </a:ext>
              </a:extLst>
            </p:cNvPr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7136;p68">
              <a:extLst>
                <a:ext uri="{FF2B5EF4-FFF2-40B4-BE49-F238E27FC236}">
                  <a16:creationId xmlns:a16="http://schemas.microsoft.com/office/drawing/2014/main" id="{9C01A260-CC2A-D155-EC33-583B4E171A95}"/>
                </a:ext>
              </a:extLst>
            </p:cNvPr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7137;p68">
              <a:extLst>
                <a:ext uri="{FF2B5EF4-FFF2-40B4-BE49-F238E27FC236}">
                  <a16:creationId xmlns:a16="http://schemas.microsoft.com/office/drawing/2014/main" id="{F8FCB4D1-BC00-82DC-1DB3-C41B1FC6CC15}"/>
                </a:ext>
              </a:extLst>
            </p:cNvPr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7138;p68">
              <a:extLst>
                <a:ext uri="{FF2B5EF4-FFF2-40B4-BE49-F238E27FC236}">
                  <a16:creationId xmlns:a16="http://schemas.microsoft.com/office/drawing/2014/main" id="{042F1D89-0260-44C2-381E-E7D8C41119FC}"/>
                </a:ext>
              </a:extLst>
            </p:cNvPr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7139;p68">
              <a:extLst>
                <a:ext uri="{FF2B5EF4-FFF2-40B4-BE49-F238E27FC236}">
                  <a16:creationId xmlns:a16="http://schemas.microsoft.com/office/drawing/2014/main" id="{399C48A4-8617-2E7F-0A8C-A4C2F11D5D74}"/>
                </a:ext>
              </a:extLst>
            </p:cNvPr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7140;p68">
              <a:extLst>
                <a:ext uri="{FF2B5EF4-FFF2-40B4-BE49-F238E27FC236}">
                  <a16:creationId xmlns:a16="http://schemas.microsoft.com/office/drawing/2014/main" id="{14476A8A-7003-EB29-08F4-AB75B7583688}"/>
                </a:ext>
              </a:extLst>
            </p:cNvPr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7141;p68">
              <a:extLst>
                <a:ext uri="{FF2B5EF4-FFF2-40B4-BE49-F238E27FC236}">
                  <a16:creationId xmlns:a16="http://schemas.microsoft.com/office/drawing/2014/main" id="{8767D254-272F-56F8-7D5A-1B35E6701E13}"/>
                </a:ext>
              </a:extLst>
            </p:cNvPr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7142;p68">
              <a:extLst>
                <a:ext uri="{FF2B5EF4-FFF2-40B4-BE49-F238E27FC236}">
                  <a16:creationId xmlns:a16="http://schemas.microsoft.com/office/drawing/2014/main" id="{5E7FDDAD-893C-6B4C-D4E0-E7C8AF6E3F63}"/>
                </a:ext>
              </a:extLst>
            </p:cNvPr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7143;p68">
              <a:extLst>
                <a:ext uri="{FF2B5EF4-FFF2-40B4-BE49-F238E27FC236}">
                  <a16:creationId xmlns:a16="http://schemas.microsoft.com/office/drawing/2014/main" id="{9036EE55-E988-6B97-3EAB-F4D542FE0F45}"/>
                </a:ext>
              </a:extLst>
            </p:cNvPr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7144;p68">
              <a:extLst>
                <a:ext uri="{FF2B5EF4-FFF2-40B4-BE49-F238E27FC236}">
                  <a16:creationId xmlns:a16="http://schemas.microsoft.com/office/drawing/2014/main" id="{699F1D6F-DFDE-4A87-AD6E-45BE56E9B57D}"/>
                </a:ext>
              </a:extLst>
            </p:cNvPr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7145;p68">
              <a:extLst>
                <a:ext uri="{FF2B5EF4-FFF2-40B4-BE49-F238E27FC236}">
                  <a16:creationId xmlns:a16="http://schemas.microsoft.com/office/drawing/2014/main" id="{CA7C28CA-FCF6-74C8-1BAC-C8544E487810}"/>
                </a:ext>
              </a:extLst>
            </p:cNvPr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7146;p68">
              <a:extLst>
                <a:ext uri="{FF2B5EF4-FFF2-40B4-BE49-F238E27FC236}">
                  <a16:creationId xmlns:a16="http://schemas.microsoft.com/office/drawing/2014/main" id="{7871E465-4277-E970-7520-F55F33613489}"/>
                </a:ext>
              </a:extLst>
            </p:cNvPr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7147;p68">
              <a:extLst>
                <a:ext uri="{FF2B5EF4-FFF2-40B4-BE49-F238E27FC236}">
                  <a16:creationId xmlns:a16="http://schemas.microsoft.com/office/drawing/2014/main" id="{73C53260-6514-3A0D-7B80-A5B217B3F786}"/>
                </a:ext>
              </a:extLst>
            </p:cNvPr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7148;p68">
              <a:extLst>
                <a:ext uri="{FF2B5EF4-FFF2-40B4-BE49-F238E27FC236}">
                  <a16:creationId xmlns:a16="http://schemas.microsoft.com/office/drawing/2014/main" id="{30C38C3D-1F00-BCC7-C90D-602B5DE8B349}"/>
                </a:ext>
              </a:extLst>
            </p:cNvPr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7149;p68">
              <a:extLst>
                <a:ext uri="{FF2B5EF4-FFF2-40B4-BE49-F238E27FC236}">
                  <a16:creationId xmlns:a16="http://schemas.microsoft.com/office/drawing/2014/main" id="{6E4B877C-F17C-F29D-84F8-F9A81EBAD454}"/>
                </a:ext>
              </a:extLst>
            </p:cNvPr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7150;p68">
              <a:extLst>
                <a:ext uri="{FF2B5EF4-FFF2-40B4-BE49-F238E27FC236}">
                  <a16:creationId xmlns:a16="http://schemas.microsoft.com/office/drawing/2014/main" id="{5734FE2E-405C-A52A-9ED3-70766BB981E2}"/>
                </a:ext>
              </a:extLst>
            </p:cNvPr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7151;p68">
              <a:extLst>
                <a:ext uri="{FF2B5EF4-FFF2-40B4-BE49-F238E27FC236}">
                  <a16:creationId xmlns:a16="http://schemas.microsoft.com/office/drawing/2014/main" id="{5CEB4462-063B-07EA-A52C-95D8BB24E4DB}"/>
                </a:ext>
              </a:extLst>
            </p:cNvPr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7152;p68">
              <a:extLst>
                <a:ext uri="{FF2B5EF4-FFF2-40B4-BE49-F238E27FC236}">
                  <a16:creationId xmlns:a16="http://schemas.microsoft.com/office/drawing/2014/main" id="{46BA7347-B11E-0B82-1627-A79631D1B0E6}"/>
                </a:ext>
              </a:extLst>
            </p:cNvPr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7153;p68">
              <a:extLst>
                <a:ext uri="{FF2B5EF4-FFF2-40B4-BE49-F238E27FC236}">
                  <a16:creationId xmlns:a16="http://schemas.microsoft.com/office/drawing/2014/main" id="{66D48575-6378-29DC-1DC1-49A345BF7A7E}"/>
                </a:ext>
              </a:extLst>
            </p:cNvPr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7154;p68">
              <a:extLst>
                <a:ext uri="{FF2B5EF4-FFF2-40B4-BE49-F238E27FC236}">
                  <a16:creationId xmlns:a16="http://schemas.microsoft.com/office/drawing/2014/main" id="{C572495A-D8B9-F602-E45D-9154F2702C7B}"/>
                </a:ext>
              </a:extLst>
            </p:cNvPr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7155;p68">
              <a:extLst>
                <a:ext uri="{FF2B5EF4-FFF2-40B4-BE49-F238E27FC236}">
                  <a16:creationId xmlns:a16="http://schemas.microsoft.com/office/drawing/2014/main" id="{75938D73-7199-5EB9-FC32-C9ADDA65DC8F}"/>
                </a:ext>
              </a:extLst>
            </p:cNvPr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7156;p68">
              <a:extLst>
                <a:ext uri="{FF2B5EF4-FFF2-40B4-BE49-F238E27FC236}">
                  <a16:creationId xmlns:a16="http://schemas.microsoft.com/office/drawing/2014/main" id="{091E88F4-F98A-5ADF-17FE-0269298EB79E}"/>
                </a:ext>
              </a:extLst>
            </p:cNvPr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7157;p68">
              <a:extLst>
                <a:ext uri="{FF2B5EF4-FFF2-40B4-BE49-F238E27FC236}">
                  <a16:creationId xmlns:a16="http://schemas.microsoft.com/office/drawing/2014/main" id="{6A3B38AE-3D7D-DF1D-F40C-A56D9CA15A53}"/>
                </a:ext>
              </a:extLst>
            </p:cNvPr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7158;p68">
              <a:extLst>
                <a:ext uri="{FF2B5EF4-FFF2-40B4-BE49-F238E27FC236}">
                  <a16:creationId xmlns:a16="http://schemas.microsoft.com/office/drawing/2014/main" id="{476CF4E3-C14F-904A-6DF3-D3AD28F8DBF9}"/>
                </a:ext>
              </a:extLst>
            </p:cNvPr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7159;p68">
              <a:extLst>
                <a:ext uri="{FF2B5EF4-FFF2-40B4-BE49-F238E27FC236}">
                  <a16:creationId xmlns:a16="http://schemas.microsoft.com/office/drawing/2014/main" id="{E026BA41-B59A-5C5B-86B4-2A872429943B}"/>
                </a:ext>
              </a:extLst>
            </p:cNvPr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7160;p68">
              <a:extLst>
                <a:ext uri="{FF2B5EF4-FFF2-40B4-BE49-F238E27FC236}">
                  <a16:creationId xmlns:a16="http://schemas.microsoft.com/office/drawing/2014/main" id="{D950234D-2ACC-ACDC-A29D-2BAC80C3E2FE}"/>
                </a:ext>
              </a:extLst>
            </p:cNvPr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7161;p68">
              <a:extLst>
                <a:ext uri="{FF2B5EF4-FFF2-40B4-BE49-F238E27FC236}">
                  <a16:creationId xmlns:a16="http://schemas.microsoft.com/office/drawing/2014/main" id="{F4013BD3-3A8C-DBBE-26C6-54CB350248AD}"/>
                </a:ext>
              </a:extLst>
            </p:cNvPr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7162;p68">
              <a:extLst>
                <a:ext uri="{FF2B5EF4-FFF2-40B4-BE49-F238E27FC236}">
                  <a16:creationId xmlns:a16="http://schemas.microsoft.com/office/drawing/2014/main" id="{FC79AEB4-C43F-E109-48DD-0772AF63F259}"/>
                </a:ext>
              </a:extLst>
            </p:cNvPr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7163;p68">
              <a:extLst>
                <a:ext uri="{FF2B5EF4-FFF2-40B4-BE49-F238E27FC236}">
                  <a16:creationId xmlns:a16="http://schemas.microsoft.com/office/drawing/2014/main" id="{DCF22D07-0BA2-6BC5-98D3-94F628BFF9EF}"/>
                </a:ext>
              </a:extLst>
            </p:cNvPr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7164;p68">
              <a:extLst>
                <a:ext uri="{FF2B5EF4-FFF2-40B4-BE49-F238E27FC236}">
                  <a16:creationId xmlns:a16="http://schemas.microsoft.com/office/drawing/2014/main" id="{1CA30D6B-6E8F-591F-9C73-DAC846B8479B}"/>
                </a:ext>
              </a:extLst>
            </p:cNvPr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7165;p68">
              <a:extLst>
                <a:ext uri="{FF2B5EF4-FFF2-40B4-BE49-F238E27FC236}">
                  <a16:creationId xmlns:a16="http://schemas.microsoft.com/office/drawing/2014/main" id="{E8314307-ACD6-6CDB-C245-81054F685C78}"/>
                </a:ext>
              </a:extLst>
            </p:cNvPr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7166;p68">
              <a:extLst>
                <a:ext uri="{FF2B5EF4-FFF2-40B4-BE49-F238E27FC236}">
                  <a16:creationId xmlns:a16="http://schemas.microsoft.com/office/drawing/2014/main" id="{9543DD98-C1C4-B600-AF24-EF37B95BE7B8}"/>
                </a:ext>
              </a:extLst>
            </p:cNvPr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7167;p68">
              <a:extLst>
                <a:ext uri="{FF2B5EF4-FFF2-40B4-BE49-F238E27FC236}">
                  <a16:creationId xmlns:a16="http://schemas.microsoft.com/office/drawing/2014/main" id="{3F20D8A0-B4AB-8AEC-D822-33EA5B0FC39C}"/>
                </a:ext>
              </a:extLst>
            </p:cNvPr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7168;p68">
              <a:extLst>
                <a:ext uri="{FF2B5EF4-FFF2-40B4-BE49-F238E27FC236}">
                  <a16:creationId xmlns:a16="http://schemas.microsoft.com/office/drawing/2014/main" id="{AFEBACB1-0827-7AA4-0A96-5E1D1DFC88CE}"/>
                </a:ext>
              </a:extLst>
            </p:cNvPr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7169;p68">
              <a:extLst>
                <a:ext uri="{FF2B5EF4-FFF2-40B4-BE49-F238E27FC236}">
                  <a16:creationId xmlns:a16="http://schemas.microsoft.com/office/drawing/2014/main" id="{273BAB25-B3FA-9567-A14C-0DE2EFD8907E}"/>
                </a:ext>
              </a:extLst>
            </p:cNvPr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7170;p68">
              <a:extLst>
                <a:ext uri="{FF2B5EF4-FFF2-40B4-BE49-F238E27FC236}">
                  <a16:creationId xmlns:a16="http://schemas.microsoft.com/office/drawing/2014/main" id="{E5AADE80-2E5D-754B-4A41-A8905EFD78EA}"/>
                </a:ext>
              </a:extLst>
            </p:cNvPr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7171;p68">
              <a:extLst>
                <a:ext uri="{FF2B5EF4-FFF2-40B4-BE49-F238E27FC236}">
                  <a16:creationId xmlns:a16="http://schemas.microsoft.com/office/drawing/2014/main" id="{67DB6473-C6EA-AFF9-741B-95160716B5BE}"/>
                </a:ext>
              </a:extLst>
            </p:cNvPr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7172;p68">
              <a:extLst>
                <a:ext uri="{FF2B5EF4-FFF2-40B4-BE49-F238E27FC236}">
                  <a16:creationId xmlns:a16="http://schemas.microsoft.com/office/drawing/2014/main" id="{A76C26B2-25FD-EDA9-618D-4D6FADF03B29}"/>
                </a:ext>
              </a:extLst>
            </p:cNvPr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7173;p68">
              <a:extLst>
                <a:ext uri="{FF2B5EF4-FFF2-40B4-BE49-F238E27FC236}">
                  <a16:creationId xmlns:a16="http://schemas.microsoft.com/office/drawing/2014/main" id="{5163C6A8-CBD3-FF5A-63A2-3415D7410DA1}"/>
                </a:ext>
              </a:extLst>
            </p:cNvPr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7174;p68">
              <a:extLst>
                <a:ext uri="{FF2B5EF4-FFF2-40B4-BE49-F238E27FC236}">
                  <a16:creationId xmlns:a16="http://schemas.microsoft.com/office/drawing/2014/main" id="{27269BC8-1FD2-9F05-9165-34DCDF00BD60}"/>
                </a:ext>
              </a:extLst>
            </p:cNvPr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7175;p68">
              <a:extLst>
                <a:ext uri="{FF2B5EF4-FFF2-40B4-BE49-F238E27FC236}">
                  <a16:creationId xmlns:a16="http://schemas.microsoft.com/office/drawing/2014/main" id="{05DB0C10-B9E8-5870-01E9-A171A182F13B}"/>
                </a:ext>
              </a:extLst>
            </p:cNvPr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7176;p68">
              <a:extLst>
                <a:ext uri="{FF2B5EF4-FFF2-40B4-BE49-F238E27FC236}">
                  <a16:creationId xmlns:a16="http://schemas.microsoft.com/office/drawing/2014/main" id="{7638C576-9412-A5F6-E729-5184B11ADC4E}"/>
                </a:ext>
              </a:extLst>
            </p:cNvPr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7177;p68">
              <a:extLst>
                <a:ext uri="{FF2B5EF4-FFF2-40B4-BE49-F238E27FC236}">
                  <a16:creationId xmlns:a16="http://schemas.microsoft.com/office/drawing/2014/main" id="{8CE93ED3-B1C7-C2A1-A4FE-ED955F008663}"/>
                </a:ext>
              </a:extLst>
            </p:cNvPr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7178;p68">
              <a:extLst>
                <a:ext uri="{FF2B5EF4-FFF2-40B4-BE49-F238E27FC236}">
                  <a16:creationId xmlns:a16="http://schemas.microsoft.com/office/drawing/2014/main" id="{5EDE60B1-0D2D-4207-69C5-D49F18CCF91C}"/>
                </a:ext>
              </a:extLst>
            </p:cNvPr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7179;p68">
              <a:extLst>
                <a:ext uri="{FF2B5EF4-FFF2-40B4-BE49-F238E27FC236}">
                  <a16:creationId xmlns:a16="http://schemas.microsoft.com/office/drawing/2014/main" id="{3CD4D33A-34D5-C0FD-5F5E-2A47B2D9A96D}"/>
                </a:ext>
              </a:extLst>
            </p:cNvPr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7180;p68">
              <a:extLst>
                <a:ext uri="{FF2B5EF4-FFF2-40B4-BE49-F238E27FC236}">
                  <a16:creationId xmlns:a16="http://schemas.microsoft.com/office/drawing/2014/main" id="{6204A873-5566-B1F2-7AF8-777E0BA680BF}"/>
                </a:ext>
              </a:extLst>
            </p:cNvPr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7181;p68">
              <a:extLst>
                <a:ext uri="{FF2B5EF4-FFF2-40B4-BE49-F238E27FC236}">
                  <a16:creationId xmlns:a16="http://schemas.microsoft.com/office/drawing/2014/main" id="{36702019-E13B-665D-8D28-798E14BC51BC}"/>
                </a:ext>
              </a:extLst>
            </p:cNvPr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7182;p68">
              <a:extLst>
                <a:ext uri="{FF2B5EF4-FFF2-40B4-BE49-F238E27FC236}">
                  <a16:creationId xmlns:a16="http://schemas.microsoft.com/office/drawing/2014/main" id="{6AA03E3A-53F2-E861-0F2C-F059B53046E3}"/>
                </a:ext>
              </a:extLst>
            </p:cNvPr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7183;p68">
              <a:extLst>
                <a:ext uri="{FF2B5EF4-FFF2-40B4-BE49-F238E27FC236}">
                  <a16:creationId xmlns:a16="http://schemas.microsoft.com/office/drawing/2014/main" id="{6216DF51-C605-36C1-60BE-E1491C80E122}"/>
                </a:ext>
              </a:extLst>
            </p:cNvPr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7184;p68">
              <a:extLst>
                <a:ext uri="{FF2B5EF4-FFF2-40B4-BE49-F238E27FC236}">
                  <a16:creationId xmlns:a16="http://schemas.microsoft.com/office/drawing/2014/main" id="{FDABDF5F-20DA-1777-8336-41367EC2FE44}"/>
                </a:ext>
              </a:extLst>
            </p:cNvPr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7185;p68">
              <a:extLst>
                <a:ext uri="{FF2B5EF4-FFF2-40B4-BE49-F238E27FC236}">
                  <a16:creationId xmlns:a16="http://schemas.microsoft.com/office/drawing/2014/main" id="{FD8901A9-964F-187E-AF35-F5E4D1C2047B}"/>
                </a:ext>
              </a:extLst>
            </p:cNvPr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7186;p68">
              <a:extLst>
                <a:ext uri="{FF2B5EF4-FFF2-40B4-BE49-F238E27FC236}">
                  <a16:creationId xmlns:a16="http://schemas.microsoft.com/office/drawing/2014/main" id="{83B54EDB-984C-F67A-4753-7DB3FC611D0C}"/>
                </a:ext>
              </a:extLst>
            </p:cNvPr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7187;p68">
              <a:extLst>
                <a:ext uri="{FF2B5EF4-FFF2-40B4-BE49-F238E27FC236}">
                  <a16:creationId xmlns:a16="http://schemas.microsoft.com/office/drawing/2014/main" id="{81B7DED3-0566-A516-183C-BFB7D3CB9961}"/>
                </a:ext>
              </a:extLst>
            </p:cNvPr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7188;p68">
              <a:extLst>
                <a:ext uri="{FF2B5EF4-FFF2-40B4-BE49-F238E27FC236}">
                  <a16:creationId xmlns:a16="http://schemas.microsoft.com/office/drawing/2014/main" id="{AD5D866A-D596-373E-0BC0-86993961B669}"/>
                </a:ext>
              </a:extLst>
            </p:cNvPr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7189;p68">
              <a:extLst>
                <a:ext uri="{FF2B5EF4-FFF2-40B4-BE49-F238E27FC236}">
                  <a16:creationId xmlns:a16="http://schemas.microsoft.com/office/drawing/2014/main" id="{1A149AA1-935F-895B-B913-936E49A926FD}"/>
                </a:ext>
              </a:extLst>
            </p:cNvPr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7190;p68">
              <a:extLst>
                <a:ext uri="{FF2B5EF4-FFF2-40B4-BE49-F238E27FC236}">
                  <a16:creationId xmlns:a16="http://schemas.microsoft.com/office/drawing/2014/main" id="{BDFB8E79-2E21-8E0D-12E0-DFD6878690DE}"/>
                </a:ext>
              </a:extLst>
            </p:cNvPr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7191;p68">
              <a:extLst>
                <a:ext uri="{FF2B5EF4-FFF2-40B4-BE49-F238E27FC236}">
                  <a16:creationId xmlns:a16="http://schemas.microsoft.com/office/drawing/2014/main" id="{234598A8-6B97-01DD-1856-AE2CC541404D}"/>
                </a:ext>
              </a:extLst>
            </p:cNvPr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7192;p68">
              <a:extLst>
                <a:ext uri="{FF2B5EF4-FFF2-40B4-BE49-F238E27FC236}">
                  <a16:creationId xmlns:a16="http://schemas.microsoft.com/office/drawing/2014/main" id="{9988CF5F-CEBA-C054-7834-7BA98F409819}"/>
                </a:ext>
              </a:extLst>
            </p:cNvPr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7193;p68">
              <a:extLst>
                <a:ext uri="{FF2B5EF4-FFF2-40B4-BE49-F238E27FC236}">
                  <a16:creationId xmlns:a16="http://schemas.microsoft.com/office/drawing/2014/main" id="{84C5A165-457A-EB82-5126-2F5A874BDDC4}"/>
                </a:ext>
              </a:extLst>
            </p:cNvPr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7194;p68">
              <a:extLst>
                <a:ext uri="{FF2B5EF4-FFF2-40B4-BE49-F238E27FC236}">
                  <a16:creationId xmlns:a16="http://schemas.microsoft.com/office/drawing/2014/main" id="{C3805744-97DA-E7FF-FA9A-7AFB4DA4111C}"/>
                </a:ext>
              </a:extLst>
            </p:cNvPr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7195;p68">
              <a:extLst>
                <a:ext uri="{FF2B5EF4-FFF2-40B4-BE49-F238E27FC236}">
                  <a16:creationId xmlns:a16="http://schemas.microsoft.com/office/drawing/2014/main" id="{23C46FDA-3662-E0C2-9904-C17B920890D6}"/>
                </a:ext>
              </a:extLst>
            </p:cNvPr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7196;p68">
              <a:extLst>
                <a:ext uri="{FF2B5EF4-FFF2-40B4-BE49-F238E27FC236}">
                  <a16:creationId xmlns:a16="http://schemas.microsoft.com/office/drawing/2014/main" id="{94672BA6-816A-A522-1275-969CF09E92A3}"/>
                </a:ext>
              </a:extLst>
            </p:cNvPr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7197;p68">
              <a:extLst>
                <a:ext uri="{FF2B5EF4-FFF2-40B4-BE49-F238E27FC236}">
                  <a16:creationId xmlns:a16="http://schemas.microsoft.com/office/drawing/2014/main" id="{C544EF56-C9F5-D97B-A284-77E132666C32}"/>
                </a:ext>
              </a:extLst>
            </p:cNvPr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7198;p68">
              <a:extLst>
                <a:ext uri="{FF2B5EF4-FFF2-40B4-BE49-F238E27FC236}">
                  <a16:creationId xmlns:a16="http://schemas.microsoft.com/office/drawing/2014/main" id="{8C1CB836-C3FB-B316-8AF0-D440D90C95B1}"/>
                </a:ext>
              </a:extLst>
            </p:cNvPr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7199;p68">
              <a:extLst>
                <a:ext uri="{FF2B5EF4-FFF2-40B4-BE49-F238E27FC236}">
                  <a16:creationId xmlns:a16="http://schemas.microsoft.com/office/drawing/2014/main" id="{6A906338-97AE-0F97-9BB8-AE1DF13AEF86}"/>
                </a:ext>
              </a:extLst>
            </p:cNvPr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7200;p68">
              <a:extLst>
                <a:ext uri="{FF2B5EF4-FFF2-40B4-BE49-F238E27FC236}">
                  <a16:creationId xmlns:a16="http://schemas.microsoft.com/office/drawing/2014/main" id="{DDD9BB34-EEEF-A825-E40A-61AE3B258E93}"/>
                </a:ext>
              </a:extLst>
            </p:cNvPr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7201;p68">
              <a:extLst>
                <a:ext uri="{FF2B5EF4-FFF2-40B4-BE49-F238E27FC236}">
                  <a16:creationId xmlns:a16="http://schemas.microsoft.com/office/drawing/2014/main" id="{5DB7A2C3-49C2-6843-D3D1-10A3650A9FEC}"/>
                </a:ext>
              </a:extLst>
            </p:cNvPr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7202;p68">
              <a:extLst>
                <a:ext uri="{FF2B5EF4-FFF2-40B4-BE49-F238E27FC236}">
                  <a16:creationId xmlns:a16="http://schemas.microsoft.com/office/drawing/2014/main" id="{5330B7CC-2FC4-5CD3-B84C-8CF3025B4935}"/>
                </a:ext>
              </a:extLst>
            </p:cNvPr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7203;p68">
              <a:extLst>
                <a:ext uri="{FF2B5EF4-FFF2-40B4-BE49-F238E27FC236}">
                  <a16:creationId xmlns:a16="http://schemas.microsoft.com/office/drawing/2014/main" id="{83B68BC4-49B4-83D8-63BD-DEA92C2B84C5}"/>
                </a:ext>
              </a:extLst>
            </p:cNvPr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7204;p68">
              <a:extLst>
                <a:ext uri="{FF2B5EF4-FFF2-40B4-BE49-F238E27FC236}">
                  <a16:creationId xmlns:a16="http://schemas.microsoft.com/office/drawing/2014/main" id="{3A92B186-E67C-54DC-ECDE-BC998871886B}"/>
                </a:ext>
              </a:extLst>
            </p:cNvPr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7205;p68">
              <a:extLst>
                <a:ext uri="{FF2B5EF4-FFF2-40B4-BE49-F238E27FC236}">
                  <a16:creationId xmlns:a16="http://schemas.microsoft.com/office/drawing/2014/main" id="{57CB5E88-7D70-62A0-4BEB-C6D2EB24EA84}"/>
                </a:ext>
              </a:extLst>
            </p:cNvPr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7206;p68">
              <a:extLst>
                <a:ext uri="{FF2B5EF4-FFF2-40B4-BE49-F238E27FC236}">
                  <a16:creationId xmlns:a16="http://schemas.microsoft.com/office/drawing/2014/main" id="{8A68622C-0066-2B7B-F6AA-744528B17180}"/>
                </a:ext>
              </a:extLst>
            </p:cNvPr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7207;p68">
              <a:extLst>
                <a:ext uri="{FF2B5EF4-FFF2-40B4-BE49-F238E27FC236}">
                  <a16:creationId xmlns:a16="http://schemas.microsoft.com/office/drawing/2014/main" id="{DEDBAC2A-5477-9C3B-3FBE-458438FED5DF}"/>
                </a:ext>
              </a:extLst>
            </p:cNvPr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7208;p68">
              <a:extLst>
                <a:ext uri="{FF2B5EF4-FFF2-40B4-BE49-F238E27FC236}">
                  <a16:creationId xmlns:a16="http://schemas.microsoft.com/office/drawing/2014/main" id="{00764360-0AC5-8CE4-C6B3-5883D08B1515}"/>
                </a:ext>
              </a:extLst>
            </p:cNvPr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7209;p68">
              <a:extLst>
                <a:ext uri="{FF2B5EF4-FFF2-40B4-BE49-F238E27FC236}">
                  <a16:creationId xmlns:a16="http://schemas.microsoft.com/office/drawing/2014/main" id="{21F18124-EC43-90C4-11D5-400BF92E0473}"/>
                </a:ext>
              </a:extLst>
            </p:cNvPr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7210;p68">
              <a:extLst>
                <a:ext uri="{FF2B5EF4-FFF2-40B4-BE49-F238E27FC236}">
                  <a16:creationId xmlns:a16="http://schemas.microsoft.com/office/drawing/2014/main" id="{4F9FE4C3-E23E-DD76-A6A5-43A50693B1D1}"/>
                </a:ext>
              </a:extLst>
            </p:cNvPr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7211;p68">
              <a:extLst>
                <a:ext uri="{FF2B5EF4-FFF2-40B4-BE49-F238E27FC236}">
                  <a16:creationId xmlns:a16="http://schemas.microsoft.com/office/drawing/2014/main" id="{179884CA-8563-B38B-F31A-21440E574A24}"/>
                </a:ext>
              </a:extLst>
            </p:cNvPr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7212;p68">
              <a:extLst>
                <a:ext uri="{FF2B5EF4-FFF2-40B4-BE49-F238E27FC236}">
                  <a16:creationId xmlns:a16="http://schemas.microsoft.com/office/drawing/2014/main" id="{353E7E5A-924F-C2D6-82AC-772002CD2B91}"/>
                </a:ext>
              </a:extLst>
            </p:cNvPr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7213;p68">
              <a:extLst>
                <a:ext uri="{FF2B5EF4-FFF2-40B4-BE49-F238E27FC236}">
                  <a16:creationId xmlns:a16="http://schemas.microsoft.com/office/drawing/2014/main" id="{04BDCB9F-208D-076A-54BE-DBD9E7CCD3E8}"/>
                </a:ext>
              </a:extLst>
            </p:cNvPr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7214;p68">
              <a:extLst>
                <a:ext uri="{FF2B5EF4-FFF2-40B4-BE49-F238E27FC236}">
                  <a16:creationId xmlns:a16="http://schemas.microsoft.com/office/drawing/2014/main" id="{A0580077-AF20-0AC7-22F3-76A29B37E346}"/>
                </a:ext>
              </a:extLst>
            </p:cNvPr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7215;p68">
              <a:extLst>
                <a:ext uri="{FF2B5EF4-FFF2-40B4-BE49-F238E27FC236}">
                  <a16:creationId xmlns:a16="http://schemas.microsoft.com/office/drawing/2014/main" id="{10D7E0D7-4B26-D123-43DE-38DA67B00596}"/>
                </a:ext>
              </a:extLst>
            </p:cNvPr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7216;p68">
              <a:extLst>
                <a:ext uri="{FF2B5EF4-FFF2-40B4-BE49-F238E27FC236}">
                  <a16:creationId xmlns:a16="http://schemas.microsoft.com/office/drawing/2014/main" id="{18211F00-2A09-1BB1-D18E-97CDC4023D47}"/>
                </a:ext>
              </a:extLst>
            </p:cNvPr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7217;p68">
              <a:extLst>
                <a:ext uri="{FF2B5EF4-FFF2-40B4-BE49-F238E27FC236}">
                  <a16:creationId xmlns:a16="http://schemas.microsoft.com/office/drawing/2014/main" id="{FD451072-AA50-641A-BC8E-243407462A30}"/>
                </a:ext>
              </a:extLst>
            </p:cNvPr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7218;p68">
              <a:extLst>
                <a:ext uri="{FF2B5EF4-FFF2-40B4-BE49-F238E27FC236}">
                  <a16:creationId xmlns:a16="http://schemas.microsoft.com/office/drawing/2014/main" id="{F47E4A7F-78CD-0714-FE7E-437D104CBE17}"/>
                </a:ext>
              </a:extLst>
            </p:cNvPr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7219;p68">
              <a:extLst>
                <a:ext uri="{FF2B5EF4-FFF2-40B4-BE49-F238E27FC236}">
                  <a16:creationId xmlns:a16="http://schemas.microsoft.com/office/drawing/2014/main" id="{0BB32FD8-2D9E-ECD6-F7DB-5C97A2BE15B7}"/>
                </a:ext>
              </a:extLst>
            </p:cNvPr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7220;p68">
              <a:extLst>
                <a:ext uri="{FF2B5EF4-FFF2-40B4-BE49-F238E27FC236}">
                  <a16:creationId xmlns:a16="http://schemas.microsoft.com/office/drawing/2014/main" id="{9721A8D5-AEF0-30E0-0D48-F02C49C39362}"/>
                </a:ext>
              </a:extLst>
            </p:cNvPr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7221;p68">
              <a:extLst>
                <a:ext uri="{FF2B5EF4-FFF2-40B4-BE49-F238E27FC236}">
                  <a16:creationId xmlns:a16="http://schemas.microsoft.com/office/drawing/2014/main" id="{0DB9E203-D53F-6BD4-C0B9-5CD2ADF0C314}"/>
                </a:ext>
              </a:extLst>
            </p:cNvPr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7222;p68">
              <a:extLst>
                <a:ext uri="{FF2B5EF4-FFF2-40B4-BE49-F238E27FC236}">
                  <a16:creationId xmlns:a16="http://schemas.microsoft.com/office/drawing/2014/main" id="{5C45FE04-7289-C297-F287-AFA649506862}"/>
                </a:ext>
              </a:extLst>
            </p:cNvPr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7223;p68">
              <a:extLst>
                <a:ext uri="{FF2B5EF4-FFF2-40B4-BE49-F238E27FC236}">
                  <a16:creationId xmlns:a16="http://schemas.microsoft.com/office/drawing/2014/main" id="{117DEF9A-B0F9-5368-7CF4-AEBCA7832D0A}"/>
                </a:ext>
              </a:extLst>
            </p:cNvPr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7224;p68">
              <a:extLst>
                <a:ext uri="{FF2B5EF4-FFF2-40B4-BE49-F238E27FC236}">
                  <a16:creationId xmlns:a16="http://schemas.microsoft.com/office/drawing/2014/main" id="{826CEFF2-2B07-13C5-DEF3-D29C87D82CE0}"/>
                </a:ext>
              </a:extLst>
            </p:cNvPr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7225;p68">
              <a:extLst>
                <a:ext uri="{FF2B5EF4-FFF2-40B4-BE49-F238E27FC236}">
                  <a16:creationId xmlns:a16="http://schemas.microsoft.com/office/drawing/2014/main" id="{9F226057-5FF4-56CD-EFD2-D5E46A822FBD}"/>
                </a:ext>
              </a:extLst>
            </p:cNvPr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7226;p68">
              <a:extLst>
                <a:ext uri="{FF2B5EF4-FFF2-40B4-BE49-F238E27FC236}">
                  <a16:creationId xmlns:a16="http://schemas.microsoft.com/office/drawing/2014/main" id="{F93950EF-5390-6FEC-20C7-CA166B480E7E}"/>
                </a:ext>
              </a:extLst>
            </p:cNvPr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7227;p68">
              <a:extLst>
                <a:ext uri="{FF2B5EF4-FFF2-40B4-BE49-F238E27FC236}">
                  <a16:creationId xmlns:a16="http://schemas.microsoft.com/office/drawing/2014/main" id="{5D883120-C0E2-88A3-B643-44D59C44A833}"/>
                </a:ext>
              </a:extLst>
            </p:cNvPr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7228;p68">
              <a:extLst>
                <a:ext uri="{FF2B5EF4-FFF2-40B4-BE49-F238E27FC236}">
                  <a16:creationId xmlns:a16="http://schemas.microsoft.com/office/drawing/2014/main" id="{D21478CD-B054-B943-DC00-8E07AF7772BB}"/>
                </a:ext>
              </a:extLst>
            </p:cNvPr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7229;p68">
              <a:extLst>
                <a:ext uri="{FF2B5EF4-FFF2-40B4-BE49-F238E27FC236}">
                  <a16:creationId xmlns:a16="http://schemas.microsoft.com/office/drawing/2014/main" id="{378DBAF5-4D5B-E105-604C-06D42989E734}"/>
                </a:ext>
              </a:extLst>
            </p:cNvPr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7230;p68">
              <a:extLst>
                <a:ext uri="{FF2B5EF4-FFF2-40B4-BE49-F238E27FC236}">
                  <a16:creationId xmlns:a16="http://schemas.microsoft.com/office/drawing/2014/main" id="{11C92DD4-4E11-E7A6-7B2C-CFDF381F71D7}"/>
                </a:ext>
              </a:extLst>
            </p:cNvPr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7231;p68">
              <a:extLst>
                <a:ext uri="{FF2B5EF4-FFF2-40B4-BE49-F238E27FC236}">
                  <a16:creationId xmlns:a16="http://schemas.microsoft.com/office/drawing/2014/main" id="{4242DBFD-843A-F643-4519-73C4592A86C3}"/>
                </a:ext>
              </a:extLst>
            </p:cNvPr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7232;p68">
              <a:extLst>
                <a:ext uri="{FF2B5EF4-FFF2-40B4-BE49-F238E27FC236}">
                  <a16:creationId xmlns:a16="http://schemas.microsoft.com/office/drawing/2014/main" id="{E2402A82-29B1-C1C3-963F-C906A00CEE97}"/>
                </a:ext>
              </a:extLst>
            </p:cNvPr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7233;p68">
              <a:extLst>
                <a:ext uri="{FF2B5EF4-FFF2-40B4-BE49-F238E27FC236}">
                  <a16:creationId xmlns:a16="http://schemas.microsoft.com/office/drawing/2014/main" id="{05E39D6C-10B0-9968-3B5A-6CB044522DB6}"/>
                </a:ext>
              </a:extLst>
            </p:cNvPr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7234;p68">
              <a:extLst>
                <a:ext uri="{FF2B5EF4-FFF2-40B4-BE49-F238E27FC236}">
                  <a16:creationId xmlns:a16="http://schemas.microsoft.com/office/drawing/2014/main" id="{DB7F1157-D5EE-CFDA-2933-47D64AFD572A}"/>
                </a:ext>
              </a:extLst>
            </p:cNvPr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7235;p68">
              <a:extLst>
                <a:ext uri="{FF2B5EF4-FFF2-40B4-BE49-F238E27FC236}">
                  <a16:creationId xmlns:a16="http://schemas.microsoft.com/office/drawing/2014/main" id="{B00943F9-F5A5-2CAB-0206-DF8B6AB33D69}"/>
                </a:ext>
              </a:extLst>
            </p:cNvPr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7236;p68">
              <a:extLst>
                <a:ext uri="{FF2B5EF4-FFF2-40B4-BE49-F238E27FC236}">
                  <a16:creationId xmlns:a16="http://schemas.microsoft.com/office/drawing/2014/main" id="{ACC4FB0B-05CB-3E85-036D-0345BADEA7D6}"/>
                </a:ext>
              </a:extLst>
            </p:cNvPr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7237;p68">
              <a:extLst>
                <a:ext uri="{FF2B5EF4-FFF2-40B4-BE49-F238E27FC236}">
                  <a16:creationId xmlns:a16="http://schemas.microsoft.com/office/drawing/2014/main" id="{4216F387-A581-D8F7-21CD-DF270193A581}"/>
                </a:ext>
              </a:extLst>
            </p:cNvPr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7238;p68">
              <a:extLst>
                <a:ext uri="{FF2B5EF4-FFF2-40B4-BE49-F238E27FC236}">
                  <a16:creationId xmlns:a16="http://schemas.microsoft.com/office/drawing/2014/main" id="{876EF53B-1BB3-489C-7381-BF8505514853}"/>
                </a:ext>
              </a:extLst>
            </p:cNvPr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7239;p68">
              <a:extLst>
                <a:ext uri="{FF2B5EF4-FFF2-40B4-BE49-F238E27FC236}">
                  <a16:creationId xmlns:a16="http://schemas.microsoft.com/office/drawing/2014/main" id="{B944B9A7-A80F-84EB-6F85-20D6C94E7556}"/>
                </a:ext>
              </a:extLst>
            </p:cNvPr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7240;p68">
              <a:extLst>
                <a:ext uri="{FF2B5EF4-FFF2-40B4-BE49-F238E27FC236}">
                  <a16:creationId xmlns:a16="http://schemas.microsoft.com/office/drawing/2014/main" id="{7D4D9544-B173-6790-2834-8C3ED6339144}"/>
                </a:ext>
              </a:extLst>
            </p:cNvPr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7241;p68">
              <a:extLst>
                <a:ext uri="{FF2B5EF4-FFF2-40B4-BE49-F238E27FC236}">
                  <a16:creationId xmlns:a16="http://schemas.microsoft.com/office/drawing/2014/main" id="{3C366D70-3A9C-4176-FF52-F5A7524BC3F9}"/>
                </a:ext>
              </a:extLst>
            </p:cNvPr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7242;p68">
              <a:extLst>
                <a:ext uri="{FF2B5EF4-FFF2-40B4-BE49-F238E27FC236}">
                  <a16:creationId xmlns:a16="http://schemas.microsoft.com/office/drawing/2014/main" id="{5570F12B-3116-23B6-0743-AD0E5243D8B0}"/>
                </a:ext>
              </a:extLst>
            </p:cNvPr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7243;p68">
              <a:extLst>
                <a:ext uri="{FF2B5EF4-FFF2-40B4-BE49-F238E27FC236}">
                  <a16:creationId xmlns:a16="http://schemas.microsoft.com/office/drawing/2014/main" id="{AE16E9BE-7D3A-5902-BC1B-F096642B75AD}"/>
                </a:ext>
              </a:extLst>
            </p:cNvPr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7244;p68">
              <a:extLst>
                <a:ext uri="{FF2B5EF4-FFF2-40B4-BE49-F238E27FC236}">
                  <a16:creationId xmlns:a16="http://schemas.microsoft.com/office/drawing/2014/main" id="{C52D6AB6-FC07-06CA-0EB1-7972BE2943F1}"/>
                </a:ext>
              </a:extLst>
            </p:cNvPr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7245;p68">
              <a:extLst>
                <a:ext uri="{FF2B5EF4-FFF2-40B4-BE49-F238E27FC236}">
                  <a16:creationId xmlns:a16="http://schemas.microsoft.com/office/drawing/2014/main" id="{E3F4A19C-2513-1EF9-8E73-78242CAB0D71}"/>
                </a:ext>
              </a:extLst>
            </p:cNvPr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7246;p68">
              <a:extLst>
                <a:ext uri="{FF2B5EF4-FFF2-40B4-BE49-F238E27FC236}">
                  <a16:creationId xmlns:a16="http://schemas.microsoft.com/office/drawing/2014/main" id="{9CB013D9-B765-BCE4-A12F-B16F13A62A6E}"/>
                </a:ext>
              </a:extLst>
            </p:cNvPr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7247;p68">
              <a:extLst>
                <a:ext uri="{FF2B5EF4-FFF2-40B4-BE49-F238E27FC236}">
                  <a16:creationId xmlns:a16="http://schemas.microsoft.com/office/drawing/2014/main" id="{67FA80D7-D090-3D6F-CDB9-02425D532A8F}"/>
                </a:ext>
              </a:extLst>
            </p:cNvPr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7248;p68">
              <a:extLst>
                <a:ext uri="{FF2B5EF4-FFF2-40B4-BE49-F238E27FC236}">
                  <a16:creationId xmlns:a16="http://schemas.microsoft.com/office/drawing/2014/main" id="{7FC7DB40-922D-5753-07CE-22AAC561AC70}"/>
                </a:ext>
              </a:extLst>
            </p:cNvPr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7249;p68">
              <a:extLst>
                <a:ext uri="{FF2B5EF4-FFF2-40B4-BE49-F238E27FC236}">
                  <a16:creationId xmlns:a16="http://schemas.microsoft.com/office/drawing/2014/main" id="{5DA93C87-E52B-58D6-4BB8-9CE29440AE7B}"/>
                </a:ext>
              </a:extLst>
            </p:cNvPr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7250;p68">
              <a:extLst>
                <a:ext uri="{FF2B5EF4-FFF2-40B4-BE49-F238E27FC236}">
                  <a16:creationId xmlns:a16="http://schemas.microsoft.com/office/drawing/2014/main" id="{734105A0-5F45-DCBE-CE0A-3FE7832A5005}"/>
                </a:ext>
              </a:extLst>
            </p:cNvPr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7251;p68">
              <a:extLst>
                <a:ext uri="{FF2B5EF4-FFF2-40B4-BE49-F238E27FC236}">
                  <a16:creationId xmlns:a16="http://schemas.microsoft.com/office/drawing/2014/main" id="{A3531A1C-9914-3BD5-4FC3-2F418C7EDBC3}"/>
                </a:ext>
              </a:extLst>
            </p:cNvPr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7252;p68">
              <a:extLst>
                <a:ext uri="{FF2B5EF4-FFF2-40B4-BE49-F238E27FC236}">
                  <a16:creationId xmlns:a16="http://schemas.microsoft.com/office/drawing/2014/main" id="{80DA843F-B418-4DB4-B35A-B0C5B0AA551E}"/>
                </a:ext>
              </a:extLst>
            </p:cNvPr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7253;p68">
              <a:extLst>
                <a:ext uri="{FF2B5EF4-FFF2-40B4-BE49-F238E27FC236}">
                  <a16:creationId xmlns:a16="http://schemas.microsoft.com/office/drawing/2014/main" id="{68EECAA2-91CF-CC87-6E7F-46853A836A80}"/>
                </a:ext>
              </a:extLst>
            </p:cNvPr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7254;p68">
              <a:extLst>
                <a:ext uri="{FF2B5EF4-FFF2-40B4-BE49-F238E27FC236}">
                  <a16:creationId xmlns:a16="http://schemas.microsoft.com/office/drawing/2014/main" id="{B76B7F8D-F54F-4DAB-E7A4-03169F077392}"/>
                </a:ext>
              </a:extLst>
            </p:cNvPr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7255;p68">
              <a:extLst>
                <a:ext uri="{FF2B5EF4-FFF2-40B4-BE49-F238E27FC236}">
                  <a16:creationId xmlns:a16="http://schemas.microsoft.com/office/drawing/2014/main" id="{80D5856F-AD39-F95B-C69B-8F57BA820C0A}"/>
                </a:ext>
              </a:extLst>
            </p:cNvPr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7256;p68">
              <a:extLst>
                <a:ext uri="{FF2B5EF4-FFF2-40B4-BE49-F238E27FC236}">
                  <a16:creationId xmlns:a16="http://schemas.microsoft.com/office/drawing/2014/main" id="{FE59AECF-EE10-9A41-E5AD-3E57119384DF}"/>
                </a:ext>
              </a:extLst>
            </p:cNvPr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7257;p68">
              <a:extLst>
                <a:ext uri="{FF2B5EF4-FFF2-40B4-BE49-F238E27FC236}">
                  <a16:creationId xmlns:a16="http://schemas.microsoft.com/office/drawing/2014/main" id="{739A9106-7134-BE54-942F-F742E15F7639}"/>
                </a:ext>
              </a:extLst>
            </p:cNvPr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7258;p68">
              <a:extLst>
                <a:ext uri="{FF2B5EF4-FFF2-40B4-BE49-F238E27FC236}">
                  <a16:creationId xmlns:a16="http://schemas.microsoft.com/office/drawing/2014/main" id="{313427F1-C9A3-6ECF-F749-6B57148ECA57}"/>
                </a:ext>
              </a:extLst>
            </p:cNvPr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7259;p68">
              <a:extLst>
                <a:ext uri="{FF2B5EF4-FFF2-40B4-BE49-F238E27FC236}">
                  <a16:creationId xmlns:a16="http://schemas.microsoft.com/office/drawing/2014/main" id="{F40D8DF8-4A62-2485-8CBA-403F2E06CC88}"/>
                </a:ext>
              </a:extLst>
            </p:cNvPr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7260;p68">
              <a:extLst>
                <a:ext uri="{FF2B5EF4-FFF2-40B4-BE49-F238E27FC236}">
                  <a16:creationId xmlns:a16="http://schemas.microsoft.com/office/drawing/2014/main" id="{2169FF18-9032-5C3F-DB66-F310A6B88CDE}"/>
                </a:ext>
              </a:extLst>
            </p:cNvPr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7261;p68">
              <a:extLst>
                <a:ext uri="{FF2B5EF4-FFF2-40B4-BE49-F238E27FC236}">
                  <a16:creationId xmlns:a16="http://schemas.microsoft.com/office/drawing/2014/main" id="{19CC0A4D-E667-175B-6A2B-A34BBD6DB554}"/>
                </a:ext>
              </a:extLst>
            </p:cNvPr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7262;p68">
              <a:extLst>
                <a:ext uri="{FF2B5EF4-FFF2-40B4-BE49-F238E27FC236}">
                  <a16:creationId xmlns:a16="http://schemas.microsoft.com/office/drawing/2014/main" id="{6F353B90-9B18-5A05-89B1-C473B7629D4F}"/>
                </a:ext>
              </a:extLst>
            </p:cNvPr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7263;p68">
              <a:extLst>
                <a:ext uri="{FF2B5EF4-FFF2-40B4-BE49-F238E27FC236}">
                  <a16:creationId xmlns:a16="http://schemas.microsoft.com/office/drawing/2014/main" id="{72E6437D-F0A2-B0BD-2E97-78E4A7905251}"/>
                </a:ext>
              </a:extLst>
            </p:cNvPr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7264;p68">
              <a:extLst>
                <a:ext uri="{FF2B5EF4-FFF2-40B4-BE49-F238E27FC236}">
                  <a16:creationId xmlns:a16="http://schemas.microsoft.com/office/drawing/2014/main" id="{E3397474-D19E-8D89-4993-DDF6B7422544}"/>
                </a:ext>
              </a:extLst>
            </p:cNvPr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7265;p68">
              <a:extLst>
                <a:ext uri="{FF2B5EF4-FFF2-40B4-BE49-F238E27FC236}">
                  <a16:creationId xmlns:a16="http://schemas.microsoft.com/office/drawing/2014/main" id="{21F0063A-524F-74BE-E2DF-97B4C066C74F}"/>
                </a:ext>
              </a:extLst>
            </p:cNvPr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7266;p68">
              <a:extLst>
                <a:ext uri="{FF2B5EF4-FFF2-40B4-BE49-F238E27FC236}">
                  <a16:creationId xmlns:a16="http://schemas.microsoft.com/office/drawing/2014/main" id="{8596481B-07E8-4063-0B79-0F696DE7EAB9}"/>
                </a:ext>
              </a:extLst>
            </p:cNvPr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7267;p68">
              <a:extLst>
                <a:ext uri="{FF2B5EF4-FFF2-40B4-BE49-F238E27FC236}">
                  <a16:creationId xmlns:a16="http://schemas.microsoft.com/office/drawing/2014/main" id="{ECF5502C-AF26-915B-5CF5-FE5E5CE72C98}"/>
                </a:ext>
              </a:extLst>
            </p:cNvPr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7268;p68">
              <a:extLst>
                <a:ext uri="{FF2B5EF4-FFF2-40B4-BE49-F238E27FC236}">
                  <a16:creationId xmlns:a16="http://schemas.microsoft.com/office/drawing/2014/main" id="{6AD8EDC1-0914-1607-5E3A-698944756D1B}"/>
                </a:ext>
              </a:extLst>
            </p:cNvPr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7269;p68">
              <a:extLst>
                <a:ext uri="{FF2B5EF4-FFF2-40B4-BE49-F238E27FC236}">
                  <a16:creationId xmlns:a16="http://schemas.microsoft.com/office/drawing/2014/main" id="{A8B463C6-7F48-1670-A162-BA9AF4ACB641}"/>
                </a:ext>
              </a:extLst>
            </p:cNvPr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7270;p68">
              <a:extLst>
                <a:ext uri="{FF2B5EF4-FFF2-40B4-BE49-F238E27FC236}">
                  <a16:creationId xmlns:a16="http://schemas.microsoft.com/office/drawing/2014/main" id="{8C828BF8-2EED-5CC7-CF76-1B67E901E7BF}"/>
                </a:ext>
              </a:extLst>
            </p:cNvPr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7271;p68">
              <a:extLst>
                <a:ext uri="{FF2B5EF4-FFF2-40B4-BE49-F238E27FC236}">
                  <a16:creationId xmlns:a16="http://schemas.microsoft.com/office/drawing/2014/main" id="{ADCBF618-EDF8-0329-25E7-BA6FD2F544EB}"/>
                </a:ext>
              </a:extLst>
            </p:cNvPr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7272;p68">
              <a:extLst>
                <a:ext uri="{FF2B5EF4-FFF2-40B4-BE49-F238E27FC236}">
                  <a16:creationId xmlns:a16="http://schemas.microsoft.com/office/drawing/2014/main" id="{DB1F81E2-200A-0F72-D1E9-69CD4419049B}"/>
                </a:ext>
              </a:extLst>
            </p:cNvPr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7273;p68">
              <a:extLst>
                <a:ext uri="{FF2B5EF4-FFF2-40B4-BE49-F238E27FC236}">
                  <a16:creationId xmlns:a16="http://schemas.microsoft.com/office/drawing/2014/main" id="{82054B3B-83F3-9AD1-7039-1F9EBF9D9B2F}"/>
                </a:ext>
              </a:extLst>
            </p:cNvPr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7274;p68">
              <a:extLst>
                <a:ext uri="{FF2B5EF4-FFF2-40B4-BE49-F238E27FC236}">
                  <a16:creationId xmlns:a16="http://schemas.microsoft.com/office/drawing/2014/main" id="{76BF53D4-AA42-C12E-8A01-9BCBC0767E1D}"/>
                </a:ext>
              </a:extLst>
            </p:cNvPr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7275;p68">
              <a:extLst>
                <a:ext uri="{FF2B5EF4-FFF2-40B4-BE49-F238E27FC236}">
                  <a16:creationId xmlns:a16="http://schemas.microsoft.com/office/drawing/2014/main" id="{AC289678-5F80-8143-3E55-DF17F9E35B17}"/>
                </a:ext>
              </a:extLst>
            </p:cNvPr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7276;p68">
              <a:extLst>
                <a:ext uri="{FF2B5EF4-FFF2-40B4-BE49-F238E27FC236}">
                  <a16:creationId xmlns:a16="http://schemas.microsoft.com/office/drawing/2014/main" id="{56FBB4FD-CA50-4326-4115-D5D73C5CFE79}"/>
                </a:ext>
              </a:extLst>
            </p:cNvPr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7277;p68">
              <a:extLst>
                <a:ext uri="{FF2B5EF4-FFF2-40B4-BE49-F238E27FC236}">
                  <a16:creationId xmlns:a16="http://schemas.microsoft.com/office/drawing/2014/main" id="{BE12295B-4336-7220-F732-7EDAED848FAB}"/>
                </a:ext>
              </a:extLst>
            </p:cNvPr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7278;p68">
              <a:extLst>
                <a:ext uri="{FF2B5EF4-FFF2-40B4-BE49-F238E27FC236}">
                  <a16:creationId xmlns:a16="http://schemas.microsoft.com/office/drawing/2014/main" id="{E2536C6B-7CCF-3C38-16F9-409B403170E6}"/>
                </a:ext>
              </a:extLst>
            </p:cNvPr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7279;p68">
              <a:extLst>
                <a:ext uri="{FF2B5EF4-FFF2-40B4-BE49-F238E27FC236}">
                  <a16:creationId xmlns:a16="http://schemas.microsoft.com/office/drawing/2014/main" id="{EF156AE2-FB42-EA9D-A01A-FAA844B19A6E}"/>
                </a:ext>
              </a:extLst>
            </p:cNvPr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7280;p68">
              <a:extLst>
                <a:ext uri="{FF2B5EF4-FFF2-40B4-BE49-F238E27FC236}">
                  <a16:creationId xmlns:a16="http://schemas.microsoft.com/office/drawing/2014/main" id="{550D0075-C4E7-4386-97E4-B691F92BCE5D}"/>
                </a:ext>
              </a:extLst>
            </p:cNvPr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7281;p68">
              <a:extLst>
                <a:ext uri="{FF2B5EF4-FFF2-40B4-BE49-F238E27FC236}">
                  <a16:creationId xmlns:a16="http://schemas.microsoft.com/office/drawing/2014/main" id="{8910D126-016F-CCE1-240F-A0B21243A964}"/>
                </a:ext>
              </a:extLst>
            </p:cNvPr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7282;p68">
              <a:extLst>
                <a:ext uri="{FF2B5EF4-FFF2-40B4-BE49-F238E27FC236}">
                  <a16:creationId xmlns:a16="http://schemas.microsoft.com/office/drawing/2014/main" id="{E293BAFE-56A7-283B-6618-96EEE035B6FE}"/>
                </a:ext>
              </a:extLst>
            </p:cNvPr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7283;p68">
              <a:extLst>
                <a:ext uri="{FF2B5EF4-FFF2-40B4-BE49-F238E27FC236}">
                  <a16:creationId xmlns:a16="http://schemas.microsoft.com/office/drawing/2014/main" id="{47692BA1-8D28-689F-7E27-905359486BA6}"/>
                </a:ext>
              </a:extLst>
            </p:cNvPr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7284;p68">
              <a:extLst>
                <a:ext uri="{FF2B5EF4-FFF2-40B4-BE49-F238E27FC236}">
                  <a16:creationId xmlns:a16="http://schemas.microsoft.com/office/drawing/2014/main" id="{B4F267DB-C16F-DF20-04FE-A30930C36357}"/>
                </a:ext>
              </a:extLst>
            </p:cNvPr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7285;p68">
              <a:extLst>
                <a:ext uri="{FF2B5EF4-FFF2-40B4-BE49-F238E27FC236}">
                  <a16:creationId xmlns:a16="http://schemas.microsoft.com/office/drawing/2014/main" id="{7242EEE1-5393-7E8C-854D-6C4C1624AD64}"/>
                </a:ext>
              </a:extLst>
            </p:cNvPr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7286;p68">
              <a:extLst>
                <a:ext uri="{FF2B5EF4-FFF2-40B4-BE49-F238E27FC236}">
                  <a16:creationId xmlns:a16="http://schemas.microsoft.com/office/drawing/2014/main" id="{24DDEB6D-31BA-1A38-617C-4F80E5409044}"/>
                </a:ext>
              </a:extLst>
            </p:cNvPr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7287;p68">
              <a:extLst>
                <a:ext uri="{FF2B5EF4-FFF2-40B4-BE49-F238E27FC236}">
                  <a16:creationId xmlns:a16="http://schemas.microsoft.com/office/drawing/2014/main" id="{C038B0F8-8BCB-7F95-8C71-5E32BD6B1411}"/>
                </a:ext>
              </a:extLst>
            </p:cNvPr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7288;p68">
              <a:extLst>
                <a:ext uri="{FF2B5EF4-FFF2-40B4-BE49-F238E27FC236}">
                  <a16:creationId xmlns:a16="http://schemas.microsoft.com/office/drawing/2014/main" id="{BC3ED64A-871E-6246-B247-FABB75BA6CD9}"/>
                </a:ext>
              </a:extLst>
            </p:cNvPr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7289;p68">
              <a:extLst>
                <a:ext uri="{FF2B5EF4-FFF2-40B4-BE49-F238E27FC236}">
                  <a16:creationId xmlns:a16="http://schemas.microsoft.com/office/drawing/2014/main" id="{1A431710-561F-783F-1D3F-70B6CF40A7A5}"/>
                </a:ext>
              </a:extLst>
            </p:cNvPr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7290;p68">
              <a:extLst>
                <a:ext uri="{FF2B5EF4-FFF2-40B4-BE49-F238E27FC236}">
                  <a16:creationId xmlns:a16="http://schemas.microsoft.com/office/drawing/2014/main" id="{D0BBF678-D40D-EF13-9BC8-4A2B63AB3658}"/>
                </a:ext>
              </a:extLst>
            </p:cNvPr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7291;p68">
              <a:extLst>
                <a:ext uri="{FF2B5EF4-FFF2-40B4-BE49-F238E27FC236}">
                  <a16:creationId xmlns:a16="http://schemas.microsoft.com/office/drawing/2014/main" id="{4F9F0AE1-BFAF-41CF-BD51-FE6533D11A6D}"/>
                </a:ext>
              </a:extLst>
            </p:cNvPr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7292;p68">
              <a:extLst>
                <a:ext uri="{FF2B5EF4-FFF2-40B4-BE49-F238E27FC236}">
                  <a16:creationId xmlns:a16="http://schemas.microsoft.com/office/drawing/2014/main" id="{60F257D3-FD6F-7520-27CC-E0B5EBE380B9}"/>
                </a:ext>
              </a:extLst>
            </p:cNvPr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7293;p68">
              <a:extLst>
                <a:ext uri="{FF2B5EF4-FFF2-40B4-BE49-F238E27FC236}">
                  <a16:creationId xmlns:a16="http://schemas.microsoft.com/office/drawing/2014/main" id="{5EB2CC8A-B50F-0219-515F-EC547D238463}"/>
                </a:ext>
              </a:extLst>
            </p:cNvPr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7294;p68">
              <a:extLst>
                <a:ext uri="{FF2B5EF4-FFF2-40B4-BE49-F238E27FC236}">
                  <a16:creationId xmlns:a16="http://schemas.microsoft.com/office/drawing/2014/main" id="{85661EDD-6ED5-21B5-D408-E327BBA4F276}"/>
                </a:ext>
              </a:extLst>
            </p:cNvPr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7295;p68">
              <a:extLst>
                <a:ext uri="{FF2B5EF4-FFF2-40B4-BE49-F238E27FC236}">
                  <a16:creationId xmlns:a16="http://schemas.microsoft.com/office/drawing/2014/main" id="{16CB62E5-5F68-18F2-F9ED-DAE8A4E42704}"/>
                </a:ext>
              </a:extLst>
            </p:cNvPr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7296;p68">
              <a:extLst>
                <a:ext uri="{FF2B5EF4-FFF2-40B4-BE49-F238E27FC236}">
                  <a16:creationId xmlns:a16="http://schemas.microsoft.com/office/drawing/2014/main" id="{18A142C4-E304-B416-EC9C-5655AC18721D}"/>
                </a:ext>
              </a:extLst>
            </p:cNvPr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7297;p68">
              <a:extLst>
                <a:ext uri="{FF2B5EF4-FFF2-40B4-BE49-F238E27FC236}">
                  <a16:creationId xmlns:a16="http://schemas.microsoft.com/office/drawing/2014/main" id="{69223D03-722E-AFFC-53B1-52609C698112}"/>
                </a:ext>
              </a:extLst>
            </p:cNvPr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7298;p68">
              <a:extLst>
                <a:ext uri="{FF2B5EF4-FFF2-40B4-BE49-F238E27FC236}">
                  <a16:creationId xmlns:a16="http://schemas.microsoft.com/office/drawing/2014/main" id="{19AB17CB-C2B6-358F-6D6D-7284883A7D0E}"/>
                </a:ext>
              </a:extLst>
            </p:cNvPr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7299;p68">
              <a:extLst>
                <a:ext uri="{FF2B5EF4-FFF2-40B4-BE49-F238E27FC236}">
                  <a16:creationId xmlns:a16="http://schemas.microsoft.com/office/drawing/2014/main" id="{504C097D-9ED5-95FA-0A79-B0DD472B7826}"/>
                </a:ext>
              </a:extLst>
            </p:cNvPr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7300;p68">
              <a:extLst>
                <a:ext uri="{FF2B5EF4-FFF2-40B4-BE49-F238E27FC236}">
                  <a16:creationId xmlns:a16="http://schemas.microsoft.com/office/drawing/2014/main" id="{140B017D-40F9-1B9D-F3A9-AE7462575587}"/>
                </a:ext>
              </a:extLst>
            </p:cNvPr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7301;p68">
              <a:extLst>
                <a:ext uri="{FF2B5EF4-FFF2-40B4-BE49-F238E27FC236}">
                  <a16:creationId xmlns:a16="http://schemas.microsoft.com/office/drawing/2014/main" id="{FE2A9CCA-7F3B-F5E9-624E-A210534548A6}"/>
                </a:ext>
              </a:extLst>
            </p:cNvPr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7302;p68">
              <a:extLst>
                <a:ext uri="{FF2B5EF4-FFF2-40B4-BE49-F238E27FC236}">
                  <a16:creationId xmlns:a16="http://schemas.microsoft.com/office/drawing/2014/main" id="{A11FF748-EF5F-E8DA-D496-94A07BB6BEAB}"/>
                </a:ext>
              </a:extLst>
            </p:cNvPr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7303;p68">
              <a:extLst>
                <a:ext uri="{FF2B5EF4-FFF2-40B4-BE49-F238E27FC236}">
                  <a16:creationId xmlns:a16="http://schemas.microsoft.com/office/drawing/2014/main" id="{DFA1C422-AE15-E488-C9B4-350CD0BA5CC5}"/>
                </a:ext>
              </a:extLst>
            </p:cNvPr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7304;p68">
              <a:extLst>
                <a:ext uri="{FF2B5EF4-FFF2-40B4-BE49-F238E27FC236}">
                  <a16:creationId xmlns:a16="http://schemas.microsoft.com/office/drawing/2014/main" id="{8FF063A6-4CD5-4A62-B23C-2B679DB4674F}"/>
                </a:ext>
              </a:extLst>
            </p:cNvPr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7305;p68">
              <a:extLst>
                <a:ext uri="{FF2B5EF4-FFF2-40B4-BE49-F238E27FC236}">
                  <a16:creationId xmlns:a16="http://schemas.microsoft.com/office/drawing/2014/main" id="{BF1AB998-7776-19A7-B1F1-08A4904D0DF6}"/>
                </a:ext>
              </a:extLst>
            </p:cNvPr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7306;p68">
              <a:extLst>
                <a:ext uri="{FF2B5EF4-FFF2-40B4-BE49-F238E27FC236}">
                  <a16:creationId xmlns:a16="http://schemas.microsoft.com/office/drawing/2014/main" id="{BD6A043C-742F-6C80-730F-79888632D3A0}"/>
                </a:ext>
              </a:extLst>
            </p:cNvPr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7307;p68">
              <a:extLst>
                <a:ext uri="{FF2B5EF4-FFF2-40B4-BE49-F238E27FC236}">
                  <a16:creationId xmlns:a16="http://schemas.microsoft.com/office/drawing/2014/main" id="{79FA6AF2-3FB4-136A-349F-4CB6A38BF01C}"/>
                </a:ext>
              </a:extLst>
            </p:cNvPr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7308;p68">
              <a:extLst>
                <a:ext uri="{FF2B5EF4-FFF2-40B4-BE49-F238E27FC236}">
                  <a16:creationId xmlns:a16="http://schemas.microsoft.com/office/drawing/2014/main" id="{72E5AAE5-8891-F965-A11D-B51C34673C30}"/>
                </a:ext>
              </a:extLst>
            </p:cNvPr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7309;p68">
              <a:extLst>
                <a:ext uri="{FF2B5EF4-FFF2-40B4-BE49-F238E27FC236}">
                  <a16:creationId xmlns:a16="http://schemas.microsoft.com/office/drawing/2014/main" id="{24A88FDF-BDB9-6A0A-D728-CF2FD6D23AFA}"/>
                </a:ext>
              </a:extLst>
            </p:cNvPr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7310;p68">
              <a:extLst>
                <a:ext uri="{FF2B5EF4-FFF2-40B4-BE49-F238E27FC236}">
                  <a16:creationId xmlns:a16="http://schemas.microsoft.com/office/drawing/2014/main" id="{828D943F-2367-4044-A44B-DC2A4025B022}"/>
                </a:ext>
              </a:extLst>
            </p:cNvPr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7311;p68">
              <a:extLst>
                <a:ext uri="{FF2B5EF4-FFF2-40B4-BE49-F238E27FC236}">
                  <a16:creationId xmlns:a16="http://schemas.microsoft.com/office/drawing/2014/main" id="{AB0A1B89-2F4F-71F8-6158-3B7D5C5D836B}"/>
                </a:ext>
              </a:extLst>
            </p:cNvPr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7312;p68">
              <a:extLst>
                <a:ext uri="{FF2B5EF4-FFF2-40B4-BE49-F238E27FC236}">
                  <a16:creationId xmlns:a16="http://schemas.microsoft.com/office/drawing/2014/main" id="{24779197-4D29-375D-EE8A-3F5C574CAC5B}"/>
                </a:ext>
              </a:extLst>
            </p:cNvPr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7313;p68">
              <a:extLst>
                <a:ext uri="{FF2B5EF4-FFF2-40B4-BE49-F238E27FC236}">
                  <a16:creationId xmlns:a16="http://schemas.microsoft.com/office/drawing/2014/main" id="{A658743A-EC4E-BD7A-87F9-C50424CF6827}"/>
                </a:ext>
              </a:extLst>
            </p:cNvPr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7314;p68">
              <a:extLst>
                <a:ext uri="{FF2B5EF4-FFF2-40B4-BE49-F238E27FC236}">
                  <a16:creationId xmlns:a16="http://schemas.microsoft.com/office/drawing/2014/main" id="{3AC445ED-E1FF-A77E-F905-A01575616F35}"/>
                </a:ext>
              </a:extLst>
            </p:cNvPr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7315;p68">
              <a:extLst>
                <a:ext uri="{FF2B5EF4-FFF2-40B4-BE49-F238E27FC236}">
                  <a16:creationId xmlns:a16="http://schemas.microsoft.com/office/drawing/2014/main" id="{17E1E6D0-3A16-AA8D-C994-77BDDD1D0475}"/>
                </a:ext>
              </a:extLst>
            </p:cNvPr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7316;p68">
              <a:extLst>
                <a:ext uri="{FF2B5EF4-FFF2-40B4-BE49-F238E27FC236}">
                  <a16:creationId xmlns:a16="http://schemas.microsoft.com/office/drawing/2014/main" id="{98591DEE-CC33-7815-8A1A-96334B4E769F}"/>
                </a:ext>
              </a:extLst>
            </p:cNvPr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7317;p68">
              <a:extLst>
                <a:ext uri="{FF2B5EF4-FFF2-40B4-BE49-F238E27FC236}">
                  <a16:creationId xmlns:a16="http://schemas.microsoft.com/office/drawing/2014/main" id="{A7C6E5D7-3DA5-E7A2-4477-4363C26B931B}"/>
                </a:ext>
              </a:extLst>
            </p:cNvPr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7318;p68">
              <a:extLst>
                <a:ext uri="{FF2B5EF4-FFF2-40B4-BE49-F238E27FC236}">
                  <a16:creationId xmlns:a16="http://schemas.microsoft.com/office/drawing/2014/main" id="{39CCF5C6-6019-FD2B-64F5-CFAFA6FFFC93}"/>
                </a:ext>
              </a:extLst>
            </p:cNvPr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7319;p68">
              <a:extLst>
                <a:ext uri="{FF2B5EF4-FFF2-40B4-BE49-F238E27FC236}">
                  <a16:creationId xmlns:a16="http://schemas.microsoft.com/office/drawing/2014/main" id="{A87505A2-BB06-9F70-7B3A-62BF2AC8049B}"/>
                </a:ext>
              </a:extLst>
            </p:cNvPr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7320;p68">
              <a:extLst>
                <a:ext uri="{FF2B5EF4-FFF2-40B4-BE49-F238E27FC236}">
                  <a16:creationId xmlns:a16="http://schemas.microsoft.com/office/drawing/2014/main" id="{E8596893-F2C8-2878-3CEB-6900112F17C6}"/>
                </a:ext>
              </a:extLst>
            </p:cNvPr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7321;p68">
              <a:extLst>
                <a:ext uri="{FF2B5EF4-FFF2-40B4-BE49-F238E27FC236}">
                  <a16:creationId xmlns:a16="http://schemas.microsoft.com/office/drawing/2014/main" id="{F68B5325-EB31-C2CD-7111-27563BDB08F2}"/>
                </a:ext>
              </a:extLst>
            </p:cNvPr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7322;p68">
              <a:extLst>
                <a:ext uri="{FF2B5EF4-FFF2-40B4-BE49-F238E27FC236}">
                  <a16:creationId xmlns:a16="http://schemas.microsoft.com/office/drawing/2014/main" id="{13A59F8C-4B33-691D-C928-A4BD73A61936}"/>
                </a:ext>
              </a:extLst>
            </p:cNvPr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7323;p68">
              <a:extLst>
                <a:ext uri="{FF2B5EF4-FFF2-40B4-BE49-F238E27FC236}">
                  <a16:creationId xmlns:a16="http://schemas.microsoft.com/office/drawing/2014/main" id="{F8B105BE-A2FC-FFEE-8712-F7CC6080D8ED}"/>
                </a:ext>
              </a:extLst>
            </p:cNvPr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7324;p68">
              <a:extLst>
                <a:ext uri="{FF2B5EF4-FFF2-40B4-BE49-F238E27FC236}">
                  <a16:creationId xmlns:a16="http://schemas.microsoft.com/office/drawing/2014/main" id="{67E65174-D28D-6B8F-B654-1CAA9EB9748A}"/>
                </a:ext>
              </a:extLst>
            </p:cNvPr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7325;p68">
              <a:extLst>
                <a:ext uri="{FF2B5EF4-FFF2-40B4-BE49-F238E27FC236}">
                  <a16:creationId xmlns:a16="http://schemas.microsoft.com/office/drawing/2014/main" id="{7D699AAD-B5D8-FBFE-6952-46D58A287C19}"/>
                </a:ext>
              </a:extLst>
            </p:cNvPr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7326;p68">
              <a:extLst>
                <a:ext uri="{FF2B5EF4-FFF2-40B4-BE49-F238E27FC236}">
                  <a16:creationId xmlns:a16="http://schemas.microsoft.com/office/drawing/2014/main" id="{A4A7AD21-5C08-B2DF-0220-37A36CAF6C6A}"/>
                </a:ext>
              </a:extLst>
            </p:cNvPr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7327;p68">
              <a:extLst>
                <a:ext uri="{FF2B5EF4-FFF2-40B4-BE49-F238E27FC236}">
                  <a16:creationId xmlns:a16="http://schemas.microsoft.com/office/drawing/2014/main" id="{021B3BB1-5FF3-7290-58A6-A87C86133240}"/>
                </a:ext>
              </a:extLst>
            </p:cNvPr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7328;p68">
              <a:extLst>
                <a:ext uri="{FF2B5EF4-FFF2-40B4-BE49-F238E27FC236}">
                  <a16:creationId xmlns:a16="http://schemas.microsoft.com/office/drawing/2014/main" id="{48FFF5C6-0155-0E8B-55DA-5FD8821F90E7}"/>
                </a:ext>
              </a:extLst>
            </p:cNvPr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7329;p68">
              <a:extLst>
                <a:ext uri="{FF2B5EF4-FFF2-40B4-BE49-F238E27FC236}">
                  <a16:creationId xmlns:a16="http://schemas.microsoft.com/office/drawing/2014/main" id="{F76AC8D8-AAC1-A341-F8B8-26BF383069B7}"/>
                </a:ext>
              </a:extLst>
            </p:cNvPr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7330;p68">
              <a:extLst>
                <a:ext uri="{FF2B5EF4-FFF2-40B4-BE49-F238E27FC236}">
                  <a16:creationId xmlns:a16="http://schemas.microsoft.com/office/drawing/2014/main" id="{A7EE34C8-7A61-D07B-7CD4-C7556ED41E73}"/>
                </a:ext>
              </a:extLst>
            </p:cNvPr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7331;p68">
              <a:extLst>
                <a:ext uri="{FF2B5EF4-FFF2-40B4-BE49-F238E27FC236}">
                  <a16:creationId xmlns:a16="http://schemas.microsoft.com/office/drawing/2014/main" id="{785A7B4C-DDB1-D5B7-62D7-BF9315BBF580}"/>
                </a:ext>
              </a:extLst>
            </p:cNvPr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7332;p68">
              <a:extLst>
                <a:ext uri="{FF2B5EF4-FFF2-40B4-BE49-F238E27FC236}">
                  <a16:creationId xmlns:a16="http://schemas.microsoft.com/office/drawing/2014/main" id="{1AF71A0B-4F3A-CEC7-809E-86D706134A8C}"/>
                </a:ext>
              </a:extLst>
            </p:cNvPr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7333;p68">
              <a:extLst>
                <a:ext uri="{FF2B5EF4-FFF2-40B4-BE49-F238E27FC236}">
                  <a16:creationId xmlns:a16="http://schemas.microsoft.com/office/drawing/2014/main" id="{C8847D99-2313-01AB-92A5-F184F3F1B785}"/>
                </a:ext>
              </a:extLst>
            </p:cNvPr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7334;p68">
              <a:extLst>
                <a:ext uri="{FF2B5EF4-FFF2-40B4-BE49-F238E27FC236}">
                  <a16:creationId xmlns:a16="http://schemas.microsoft.com/office/drawing/2014/main" id="{9DC86599-AF8D-BD25-65AE-DAE83AFEE96A}"/>
                </a:ext>
              </a:extLst>
            </p:cNvPr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7335;p68">
              <a:extLst>
                <a:ext uri="{FF2B5EF4-FFF2-40B4-BE49-F238E27FC236}">
                  <a16:creationId xmlns:a16="http://schemas.microsoft.com/office/drawing/2014/main" id="{07BB0E96-C2E1-D7AC-3EE9-C92651AB8DAC}"/>
                </a:ext>
              </a:extLst>
            </p:cNvPr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7336;p68">
              <a:extLst>
                <a:ext uri="{FF2B5EF4-FFF2-40B4-BE49-F238E27FC236}">
                  <a16:creationId xmlns:a16="http://schemas.microsoft.com/office/drawing/2014/main" id="{3EB71BD0-DB83-37C1-8D05-7AD1DBEC4B23}"/>
                </a:ext>
              </a:extLst>
            </p:cNvPr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7337;p68">
              <a:extLst>
                <a:ext uri="{FF2B5EF4-FFF2-40B4-BE49-F238E27FC236}">
                  <a16:creationId xmlns:a16="http://schemas.microsoft.com/office/drawing/2014/main" id="{47D8F352-572E-3B02-BCD1-AB29ECC230E2}"/>
                </a:ext>
              </a:extLst>
            </p:cNvPr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7338;p68">
              <a:extLst>
                <a:ext uri="{FF2B5EF4-FFF2-40B4-BE49-F238E27FC236}">
                  <a16:creationId xmlns:a16="http://schemas.microsoft.com/office/drawing/2014/main" id="{F93A8A12-A590-14E5-6590-4E9395BF7BDA}"/>
                </a:ext>
              </a:extLst>
            </p:cNvPr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7339;p68">
              <a:extLst>
                <a:ext uri="{FF2B5EF4-FFF2-40B4-BE49-F238E27FC236}">
                  <a16:creationId xmlns:a16="http://schemas.microsoft.com/office/drawing/2014/main" id="{46B70947-3D15-85EC-F3AC-9E1C8D689FB8}"/>
                </a:ext>
              </a:extLst>
            </p:cNvPr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7340;p68">
              <a:extLst>
                <a:ext uri="{FF2B5EF4-FFF2-40B4-BE49-F238E27FC236}">
                  <a16:creationId xmlns:a16="http://schemas.microsoft.com/office/drawing/2014/main" id="{A43EFF4B-DC8B-E081-AA4F-CA0F5060B78F}"/>
                </a:ext>
              </a:extLst>
            </p:cNvPr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7341;p68">
              <a:extLst>
                <a:ext uri="{FF2B5EF4-FFF2-40B4-BE49-F238E27FC236}">
                  <a16:creationId xmlns:a16="http://schemas.microsoft.com/office/drawing/2014/main" id="{68DDD5E0-A5C4-FD58-F5F0-DFAB5C204C0E}"/>
                </a:ext>
              </a:extLst>
            </p:cNvPr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7342;p68">
              <a:extLst>
                <a:ext uri="{FF2B5EF4-FFF2-40B4-BE49-F238E27FC236}">
                  <a16:creationId xmlns:a16="http://schemas.microsoft.com/office/drawing/2014/main" id="{5889CABE-9790-3074-BA42-0931DA39CA5F}"/>
                </a:ext>
              </a:extLst>
            </p:cNvPr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7343;p68">
              <a:extLst>
                <a:ext uri="{FF2B5EF4-FFF2-40B4-BE49-F238E27FC236}">
                  <a16:creationId xmlns:a16="http://schemas.microsoft.com/office/drawing/2014/main" id="{915AFB76-FF50-ACA2-AFB6-E97D5654C314}"/>
                </a:ext>
              </a:extLst>
            </p:cNvPr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7344;p68">
              <a:extLst>
                <a:ext uri="{FF2B5EF4-FFF2-40B4-BE49-F238E27FC236}">
                  <a16:creationId xmlns:a16="http://schemas.microsoft.com/office/drawing/2014/main" id="{F0F84A61-EE83-2529-180E-C51A6D3F1AA0}"/>
                </a:ext>
              </a:extLst>
            </p:cNvPr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7345;p68">
              <a:extLst>
                <a:ext uri="{FF2B5EF4-FFF2-40B4-BE49-F238E27FC236}">
                  <a16:creationId xmlns:a16="http://schemas.microsoft.com/office/drawing/2014/main" id="{0A151669-43B7-8F18-A0C1-2105163E264C}"/>
                </a:ext>
              </a:extLst>
            </p:cNvPr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7346;p68">
              <a:extLst>
                <a:ext uri="{FF2B5EF4-FFF2-40B4-BE49-F238E27FC236}">
                  <a16:creationId xmlns:a16="http://schemas.microsoft.com/office/drawing/2014/main" id="{1962A81D-C430-AC81-574B-39345B9526E8}"/>
                </a:ext>
              </a:extLst>
            </p:cNvPr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7347;p68">
              <a:extLst>
                <a:ext uri="{FF2B5EF4-FFF2-40B4-BE49-F238E27FC236}">
                  <a16:creationId xmlns:a16="http://schemas.microsoft.com/office/drawing/2014/main" id="{DAF5EF6C-0732-AAA4-7416-10A43F12A297}"/>
                </a:ext>
              </a:extLst>
            </p:cNvPr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7348;p68">
              <a:extLst>
                <a:ext uri="{FF2B5EF4-FFF2-40B4-BE49-F238E27FC236}">
                  <a16:creationId xmlns:a16="http://schemas.microsoft.com/office/drawing/2014/main" id="{C0787B6F-F5EF-5980-FE18-A61749DBF975}"/>
                </a:ext>
              </a:extLst>
            </p:cNvPr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7349;p68">
              <a:extLst>
                <a:ext uri="{FF2B5EF4-FFF2-40B4-BE49-F238E27FC236}">
                  <a16:creationId xmlns:a16="http://schemas.microsoft.com/office/drawing/2014/main" id="{2946E52D-37D5-2524-0F75-98DB99013A34}"/>
                </a:ext>
              </a:extLst>
            </p:cNvPr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7350;p68">
              <a:extLst>
                <a:ext uri="{FF2B5EF4-FFF2-40B4-BE49-F238E27FC236}">
                  <a16:creationId xmlns:a16="http://schemas.microsoft.com/office/drawing/2014/main" id="{BA5A34D1-1A1E-E568-2541-395316957292}"/>
                </a:ext>
              </a:extLst>
            </p:cNvPr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7351;p68">
              <a:extLst>
                <a:ext uri="{FF2B5EF4-FFF2-40B4-BE49-F238E27FC236}">
                  <a16:creationId xmlns:a16="http://schemas.microsoft.com/office/drawing/2014/main" id="{41EDF586-3792-9CF3-8856-154DB03ECD19}"/>
                </a:ext>
              </a:extLst>
            </p:cNvPr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7352;p68">
              <a:extLst>
                <a:ext uri="{FF2B5EF4-FFF2-40B4-BE49-F238E27FC236}">
                  <a16:creationId xmlns:a16="http://schemas.microsoft.com/office/drawing/2014/main" id="{3CD956E7-E890-6525-AB03-E26CEB041CE3}"/>
                </a:ext>
              </a:extLst>
            </p:cNvPr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7353;p68">
              <a:extLst>
                <a:ext uri="{FF2B5EF4-FFF2-40B4-BE49-F238E27FC236}">
                  <a16:creationId xmlns:a16="http://schemas.microsoft.com/office/drawing/2014/main" id="{53286F76-5DC6-DF87-C950-C822CC16539F}"/>
                </a:ext>
              </a:extLst>
            </p:cNvPr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7354;p68">
              <a:extLst>
                <a:ext uri="{FF2B5EF4-FFF2-40B4-BE49-F238E27FC236}">
                  <a16:creationId xmlns:a16="http://schemas.microsoft.com/office/drawing/2014/main" id="{8F81709F-B64B-8358-CA16-D758C3DB01AA}"/>
                </a:ext>
              </a:extLst>
            </p:cNvPr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7355;p68">
              <a:extLst>
                <a:ext uri="{FF2B5EF4-FFF2-40B4-BE49-F238E27FC236}">
                  <a16:creationId xmlns:a16="http://schemas.microsoft.com/office/drawing/2014/main" id="{B9237D42-4F42-9CDC-464E-DB6A980129E7}"/>
                </a:ext>
              </a:extLst>
            </p:cNvPr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7356;p68">
              <a:extLst>
                <a:ext uri="{FF2B5EF4-FFF2-40B4-BE49-F238E27FC236}">
                  <a16:creationId xmlns:a16="http://schemas.microsoft.com/office/drawing/2014/main" id="{C8C67B01-2117-BF1E-43A8-B0F584B4D1DA}"/>
                </a:ext>
              </a:extLst>
            </p:cNvPr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7357;p68">
              <a:extLst>
                <a:ext uri="{FF2B5EF4-FFF2-40B4-BE49-F238E27FC236}">
                  <a16:creationId xmlns:a16="http://schemas.microsoft.com/office/drawing/2014/main" id="{4B1A1C2E-C898-8275-3F78-1D504B835CC6}"/>
                </a:ext>
              </a:extLst>
            </p:cNvPr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7358;p68">
              <a:extLst>
                <a:ext uri="{FF2B5EF4-FFF2-40B4-BE49-F238E27FC236}">
                  <a16:creationId xmlns:a16="http://schemas.microsoft.com/office/drawing/2014/main" id="{698655D8-24D1-1E42-A957-74930D68D546}"/>
                </a:ext>
              </a:extLst>
            </p:cNvPr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7359;p68">
              <a:extLst>
                <a:ext uri="{FF2B5EF4-FFF2-40B4-BE49-F238E27FC236}">
                  <a16:creationId xmlns:a16="http://schemas.microsoft.com/office/drawing/2014/main" id="{B57CE223-33DE-9705-E789-1A672677662B}"/>
                </a:ext>
              </a:extLst>
            </p:cNvPr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7360;p68">
              <a:extLst>
                <a:ext uri="{FF2B5EF4-FFF2-40B4-BE49-F238E27FC236}">
                  <a16:creationId xmlns:a16="http://schemas.microsoft.com/office/drawing/2014/main" id="{6E9E9B0B-FD44-A371-CB46-9D9C1DEBD044}"/>
                </a:ext>
              </a:extLst>
            </p:cNvPr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7361;p68">
              <a:extLst>
                <a:ext uri="{FF2B5EF4-FFF2-40B4-BE49-F238E27FC236}">
                  <a16:creationId xmlns:a16="http://schemas.microsoft.com/office/drawing/2014/main" id="{926CDEC9-ED45-D7D1-AF1E-C4FAF345D2E1}"/>
                </a:ext>
              </a:extLst>
            </p:cNvPr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7362;p68">
              <a:extLst>
                <a:ext uri="{FF2B5EF4-FFF2-40B4-BE49-F238E27FC236}">
                  <a16:creationId xmlns:a16="http://schemas.microsoft.com/office/drawing/2014/main" id="{A69907A8-95DF-A7A5-77BA-804FF35DFEDA}"/>
                </a:ext>
              </a:extLst>
            </p:cNvPr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7363;p68">
              <a:extLst>
                <a:ext uri="{FF2B5EF4-FFF2-40B4-BE49-F238E27FC236}">
                  <a16:creationId xmlns:a16="http://schemas.microsoft.com/office/drawing/2014/main" id="{3B87704B-2A23-4B0D-A032-BA4E66FBEE85}"/>
                </a:ext>
              </a:extLst>
            </p:cNvPr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7364;p68">
              <a:extLst>
                <a:ext uri="{FF2B5EF4-FFF2-40B4-BE49-F238E27FC236}">
                  <a16:creationId xmlns:a16="http://schemas.microsoft.com/office/drawing/2014/main" id="{9E5CBE39-F00C-D6B4-63F6-FD80878FEF97}"/>
                </a:ext>
              </a:extLst>
            </p:cNvPr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7365;p68">
              <a:extLst>
                <a:ext uri="{FF2B5EF4-FFF2-40B4-BE49-F238E27FC236}">
                  <a16:creationId xmlns:a16="http://schemas.microsoft.com/office/drawing/2014/main" id="{2708A4BD-71D6-C149-F087-73D6D5197EBA}"/>
                </a:ext>
              </a:extLst>
            </p:cNvPr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7366;p68">
              <a:extLst>
                <a:ext uri="{FF2B5EF4-FFF2-40B4-BE49-F238E27FC236}">
                  <a16:creationId xmlns:a16="http://schemas.microsoft.com/office/drawing/2014/main" id="{34461664-B59A-9043-FAEA-94A399A850CF}"/>
                </a:ext>
              </a:extLst>
            </p:cNvPr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7367;p68">
              <a:extLst>
                <a:ext uri="{FF2B5EF4-FFF2-40B4-BE49-F238E27FC236}">
                  <a16:creationId xmlns:a16="http://schemas.microsoft.com/office/drawing/2014/main" id="{871F7D58-8FA9-F0B7-4E81-D60E4821E52F}"/>
                </a:ext>
              </a:extLst>
            </p:cNvPr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7368;p68">
              <a:extLst>
                <a:ext uri="{FF2B5EF4-FFF2-40B4-BE49-F238E27FC236}">
                  <a16:creationId xmlns:a16="http://schemas.microsoft.com/office/drawing/2014/main" id="{E0622577-800F-6A60-7F80-D1F23D82C9A8}"/>
                </a:ext>
              </a:extLst>
            </p:cNvPr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7369;p68">
              <a:extLst>
                <a:ext uri="{FF2B5EF4-FFF2-40B4-BE49-F238E27FC236}">
                  <a16:creationId xmlns:a16="http://schemas.microsoft.com/office/drawing/2014/main" id="{613A1C8C-3A71-C7C2-2F2B-21A1EED4DC46}"/>
                </a:ext>
              </a:extLst>
            </p:cNvPr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7370;p68">
              <a:extLst>
                <a:ext uri="{FF2B5EF4-FFF2-40B4-BE49-F238E27FC236}">
                  <a16:creationId xmlns:a16="http://schemas.microsoft.com/office/drawing/2014/main" id="{7D7357FE-FFB7-7FCD-D58D-87D8E2E25AC4}"/>
                </a:ext>
              </a:extLst>
            </p:cNvPr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7371;p68">
              <a:extLst>
                <a:ext uri="{FF2B5EF4-FFF2-40B4-BE49-F238E27FC236}">
                  <a16:creationId xmlns:a16="http://schemas.microsoft.com/office/drawing/2014/main" id="{BA365DCD-6832-E08F-75EB-D7DEA7B37015}"/>
                </a:ext>
              </a:extLst>
            </p:cNvPr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7372;p68">
              <a:extLst>
                <a:ext uri="{FF2B5EF4-FFF2-40B4-BE49-F238E27FC236}">
                  <a16:creationId xmlns:a16="http://schemas.microsoft.com/office/drawing/2014/main" id="{BFD63972-E4BB-83A7-D62A-2A48D0D2B193}"/>
                </a:ext>
              </a:extLst>
            </p:cNvPr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7373;p68">
              <a:extLst>
                <a:ext uri="{FF2B5EF4-FFF2-40B4-BE49-F238E27FC236}">
                  <a16:creationId xmlns:a16="http://schemas.microsoft.com/office/drawing/2014/main" id="{1CB69559-F565-5860-2FF8-12D56A342344}"/>
                </a:ext>
              </a:extLst>
            </p:cNvPr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7374;p68">
              <a:extLst>
                <a:ext uri="{FF2B5EF4-FFF2-40B4-BE49-F238E27FC236}">
                  <a16:creationId xmlns:a16="http://schemas.microsoft.com/office/drawing/2014/main" id="{63CBCA47-540F-E8B7-57F9-CAAC5E1C6A82}"/>
                </a:ext>
              </a:extLst>
            </p:cNvPr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7375;p68">
              <a:extLst>
                <a:ext uri="{FF2B5EF4-FFF2-40B4-BE49-F238E27FC236}">
                  <a16:creationId xmlns:a16="http://schemas.microsoft.com/office/drawing/2014/main" id="{E9BF68D4-18F6-6143-0A93-4EC7A7D6CDF3}"/>
                </a:ext>
              </a:extLst>
            </p:cNvPr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7376;p68">
              <a:extLst>
                <a:ext uri="{FF2B5EF4-FFF2-40B4-BE49-F238E27FC236}">
                  <a16:creationId xmlns:a16="http://schemas.microsoft.com/office/drawing/2014/main" id="{433FFA83-0DE3-B06D-3C9F-F3ACCC1292C1}"/>
                </a:ext>
              </a:extLst>
            </p:cNvPr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7377;p68">
              <a:extLst>
                <a:ext uri="{FF2B5EF4-FFF2-40B4-BE49-F238E27FC236}">
                  <a16:creationId xmlns:a16="http://schemas.microsoft.com/office/drawing/2014/main" id="{DDEFDDA6-30F2-0A6C-9C50-BC7F8C9B6DAF}"/>
                </a:ext>
              </a:extLst>
            </p:cNvPr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7378;p68">
              <a:extLst>
                <a:ext uri="{FF2B5EF4-FFF2-40B4-BE49-F238E27FC236}">
                  <a16:creationId xmlns:a16="http://schemas.microsoft.com/office/drawing/2014/main" id="{30C1AD01-ACDB-BCC3-F457-805B8C76971F}"/>
                </a:ext>
              </a:extLst>
            </p:cNvPr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7379;p68">
              <a:extLst>
                <a:ext uri="{FF2B5EF4-FFF2-40B4-BE49-F238E27FC236}">
                  <a16:creationId xmlns:a16="http://schemas.microsoft.com/office/drawing/2014/main" id="{7DB76997-5620-E4BF-BA85-173198F3474D}"/>
                </a:ext>
              </a:extLst>
            </p:cNvPr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7380;p68">
              <a:extLst>
                <a:ext uri="{FF2B5EF4-FFF2-40B4-BE49-F238E27FC236}">
                  <a16:creationId xmlns:a16="http://schemas.microsoft.com/office/drawing/2014/main" id="{65AFF965-2B8A-F8DD-B808-BE4C6A3784C5}"/>
                </a:ext>
              </a:extLst>
            </p:cNvPr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7381;p68">
              <a:extLst>
                <a:ext uri="{FF2B5EF4-FFF2-40B4-BE49-F238E27FC236}">
                  <a16:creationId xmlns:a16="http://schemas.microsoft.com/office/drawing/2014/main" id="{A2FB4299-D3F5-CDD7-2AF4-6650F50E8096}"/>
                </a:ext>
              </a:extLst>
            </p:cNvPr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7382;p68">
              <a:extLst>
                <a:ext uri="{FF2B5EF4-FFF2-40B4-BE49-F238E27FC236}">
                  <a16:creationId xmlns:a16="http://schemas.microsoft.com/office/drawing/2014/main" id="{43C7CFA2-4CF5-614C-51AD-BC94DFBB28B0}"/>
                </a:ext>
              </a:extLst>
            </p:cNvPr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7383;p68">
              <a:extLst>
                <a:ext uri="{FF2B5EF4-FFF2-40B4-BE49-F238E27FC236}">
                  <a16:creationId xmlns:a16="http://schemas.microsoft.com/office/drawing/2014/main" id="{EFA6DD03-2ADB-1BC8-998F-E96DE44C8A77}"/>
                </a:ext>
              </a:extLst>
            </p:cNvPr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7384;p68">
              <a:extLst>
                <a:ext uri="{FF2B5EF4-FFF2-40B4-BE49-F238E27FC236}">
                  <a16:creationId xmlns:a16="http://schemas.microsoft.com/office/drawing/2014/main" id="{4A8480FB-7475-B49A-105D-6D946E4B3DA9}"/>
                </a:ext>
              </a:extLst>
            </p:cNvPr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7385;p68">
              <a:extLst>
                <a:ext uri="{FF2B5EF4-FFF2-40B4-BE49-F238E27FC236}">
                  <a16:creationId xmlns:a16="http://schemas.microsoft.com/office/drawing/2014/main" id="{612DFA73-669D-3528-B1C2-1677A2127963}"/>
                </a:ext>
              </a:extLst>
            </p:cNvPr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7386;p68">
              <a:extLst>
                <a:ext uri="{FF2B5EF4-FFF2-40B4-BE49-F238E27FC236}">
                  <a16:creationId xmlns:a16="http://schemas.microsoft.com/office/drawing/2014/main" id="{F582BA28-BBCC-5197-DD36-36BC9AA6AEC8}"/>
                </a:ext>
              </a:extLst>
            </p:cNvPr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7387;p68">
              <a:extLst>
                <a:ext uri="{FF2B5EF4-FFF2-40B4-BE49-F238E27FC236}">
                  <a16:creationId xmlns:a16="http://schemas.microsoft.com/office/drawing/2014/main" id="{72F29BC3-34F7-9EAA-8A84-FDD40C6BF5C1}"/>
                </a:ext>
              </a:extLst>
            </p:cNvPr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7388;p68">
              <a:extLst>
                <a:ext uri="{FF2B5EF4-FFF2-40B4-BE49-F238E27FC236}">
                  <a16:creationId xmlns:a16="http://schemas.microsoft.com/office/drawing/2014/main" id="{18E23F71-12D8-CA9F-EEAA-1BCE0804AA07}"/>
                </a:ext>
              </a:extLst>
            </p:cNvPr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7389;p68">
              <a:extLst>
                <a:ext uri="{FF2B5EF4-FFF2-40B4-BE49-F238E27FC236}">
                  <a16:creationId xmlns:a16="http://schemas.microsoft.com/office/drawing/2014/main" id="{A0E50E8D-EADC-E20B-38DA-5E3E4CD3A631}"/>
                </a:ext>
              </a:extLst>
            </p:cNvPr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7390;p68">
              <a:extLst>
                <a:ext uri="{FF2B5EF4-FFF2-40B4-BE49-F238E27FC236}">
                  <a16:creationId xmlns:a16="http://schemas.microsoft.com/office/drawing/2014/main" id="{633CD98A-0D52-3F83-4F9B-702874A19224}"/>
                </a:ext>
              </a:extLst>
            </p:cNvPr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7391;p68">
              <a:extLst>
                <a:ext uri="{FF2B5EF4-FFF2-40B4-BE49-F238E27FC236}">
                  <a16:creationId xmlns:a16="http://schemas.microsoft.com/office/drawing/2014/main" id="{39A89A69-BE8E-BEE7-FE14-621EEF68E0B4}"/>
                </a:ext>
              </a:extLst>
            </p:cNvPr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7392;p68">
              <a:extLst>
                <a:ext uri="{FF2B5EF4-FFF2-40B4-BE49-F238E27FC236}">
                  <a16:creationId xmlns:a16="http://schemas.microsoft.com/office/drawing/2014/main" id="{A3D3331D-909C-0519-92B8-C541FB723B55}"/>
                </a:ext>
              </a:extLst>
            </p:cNvPr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7393;p68">
              <a:extLst>
                <a:ext uri="{FF2B5EF4-FFF2-40B4-BE49-F238E27FC236}">
                  <a16:creationId xmlns:a16="http://schemas.microsoft.com/office/drawing/2014/main" id="{84CC9E44-D622-DEE3-AD93-F4E977A5419B}"/>
                </a:ext>
              </a:extLst>
            </p:cNvPr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7394;p68">
              <a:extLst>
                <a:ext uri="{FF2B5EF4-FFF2-40B4-BE49-F238E27FC236}">
                  <a16:creationId xmlns:a16="http://schemas.microsoft.com/office/drawing/2014/main" id="{26B1A4AF-196F-BA3A-B913-7232E7999642}"/>
                </a:ext>
              </a:extLst>
            </p:cNvPr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7395;p68">
              <a:extLst>
                <a:ext uri="{FF2B5EF4-FFF2-40B4-BE49-F238E27FC236}">
                  <a16:creationId xmlns:a16="http://schemas.microsoft.com/office/drawing/2014/main" id="{09FD8177-39CE-7063-1F3A-3EECDA545EDD}"/>
                </a:ext>
              </a:extLst>
            </p:cNvPr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7396;p68">
              <a:extLst>
                <a:ext uri="{FF2B5EF4-FFF2-40B4-BE49-F238E27FC236}">
                  <a16:creationId xmlns:a16="http://schemas.microsoft.com/office/drawing/2014/main" id="{79828809-C7F0-F7C4-DC31-11976661CEA9}"/>
                </a:ext>
              </a:extLst>
            </p:cNvPr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7397;p68">
              <a:extLst>
                <a:ext uri="{FF2B5EF4-FFF2-40B4-BE49-F238E27FC236}">
                  <a16:creationId xmlns:a16="http://schemas.microsoft.com/office/drawing/2014/main" id="{8C897C32-6117-2A37-4061-51EF27CBA30A}"/>
                </a:ext>
              </a:extLst>
            </p:cNvPr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7398;p68">
              <a:extLst>
                <a:ext uri="{FF2B5EF4-FFF2-40B4-BE49-F238E27FC236}">
                  <a16:creationId xmlns:a16="http://schemas.microsoft.com/office/drawing/2014/main" id="{A4B27607-E7DD-8955-5C2F-9634457114FE}"/>
                </a:ext>
              </a:extLst>
            </p:cNvPr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7399;p68">
              <a:extLst>
                <a:ext uri="{FF2B5EF4-FFF2-40B4-BE49-F238E27FC236}">
                  <a16:creationId xmlns:a16="http://schemas.microsoft.com/office/drawing/2014/main" id="{1A1BDFC1-CF90-0F70-5B65-ACC417D0FDCF}"/>
                </a:ext>
              </a:extLst>
            </p:cNvPr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7400;p68">
              <a:extLst>
                <a:ext uri="{FF2B5EF4-FFF2-40B4-BE49-F238E27FC236}">
                  <a16:creationId xmlns:a16="http://schemas.microsoft.com/office/drawing/2014/main" id="{BD4F70CD-2B56-67D6-D5F8-8F25775C2466}"/>
                </a:ext>
              </a:extLst>
            </p:cNvPr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7401;p68">
              <a:extLst>
                <a:ext uri="{FF2B5EF4-FFF2-40B4-BE49-F238E27FC236}">
                  <a16:creationId xmlns:a16="http://schemas.microsoft.com/office/drawing/2014/main" id="{CC2598D7-BF09-76A9-833E-072A84042075}"/>
                </a:ext>
              </a:extLst>
            </p:cNvPr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7402;p68">
              <a:extLst>
                <a:ext uri="{FF2B5EF4-FFF2-40B4-BE49-F238E27FC236}">
                  <a16:creationId xmlns:a16="http://schemas.microsoft.com/office/drawing/2014/main" id="{9D0FC7BA-0D2F-84D4-17DD-816BC1AF4297}"/>
                </a:ext>
              </a:extLst>
            </p:cNvPr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7403;p68">
              <a:extLst>
                <a:ext uri="{FF2B5EF4-FFF2-40B4-BE49-F238E27FC236}">
                  <a16:creationId xmlns:a16="http://schemas.microsoft.com/office/drawing/2014/main" id="{D1D88333-98C4-C9A5-99D8-65BA391F7E4C}"/>
                </a:ext>
              </a:extLst>
            </p:cNvPr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7404;p68">
              <a:extLst>
                <a:ext uri="{FF2B5EF4-FFF2-40B4-BE49-F238E27FC236}">
                  <a16:creationId xmlns:a16="http://schemas.microsoft.com/office/drawing/2014/main" id="{D73F1519-EEE9-499D-8519-6734027EC9E4}"/>
                </a:ext>
              </a:extLst>
            </p:cNvPr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7405;p68">
              <a:extLst>
                <a:ext uri="{FF2B5EF4-FFF2-40B4-BE49-F238E27FC236}">
                  <a16:creationId xmlns:a16="http://schemas.microsoft.com/office/drawing/2014/main" id="{A6D25E52-DAC0-15DD-7D7C-A979E855EAC5}"/>
                </a:ext>
              </a:extLst>
            </p:cNvPr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7406;p68">
              <a:extLst>
                <a:ext uri="{FF2B5EF4-FFF2-40B4-BE49-F238E27FC236}">
                  <a16:creationId xmlns:a16="http://schemas.microsoft.com/office/drawing/2014/main" id="{188D00DD-E588-3FF3-85E6-27667F786F41}"/>
                </a:ext>
              </a:extLst>
            </p:cNvPr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7407;p68">
              <a:extLst>
                <a:ext uri="{FF2B5EF4-FFF2-40B4-BE49-F238E27FC236}">
                  <a16:creationId xmlns:a16="http://schemas.microsoft.com/office/drawing/2014/main" id="{720D0B01-122C-07BF-4EFE-BA3E2C453E3A}"/>
                </a:ext>
              </a:extLst>
            </p:cNvPr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7408;p68">
              <a:extLst>
                <a:ext uri="{FF2B5EF4-FFF2-40B4-BE49-F238E27FC236}">
                  <a16:creationId xmlns:a16="http://schemas.microsoft.com/office/drawing/2014/main" id="{F2202F6E-CB95-473D-76E4-03307412EDC5}"/>
                </a:ext>
              </a:extLst>
            </p:cNvPr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7409;p68">
              <a:extLst>
                <a:ext uri="{FF2B5EF4-FFF2-40B4-BE49-F238E27FC236}">
                  <a16:creationId xmlns:a16="http://schemas.microsoft.com/office/drawing/2014/main" id="{52C3AC17-DD1D-9C43-1550-550D7ED136D0}"/>
                </a:ext>
              </a:extLst>
            </p:cNvPr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7410;p68">
              <a:extLst>
                <a:ext uri="{FF2B5EF4-FFF2-40B4-BE49-F238E27FC236}">
                  <a16:creationId xmlns:a16="http://schemas.microsoft.com/office/drawing/2014/main" id="{3A0B0988-4612-FA7D-791A-B27D43FF67B4}"/>
                </a:ext>
              </a:extLst>
            </p:cNvPr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7411;p68">
              <a:extLst>
                <a:ext uri="{FF2B5EF4-FFF2-40B4-BE49-F238E27FC236}">
                  <a16:creationId xmlns:a16="http://schemas.microsoft.com/office/drawing/2014/main" id="{6E26AAC3-EE83-58EB-B7D3-AD41305C99D0}"/>
                </a:ext>
              </a:extLst>
            </p:cNvPr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7412;p68">
              <a:extLst>
                <a:ext uri="{FF2B5EF4-FFF2-40B4-BE49-F238E27FC236}">
                  <a16:creationId xmlns:a16="http://schemas.microsoft.com/office/drawing/2014/main" id="{CD804C63-BE63-995C-1DE1-5159152B4FFE}"/>
                </a:ext>
              </a:extLst>
            </p:cNvPr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7413;p68">
              <a:extLst>
                <a:ext uri="{FF2B5EF4-FFF2-40B4-BE49-F238E27FC236}">
                  <a16:creationId xmlns:a16="http://schemas.microsoft.com/office/drawing/2014/main" id="{26C2B69E-9372-6F27-46A5-7901CA7CBC1D}"/>
                </a:ext>
              </a:extLst>
            </p:cNvPr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7414;p68">
              <a:extLst>
                <a:ext uri="{FF2B5EF4-FFF2-40B4-BE49-F238E27FC236}">
                  <a16:creationId xmlns:a16="http://schemas.microsoft.com/office/drawing/2014/main" id="{36996646-131C-8DAA-ED7C-195F8F32CCF2}"/>
                </a:ext>
              </a:extLst>
            </p:cNvPr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7415;p68">
              <a:extLst>
                <a:ext uri="{FF2B5EF4-FFF2-40B4-BE49-F238E27FC236}">
                  <a16:creationId xmlns:a16="http://schemas.microsoft.com/office/drawing/2014/main" id="{3B94982B-469B-9DAF-A00A-7B6770BF401E}"/>
                </a:ext>
              </a:extLst>
            </p:cNvPr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7416;p68">
              <a:extLst>
                <a:ext uri="{FF2B5EF4-FFF2-40B4-BE49-F238E27FC236}">
                  <a16:creationId xmlns:a16="http://schemas.microsoft.com/office/drawing/2014/main" id="{BFED497C-CE05-9135-A34D-2137DEB36E47}"/>
                </a:ext>
              </a:extLst>
            </p:cNvPr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7417;p68">
              <a:extLst>
                <a:ext uri="{FF2B5EF4-FFF2-40B4-BE49-F238E27FC236}">
                  <a16:creationId xmlns:a16="http://schemas.microsoft.com/office/drawing/2014/main" id="{E8D4D2BF-8B4C-6899-661B-0B89240040DD}"/>
                </a:ext>
              </a:extLst>
            </p:cNvPr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7418;p68">
              <a:extLst>
                <a:ext uri="{FF2B5EF4-FFF2-40B4-BE49-F238E27FC236}">
                  <a16:creationId xmlns:a16="http://schemas.microsoft.com/office/drawing/2014/main" id="{070D5D8B-E4C3-04F0-9F2B-34D7C51211BA}"/>
                </a:ext>
              </a:extLst>
            </p:cNvPr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7419;p68">
              <a:extLst>
                <a:ext uri="{FF2B5EF4-FFF2-40B4-BE49-F238E27FC236}">
                  <a16:creationId xmlns:a16="http://schemas.microsoft.com/office/drawing/2014/main" id="{09F10A4C-6839-8676-0B2C-A901043A3FA8}"/>
                </a:ext>
              </a:extLst>
            </p:cNvPr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7420;p68">
              <a:extLst>
                <a:ext uri="{FF2B5EF4-FFF2-40B4-BE49-F238E27FC236}">
                  <a16:creationId xmlns:a16="http://schemas.microsoft.com/office/drawing/2014/main" id="{11346626-BB8E-F807-BFB3-918364C4252D}"/>
                </a:ext>
              </a:extLst>
            </p:cNvPr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7421;p68">
              <a:extLst>
                <a:ext uri="{FF2B5EF4-FFF2-40B4-BE49-F238E27FC236}">
                  <a16:creationId xmlns:a16="http://schemas.microsoft.com/office/drawing/2014/main" id="{6693B2A7-CBC8-DF53-DB4E-D38B2AB45DE2}"/>
                </a:ext>
              </a:extLst>
            </p:cNvPr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7422;p68">
              <a:extLst>
                <a:ext uri="{FF2B5EF4-FFF2-40B4-BE49-F238E27FC236}">
                  <a16:creationId xmlns:a16="http://schemas.microsoft.com/office/drawing/2014/main" id="{9760530D-9A5B-9A27-478C-6949EC45CBB6}"/>
                </a:ext>
              </a:extLst>
            </p:cNvPr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7423;p68">
              <a:extLst>
                <a:ext uri="{FF2B5EF4-FFF2-40B4-BE49-F238E27FC236}">
                  <a16:creationId xmlns:a16="http://schemas.microsoft.com/office/drawing/2014/main" id="{0E660451-A3AC-FDF4-E466-AF39A4478071}"/>
                </a:ext>
              </a:extLst>
            </p:cNvPr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7424;p68">
              <a:extLst>
                <a:ext uri="{FF2B5EF4-FFF2-40B4-BE49-F238E27FC236}">
                  <a16:creationId xmlns:a16="http://schemas.microsoft.com/office/drawing/2014/main" id="{B5010781-B0CB-6E59-47FE-7C0093052785}"/>
                </a:ext>
              </a:extLst>
            </p:cNvPr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7425;p68">
              <a:extLst>
                <a:ext uri="{FF2B5EF4-FFF2-40B4-BE49-F238E27FC236}">
                  <a16:creationId xmlns:a16="http://schemas.microsoft.com/office/drawing/2014/main" id="{6060AC7A-F3A5-ABEF-CB71-CEB29D671E69}"/>
                </a:ext>
              </a:extLst>
            </p:cNvPr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7426;p68">
              <a:extLst>
                <a:ext uri="{FF2B5EF4-FFF2-40B4-BE49-F238E27FC236}">
                  <a16:creationId xmlns:a16="http://schemas.microsoft.com/office/drawing/2014/main" id="{76BC80AE-CF03-BBFF-EC70-08B7AE2BBC3C}"/>
                </a:ext>
              </a:extLst>
            </p:cNvPr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7427;p68">
              <a:extLst>
                <a:ext uri="{FF2B5EF4-FFF2-40B4-BE49-F238E27FC236}">
                  <a16:creationId xmlns:a16="http://schemas.microsoft.com/office/drawing/2014/main" id="{692CDD42-DE7C-33C8-1A14-C148CEAA0622}"/>
                </a:ext>
              </a:extLst>
            </p:cNvPr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7428;p68">
              <a:extLst>
                <a:ext uri="{FF2B5EF4-FFF2-40B4-BE49-F238E27FC236}">
                  <a16:creationId xmlns:a16="http://schemas.microsoft.com/office/drawing/2014/main" id="{85103B30-62A0-C6C0-1AFD-856214D6A5DB}"/>
                </a:ext>
              </a:extLst>
            </p:cNvPr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7429;p68">
              <a:extLst>
                <a:ext uri="{FF2B5EF4-FFF2-40B4-BE49-F238E27FC236}">
                  <a16:creationId xmlns:a16="http://schemas.microsoft.com/office/drawing/2014/main" id="{962FE498-CB26-3029-C9C8-6DDD5207E221}"/>
                </a:ext>
              </a:extLst>
            </p:cNvPr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7430;p68">
              <a:extLst>
                <a:ext uri="{FF2B5EF4-FFF2-40B4-BE49-F238E27FC236}">
                  <a16:creationId xmlns:a16="http://schemas.microsoft.com/office/drawing/2014/main" id="{63EEEE79-CB4B-0B85-FA3B-030E8864179E}"/>
                </a:ext>
              </a:extLst>
            </p:cNvPr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7431;p68">
              <a:extLst>
                <a:ext uri="{FF2B5EF4-FFF2-40B4-BE49-F238E27FC236}">
                  <a16:creationId xmlns:a16="http://schemas.microsoft.com/office/drawing/2014/main" id="{F09C0226-2175-A480-159B-C4E9895B7E40}"/>
                </a:ext>
              </a:extLst>
            </p:cNvPr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7432;p68">
              <a:extLst>
                <a:ext uri="{FF2B5EF4-FFF2-40B4-BE49-F238E27FC236}">
                  <a16:creationId xmlns:a16="http://schemas.microsoft.com/office/drawing/2014/main" id="{78311EDC-926F-A238-FF24-C058A173794B}"/>
                </a:ext>
              </a:extLst>
            </p:cNvPr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7433;p68">
              <a:extLst>
                <a:ext uri="{FF2B5EF4-FFF2-40B4-BE49-F238E27FC236}">
                  <a16:creationId xmlns:a16="http://schemas.microsoft.com/office/drawing/2014/main" id="{24E2F28C-F31C-3DFF-5987-FBBC41090373}"/>
                </a:ext>
              </a:extLst>
            </p:cNvPr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7434;p68">
              <a:extLst>
                <a:ext uri="{FF2B5EF4-FFF2-40B4-BE49-F238E27FC236}">
                  <a16:creationId xmlns:a16="http://schemas.microsoft.com/office/drawing/2014/main" id="{F6A4C733-164E-A731-B7AE-682D1848A754}"/>
                </a:ext>
              </a:extLst>
            </p:cNvPr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7435;p68">
              <a:extLst>
                <a:ext uri="{FF2B5EF4-FFF2-40B4-BE49-F238E27FC236}">
                  <a16:creationId xmlns:a16="http://schemas.microsoft.com/office/drawing/2014/main" id="{FDDAEA15-5D88-C789-830A-3616094DD1F6}"/>
                </a:ext>
              </a:extLst>
            </p:cNvPr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7436;p68">
              <a:extLst>
                <a:ext uri="{FF2B5EF4-FFF2-40B4-BE49-F238E27FC236}">
                  <a16:creationId xmlns:a16="http://schemas.microsoft.com/office/drawing/2014/main" id="{198B0F38-CCA6-75EA-8B0D-C724C55C8B96}"/>
                </a:ext>
              </a:extLst>
            </p:cNvPr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7437;p68">
              <a:extLst>
                <a:ext uri="{FF2B5EF4-FFF2-40B4-BE49-F238E27FC236}">
                  <a16:creationId xmlns:a16="http://schemas.microsoft.com/office/drawing/2014/main" id="{CA004120-2CE7-9AA2-3B3F-FC9B811E0FD5}"/>
                </a:ext>
              </a:extLst>
            </p:cNvPr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7438;p68">
              <a:extLst>
                <a:ext uri="{FF2B5EF4-FFF2-40B4-BE49-F238E27FC236}">
                  <a16:creationId xmlns:a16="http://schemas.microsoft.com/office/drawing/2014/main" id="{A5269EC4-3A52-D1A5-139A-6E58702CF53D}"/>
                </a:ext>
              </a:extLst>
            </p:cNvPr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7439;p68">
              <a:extLst>
                <a:ext uri="{FF2B5EF4-FFF2-40B4-BE49-F238E27FC236}">
                  <a16:creationId xmlns:a16="http://schemas.microsoft.com/office/drawing/2014/main" id="{1BC8515F-7164-42E5-91AF-14F8D3158103}"/>
                </a:ext>
              </a:extLst>
            </p:cNvPr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7440;p68">
              <a:extLst>
                <a:ext uri="{FF2B5EF4-FFF2-40B4-BE49-F238E27FC236}">
                  <a16:creationId xmlns:a16="http://schemas.microsoft.com/office/drawing/2014/main" id="{7B7DC029-CAD6-6670-20D5-537F59CEA8D3}"/>
                </a:ext>
              </a:extLst>
            </p:cNvPr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7441;p68">
              <a:extLst>
                <a:ext uri="{FF2B5EF4-FFF2-40B4-BE49-F238E27FC236}">
                  <a16:creationId xmlns:a16="http://schemas.microsoft.com/office/drawing/2014/main" id="{F391B564-2A56-22D3-3148-F65E62299C79}"/>
                </a:ext>
              </a:extLst>
            </p:cNvPr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7442;p68">
              <a:extLst>
                <a:ext uri="{FF2B5EF4-FFF2-40B4-BE49-F238E27FC236}">
                  <a16:creationId xmlns:a16="http://schemas.microsoft.com/office/drawing/2014/main" id="{2D146E85-98EF-5CD1-7975-BE4821CDAB98}"/>
                </a:ext>
              </a:extLst>
            </p:cNvPr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7443;p68">
              <a:extLst>
                <a:ext uri="{FF2B5EF4-FFF2-40B4-BE49-F238E27FC236}">
                  <a16:creationId xmlns:a16="http://schemas.microsoft.com/office/drawing/2014/main" id="{21E5CFC1-CD6C-0D92-4A2B-F230E9D9D9FF}"/>
                </a:ext>
              </a:extLst>
            </p:cNvPr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7444;p68">
              <a:extLst>
                <a:ext uri="{FF2B5EF4-FFF2-40B4-BE49-F238E27FC236}">
                  <a16:creationId xmlns:a16="http://schemas.microsoft.com/office/drawing/2014/main" id="{C28A9ABD-F352-A61C-6DB1-A0551C892D03}"/>
                </a:ext>
              </a:extLst>
            </p:cNvPr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7445;p68">
              <a:extLst>
                <a:ext uri="{FF2B5EF4-FFF2-40B4-BE49-F238E27FC236}">
                  <a16:creationId xmlns:a16="http://schemas.microsoft.com/office/drawing/2014/main" id="{7F472AC6-F362-8F1E-0A68-D1B00354EE3B}"/>
                </a:ext>
              </a:extLst>
            </p:cNvPr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7446;p68">
              <a:extLst>
                <a:ext uri="{FF2B5EF4-FFF2-40B4-BE49-F238E27FC236}">
                  <a16:creationId xmlns:a16="http://schemas.microsoft.com/office/drawing/2014/main" id="{705CB08A-A171-3B29-010B-B9AD7B35671F}"/>
                </a:ext>
              </a:extLst>
            </p:cNvPr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7447;p68">
              <a:extLst>
                <a:ext uri="{FF2B5EF4-FFF2-40B4-BE49-F238E27FC236}">
                  <a16:creationId xmlns:a16="http://schemas.microsoft.com/office/drawing/2014/main" id="{F256B5AF-5A31-B55F-92CB-92FA5BADE47E}"/>
                </a:ext>
              </a:extLst>
            </p:cNvPr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7448;p68">
              <a:extLst>
                <a:ext uri="{FF2B5EF4-FFF2-40B4-BE49-F238E27FC236}">
                  <a16:creationId xmlns:a16="http://schemas.microsoft.com/office/drawing/2014/main" id="{4F2C8287-70E4-27AB-5F15-287BC809A522}"/>
                </a:ext>
              </a:extLst>
            </p:cNvPr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7449;p68">
              <a:extLst>
                <a:ext uri="{FF2B5EF4-FFF2-40B4-BE49-F238E27FC236}">
                  <a16:creationId xmlns:a16="http://schemas.microsoft.com/office/drawing/2014/main" id="{0B465DAC-688B-E35B-3B83-84826E80E6FF}"/>
                </a:ext>
              </a:extLst>
            </p:cNvPr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7450;p68">
              <a:extLst>
                <a:ext uri="{FF2B5EF4-FFF2-40B4-BE49-F238E27FC236}">
                  <a16:creationId xmlns:a16="http://schemas.microsoft.com/office/drawing/2014/main" id="{AFF828CB-64A3-68CA-DE1C-17370CA1BF12}"/>
                </a:ext>
              </a:extLst>
            </p:cNvPr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7451;p68">
              <a:extLst>
                <a:ext uri="{FF2B5EF4-FFF2-40B4-BE49-F238E27FC236}">
                  <a16:creationId xmlns:a16="http://schemas.microsoft.com/office/drawing/2014/main" id="{A14B2083-04E0-4203-5E14-F2644DDA1EE6}"/>
                </a:ext>
              </a:extLst>
            </p:cNvPr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7452;p68">
              <a:extLst>
                <a:ext uri="{FF2B5EF4-FFF2-40B4-BE49-F238E27FC236}">
                  <a16:creationId xmlns:a16="http://schemas.microsoft.com/office/drawing/2014/main" id="{E29D2B3A-12C3-2275-7149-68DDAA2C9242}"/>
                </a:ext>
              </a:extLst>
            </p:cNvPr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7453;p68">
              <a:extLst>
                <a:ext uri="{FF2B5EF4-FFF2-40B4-BE49-F238E27FC236}">
                  <a16:creationId xmlns:a16="http://schemas.microsoft.com/office/drawing/2014/main" id="{A950A6F1-40C9-0B7C-B8AB-B3B4040AC799}"/>
                </a:ext>
              </a:extLst>
            </p:cNvPr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7454;p68">
              <a:extLst>
                <a:ext uri="{FF2B5EF4-FFF2-40B4-BE49-F238E27FC236}">
                  <a16:creationId xmlns:a16="http://schemas.microsoft.com/office/drawing/2014/main" id="{45E457E4-6A1A-1657-3233-5FB83264FDA8}"/>
                </a:ext>
              </a:extLst>
            </p:cNvPr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7455;p68">
              <a:extLst>
                <a:ext uri="{FF2B5EF4-FFF2-40B4-BE49-F238E27FC236}">
                  <a16:creationId xmlns:a16="http://schemas.microsoft.com/office/drawing/2014/main" id="{AD9F9C47-7A0E-125E-24ED-AF8E7C4EB246}"/>
                </a:ext>
              </a:extLst>
            </p:cNvPr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7456;p68">
              <a:extLst>
                <a:ext uri="{FF2B5EF4-FFF2-40B4-BE49-F238E27FC236}">
                  <a16:creationId xmlns:a16="http://schemas.microsoft.com/office/drawing/2014/main" id="{AD3C307D-B67F-872F-99EF-3463E2670564}"/>
                </a:ext>
              </a:extLst>
            </p:cNvPr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7457;p68">
              <a:extLst>
                <a:ext uri="{FF2B5EF4-FFF2-40B4-BE49-F238E27FC236}">
                  <a16:creationId xmlns:a16="http://schemas.microsoft.com/office/drawing/2014/main" id="{1E4A3F5B-867C-BCB5-4000-3969C1E86502}"/>
                </a:ext>
              </a:extLst>
            </p:cNvPr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7458;p68">
              <a:extLst>
                <a:ext uri="{FF2B5EF4-FFF2-40B4-BE49-F238E27FC236}">
                  <a16:creationId xmlns:a16="http://schemas.microsoft.com/office/drawing/2014/main" id="{F4EF782D-D9B1-9138-14A0-7485D432F61D}"/>
                </a:ext>
              </a:extLst>
            </p:cNvPr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7459;p68">
              <a:extLst>
                <a:ext uri="{FF2B5EF4-FFF2-40B4-BE49-F238E27FC236}">
                  <a16:creationId xmlns:a16="http://schemas.microsoft.com/office/drawing/2014/main" id="{A19BEB0B-C493-68E1-03BC-924E6B859286}"/>
                </a:ext>
              </a:extLst>
            </p:cNvPr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7460;p68">
              <a:extLst>
                <a:ext uri="{FF2B5EF4-FFF2-40B4-BE49-F238E27FC236}">
                  <a16:creationId xmlns:a16="http://schemas.microsoft.com/office/drawing/2014/main" id="{226AFE73-E92D-E3FE-30CC-B026BFC3803E}"/>
                </a:ext>
              </a:extLst>
            </p:cNvPr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7461;p68">
              <a:extLst>
                <a:ext uri="{FF2B5EF4-FFF2-40B4-BE49-F238E27FC236}">
                  <a16:creationId xmlns:a16="http://schemas.microsoft.com/office/drawing/2014/main" id="{A051697F-1117-9319-B578-71315CBB0B0B}"/>
                </a:ext>
              </a:extLst>
            </p:cNvPr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7462;p68">
              <a:extLst>
                <a:ext uri="{FF2B5EF4-FFF2-40B4-BE49-F238E27FC236}">
                  <a16:creationId xmlns:a16="http://schemas.microsoft.com/office/drawing/2014/main" id="{D53BB1F5-C977-A86D-4713-F0BE3967E8DC}"/>
                </a:ext>
              </a:extLst>
            </p:cNvPr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7463;p68">
              <a:extLst>
                <a:ext uri="{FF2B5EF4-FFF2-40B4-BE49-F238E27FC236}">
                  <a16:creationId xmlns:a16="http://schemas.microsoft.com/office/drawing/2014/main" id="{477F5C37-ADE4-EA81-CEED-9F58B2AE4EC8}"/>
                </a:ext>
              </a:extLst>
            </p:cNvPr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7464;p68">
              <a:extLst>
                <a:ext uri="{FF2B5EF4-FFF2-40B4-BE49-F238E27FC236}">
                  <a16:creationId xmlns:a16="http://schemas.microsoft.com/office/drawing/2014/main" id="{24AAD859-BF4B-1954-3F4E-252CF33CEACC}"/>
                </a:ext>
              </a:extLst>
            </p:cNvPr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7465;p68">
              <a:extLst>
                <a:ext uri="{FF2B5EF4-FFF2-40B4-BE49-F238E27FC236}">
                  <a16:creationId xmlns:a16="http://schemas.microsoft.com/office/drawing/2014/main" id="{9E6F1BD0-37AC-DBDA-D5F2-8D18EB9642AA}"/>
                </a:ext>
              </a:extLst>
            </p:cNvPr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7466;p68">
              <a:extLst>
                <a:ext uri="{FF2B5EF4-FFF2-40B4-BE49-F238E27FC236}">
                  <a16:creationId xmlns:a16="http://schemas.microsoft.com/office/drawing/2014/main" id="{D39CDBCE-831F-C914-2CF4-5B31B01D6701}"/>
                </a:ext>
              </a:extLst>
            </p:cNvPr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7467;p68">
              <a:extLst>
                <a:ext uri="{FF2B5EF4-FFF2-40B4-BE49-F238E27FC236}">
                  <a16:creationId xmlns:a16="http://schemas.microsoft.com/office/drawing/2014/main" id="{5DE1942D-F2AA-858D-F7A8-9E02947CADEE}"/>
                </a:ext>
              </a:extLst>
            </p:cNvPr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7468;p68">
              <a:extLst>
                <a:ext uri="{FF2B5EF4-FFF2-40B4-BE49-F238E27FC236}">
                  <a16:creationId xmlns:a16="http://schemas.microsoft.com/office/drawing/2014/main" id="{9A563B93-1E22-BA97-FD21-6F2C832EF5DF}"/>
                </a:ext>
              </a:extLst>
            </p:cNvPr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7469;p68">
              <a:extLst>
                <a:ext uri="{FF2B5EF4-FFF2-40B4-BE49-F238E27FC236}">
                  <a16:creationId xmlns:a16="http://schemas.microsoft.com/office/drawing/2014/main" id="{CEEB81C5-16A6-F9F1-C3DC-C6AF978DFF1B}"/>
                </a:ext>
              </a:extLst>
            </p:cNvPr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7470;p68">
              <a:extLst>
                <a:ext uri="{FF2B5EF4-FFF2-40B4-BE49-F238E27FC236}">
                  <a16:creationId xmlns:a16="http://schemas.microsoft.com/office/drawing/2014/main" id="{F50EF0B4-0AA5-763E-16C2-06E903A63B94}"/>
                </a:ext>
              </a:extLst>
            </p:cNvPr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7471;p68">
              <a:extLst>
                <a:ext uri="{FF2B5EF4-FFF2-40B4-BE49-F238E27FC236}">
                  <a16:creationId xmlns:a16="http://schemas.microsoft.com/office/drawing/2014/main" id="{D588387C-9BB2-6D4B-B23F-699F44F40BD5}"/>
                </a:ext>
              </a:extLst>
            </p:cNvPr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7472;p68">
              <a:extLst>
                <a:ext uri="{FF2B5EF4-FFF2-40B4-BE49-F238E27FC236}">
                  <a16:creationId xmlns:a16="http://schemas.microsoft.com/office/drawing/2014/main" id="{5EE072BF-32B6-0BC4-6E89-B11F12C65204}"/>
                </a:ext>
              </a:extLst>
            </p:cNvPr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7473;p68">
              <a:extLst>
                <a:ext uri="{FF2B5EF4-FFF2-40B4-BE49-F238E27FC236}">
                  <a16:creationId xmlns:a16="http://schemas.microsoft.com/office/drawing/2014/main" id="{EF0B8FB1-221C-E88F-4CA7-A941D0138032}"/>
                </a:ext>
              </a:extLst>
            </p:cNvPr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7474;p68">
              <a:extLst>
                <a:ext uri="{FF2B5EF4-FFF2-40B4-BE49-F238E27FC236}">
                  <a16:creationId xmlns:a16="http://schemas.microsoft.com/office/drawing/2014/main" id="{00C6D604-741A-607B-9CD8-1FE0132FEA8D}"/>
                </a:ext>
              </a:extLst>
            </p:cNvPr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7475;p68">
              <a:extLst>
                <a:ext uri="{FF2B5EF4-FFF2-40B4-BE49-F238E27FC236}">
                  <a16:creationId xmlns:a16="http://schemas.microsoft.com/office/drawing/2014/main" id="{3B57FFF8-59DF-FF63-4859-36CBBD7681BB}"/>
                </a:ext>
              </a:extLst>
            </p:cNvPr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7476;p68">
              <a:extLst>
                <a:ext uri="{FF2B5EF4-FFF2-40B4-BE49-F238E27FC236}">
                  <a16:creationId xmlns:a16="http://schemas.microsoft.com/office/drawing/2014/main" id="{7A13F10F-641E-EE67-0A7B-CA4C504119FE}"/>
                </a:ext>
              </a:extLst>
            </p:cNvPr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7477;p68">
              <a:extLst>
                <a:ext uri="{FF2B5EF4-FFF2-40B4-BE49-F238E27FC236}">
                  <a16:creationId xmlns:a16="http://schemas.microsoft.com/office/drawing/2014/main" id="{FD318E88-E366-6390-EFCA-36966584437B}"/>
                </a:ext>
              </a:extLst>
            </p:cNvPr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7478;p68">
              <a:extLst>
                <a:ext uri="{FF2B5EF4-FFF2-40B4-BE49-F238E27FC236}">
                  <a16:creationId xmlns:a16="http://schemas.microsoft.com/office/drawing/2014/main" id="{3FDD6055-926F-1678-7E6A-13E15099F858}"/>
                </a:ext>
              </a:extLst>
            </p:cNvPr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7479;p68">
              <a:extLst>
                <a:ext uri="{FF2B5EF4-FFF2-40B4-BE49-F238E27FC236}">
                  <a16:creationId xmlns:a16="http://schemas.microsoft.com/office/drawing/2014/main" id="{C76010BE-A632-8956-5ECE-EAF759B2EAD1}"/>
                </a:ext>
              </a:extLst>
            </p:cNvPr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7480;p68">
              <a:extLst>
                <a:ext uri="{FF2B5EF4-FFF2-40B4-BE49-F238E27FC236}">
                  <a16:creationId xmlns:a16="http://schemas.microsoft.com/office/drawing/2014/main" id="{51DE1A5B-42A2-8014-27FA-6B4538955558}"/>
                </a:ext>
              </a:extLst>
            </p:cNvPr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7481;p68">
              <a:extLst>
                <a:ext uri="{FF2B5EF4-FFF2-40B4-BE49-F238E27FC236}">
                  <a16:creationId xmlns:a16="http://schemas.microsoft.com/office/drawing/2014/main" id="{66CD1C9D-7C1E-DC94-E8F3-A498C5AFBD23}"/>
                </a:ext>
              </a:extLst>
            </p:cNvPr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7482;p68">
              <a:extLst>
                <a:ext uri="{FF2B5EF4-FFF2-40B4-BE49-F238E27FC236}">
                  <a16:creationId xmlns:a16="http://schemas.microsoft.com/office/drawing/2014/main" id="{DD7C4ADD-62CC-FBF1-4A0D-18323F8560FC}"/>
                </a:ext>
              </a:extLst>
            </p:cNvPr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7483;p68">
              <a:extLst>
                <a:ext uri="{FF2B5EF4-FFF2-40B4-BE49-F238E27FC236}">
                  <a16:creationId xmlns:a16="http://schemas.microsoft.com/office/drawing/2014/main" id="{D3DB31ED-B3E0-7CD1-CCAB-3ADE5827B7C3}"/>
                </a:ext>
              </a:extLst>
            </p:cNvPr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7484;p68">
              <a:extLst>
                <a:ext uri="{FF2B5EF4-FFF2-40B4-BE49-F238E27FC236}">
                  <a16:creationId xmlns:a16="http://schemas.microsoft.com/office/drawing/2014/main" id="{C874F863-87A2-00DF-1006-59A60E102BA5}"/>
                </a:ext>
              </a:extLst>
            </p:cNvPr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7485;p68">
              <a:extLst>
                <a:ext uri="{FF2B5EF4-FFF2-40B4-BE49-F238E27FC236}">
                  <a16:creationId xmlns:a16="http://schemas.microsoft.com/office/drawing/2014/main" id="{CD8E7A40-8F27-EBFD-3621-FF76D27C8DD9}"/>
                </a:ext>
              </a:extLst>
            </p:cNvPr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7486;p68">
              <a:extLst>
                <a:ext uri="{FF2B5EF4-FFF2-40B4-BE49-F238E27FC236}">
                  <a16:creationId xmlns:a16="http://schemas.microsoft.com/office/drawing/2014/main" id="{080E7E8F-3D5F-00E6-7BB7-BA2A7BFB40F8}"/>
                </a:ext>
              </a:extLst>
            </p:cNvPr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7487;p68">
              <a:extLst>
                <a:ext uri="{FF2B5EF4-FFF2-40B4-BE49-F238E27FC236}">
                  <a16:creationId xmlns:a16="http://schemas.microsoft.com/office/drawing/2014/main" id="{C34244DF-F28B-0358-3BD5-0836EC0745D6}"/>
                </a:ext>
              </a:extLst>
            </p:cNvPr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7488;p68">
              <a:extLst>
                <a:ext uri="{FF2B5EF4-FFF2-40B4-BE49-F238E27FC236}">
                  <a16:creationId xmlns:a16="http://schemas.microsoft.com/office/drawing/2014/main" id="{2628A307-1056-BF46-77BC-CD7F49419D67}"/>
                </a:ext>
              </a:extLst>
            </p:cNvPr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7489;p68">
              <a:extLst>
                <a:ext uri="{FF2B5EF4-FFF2-40B4-BE49-F238E27FC236}">
                  <a16:creationId xmlns:a16="http://schemas.microsoft.com/office/drawing/2014/main" id="{7A1C9FBA-5ADA-EF85-4231-FC0BDE55A71F}"/>
                </a:ext>
              </a:extLst>
            </p:cNvPr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7490;p68">
              <a:extLst>
                <a:ext uri="{FF2B5EF4-FFF2-40B4-BE49-F238E27FC236}">
                  <a16:creationId xmlns:a16="http://schemas.microsoft.com/office/drawing/2014/main" id="{6ED7068F-1A35-BE12-506A-0E154760A7E8}"/>
                </a:ext>
              </a:extLst>
            </p:cNvPr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7491;p68">
              <a:extLst>
                <a:ext uri="{FF2B5EF4-FFF2-40B4-BE49-F238E27FC236}">
                  <a16:creationId xmlns:a16="http://schemas.microsoft.com/office/drawing/2014/main" id="{6B233B30-1458-24D5-9F0B-5E9E2E626768}"/>
                </a:ext>
              </a:extLst>
            </p:cNvPr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7492;p68">
              <a:extLst>
                <a:ext uri="{FF2B5EF4-FFF2-40B4-BE49-F238E27FC236}">
                  <a16:creationId xmlns:a16="http://schemas.microsoft.com/office/drawing/2014/main" id="{03C82E49-5DF5-1E9A-8C98-974F483D0AA5}"/>
                </a:ext>
              </a:extLst>
            </p:cNvPr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7493;p68">
              <a:extLst>
                <a:ext uri="{FF2B5EF4-FFF2-40B4-BE49-F238E27FC236}">
                  <a16:creationId xmlns:a16="http://schemas.microsoft.com/office/drawing/2014/main" id="{4FA1E429-33C9-B91D-4EB6-4D1BE2BC9876}"/>
                </a:ext>
              </a:extLst>
            </p:cNvPr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7494;p68">
              <a:extLst>
                <a:ext uri="{FF2B5EF4-FFF2-40B4-BE49-F238E27FC236}">
                  <a16:creationId xmlns:a16="http://schemas.microsoft.com/office/drawing/2014/main" id="{F48B1DCB-B0CD-C202-7CDB-B48553F561E1}"/>
                </a:ext>
              </a:extLst>
            </p:cNvPr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7495;p68">
              <a:extLst>
                <a:ext uri="{FF2B5EF4-FFF2-40B4-BE49-F238E27FC236}">
                  <a16:creationId xmlns:a16="http://schemas.microsoft.com/office/drawing/2014/main" id="{62E16D26-E8B2-5E72-C7AD-D0FDC32605A4}"/>
                </a:ext>
              </a:extLst>
            </p:cNvPr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7496;p68">
              <a:extLst>
                <a:ext uri="{FF2B5EF4-FFF2-40B4-BE49-F238E27FC236}">
                  <a16:creationId xmlns:a16="http://schemas.microsoft.com/office/drawing/2014/main" id="{C916DE9F-F6A3-E3AE-FAD6-1F84A9463C69}"/>
                </a:ext>
              </a:extLst>
            </p:cNvPr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7497;p68">
              <a:extLst>
                <a:ext uri="{FF2B5EF4-FFF2-40B4-BE49-F238E27FC236}">
                  <a16:creationId xmlns:a16="http://schemas.microsoft.com/office/drawing/2014/main" id="{39A35552-4254-E9DA-8978-8FD91E27CCF8}"/>
                </a:ext>
              </a:extLst>
            </p:cNvPr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7498;p68">
              <a:extLst>
                <a:ext uri="{FF2B5EF4-FFF2-40B4-BE49-F238E27FC236}">
                  <a16:creationId xmlns:a16="http://schemas.microsoft.com/office/drawing/2014/main" id="{8E40C8A9-55F4-5508-A04A-96A760199A5B}"/>
                </a:ext>
              </a:extLst>
            </p:cNvPr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7499;p68">
              <a:extLst>
                <a:ext uri="{FF2B5EF4-FFF2-40B4-BE49-F238E27FC236}">
                  <a16:creationId xmlns:a16="http://schemas.microsoft.com/office/drawing/2014/main" id="{DCD07379-D986-D125-A800-650086734A26}"/>
                </a:ext>
              </a:extLst>
            </p:cNvPr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7500;p68">
              <a:extLst>
                <a:ext uri="{FF2B5EF4-FFF2-40B4-BE49-F238E27FC236}">
                  <a16:creationId xmlns:a16="http://schemas.microsoft.com/office/drawing/2014/main" id="{4CD57604-E8D0-17FB-86C8-D948022B87D9}"/>
                </a:ext>
              </a:extLst>
            </p:cNvPr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7501;p68">
              <a:extLst>
                <a:ext uri="{FF2B5EF4-FFF2-40B4-BE49-F238E27FC236}">
                  <a16:creationId xmlns:a16="http://schemas.microsoft.com/office/drawing/2014/main" id="{56ED4503-5FE2-C8C9-FD76-CFDB0C225129}"/>
                </a:ext>
              </a:extLst>
            </p:cNvPr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7502;p68">
              <a:extLst>
                <a:ext uri="{FF2B5EF4-FFF2-40B4-BE49-F238E27FC236}">
                  <a16:creationId xmlns:a16="http://schemas.microsoft.com/office/drawing/2014/main" id="{A306F421-BD95-FF75-A58E-C9FBFCC094B5}"/>
                </a:ext>
              </a:extLst>
            </p:cNvPr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7503;p68">
              <a:extLst>
                <a:ext uri="{FF2B5EF4-FFF2-40B4-BE49-F238E27FC236}">
                  <a16:creationId xmlns:a16="http://schemas.microsoft.com/office/drawing/2014/main" id="{72FCDB61-77AE-639D-BBC7-4F3B35CF28F7}"/>
                </a:ext>
              </a:extLst>
            </p:cNvPr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7504;p68">
              <a:extLst>
                <a:ext uri="{FF2B5EF4-FFF2-40B4-BE49-F238E27FC236}">
                  <a16:creationId xmlns:a16="http://schemas.microsoft.com/office/drawing/2014/main" id="{65934271-6E6B-43AC-BB08-9D4DE6C35179}"/>
                </a:ext>
              </a:extLst>
            </p:cNvPr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7505;p68">
              <a:extLst>
                <a:ext uri="{FF2B5EF4-FFF2-40B4-BE49-F238E27FC236}">
                  <a16:creationId xmlns:a16="http://schemas.microsoft.com/office/drawing/2014/main" id="{4BB3DCBC-6B50-0730-4DFB-CC733E314C98}"/>
                </a:ext>
              </a:extLst>
            </p:cNvPr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7506;p68">
              <a:extLst>
                <a:ext uri="{FF2B5EF4-FFF2-40B4-BE49-F238E27FC236}">
                  <a16:creationId xmlns:a16="http://schemas.microsoft.com/office/drawing/2014/main" id="{07C3EA42-A692-C90B-6638-B69083AE1077}"/>
                </a:ext>
              </a:extLst>
            </p:cNvPr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7507;p68">
              <a:extLst>
                <a:ext uri="{FF2B5EF4-FFF2-40B4-BE49-F238E27FC236}">
                  <a16:creationId xmlns:a16="http://schemas.microsoft.com/office/drawing/2014/main" id="{2F8453D1-F50C-12FB-C5DC-AC59993E8471}"/>
                </a:ext>
              </a:extLst>
            </p:cNvPr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7508;p68">
              <a:extLst>
                <a:ext uri="{FF2B5EF4-FFF2-40B4-BE49-F238E27FC236}">
                  <a16:creationId xmlns:a16="http://schemas.microsoft.com/office/drawing/2014/main" id="{DAE2AEC1-5A16-490F-6A72-5C7AAF9C34AA}"/>
                </a:ext>
              </a:extLst>
            </p:cNvPr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7509;p68">
              <a:extLst>
                <a:ext uri="{FF2B5EF4-FFF2-40B4-BE49-F238E27FC236}">
                  <a16:creationId xmlns:a16="http://schemas.microsoft.com/office/drawing/2014/main" id="{6B42ED52-76AE-005E-8421-351A3427F9AA}"/>
                </a:ext>
              </a:extLst>
            </p:cNvPr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7510;p68">
              <a:extLst>
                <a:ext uri="{FF2B5EF4-FFF2-40B4-BE49-F238E27FC236}">
                  <a16:creationId xmlns:a16="http://schemas.microsoft.com/office/drawing/2014/main" id="{943E7C0B-36AA-DF53-1038-E0E360133B4D}"/>
                </a:ext>
              </a:extLst>
            </p:cNvPr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7511;p68">
              <a:extLst>
                <a:ext uri="{FF2B5EF4-FFF2-40B4-BE49-F238E27FC236}">
                  <a16:creationId xmlns:a16="http://schemas.microsoft.com/office/drawing/2014/main" id="{5BA73C13-8B54-685F-3078-39705BE68C60}"/>
                </a:ext>
              </a:extLst>
            </p:cNvPr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7512;p68">
              <a:extLst>
                <a:ext uri="{FF2B5EF4-FFF2-40B4-BE49-F238E27FC236}">
                  <a16:creationId xmlns:a16="http://schemas.microsoft.com/office/drawing/2014/main" id="{AD792CD3-5D16-B76B-C5FC-BBA276D3389D}"/>
                </a:ext>
              </a:extLst>
            </p:cNvPr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7513;p68">
              <a:extLst>
                <a:ext uri="{FF2B5EF4-FFF2-40B4-BE49-F238E27FC236}">
                  <a16:creationId xmlns:a16="http://schemas.microsoft.com/office/drawing/2014/main" id="{CA18E68D-839A-5F51-AFDF-886E517569BE}"/>
                </a:ext>
              </a:extLst>
            </p:cNvPr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7514;p68">
              <a:extLst>
                <a:ext uri="{FF2B5EF4-FFF2-40B4-BE49-F238E27FC236}">
                  <a16:creationId xmlns:a16="http://schemas.microsoft.com/office/drawing/2014/main" id="{5F533C4B-F053-718A-6BEC-BBBBE8E709EF}"/>
                </a:ext>
              </a:extLst>
            </p:cNvPr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7515;p68">
              <a:extLst>
                <a:ext uri="{FF2B5EF4-FFF2-40B4-BE49-F238E27FC236}">
                  <a16:creationId xmlns:a16="http://schemas.microsoft.com/office/drawing/2014/main" id="{CC38A341-38A0-1C56-8EEE-61637B4F18B4}"/>
                </a:ext>
              </a:extLst>
            </p:cNvPr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7516;p68">
              <a:extLst>
                <a:ext uri="{FF2B5EF4-FFF2-40B4-BE49-F238E27FC236}">
                  <a16:creationId xmlns:a16="http://schemas.microsoft.com/office/drawing/2014/main" id="{4F7BD1A0-AC54-B791-C868-F20073579B49}"/>
                </a:ext>
              </a:extLst>
            </p:cNvPr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7517;p68">
              <a:extLst>
                <a:ext uri="{FF2B5EF4-FFF2-40B4-BE49-F238E27FC236}">
                  <a16:creationId xmlns:a16="http://schemas.microsoft.com/office/drawing/2014/main" id="{C44EDE5A-6F34-7DD8-53A6-EEEFD0B07C3D}"/>
                </a:ext>
              </a:extLst>
            </p:cNvPr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7518;p68">
              <a:extLst>
                <a:ext uri="{FF2B5EF4-FFF2-40B4-BE49-F238E27FC236}">
                  <a16:creationId xmlns:a16="http://schemas.microsoft.com/office/drawing/2014/main" id="{A4357298-ADB5-58CC-ED3A-589736AA9BB8}"/>
                </a:ext>
              </a:extLst>
            </p:cNvPr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7519;p68">
              <a:extLst>
                <a:ext uri="{FF2B5EF4-FFF2-40B4-BE49-F238E27FC236}">
                  <a16:creationId xmlns:a16="http://schemas.microsoft.com/office/drawing/2014/main" id="{B57887C6-287D-B79B-139F-E20ACA7AC711}"/>
                </a:ext>
              </a:extLst>
            </p:cNvPr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7520;p68">
              <a:extLst>
                <a:ext uri="{FF2B5EF4-FFF2-40B4-BE49-F238E27FC236}">
                  <a16:creationId xmlns:a16="http://schemas.microsoft.com/office/drawing/2014/main" id="{7D786D0B-2B6C-E00F-0CBF-6ED3C1167A0A}"/>
                </a:ext>
              </a:extLst>
            </p:cNvPr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7521;p68">
              <a:extLst>
                <a:ext uri="{FF2B5EF4-FFF2-40B4-BE49-F238E27FC236}">
                  <a16:creationId xmlns:a16="http://schemas.microsoft.com/office/drawing/2014/main" id="{D861C1D9-CA15-77F8-51F2-7C4F20F38B25}"/>
                </a:ext>
              </a:extLst>
            </p:cNvPr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7522;p68">
              <a:extLst>
                <a:ext uri="{FF2B5EF4-FFF2-40B4-BE49-F238E27FC236}">
                  <a16:creationId xmlns:a16="http://schemas.microsoft.com/office/drawing/2014/main" id="{7536AF09-918D-6B44-2383-C8B1433EBD70}"/>
                </a:ext>
              </a:extLst>
            </p:cNvPr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7523;p68">
              <a:extLst>
                <a:ext uri="{FF2B5EF4-FFF2-40B4-BE49-F238E27FC236}">
                  <a16:creationId xmlns:a16="http://schemas.microsoft.com/office/drawing/2014/main" id="{910D5B08-8F9E-1D76-1608-B8DAE28883D2}"/>
                </a:ext>
              </a:extLst>
            </p:cNvPr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7524;p68">
              <a:extLst>
                <a:ext uri="{FF2B5EF4-FFF2-40B4-BE49-F238E27FC236}">
                  <a16:creationId xmlns:a16="http://schemas.microsoft.com/office/drawing/2014/main" id="{F61D56BD-246C-6FAE-C669-E2C505071404}"/>
                </a:ext>
              </a:extLst>
            </p:cNvPr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7525;p68">
              <a:extLst>
                <a:ext uri="{FF2B5EF4-FFF2-40B4-BE49-F238E27FC236}">
                  <a16:creationId xmlns:a16="http://schemas.microsoft.com/office/drawing/2014/main" id="{06B9A627-CF12-ED3A-3254-61C86B06CF11}"/>
                </a:ext>
              </a:extLst>
            </p:cNvPr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7526;p68">
              <a:extLst>
                <a:ext uri="{FF2B5EF4-FFF2-40B4-BE49-F238E27FC236}">
                  <a16:creationId xmlns:a16="http://schemas.microsoft.com/office/drawing/2014/main" id="{497DFE17-9D15-F03A-7E53-82FAAFA8EF41}"/>
                </a:ext>
              </a:extLst>
            </p:cNvPr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7527;p68">
              <a:extLst>
                <a:ext uri="{FF2B5EF4-FFF2-40B4-BE49-F238E27FC236}">
                  <a16:creationId xmlns:a16="http://schemas.microsoft.com/office/drawing/2014/main" id="{51CC7914-91D3-ECF6-6E12-CBBC2846D84C}"/>
                </a:ext>
              </a:extLst>
            </p:cNvPr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7528;p68">
              <a:extLst>
                <a:ext uri="{FF2B5EF4-FFF2-40B4-BE49-F238E27FC236}">
                  <a16:creationId xmlns:a16="http://schemas.microsoft.com/office/drawing/2014/main" id="{92EB88A5-F805-FB96-C29D-E2D672FF1165}"/>
                </a:ext>
              </a:extLst>
            </p:cNvPr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7529;p68">
              <a:extLst>
                <a:ext uri="{FF2B5EF4-FFF2-40B4-BE49-F238E27FC236}">
                  <a16:creationId xmlns:a16="http://schemas.microsoft.com/office/drawing/2014/main" id="{29F219FC-D3B1-E918-42D8-BD437395ADAA}"/>
                </a:ext>
              </a:extLst>
            </p:cNvPr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7530;p68">
              <a:extLst>
                <a:ext uri="{FF2B5EF4-FFF2-40B4-BE49-F238E27FC236}">
                  <a16:creationId xmlns:a16="http://schemas.microsoft.com/office/drawing/2014/main" id="{5DAABDDA-E695-8BDB-8AA9-FDE1BDA03D97}"/>
                </a:ext>
              </a:extLst>
            </p:cNvPr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7531;p68">
              <a:extLst>
                <a:ext uri="{FF2B5EF4-FFF2-40B4-BE49-F238E27FC236}">
                  <a16:creationId xmlns:a16="http://schemas.microsoft.com/office/drawing/2014/main" id="{C707DE06-26FA-E4D6-DDAB-43A39EDC4CF5}"/>
                </a:ext>
              </a:extLst>
            </p:cNvPr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7532;p68">
              <a:extLst>
                <a:ext uri="{FF2B5EF4-FFF2-40B4-BE49-F238E27FC236}">
                  <a16:creationId xmlns:a16="http://schemas.microsoft.com/office/drawing/2014/main" id="{2E2061FC-E168-6E1B-61FB-510923CAA98B}"/>
                </a:ext>
              </a:extLst>
            </p:cNvPr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7533;p68">
              <a:extLst>
                <a:ext uri="{FF2B5EF4-FFF2-40B4-BE49-F238E27FC236}">
                  <a16:creationId xmlns:a16="http://schemas.microsoft.com/office/drawing/2014/main" id="{AD761FD8-1070-5F9A-2203-E2660D5EEA40}"/>
                </a:ext>
              </a:extLst>
            </p:cNvPr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7534;p68">
              <a:extLst>
                <a:ext uri="{FF2B5EF4-FFF2-40B4-BE49-F238E27FC236}">
                  <a16:creationId xmlns:a16="http://schemas.microsoft.com/office/drawing/2014/main" id="{34C8C524-C6D5-8CBB-35D7-B2D05C747168}"/>
                </a:ext>
              </a:extLst>
            </p:cNvPr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7535;p68">
              <a:extLst>
                <a:ext uri="{FF2B5EF4-FFF2-40B4-BE49-F238E27FC236}">
                  <a16:creationId xmlns:a16="http://schemas.microsoft.com/office/drawing/2014/main" id="{DFBF0BB4-99D4-B4CC-4191-6015823171A5}"/>
                </a:ext>
              </a:extLst>
            </p:cNvPr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7536;p68">
              <a:extLst>
                <a:ext uri="{FF2B5EF4-FFF2-40B4-BE49-F238E27FC236}">
                  <a16:creationId xmlns:a16="http://schemas.microsoft.com/office/drawing/2014/main" id="{0DCA441E-F0D9-FAA0-5786-0B510BD49A7A}"/>
                </a:ext>
              </a:extLst>
            </p:cNvPr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7537;p68">
              <a:extLst>
                <a:ext uri="{FF2B5EF4-FFF2-40B4-BE49-F238E27FC236}">
                  <a16:creationId xmlns:a16="http://schemas.microsoft.com/office/drawing/2014/main" id="{4F9141EF-0C48-E064-30F8-0205C7886C8D}"/>
                </a:ext>
              </a:extLst>
            </p:cNvPr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7538;p68">
              <a:extLst>
                <a:ext uri="{FF2B5EF4-FFF2-40B4-BE49-F238E27FC236}">
                  <a16:creationId xmlns:a16="http://schemas.microsoft.com/office/drawing/2014/main" id="{59D0A68E-5D91-3E76-34B0-3D2BDBF794F9}"/>
                </a:ext>
              </a:extLst>
            </p:cNvPr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7539;p68">
              <a:extLst>
                <a:ext uri="{FF2B5EF4-FFF2-40B4-BE49-F238E27FC236}">
                  <a16:creationId xmlns:a16="http://schemas.microsoft.com/office/drawing/2014/main" id="{97578986-4227-64E0-8781-880E6AA74039}"/>
                </a:ext>
              </a:extLst>
            </p:cNvPr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7540;p68">
              <a:extLst>
                <a:ext uri="{FF2B5EF4-FFF2-40B4-BE49-F238E27FC236}">
                  <a16:creationId xmlns:a16="http://schemas.microsoft.com/office/drawing/2014/main" id="{6FBE9B23-AF80-AFF8-A2C3-ED1403025701}"/>
                </a:ext>
              </a:extLst>
            </p:cNvPr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7541;p68">
              <a:extLst>
                <a:ext uri="{FF2B5EF4-FFF2-40B4-BE49-F238E27FC236}">
                  <a16:creationId xmlns:a16="http://schemas.microsoft.com/office/drawing/2014/main" id="{4ED1E469-671B-50FD-DD8F-6D498E82A1DE}"/>
                </a:ext>
              </a:extLst>
            </p:cNvPr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7542;p68">
              <a:extLst>
                <a:ext uri="{FF2B5EF4-FFF2-40B4-BE49-F238E27FC236}">
                  <a16:creationId xmlns:a16="http://schemas.microsoft.com/office/drawing/2014/main" id="{4FF124E2-FB9D-97C0-44FF-1DB99AE70A46}"/>
                </a:ext>
              </a:extLst>
            </p:cNvPr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7543;p68">
              <a:extLst>
                <a:ext uri="{FF2B5EF4-FFF2-40B4-BE49-F238E27FC236}">
                  <a16:creationId xmlns:a16="http://schemas.microsoft.com/office/drawing/2014/main" id="{23C227C8-EE5E-347B-FB37-544DC697DCCA}"/>
                </a:ext>
              </a:extLst>
            </p:cNvPr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7544;p68">
              <a:extLst>
                <a:ext uri="{FF2B5EF4-FFF2-40B4-BE49-F238E27FC236}">
                  <a16:creationId xmlns:a16="http://schemas.microsoft.com/office/drawing/2014/main" id="{F1B4FBEA-3BDE-C3AE-AEE2-D3F83D600609}"/>
                </a:ext>
              </a:extLst>
            </p:cNvPr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7545;p68">
              <a:extLst>
                <a:ext uri="{FF2B5EF4-FFF2-40B4-BE49-F238E27FC236}">
                  <a16:creationId xmlns:a16="http://schemas.microsoft.com/office/drawing/2014/main" id="{75466570-56FA-A658-6090-460E89F6E4DE}"/>
                </a:ext>
              </a:extLst>
            </p:cNvPr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7546;p68">
              <a:extLst>
                <a:ext uri="{FF2B5EF4-FFF2-40B4-BE49-F238E27FC236}">
                  <a16:creationId xmlns:a16="http://schemas.microsoft.com/office/drawing/2014/main" id="{5D4EAB4C-61C6-8AD1-52FD-7F9A36E2003F}"/>
                </a:ext>
              </a:extLst>
            </p:cNvPr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7547;p68">
              <a:extLst>
                <a:ext uri="{FF2B5EF4-FFF2-40B4-BE49-F238E27FC236}">
                  <a16:creationId xmlns:a16="http://schemas.microsoft.com/office/drawing/2014/main" id="{D7785667-5FF0-267F-71D0-E59070E8E1A5}"/>
                </a:ext>
              </a:extLst>
            </p:cNvPr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7548;p68">
              <a:extLst>
                <a:ext uri="{FF2B5EF4-FFF2-40B4-BE49-F238E27FC236}">
                  <a16:creationId xmlns:a16="http://schemas.microsoft.com/office/drawing/2014/main" id="{35CD8FC5-96B7-CB73-85F6-2CE9074C93CD}"/>
                </a:ext>
              </a:extLst>
            </p:cNvPr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7549;p68">
              <a:extLst>
                <a:ext uri="{FF2B5EF4-FFF2-40B4-BE49-F238E27FC236}">
                  <a16:creationId xmlns:a16="http://schemas.microsoft.com/office/drawing/2014/main" id="{DBEF6413-F70F-77D2-67CD-E89637E25A66}"/>
                </a:ext>
              </a:extLst>
            </p:cNvPr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7550;p68">
              <a:extLst>
                <a:ext uri="{FF2B5EF4-FFF2-40B4-BE49-F238E27FC236}">
                  <a16:creationId xmlns:a16="http://schemas.microsoft.com/office/drawing/2014/main" id="{6C83E938-541E-9401-CA67-CF62976B85A0}"/>
                </a:ext>
              </a:extLst>
            </p:cNvPr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7551;p68">
              <a:extLst>
                <a:ext uri="{FF2B5EF4-FFF2-40B4-BE49-F238E27FC236}">
                  <a16:creationId xmlns:a16="http://schemas.microsoft.com/office/drawing/2014/main" id="{BFFC5906-FDF7-2E57-9670-2789226D5915}"/>
                </a:ext>
              </a:extLst>
            </p:cNvPr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7552;p68">
              <a:extLst>
                <a:ext uri="{FF2B5EF4-FFF2-40B4-BE49-F238E27FC236}">
                  <a16:creationId xmlns:a16="http://schemas.microsoft.com/office/drawing/2014/main" id="{4624C2E7-39A0-9FAD-567C-90A4A797A5CD}"/>
                </a:ext>
              </a:extLst>
            </p:cNvPr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7553;p68">
              <a:extLst>
                <a:ext uri="{FF2B5EF4-FFF2-40B4-BE49-F238E27FC236}">
                  <a16:creationId xmlns:a16="http://schemas.microsoft.com/office/drawing/2014/main" id="{DB55B24D-14C1-2ACC-1292-D669555DEAF6}"/>
                </a:ext>
              </a:extLst>
            </p:cNvPr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7554;p68">
              <a:extLst>
                <a:ext uri="{FF2B5EF4-FFF2-40B4-BE49-F238E27FC236}">
                  <a16:creationId xmlns:a16="http://schemas.microsoft.com/office/drawing/2014/main" id="{D72988EB-4EA8-E895-8412-3AB6EB989152}"/>
                </a:ext>
              </a:extLst>
            </p:cNvPr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7555;p68">
              <a:extLst>
                <a:ext uri="{FF2B5EF4-FFF2-40B4-BE49-F238E27FC236}">
                  <a16:creationId xmlns:a16="http://schemas.microsoft.com/office/drawing/2014/main" id="{16F9EC48-7142-D47B-A699-0B628C723134}"/>
                </a:ext>
              </a:extLst>
            </p:cNvPr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7556;p68">
              <a:extLst>
                <a:ext uri="{FF2B5EF4-FFF2-40B4-BE49-F238E27FC236}">
                  <a16:creationId xmlns:a16="http://schemas.microsoft.com/office/drawing/2014/main" id="{87A0CD97-2674-7B05-20C4-72CE56161F84}"/>
                </a:ext>
              </a:extLst>
            </p:cNvPr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7557;p68">
              <a:extLst>
                <a:ext uri="{FF2B5EF4-FFF2-40B4-BE49-F238E27FC236}">
                  <a16:creationId xmlns:a16="http://schemas.microsoft.com/office/drawing/2014/main" id="{1FB08B10-0C34-0C9A-73BE-B88BDC0F490C}"/>
                </a:ext>
              </a:extLst>
            </p:cNvPr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7558;p68">
              <a:extLst>
                <a:ext uri="{FF2B5EF4-FFF2-40B4-BE49-F238E27FC236}">
                  <a16:creationId xmlns:a16="http://schemas.microsoft.com/office/drawing/2014/main" id="{40A8B9D9-080E-A9B7-87D9-624FF42609E9}"/>
                </a:ext>
              </a:extLst>
            </p:cNvPr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7559;p68">
              <a:extLst>
                <a:ext uri="{FF2B5EF4-FFF2-40B4-BE49-F238E27FC236}">
                  <a16:creationId xmlns:a16="http://schemas.microsoft.com/office/drawing/2014/main" id="{2213FA78-4987-3321-27EE-42CA995B5B52}"/>
                </a:ext>
              </a:extLst>
            </p:cNvPr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7560;p68">
              <a:extLst>
                <a:ext uri="{FF2B5EF4-FFF2-40B4-BE49-F238E27FC236}">
                  <a16:creationId xmlns:a16="http://schemas.microsoft.com/office/drawing/2014/main" id="{AFF12D64-11B4-F6DE-5631-92141440B55C}"/>
                </a:ext>
              </a:extLst>
            </p:cNvPr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7561;p68">
              <a:extLst>
                <a:ext uri="{FF2B5EF4-FFF2-40B4-BE49-F238E27FC236}">
                  <a16:creationId xmlns:a16="http://schemas.microsoft.com/office/drawing/2014/main" id="{E3A0005D-34DB-E56B-C778-69215DBDA5B0}"/>
                </a:ext>
              </a:extLst>
            </p:cNvPr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7562;p68">
              <a:extLst>
                <a:ext uri="{FF2B5EF4-FFF2-40B4-BE49-F238E27FC236}">
                  <a16:creationId xmlns:a16="http://schemas.microsoft.com/office/drawing/2014/main" id="{38992EAA-A414-D6BE-98CA-45B55411CFF0}"/>
                </a:ext>
              </a:extLst>
            </p:cNvPr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7563;p68">
              <a:extLst>
                <a:ext uri="{FF2B5EF4-FFF2-40B4-BE49-F238E27FC236}">
                  <a16:creationId xmlns:a16="http://schemas.microsoft.com/office/drawing/2014/main" id="{F58634F0-7075-7F15-3279-CEA3AF985C86}"/>
                </a:ext>
              </a:extLst>
            </p:cNvPr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7564;p68">
              <a:extLst>
                <a:ext uri="{FF2B5EF4-FFF2-40B4-BE49-F238E27FC236}">
                  <a16:creationId xmlns:a16="http://schemas.microsoft.com/office/drawing/2014/main" id="{1C08EDD8-99B2-8B54-C119-C750C4233762}"/>
                </a:ext>
              </a:extLst>
            </p:cNvPr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7565;p68">
              <a:extLst>
                <a:ext uri="{FF2B5EF4-FFF2-40B4-BE49-F238E27FC236}">
                  <a16:creationId xmlns:a16="http://schemas.microsoft.com/office/drawing/2014/main" id="{61D40505-ED4E-8E55-57ED-2198039A7E72}"/>
                </a:ext>
              </a:extLst>
            </p:cNvPr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7566;p68">
              <a:extLst>
                <a:ext uri="{FF2B5EF4-FFF2-40B4-BE49-F238E27FC236}">
                  <a16:creationId xmlns:a16="http://schemas.microsoft.com/office/drawing/2014/main" id="{B961C7E1-D1E9-4B88-6F23-64A3E2BE4ADD}"/>
                </a:ext>
              </a:extLst>
            </p:cNvPr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7567;p68">
              <a:extLst>
                <a:ext uri="{FF2B5EF4-FFF2-40B4-BE49-F238E27FC236}">
                  <a16:creationId xmlns:a16="http://schemas.microsoft.com/office/drawing/2014/main" id="{010DD1FB-0F83-D106-D0C3-DB0413FC2B66}"/>
                </a:ext>
              </a:extLst>
            </p:cNvPr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7568;p68">
              <a:extLst>
                <a:ext uri="{FF2B5EF4-FFF2-40B4-BE49-F238E27FC236}">
                  <a16:creationId xmlns:a16="http://schemas.microsoft.com/office/drawing/2014/main" id="{09D2E4A0-40C0-CC57-61B6-CCDB2CBD1802}"/>
                </a:ext>
              </a:extLst>
            </p:cNvPr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7569;p68">
              <a:extLst>
                <a:ext uri="{FF2B5EF4-FFF2-40B4-BE49-F238E27FC236}">
                  <a16:creationId xmlns:a16="http://schemas.microsoft.com/office/drawing/2014/main" id="{7CEF50AF-2D47-5001-F590-DC933057F606}"/>
                </a:ext>
              </a:extLst>
            </p:cNvPr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7570;p68">
              <a:extLst>
                <a:ext uri="{FF2B5EF4-FFF2-40B4-BE49-F238E27FC236}">
                  <a16:creationId xmlns:a16="http://schemas.microsoft.com/office/drawing/2014/main" id="{FA0B6870-C0F6-1FC3-4EA3-66589BBE0ABB}"/>
                </a:ext>
              </a:extLst>
            </p:cNvPr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7571;p68">
              <a:extLst>
                <a:ext uri="{FF2B5EF4-FFF2-40B4-BE49-F238E27FC236}">
                  <a16:creationId xmlns:a16="http://schemas.microsoft.com/office/drawing/2014/main" id="{A2E847A3-D7E6-7B0E-954C-B7FFAA3EC715}"/>
                </a:ext>
              </a:extLst>
            </p:cNvPr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7572;p68">
              <a:extLst>
                <a:ext uri="{FF2B5EF4-FFF2-40B4-BE49-F238E27FC236}">
                  <a16:creationId xmlns:a16="http://schemas.microsoft.com/office/drawing/2014/main" id="{88982E47-E86A-81DC-AD23-5F9A810ECECF}"/>
                </a:ext>
              </a:extLst>
            </p:cNvPr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7573;p68">
              <a:extLst>
                <a:ext uri="{FF2B5EF4-FFF2-40B4-BE49-F238E27FC236}">
                  <a16:creationId xmlns:a16="http://schemas.microsoft.com/office/drawing/2014/main" id="{DCFDB01F-149C-8F04-4E24-1475CF2E0C62}"/>
                </a:ext>
              </a:extLst>
            </p:cNvPr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7574;p68">
              <a:extLst>
                <a:ext uri="{FF2B5EF4-FFF2-40B4-BE49-F238E27FC236}">
                  <a16:creationId xmlns:a16="http://schemas.microsoft.com/office/drawing/2014/main" id="{AE41607F-A6CA-6CDB-6151-E0308872E1BD}"/>
                </a:ext>
              </a:extLst>
            </p:cNvPr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7575;p68">
              <a:extLst>
                <a:ext uri="{FF2B5EF4-FFF2-40B4-BE49-F238E27FC236}">
                  <a16:creationId xmlns:a16="http://schemas.microsoft.com/office/drawing/2014/main" id="{87BBB7DC-BC61-02F8-06B3-7300D579EFAE}"/>
                </a:ext>
              </a:extLst>
            </p:cNvPr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7576;p68">
              <a:extLst>
                <a:ext uri="{FF2B5EF4-FFF2-40B4-BE49-F238E27FC236}">
                  <a16:creationId xmlns:a16="http://schemas.microsoft.com/office/drawing/2014/main" id="{7EC3BA08-A95F-50E7-7C9F-E02B7A62FAF2}"/>
                </a:ext>
              </a:extLst>
            </p:cNvPr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7577;p68">
              <a:extLst>
                <a:ext uri="{FF2B5EF4-FFF2-40B4-BE49-F238E27FC236}">
                  <a16:creationId xmlns:a16="http://schemas.microsoft.com/office/drawing/2014/main" id="{02AFC3AF-B51A-9958-05BF-BA8230CC1928}"/>
                </a:ext>
              </a:extLst>
            </p:cNvPr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7578;p68">
              <a:extLst>
                <a:ext uri="{FF2B5EF4-FFF2-40B4-BE49-F238E27FC236}">
                  <a16:creationId xmlns:a16="http://schemas.microsoft.com/office/drawing/2014/main" id="{0E836F2B-D680-FAA9-38FC-E938DF8B39FF}"/>
                </a:ext>
              </a:extLst>
            </p:cNvPr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7579;p68">
              <a:extLst>
                <a:ext uri="{FF2B5EF4-FFF2-40B4-BE49-F238E27FC236}">
                  <a16:creationId xmlns:a16="http://schemas.microsoft.com/office/drawing/2014/main" id="{A772162F-F617-FB02-BEFE-4F085AD3A014}"/>
                </a:ext>
              </a:extLst>
            </p:cNvPr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7580;p68">
              <a:extLst>
                <a:ext uri="{FF2B5EF4-FFF2-40B4-BE49-F238E27FC236}">
                  <a16:creationId xmlns:a16="http://schemas.microsoft.com/office/drawing/2014/main" id="{1BD516D8-5AA8-ACF0-B494-4F43A5616346}"/>
                </a:ext>
              </a:extLst>
            </p:cNvPr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7581;p68">
              <a:extLst>
                <a:ext uri="{FF2B5EF4-FFF2-40B4-BE49-F238E27FC236}">
                  <a16:creationId xmlns:a16="http://schemas.microsoft.com/office/drawing/2014/main" id="{3906A1D8-4CC9-57DD-F9FF-2798B4EB1316}"/>
                </a:ext>
              </a:extLst>
            </p:cNvPr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7582;p68">
              <a:extLst>
                <a:ext uri="{FF2B5EF4-FFF2-40B4-BE49-F238E27FC236}">
                  <a16:creationId xmlns:a16="http://schemas.microsoft.com/office/drawing/2014/main" id="{C3512A22-1AF9-A331-0446-9A50D211392E}"/>
                </a:ext>
              </a:extLst>
            </p:cNvPr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7583;p68">
              <a:extLst>
                <a:ext uri="{FF2B5EF4-FFF2-40B4-BE49-F238E27FC236}">
                  <a16:creationId xmlns:a16="http://schemas.microsoft.com/office/drawing/2014/main" id="{D0F85AE9-5765-B359-1044-35B774487A82}"/>
                </a:ext>
              </a:extLst>
            </p:cNvPr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7584;p68">
              <a:extLst>
                <a:ext uri="{FF2B5EF4-FFF2-40B4-BE49-F238E27FC236}">
                  <a16:creationId xmlns:a16="http://schemas.microsoft.com/office/drawing/2014/main" id="{F441D9E4-B938-8770-936B-D0D19AF94E04}"/>
                </a:ext>
              </a:extLst>
            </p:cNvPr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7585;p68">
              <a:extLst>
                <a:ext uri="{FF2B5EF4-FFF2-40B4-BE49-F238E27FC236}">
                  <a16:creationId xmlns:a16="http://schemas.microsoft.com/office/drawing/2014/main" id="{27F4131F-0E26-00C7-B62B-67D3A7905D0E}"/>
                </a:ext>
              </a:extLst>
            </p:cNvPr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7586;p68">
              <a:extLst>
                <a:ext uri="{FF2B5EF4-FFF2-40B4-BE49-F238E27FC236}">
                  <a16:creationId xmlns:a16="http://schemas.microsoft.com/office/drawing/2014/main" id="{BB188E3E-D9CB-4B7F-9AE8-D9CC19509B09}"/>
                </a:ext>
              </a:extLst>
            </p:cNvPr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7587;p68">
              <a:extLst>
                <a:ext uri="{FF2B5EF4-FFF2-40B4-BE49-F238E27FC236}">
                  <a16:creationId xmlns:a16="http://schemas.microsoft.com/office/drawing/2014/main" id="{3240FE37-CF3F-CF3C-DE61-287E84E085A1}"/>
                </a:ext>
              </a:extLst>
            </p:cNvPr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7588;p68">
              <a:extLst>
                <a:ext uri="{FF2B5EF4-FFF2-40B4-BE49-F238E27FC236}">
                  <a16:creationId xmlns:a16="http://schemas.microsoft.com/office/drawing/2014/main" id="{798E7C42-7D36-7720-B045-8AF47C7D9A16}"/>
                </a:ext>
              </a:extLst>
            </p:cNvPr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7589;p68">
              <a:extLst>
                <a:ext uri="{FF2B5EF4-FFF2-40B4-BE49-F238E27FC236}">
                  <a16:creationId xmlns:a16="http://schemas.microsoft.com/office/drawing/2014/main" id="{2257B963-E0A1-1DC9-E0EF-7A312CC7AA90}"/>
                </a:ext>
              </a:extLst>
            </p:cNvPr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7590;p68">
              <a:extLst>
                <a:ext uri="{FF2B5EF4-FFF2-40B4-BE49-F238E27FC236}">
                  <a16:creationId xmlns:a16="http://schemas.microsoft.com/office/drawing/2014/main" id="{2E37E7A3-67A7-F49F-27B0-6A12ABEC1647}"/>
                </a:ext>
              </a:extLst>
            </p:cNvPr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7591;p68">
              <a:extLst>
                <a:ext uri="{FF2B5EF4-FFF2-40B4-BE49-F238E27FC236}">
                  <a16:creationId xmlns:a16="http://schemas.microsoft.com/office/drawing/2014/main" id="{A0985C12-09D9-B2D4-B4E4-FA83626BA7B1}"/>
                </a:ext>
              </a:extLst>
            </p:cNvPr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7592;p68">
              <a:extLst>
                <a:ext uri="{FF2B5EF4-FFF2-40B4-BE49-F238E27FC236}">
                  <a16:creationId xmlns:a16="http://schemas.microsoft.com/office/drawing/2014/main" id="{B1DE6D1E-3BD7-C57B-0F91-106596A1DEEB}"/>
                </a:ext>
              </a:extLst>
            </p:cNvPr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7593;p68">
              <a:extLst>
                <a:ext uri="{FF2B5EF4-FFF2-40B4-BE49-F238E27FC236}">
                  <a16:creationId xmlns:a16="http://schemas.microsoft.com/office/drawing/2014/main" id="{358CCC36-0042-4FDC-000D-8940A0EF7E91}"/>
                </a:ext>
              </a:extLst>
            </p:cNvPr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7594;p68">
              <a:extLst>
                <a:ext uri="{FF2B5EF4-FFF2-40B4-BE49-F238E27FC236}">
                  <a16:creationId xmlns:a16="http://schemas.microsoft.com/office/drawing/2014/main" id="{CC28368C-E154-FFD4-7622-72F112AF684A}"/>
                </a:ext>
              </a:extLst>
            </p:cNvPr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7595;p68">
              <a:extLst>
                <a:ext uri="{FF2B5EF4-FFF2-40B4-BE49-F238E27FC236}">
                  <a16:creationId xmlns:a16="http://schemas.microsoft.com/office/drawing/2014/main" id="{8A8F2D07-BE89-F38B-5E16-5E742CEC35E2}"/>
                </a:ext>
              </a:extLst>
            </p:cNvPr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7596;p68">
              <a:extLst>
                <a:ext uri="{FF2B5EF4-FFF2-40B4-BE49-F238E27FC236}">
                  <a16:creationId xmlns:a16="http://schemas.microsoft.com/office/drawing/2014/main" id="{0003F7AD-AE4A-91FE-3168-3290D23B6064}"/>
                </a:ext>
              </a:extLst>
            </p:cNvPr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7597;p68">
              <a:extLst>
                <a:ext uri="{FF2B5EF4-FFF2-40B4-BE49-F238E27FC236}">
                  <a16:creationId xmlns:a16="http://schemas.microsoft.com/office/drawing/2014/main" id="{33525150-4EEF-A02B-8B92-D2D27D66D3CA}"/>
                </a:ext>
              </a:extLst>
            </p:cNvPr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7598;p68">
              <a:extLst>
                <a:ext uri="{FF2B5EF4-FFF2-40B4-BE49-F238E27FC236}">
                  <a16:creationId xmlns:a16="http://schemas.microsoft.com/office/drawing/2014/main" id="{B019F9F1-E4CA-04DA-6DF1-1492B128B1D0}"/>
                </a:ext>
              </a:extLst>
            </p:cNvPr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7599;p68">
              <a:extLst>
                <a:ext uri="{FF2B5EF4-FFF2-40B4-BE49-F238E27FC236}">
                  <a16:creationId xmlns:a16="http://schemas.microsoft.com/office/drawing/2014/main" id="{5F280B7D-33D0-74C2-D2C9-691088A9414E}"/>
                </a:ext>
              </a:extLst>
            </p:cNvPr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7600;p68">
              <a:extLst>
                <a:ext uri="{FF2B5EF4-FFF2-40B4-BE49-F238E27FC236}">
                  <a16:creationId xmlns:a16="http://schemas.microsoft.com/office/drawing/2014/main" id="{1A94E0C1-D397-8AE7-2740-2ADF483DAC45}"/>
                </a:ext>
              </a:extLst>
            </p:cNvPr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7601;p68">
              <a:extLst>
                <a:ext uri="{FF2B5EF4-FFF2-40B4-BE49-F238E27FC236}">
                  <a16:creationId xmlns:a16="http://schemas.microsoft.com/office/drawing/2014/main" id="{2AA4E4AC-762F-72F1-92B0-A4C0E62DD7A5}"/>
                </a:ext>
              </a:extLst>
            </p:cNvPr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7602;p68">
              <a:extLst>
                <a:ext uri="{FF2B5EF4-FFF2-40B4-BE49-F238E27FC236}">
                  <a16:creationId xmlns:a16="http://schemas.microsoft.com/office/drawing/2014/main" id="{55A9CD45-7F1B-5DF1-56D8-0D174091F629}"/>
                </a:ext>
              </a:extLst>
            </p:cNvPr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7603;p68">
              <a:extLst>
                <a:ext uri="{FF2B5EF4-FFF2-40B4-BE49-F238E27FC236}">
                  <a16:creationId xmlns:a16="http://schemas.microsoft.com/office/drawing/2014/main" id="{648FBCFA-953C-AF5E-207A-AED000A9FAFB}"/>
                </a:ext>
              </a:extLst>
            </p:cNvPr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7604;p68">
              <a:extLst>
                <a:ext uri="{FF2B5EF4-FFF2-40B4-BE49-F238E27FC236}">
                  <a16:creationId xmlns:a16="http://schemas.microsoft.com/office/drawing/2014/main" id="{0A34ABF5-D640-BFD2-2C88-BD557183DF50}"/>
                </a:ext>
              </a:extLst>
            </p:cNvPr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7605;p68">
              <a:extLst>
                <a:ext uri="{FF2B5EF4-FFF2-40B4-BE49-F238E27FC236}">
                  <a16:creationId xmlns:a16="http://schemas.microsoft.com/office/drawing/2014/main" id="{FC0AB314-4250-6C88-6176-B4180A289F80}"/>
                </a:ext>
              </a:extLst>
            </p:cNvPr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7606;p68">
              <a:extLst>
                <a:ext uri="{FF2B5EF4-FFF2-40B4-BE49-F238E27FC236}">
                  <a16:creationId xmlns:a16="http://schemas.microsoft.com/office/drawing/2014/main" id="{55247A6B-E7B8-8FE9-4DE7-3962F419E519}"/>
                </a:ext>
              </a:extLst>
            </p:cNvPr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7607;p68">
              <a:extLst>
                <a:ext uri="{FF2B5EF4-FFF2-40B4-BE49-F238E27FC236}">
                  <a16:creationId xmlns:a16="http://schemas.microsoft.com/office/drawing/2014/main" id="{540F9CF6-8D93-6BAE-5219-CC9F1F28D7D9}"/>
                </a:ext>
              </a:extLst>
            </p:cNvPr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7608;p68">
              <a:extLst>
                <a:ext uri="{FF2B5EF4-FFF2-40B4-BE49-F238E27FC236}">
                  <a16:creationId xmlns:a16="http://schemas.microsoft.com/office/drawing/2014/main" id="{75CEC6B8-172E-E001-E487-2432617ABD11}"/>
                </a:ext>
              </a:extLst>
            </p:cNvPr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7609;p68">
              <a:extLst>
                <a:ext uri="{FF2B5EF4-FFF2-40B4-BE49-F238E27FC236}">
                  <a16:creationId xmlns:a16="http://schemas.microsoft.com/office/drawing/2014/main" id="{0A643DC5-1B3A-11C5-AC20-3C2F92DDCD4F}"/>
                </a:ext>
              </a:extLst>
            </p:cNvPr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7610;p68">
              <a:extLst>
                <a:ext uri="{FF2B5EF4-FFF2-40B4-BE49-F238E27FC236}">
                  <a16:creationId xmlns:a16="http://schemas.microsoft.com/office/drawing/2014/main" id="{854B41C1-D784-5E78-97D1-7F9DD068596C}"/>
                </a:ext>
              </a:extLst>
            </p:cNvPr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7611;p68">
              <a:extLst>
                <a:ext uri="{FF2B5EF4-FFF2-40B4-BE49-F238E27FC236}">
                  <a16:creationId xmlns:a16="http://schemas.microsoft.com/office/drawing/2014/main" id="{41089E25-F6BE-2D1C-FF8B-2FDA1FAE0941}"/>
                </a:ext>
              </a:extLst>
            </p:cNvPr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7612;p68">
              <a:extLst>
                <a:ext uri="{FF2B5EF4-FFF2-40B4-BE49-F238E27FC236}">
                  <a16:creationId xmlns:a16="http://schemas.microsoft.com/office/drawing/2014/main" id="{5EA45BF0-738E-789A-44EA-18A1BE561A5C}"/>
                </a:ext>
              </a:extLst>
            </p:cNvPr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7613;p68">
              <a:extLst>
                <a:ext uri="{FF2B5EF4-FFF2-40B4-BE49-F238E27FC236}">
                  <a16:creationId xmlns:a16="http://schemas.microsoft.com/office/drawing/2014/main" id="{67A99261-2897-4C85-922F-52F5E6A286DB}"/>
                </a:ext>
              </a:extLst>
            </p:cNvPr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7614;p68">
              <a:extLst>
                <a:ext uri="{FF2B5EF4-FFF2-40B4-BE49-F238E27FC236}">
                  <a16:creationId xmlns:a16="http://schemas.microsoft.com/office/drawing/2014/main" id="{5C51FAD7-00CA-F371-BEAC-4EEFCA087D57}"/>
                </a:ext>
              </a:extLst>
            </p:cNvPr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7615;p68">
              <a:extLst>
                <a:ext uri="{FF2B5EF4-FFF2-40B4-BE49-F238E27FC236}">
                  <a16:creationId xmlns:a16="http://schemas.microsoft.com/office/drawing/2014/main" id="{7A5C99AB-EB98-ED2C-C103-A7B059313258}"/>
                </a:ext>
              </a:extLst>
            </p:cNvPr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7616;p68">
              <a:extLst>
                <a:ext uri="{FF2B5EF4-FFF2-40B4-BE49-F238E27FC236}">
                  <a16:creationId xmlns:a16="http://schemas.microsoft.com/office/drawing/2014/main" id="{9D4A4FB1-8B2E-67CD-827C-86AEA85EDBB3}"/>
                </a:ext>
              </a:extLst>
            </p:cNvPr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7617;p68">
              <a:extLst>
                <a:ext uri="{FF2B5EF4-FFF2-40B4-BE49-F238E27FC236}">
                  <a16:creationId xmlns:a16="http://schemas.microsoft.com/office/drawing/2014/main" id="{D4544336-D791-3832-C186-441F025E7CE1}"/>
                </a:ext>
              </a:extLst>
            </p:cNvPr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7618;p68">
              <a:extLst>
                <a:ext uri="{FF2B5EF4-FFF2-40B4-BE49-F238E27FC236}">
                  <a16:creationId xmlns:a16="http://schemas.microsoft.com/office/drawing/2014/main" id="{C07BE7AF-0775-ECA3-47E4-2316E7EF042E}"/>
                </a:ext>
              </a:extLst>
            </p:cNvPr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7619;p68">
              <a:extLst>
                <a:ext uri="{FF2B5EF4-FFF2-40B4-BE49-F238E27FC236}">
                  <a16:creationId xmlns:a16="http://schemas.microsoft.com/office/drawing/2014/main" id="{AE33492E-8FFF-B9E7-55D7-D52ADC2DFD6B}"/>
                </a:ext>
              </a:extLst>
            </p:cNvPr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7620;p68">
              <a:extLst>
                <a:ext uri="{FF2B5EF4-FFF2-40B4-BE49-F238E27FC236}">
                  <a16:creationId xmlns:a16="http://schemas.microsoft.com/office/drawing/2014/main" id="{DA012CDE-6E80-9F9F-94B7-51902E8CD3A4}"/>
                </a:ext>
              </a:extLst>
            </p:cNvPr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7621;p68">
              <a:extLst>
                <a:ext uri="{FF2B5EF4-FFF2-40B4-BE49-F238E27FC236}">
                  <a16:creationId xmlns:a16="http://schemas.microsoft.com/office/drawing/2014/main" id="{B9CB8906-160D-B440-FC52-4E62FEE7E70E}"/>
                </a:ext>
              </a:extLst>
            </p:cNvPr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7622;p68">
              <a:extLst>
                <a:ext uri="{FF2B5EF4-FFF2-40B4-BE49-F238E27FC236}">
                  <a16:creationId xmlns:a16="http://schemas.microsoft.com/office/drawing/2014/main" id="{1B5C1AD3-489E-C00D-3510-CE328F4B9E62}"/>
                </a:ext>
              </a:extLst>
            </p:cNvPr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7623;p68">
              <a:extLst>
                <a:ext uri="{FF2B5EF4-FFF2-40B4-BE49-F238E27FC236}">
                  <a16:creationId xmlns:a16="http://schemas.microsoft.com/office/drawing/2014/main" id="{7AF823B1-C3A0-9AE9-9E9E-186F4F938B45}"/>
                </a:ext>
              </a:extLst>
            </p:cNvPr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7624;p68">
              <a:extLst>
                <a:ext uri="{FF2B5EF4-FFF2-40B4-BE49-F238E27FC236}">
                  <a16:creationId xmlns:a16="http://schemas.microsoft.com/office/drawing/2014/main" id="{75B4EF61-0FB6-60F7-DD59-37B1C994ECA4}"/>
                </a:ext>
              </a:extLst>
            </p:cNvPr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7625;p68">
              <a:extLst>
                <a:ext uri="{FF2B5EF4-FFF2-40B4-BE49-F238E27FC236}">
                  <a16:creationId xmlns:a16="http://schemas.microsoft.com/office/drawing/2014/main" id="{B6844068-22FD-53B4-F138-CABCE6766687}"/>
                </a:ext>
              </a:extLst>
            </p:cNvPr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7626;p68">
              <a:extLst>
                <a:ext uri="{FF2B5EF4-FFF2-40B4-BE49-F238E27FC236}">
                  <a16:creationId xmlns:a16="http://schemas.microsoft.com/office/drawing/2014/main" id="{767965A4-B4BD-C55D-ECED-7727026E4C16}"/>
                </a:ext>
              </a:extLst>
            </p:cNvPr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7627;p68">
              <a:extLst>
                <a:ext uri="{FF2B5EF4-FFF2-40B4-BE49-F238E27FC236}">
                  <a16:creationId xmlns:a16="http://schemas.microsoft.com/office/drawing/2014/main" id="{071076D6-AE7C-2F4D-9AAA-C4616796A305}"/>
                </a:ext>
              </a:extLst>
            </p:cNvPr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7628;p68">
              <a:extLst>
                <a:ext uri="{FF2B5EF4-FFF2-40B4-BE49-F238E27FC236}">
                  <a16:creationId xmlns:a16="http://schemas.microsoft.com/office/drawing/2014/main" id="{D37AA9F4-1B4A-9CF8-92B4-CABF85267B84}"/>
                </a:ext>
              </a:extLst>
            </p:cNvPr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7629;p68">
              <a:extLst>
                <a:ext uri="{FF2B5EF4-FFF2-40B4-BE49-F238E27FC236}">
                  <a16:creationId xmlns:a16="http://schemas.microsoft.com/office/drawing/2014/main" id="{0C068AED-9D15-433A-F6F8-9713B14D9EE3}"/>
                </a:ext>
              </a:extLst>
            </p:cNvPr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7630;p68">
              <a:extLst>
                <a:ext uri="{FF2B5EF4-FFF2-40B4-BE49-F238E27FC236}">
                  <a16:creationId xmlns:a16="http://schemas.microsoft.com/office/drawing/2014/main" id="{B264D6C6-1FDF-A587-B890-BB01A90B04E3}"/>
                </a:ext>
              </a:extLst>
            </p:cNvPr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7631;p68">
              <a:extLst>
                <a:ext uri="{FF2B5EF4-FFF2-40B4-BE49-F238E27FC236}">
                  <a16:creationId xmlns:a16="http://schemas.microsoft.com/office/drawing/2014/main" id="{7711F062-EDE3-0CFC-82C6-576FC9230859}"/>
                </a:ext>
              </a:extLst>
            </p:cNvPr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7632;p68">
              <a:extLst>
                <a:ext uri="{FF2B5EF4-FFF2-40B4-BE49-F238E27FC236}">
                  <a16:creationId xmlns:a16="http://schemas.microsoft.com/office/drawing/2014/main" id="{31E142C1-EA06-3357-EA54-3940306D8DF6}"/>
                </a:ext>
              </a:extLst>
            </p:cNvPr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7633;p68">
              <a:extLst>
                <a:ext uri="{FF2B5EF4-FFF2-40B4-BE49-F238E27FC236}">
                  <a16:creationId xmlns:a16="http://schemas.microsoft.com/office/drawing/2014/main" id="{D358958B-814C-307C-343C-436031620243}"/>
                </a:ext>
              </a:extLst>
            </p:cNvPr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7634;p68">
              <a:extLst>
                <a:ext uri="{FF2B5EF4-FFF2-40B4-BE49-F238E27FC236}">
                  <a16:creationId xmlns:a16="http://schemas.microsoft.com/office/drawing/2014/main" id="{B61A379A-B843-9799-6884-C0D803EC3B46}"/>
                </a:ext>
              </a:extLst>
            </p:cNvPr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7635;p68">
              <a:extLst>
                <a:ext uri="{FF2B5EF4-FFF2-40B4-BE49-F238E27FC236}">
                  <a16:creationId xmlns:a16="http://schemas.microsoft.com/office/drawing/2014/main" id="{E63254E0-5BA3-962F-5541-B83582F8E0EE}"/>
                </a:ext>
              </a:extLst>
            </p:cNvPr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7636;p68">
              <a:extLst>
                <a:ext uri="{FF2B5EF4-FFF2-40B4-BE49-F238E27FC236}">
                  <a16:creationId xmlns:a16="http://schemas.microsoft.com/office/drawing/2014/main" id="{67796CA0-49BE-2BCA-556D-049E795C8D68}"/>
                </a:ext>
              </a:extLst>
            </p:cNvPr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7637;p68">
              <a:extLst>
                <a:ext uri="{FF2B5EF4-FFF2-40B4-BE49-F238E27FC236}">
                  <a16:creationId xmlns:a16="http://schemas.microsoft.com/office/drawing/2014/main" id="{9978669C-22DA-4ACC-8287-FF42D639969B}"/>
                </a:ext>
              </a:extLst>
            </p:cNvPr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7638;p68">
              <a:extLst>
                <a:ext uri="{FF2B5EF4-FFF2-40B4-BE49-F238E27FC236}">
                  <a16:creationId xmlns:a16="http://schemas.microsoft.com/office/drawing/2014/main" id="{A6ED2D1E-B764-88CF-2450-5A09C56F523F}"/>
                </a:ext>
              </a:extLst>
            </p:cNvPr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7639;p68">
              <a:extLst>
                <a:ext uri="{FF2B5EF4-FFF2-40B4-BE49-F238E27FC236}">
                  <a16:creationId xmlns:a16="http://schemas.microsoft.com/office/drawing/2014/main" id="{8AADA985-0BFA-C181-4FBE-731629A9D3BF}"/>
                </a:ext>
              </a:extLst>
            </p:cNvPr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7640;p68">
              <a:extLst>
                <a:ext uri="{FF2B5EF4-FFF2-40B4-BE49-F238E27FC236}">
                  <a16:creationId xmlns:a16="http://schemas.microsoft.com/office/drawing/2014/main" id="{7B574CFE-7DFE-E10C-055C-1846E2ED2760}"/>
                </a:ext>
              </a:extLst>
            </p:cNvPr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7641;p68">
              <a:extLst>
                <a:ext uri="{FF2B5EF4-FFF2-40B4-BE49-F238E27FC236}">
                  <a16:creationId xmlns:a16="http://schemas.microsoft.com/office/drawing/2014/main" id="{2EB9B8E7-C8D8-1FE2-629D-36A59A448BDD}"/>
                </a:ext>
              </a:extLst>
            </p:cNvPr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7642;p68">
              <a:extLst>
                <a:ext uri="{FF2B5EF4-FFF2-40B4-BE49-F238E27FC236}">
                  <a16:creationId xmlns:a16="http://schemas.microsoft.com/office/drawing/2014/main" id="{2EAF8952-F09F-3F69-333A-0925502AD072}"/>
                </a:ext>
              </a:extLst>
            </p:cNvPr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7643;p68">
              <a:extLst>
                <a:ext uri="{FF2B5EF4-FFF2-40B4-BE49-F238E27FC236}">
                  <a16:creationId xmlns:a16="http://schemas.microsoft.com/office/drawing/2014/main" id="{479B0D97-FF39-2703-DE70-5316CA3AEE51}"/>
                </a:ext>
              </a:extLst>
            </p:cNvPr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7644;p68">
              <a:extLst>
                <a:ext uri="{FF2B5EF4-FFF2-40B4-BE49-F238E27FC236}">
                  <a16:creationId xmlns:a16="http://schemas.microsoft.com/office/drawing/2014/main" id="{88E32AE7-80A9-CE52-A341-36392D253A56}"/>
                </a:ext>
              </a:extLst>
            </p:cNvPr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7645;p68">
              <a:extLst>
                <a:ext uri="{FF2B5EF4-FFF2-40B4-BE49-F238E27FC236}">
                  <a16:creationId xmlns:a16="http://schemas.microsoft.com/office/drawing/2014/main" id="{1EA8CBBC-AC8A-50A8-E2AE-833C3E0F67C9}"/>
                </a:ext>
              </a:extLst>
            </p:cNvPr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7646;p68">
              <a:extLst>
                <a:ext uri="{FF2B5EF4-FFF2-40B4-BE49-F238E27FC236}">
                  <a16:creationId xmlns:a16="http://schemas.microsoft.com/office/drawing/2014/main" id="{418ECBD6-304C-CD55-1420-E6AD29D0DD86}"/>
                </a:ext>
              </a:extLst>
            </p:cNvPr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7647;p68">
              <a:extLst>
                <a:ext uri="{FF2B5EF4-FFF2-40B4-BE49-F238E27FC236}">
                  <a16:creationId xmlns:a16="http://schemas.microsoft.com/office/drawing/2014/main" id="{6E133055-7C9F-658C-9916-0429B182F489}"/>
                </a:ext>
              </a:extLst>
            </p:cNvPr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7648;p68">
              <a:extLst>
                <a:ext uri="{FF2B5EF4-FFF2-40B4-BE49-F238E27FC236}">
                  <a16:creationId xmlns:a16="http://schemas.microsoft.com/office/drawing/2014/main" id="{6F926444-9B66-6A49-0242-AC564285EFB8}"/>
                </a:ext>
              </a:extLst>
            </p:cNvPr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7649;p68">
              <a:extLst>
                <a:ext uri="{FF2B5EF4-FFF2-40B4-BE49-F238E27FC236}">
                  <a16:creationId xmlns:a16="http://schemas.microsoft.com/office/drawing/2014/main" id="{690C060E-F2C8-6604-9873-B42E6D1BD97D}"/>
                </a:ext>
              </a:extLst>
            </p:cNvPr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7650;p68">
              <a:extLst>
                <a:ext uri="{FF2B5EF4-FFF2-40B4-BE49-F238E27FC236}">
                  <a16:creationId xmlns:a16="http://schemas.microsoft.com/office/drawing/2014/main" id="{24DC5627-DEB4-620D-4739-09B57AB0F38E}"/>
                </a:ext>
              </a:extLst>
            </p:cNvPr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7651;p68">
              <a:extLst>
                <a:ext uri="{FF2B5EF4-FFF2-40B4-BE49-F238E27FC236}">
                  <a16:creationId xmlns:a16="http://schemas.microsoft.com/office/drawing/2014/main" id="{A91E6851-7715-F776-0F60-7958F9C8F066}"/>
                </a:ext>
              </a:extLst>
            </p:cNvPr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7652;p68">
              <a:extLst>
                <a:ext uri="{FF2B5EF4-FFF2-40B4-BE49-F238E27FC236}">
                  <a16:creationId xmlns:a16="http://schemas.microsoft.com/office/drawing/2014/main" id="{88E457EC-3316-E41D-93F7-B7B7CCA8459A}"/>
                </a:ext>
              </a:extLst>
            </p:cNvPr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7653;p68">
              <a:extLst>
                <a:ext uri="{FF2B5EF4-FFF2-40B4-BE49-F238E27FC236}">
                  <a16:creationId xmlns:a16="http://schemas.microsoft.com/office/drawing/2014/main" id="{BB746E43-0476-6119-2DD1-6F481203F636}"/>
                </a:ext>
              </a:extLst>
            </p:cNvPr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7654;p68">
              <a:extLst>
                <a:ext uri="{FF2B5EF4-FFF2-40B4-BE49-F238E27FC236}">
                  <a16:creationId xmlns:a16="http://schemas.microsoft.com/office/drawing/2014/main" id="{119F07EA-4D88-A210-BB83-88248903F62B}"/>
                </a:ext>
              </a:extLst>
            </p:cNvPr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7655;p68">
              <a:extLst>
                <a:ext uri="{FF2B5EF4-FFF2-40B4-BE49-F238E27FC236}">
                  <a16:creationId xmlns:a16="http://schemas.microsoft.com/office/drawing/2014/main" id="{68C98779-969F-A5B9-B05D-934772020277}"/>
                </a:ext>
              </a:extLst>
            </p:cNvPr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7656;p68">
              <a:extLst>
                <a:ext uri="{FF2B5EF4-FFF2-40B4-BE49-F238E27FC236}">
                  <a16:creationId xmlns:a16="http://schemas.microsoft.com/office/drawing/2014/main" id="{C648E946-DCE2-E8B8-84F9-1E361F84C793}"/>
                </a:ext>
              </a:extLst>
            </p:cNvPr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7657;p68">
              <a:extLst>
                <a:ext uri="{FF2B5EF4-FFF2-40B4-BE49-F238E27FC236}">
                  <a16:creationId xmlns:a16="http://schemas.microsoft.com/office/drawing/2014/main" id="{2125FE9F-3CDC-E175-F7C1-18B2FFCF40C4}"/>
                </a:ext>
              </a:extLst>
            </p:cNvPr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7658;p68">
              <a:extLst>
                <a:ext uri="{FF2B5EF4-FFF2-40B4-BE49-F238E27FC236}">
                  <a16:creationId xmlns:a16="http://schemas.microsoft.com/office/drawing/2014/main" id="{5CA03E82-3DF8-FAA5-DD3D-B179699A99B0}"/>
                </a:ext>
              </a:extLst>
            </p:cNvPr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7659;p68">
              <a:extLst>
                <a:ext uri="{FF2B5EF4-FFF2-40B4-BE49-F238E27FC236}">
                  <a16:creationId xmlns:a16="http://schemas.microsoft.com/office/drawing/2014/main" id="{92B91E42-6EFB-6ACB-553A-5131F1D211A3}"/>
                </a:ext>
              </a:extLst>
            </p:cNvPr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7660;p68">
              <a:extLst>
                <a:ext uri="{FF2B5EF4-FFF2-40B4-BE49-F238E27FC236}">
                  <a16:creationId xmlns:a16="http://schemas.microsoft.com/office/drawing/2014/main" id="{63E44979-706C-16A4-B465-D70D24BF3FA6}"/>
                </a:ext>
              </a:extLst>
            </p:cNvPr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7661;p68">
              <a:extLst>
                <a:ext uri="{FF2B5EF4-FFF2-40B4-BE49-F238E27FC236}">
                  <a16:creationId xmlns:a16="http://schemas.microsoft.com/office/drawing/2014/main" id="{01CB4695-B5B4-4C59-0F2B-1A24390C42F0}"/>
                </a:ext>
              </a:extLst>
            </p:cNvPr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7662;p68">
              <a:extLst>
                <a:ext uri="{FF2B5EF4-FFF2-40B4-BE49-F238E27FC236}">
                  <a16:creationId xmlns:a16="http://schemas.microsoft.com/office/drawing/2014/main" id="{DAEA0D80-882A-E0CF-717D-757185AFCCFB}"/>
                </a:ext>
              </a:extLst>
            </p:cNvPr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7663;p68">
              <a:extLst>
                <a:ext uri="{FF2B5EF4-FFF2-40B4-BE49-F238E27FC236}">
                  <a16:creationId xmlns:a16="http://schemas.microsoft.com/office/drawing/2014/main" id="{0EB8EC83-FC93-4A11-495E-0B707BA1A506}"/>
                </a:ext>
              </a:extLst>
            </p:cNvPr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7664;p68">
              <a:extLst>
                <a:ext uri="{FF2B5EF4-FFF2-40B4-BE49-F238E27FC236}">
                  <a16:creationId xmlns:a16="http://schemas.microsoft.com/office/drawing/2014/main" id="{3CC52171-11F9-2E16-E3A4-5E30FAD86565}"/>
                </a:ext>
              </a:extLst>
            </p:cNvPr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7665;p68">
              <a:extLst>
                <a:ext uri="{FF2B5EF4-FFF2-40B4-BE49-F238E27FC236}">
                  <a16:creationId xmlns:a16="http://schemas.microsoft.com/office/drawing/2014/main" id="{26ADF13B-101D-2C07-A6EE-7C2B25A0FE0A}"/>
                </a:ext>
              </a:extLst>
            </p:cNvPr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7666;p68">
              <a:extLst>
                <a:ext uri="{FF2B5EF4-FFF2-40B4-BE49-F238E27FC236}">
                  <a16:creationId xmlns:a16="http://schemas.microsoft.com/office/drawing/2014/main" id="{1CAB935D-A297-02D5-6E0C-CB050805099E}"/>
                </a:ext>
              </a:extLst>
            </p:cNvPr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7667;p68">
              <a:extLst>
                <a:ext uri="{FF2B5EF4-FFF2-40B4-BE49-F238E27FC236}">
                  <a16:creationId xmlns:a16="http://schemas.microsoft.com/office/drawing/2014/main" id="{00F606CC-5593-77FF-7C75-7FAFA71F4CF6}"/>
                </a:ext>
              </a:extLst>
            </p:cNvPr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7668;p68">
              <a:extLst>
                <a:ext uri="{FF2B5EF4-FFF2-40B4-BE49-F238E27FC236}">
                  <a16:creationId xmlns:a16="http://schemas.microsoft.com/office/drawing/2014/main" id="{E976DE8D-D28C-9629-491E-960BF23270FA}"/>
                </a:ext>
              </a:extLst>
            </p:cNvPr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7669;p68">
              <a:extLst>
                <a:ext uri="{FF2B5EF4-FFF2-40B4-BE49-F238E27FC236}">
                  <a16:creationId xmlns:a16="http://schemas.microsoft.com/office/drawing/2014/main" id="{6D74E582-3F18-CEE5-4E79-0E94812226B1}"/>
                </a:ext>
              </a:extLst>
            </p:cNvPr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7670;p68">
              <a:extLst>
                <a:ext uri="{FF2B5EF4-FFF2-40B4-BE49-F238E27FC236}">
                  <a16:creationId xmlns:a16="http://schemas.microsoft.com/office/drawing/2014/main" id="{1086C38C-3847-3D10-535A-9CBB95275203}"/>
                </a:ext>
              </a:extLst>
            </p:cNvPr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7671;p68">
              <a:extLst>
                <a:ext uri="{FF2B5EF4-FFF2-40B4-BE49-F238E27FC236}">
                  <a16:creationId xmlns:a16="http://schemas.microsoft.com/office/drawing/2014/main" id="{41023392-B1E6-2992-5B57-89592071FCE1}"/>
                </a:ext>
              </a:extLst>
            </p:cNvPr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7672;p68">
              <a:extLst>
                <a:ext uri="{FF2B5EF4-FFF2-40B4-BE49-F238E27FC236}">
                  <a16:creationId xmlns:a16="http://schemas.microsoft.com/office/drawing/2014/main" id="{325A3DAA-E832-605C-C07F-A8199269EE22}"/>
                </a:ext>
              </a:extLst>
            </p:cNvPr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7673;p68">
              <a:extLst>
                <a:ext uri="{FF2B5EF4-FFF2-40B4-BE49-F238E27FC236}">
                  <a16:creationId xmlns:a16="http://schemas.microsoft.com/office/drawing/2014/main" id="{001990EB-2DC6-933B-B88F-EAB3B62A2461}"/>
                </a:ext>
              </a:extLst>
            </p:cNvPr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7674;p68">
              <a:extLst>
                <a:ext uri="{FF2B5EF4-FFF2-40B4-BE49-F238E27FC236}">
                  <a16:creationId xmlns:a16="http://schemas.microsoft.com/office/drawing/2014/main" id="{CCCCFCF0-83AF-C8C7-B8E9-6EE3AF7B73F0}"/>
                </a:ext>
              </a:extLst>
            </p:cNvPr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7675;p68">
              <a:extLst>
                <a:ext uri="{FF2B5EF4-FFF2-40B4-BE49-F238E27FC236}">
                  <a16:creationId xmlns:a16="http://schemas.microsoft.com/office/drawing/2014/main" id="{B1823707-263E-4516-1CCB-D24B89F4567E}"/>
                </a:ext>
              </a:extLst>
            </p:cNvPr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7676;p68">
              <a:extLst>
                <a:ext uri="{FF2B5EF4-FFF2-40B4-BE49-F238E27FC236}">
                  <a16:creationId xmlns:a16="http://schemas.microsoft.com/office/drawing/2014/main" id="{E0E8E95A-C8E2-CDCE-B2A2-855AD1022A1F}"/>
                </a:ext>
              </a:extLst>
            </p:cNvPr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7677;p68">
              <a:extLst>
                <a:ext uri="{FF2B5EF4-FFF2-40B4-BE49-F238E27FC236}">
                  <a16:creationId xmlns:a16="http://schemas.microsoft.com/office/drawing/2014/main" id="{377A29B6-8120-1D5A-3593-3F177EA94C72}"/>
                </a:ext>
              </a:extLst>
            </p:cNvPr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7678;p68">
              <a:extLst>
                <a:ext uri="{FF2B5EF4-FFF2-40B4-BE49-F238E27FC236}">
                  <a16:creationId xmlns:a16="http://schemas.microsoft.com/office/drawing/2014/main" id="{56A786A5-999B-5953-8C21-824C6146B3DF}"/>
                </a:ext>
              </a:extLst>
            </p:cNvPr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7679;p68">
              <a:extLst>
                <a:ext uri="{FF2B5EF4-FFF2-40B4-BE49-F238E27FC236}">
                  <a16:creationId xmlns:a16="http://schemas.microsoft.com/office/drawing/2014/main" id="{E241E3EA-928F-DD65-8123-7B880AC86FE9}"/>
                </a:ext>
              </a:extLst>
            </p:cNvPr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7680;p68">
              <a:extLst>
                <a:ext uri="{FF2B5EF4-FFF2-40B4-BE49-F238E27FC236}">
                  <a16:creationId xmlns:a16="http://schemas.microsoft.com/office/drawing/2014/main" id="{A8285E96-A410-AB13-13D5-7EA12555A999}"/>
                </a:ext>
              </a:extLst>
            </p:cNvPr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7681;p68">
              <a:extLst>
                <a:ext uri="{FF2B5EF4-FFF2-40B4-BE49-F238E27FC236}">
                  <a16:creationId xmlns:a16="http://schemas.microsoft.com/office/drawing/2014/main" id="{884EFC2F-F2EA-3C9F-D2E3-EA0637816B55}"/>
                </a:ext>
              </a:extLst>
            </p:cNvPr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7682;p68">
              <a:extLst>
                <a:ext uri="{FF2B5EF4-FFF2-40B4-BE49-F238E27FC236}">
                  <a16:creationId xmlns:a16="http://schemas.microsoft.com/office/drawing/2014/main" id="{A407CB06-8B98-FB68-7DD9-F041EDBDB2A8}"/>
                </a:ext>
              </a:extLst>
            </p:cNvPr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7683;p68">
              <a:extLst>
                <a:ext uri="{FF2B5EF4-FFF2-40B4-BE49-F238E27FC236}">
                  <a16:creationId xmlns:a16="http://schemas.microsoft.com/office/drawing/2014/main" id="{40ADD40F-554E-DFF1-DFE2-6EBD093114AC}"/>
                </a:ext>
              </a:extLst>
            </p:cNvPr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7684;p68">
              <a:extLst>
                <a:ext uri="{FF2B5EF4-FFF2-40B4-BE49-F238E27FC236}">
                  <a16:creationId xmlns:a16="http://schemas.microsoft.com/office/drawing/2014/main" id="{67E08BD5-B588-26E6-50F0-15C26FE8B674}"/>
                </a:ext>
              </a:extLst>
            </p:cNvPr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7685;p68">
              <a:extLst>
                <a:ext uri="{FF2B5EF4-FFF2-40B4-BE49-F238E27FC236}">
                  <a16:creationId xmlns:a16="http://schemas.microsoft.com/office/drawing/2014/main" id="{23AA0F64-660A-88FF-4F1E-BD1E673532B5}"/>
                </a:ext>
              </a:extLst>
            </p:cNvPr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7686;p68">
              <a:extLst>
                <a:ext uri="{FF2B5EF4-FFF2-40B4-BE49-F238E27FC236}">
                  <a16:creationId xmlns:a16="http://schemas.microsoft.com/office/drawing/2014/main" id="{9D478A6A-1E36-5D22-04F0-341FA4734EA7}"/>
                </a:ext>
              </a:extLst>
            </p:cNvPr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7687;p68">
              <a:extLst>
                <a:ext uri="{FF2B5EF4-FFF2-40B4-BE49-F238E27FC236}">
                  <a16:creationId xmlns:a16="http://schemas.microsoft.com/office/drawing/2014/main" id="{16E2A164-98B6-9FB6-ABD2-ABF6C723663E}"/>
                </a:ext>
              </a:extLst>
            </p:cNvPr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7688;p68">
              <a:extLst>
                <a:ext uri="{FF2B5EF4-FFF2-40B4-BE49-F238E27FC236}">
                  <a16:creationId xmlns:a16="http://schemas.microsoft.com/office/drawing/2014/main" id="{6EB07AE8-25CF-B149-A3E3-2B382093B3C6}"/>
                </a:ext>
              </a:extLst>
            </p:cNvPr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7689;p68">
              <a:extLst>
                <a:ext uri="{FF2B5EF4-FFF2-40B4-BE49-F238E27FC236}">
                  <a16:creationId xmlns:a16="http://schemas.microsoft.com/office/drawing/2014/main" id="{4C19E4ED-F796-C66B-5B18-8B6A35938DD3}"/>
                </a:ext>
              </a:extLst>
            </p:cNvPr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7690;p68">
              <a:extLst>
                <a:ext uri="{FF2B5EF4-FFF2-40B4-BE49-F238E27FC236}">
                  <a16:creationId xmlns:a16="http://schemas.microsoft.com/office/drawing/2014/main" id="{2C55F342-A4B0-1593-FB27-F246928793DE}"/>
                </a:ext>
              </a:extLst>
            </p:cNvPr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7691;p68">
              <a:extLst>
                <a:ext uri="{FF2B5EF4-FFF2-40B4-BE49-F238E27FC236}">
                  <a16:creationId xmlns:a16="http://schemas.microsoft.com/office/drawing/2014/main" id="{5E0D7AC4-C2A2-F4EC-A3F7-54FEFF2F226C}"/>
                </a:ext>
              </a:extLst>
            </p:cNvPr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7692;p68">
              <a:extLst>
                <a:ext uri="{FF2B5EF4-FFF2-40B4-BE49-F238E27FC236}">
                  <a16:creationId xmlns:a16="http://schemas.microsoft.com/office/drawing/2014/main" id="{618D4E0C-8928-9237-BF4D-1B76042FC72F}"/>
                </a:ext>
              </a:extLst>
            </p:cNvPr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7693;p68">
              <a:extLst>
                <a:ext uri="{FF2B5EF4-FFF2-40B4-BE49-F238E27FC236}">
                  <a16:creationId xmlns:a16="http://schemas.microsoft.com/office/drawing/2014/main" id="{6A957B75-7735-451C-412C-A8E20461ABA4}"/>
                </a:ext>
              </a:extLst>
            </p:cNvPr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7694;p68">
              <a:extLst>
                <a:ext uri="{FF2B5EF4-FFF2-40B4-BE49-F238E27FC236}">
                  <a16:creationId xmlns:a16="http://schemas.microsoft.com/office/drawing/2014/main" id="{D13DB014-9481-82F4-9091-8E28F93ED652}"/>
                </a:ext>
              </a:extLst>
            </p:cNvPr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7695;p68">
              <a:extLst>
                <a:ext uri="{FF2B5EF4-FFF2-40B4-BE49-F238E27FC236}">
                  <a16:creationId xmlns:a16="http://schemas.microsoft.com/office/drawing/2014/main" id="{1EB3A8F8-07C4-FE48-2A3D-C69F0CCBC1CD}"/>
                </a:ext>
              </a:extLst>
            </p:cNvPr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7696;p68">
              <a:extLst>
                <a:ext uri="{FF2B5EF4-FFF2-40B4-BE49-F238E27FC236}">
                  <a16:creationId xmlns:a16="http://schemas.microsoft.com/office/drawing/2014/main" id="{CF84D9FE-8DB0-74DB-C6F8-412538181BBA}"/>
                </a:ext>
              </a:extLst>
            </p:cNvPr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7697;p68">
              <a:extLst>
                <a:ext uri="{FF2B5EF4-FFF2-40B4-BE49-F238E27FC236}">
                  <a16:creationId xmlns:a16="http://schemas.microsoft.com/office/drawing/2014/main" id="{798DF6B8-609C-C13D-CC31-9ADD99BB9521}"/>
                </a:ext>
              </a:extLst>
            </p:cNvPr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7698;p68">
              <a:extLst>
                <a:ext uri="{FF2B5EF4-FFF2-40B4-BE49-F238E27FC236}">
                  <a16:creationId xmlns:a16="http://schemas.microsoft.com/office/drawing/2014/main" id="{3BFE03E7-2910-234A-3F16-C3196985AABB}"/>
                </a:ext>
              </a:extLst>
            </p:cNvPr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7699;p68">
              <a:extLst>
                <a:ext uri="{FF2B5EF4-FFF2-40B4-BE49-F238E27FC236}">
                  <a16:creationId xmlns:a16="http://schemas.microsoft.com/office/drawing/2014/main" id="{EA1A4713-1AEA-A1FF-71E0-4B428DCBF951}"/>
                </a:ext>
              </a:extLst>
            </p:cNvPr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7700;p68">
              <a:extLst>
                <a:ext uri="{FF2B5EF4-FFF2-40B4-BE49-F238E27FC236}">
                  <a16:creationId xmlns:a16="http://schemas.microsoft.com/office/drawing/2014/main" id="{8BB3DF59-2B71-B18E-0628-06A3B7F24056}"/>
                </a:ext>
              </a:extLst>
            </p:cNvPr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7701;p68">
              <a:extLst>
                <a:ext uri="{FF2B5EF4-FFF2-40B4-BE49-F238E27FC236}">
                  <a16:creationId xmlns:a16="http://schemas.microsoft.com/office/drawing/2014/main" id="{14BE8D28-4D33-E4B8-CDF1-72ED0D691CCB}"/>
                </a:ext>
              </a:extLst>
            </p:cNvPr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7702;p68">
              <a:extLst>
                <a:ext uri="{FF2B5EF4-FFF2-40B4-BE49-F238E27FC236}">
                  <a16:creationId xmlns:a16="http://schemas.microsoft.com/office/drawing/2014/main" id="{9DED7853-98A9-18A8-CA55-7EAAD386291B}"/>
                </a:ext>
              </a:extLst>
            </p:cNvPr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7703;p68">
              <a:extLst>
                <a:ext uri="{FF2B5EF4-FFF2-40B4-BE49-F238E27FC236}">
                  <a16:creationId xmlns:a16="http://schemas.microsoft.com/office/drawing/2014/main" id="{09A7FD10-1A99-5F80-F0BF-961B4307348A}"/>
                </a:ext>
              </a:extLst>
            </p:cNvPr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7704;p68">
              <a:extLst>
                <a:ext uri="{FF2B5EF4-FFF2-40B4-BE49-F238E27FC236}">
                  <a16:creationId xmlns:a16="http://schemas.microsoft.com/office/drawing/2014/main" id="{898985FB-34E0-DD44-B218-D48031DABCDA}"/>
                </a:ext>
              </a:extLst>
            </p:cNvPr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7705;p68">
              <a:extLst>
                <a:ext uri="{FF2B5EF4-FFF2-40B4-BE49-F238E27FC236}">
                  <a16:creationId xmlns:a16="http://schemas.microsoft.com/office/drawing/2014/main" id="{6A102931-685F-D08E-0640-FBAE1F16AC2F}"/>
                </a:ext>
              </a:extLst>
            </p:cNvPr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7706;p68">
              <a:extLst>
                <a:ext uri="{FF2B5EF4-FFF2-40B4-BE49-F238E27FC236}">
                  <a16:creationId xmlns:a16="http://schemas.microsoft.com/office/drawing/2014/main" id="{3052EAAC-BAE2-E3EE-A015-564478E962B0}"/>
                </a:ext>
              </a:extLst>
            </p:cNvPr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7707;p68">
              <a:extLst>
                <a:ext uri="{FF2B5EF4-FFF2-40B4-BE49-F238E27FC236}">
                  <a16:creationId xmlns:a16="http://schemas.microsoft.com/office/drawing/2014/main" id="{A15ED3E6-D255-8920-38ED-6C8AE84E8611}"/>
                </a:ext>
              </a:extLst>
            </p:cNvPr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7708;p68">
              <a:extLst>
                <a:ext uri="{FF2B5EF4-FFF2-40B4-BE49-F238E27FC236}">
                  <a16:creationId xmlns:a16="http://schemas.microsoft.com/office/drawing/2014/main" id="{9509A245-F76C-7957-5F67-954712198C2A}"/>
                </a:ext>
              </a:extLst>
            </p:cNvPr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7709;p68">
              <a:extLst>
                <a:ext uri="{FF2B5EF4-FFF2-40B4-BE49-F238E27FC236}">
                  <a16:creationId xmlns:a16="http://schemas.microsoft.com/office/drawing/2014/main" id="{323BF8EC-695B-4932-39E4-B5ACC3E43FDA}"/>
                </a:ext>
              </a:extLst>
            </p:cNvPr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7710;p68">
              <a:extLst>
                <a:ext uri="{FF2B5EF4-FFF2-40B4-BE49-F238E27FC236}">
                  <a16:creationId xmlns:a16="http://schemas.microsoft.com/office/drawing/2014/main" id="{9CC2A175-5558-57E0-318D-79E3DE9AFB6C}"/>
                </a:ext>
              </a:extLst>
            </p:cNvPr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7711;p68">
              <a:extLst>
                <a:ext uri="{FF2B5EF4-FFF2-40B4-BE49-F238E27FC236}">
                  <a16:creationId xmlns:a16="http://schemas.microsoft.com/office/drawing/2014/main" id="{0F983762-0B61-D49E-29A5-B410C7E4EE63}"/>
                </a:ext>
              </a:extLst>
            </p:cNvPr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7712;p68">
              <a:extLst>
                <a:ext uri="{FF2B5EF4-FFF2-40B4-BE49-F238E27FC236}">
                  <a16:creationId xmlns:a16="http://schemas.microsoft.com/office/drawing/2014/main" id="{4C53B522-4A44-FBD9-31B9-0C28948B4060}"/>
                </a:ext>
              </a:extLst>
            </p:cNvPr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7713;p68">
              <a:extLst>
                <a:ext uri="{FF2B5EF4-FFF2-40B4-BE49-F238E27FC236}">
                  <a16:creationId xmlns:a16="http://schemas.microsoft.com/office/drawing/2014/main" id="{93EFF36A-B228-A50C-F092-F006157CE476}"/>
                </a:ext>
              </a:extLst>
            </p:cNvPr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7714;p68">
              <a:extLst>
                <a:ext uri="{FF2B5EF4-FFF2-40B4-BE49-F238E27FC236}">
                  <a16:creationId xmlns:a16="http://schemas.microsoft.com/office/drawing/2014/main" id="{412AB816-570A-B530-F7D8-8A6C2B84F881}"/>
                </a:ext>
              </a:extLst>
            </p:cNvPr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7715;p68">
              <a:extLst>
                <a:ext uri="{FF2B5EF4-FFF2-40B4-BE49-F238E27FC236}">
                  <a16:creationId xmlns:a16="http://schemas.microsoft.com/office/drawing/2014/main" id="{F2346778-E405-5B3C-A31B-24D442E351DC}"/>
                </a:ext>
              </a:extLst>
            </p:cNvPr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7716;p68">
              <a:extLst>
                <a:ext uri="{FF2B5EF4-FFF2-40B4-BE49-F238E27FC236}">
                  <a16:creationId xmlns:a16="http://schemas.microsoft.com/office/drawing/2014/main" id="{7EA45FE7-3ADA-9433-B3B8-155A0E7F52E9}"/>
                </a:ext>
              </a:extLst>
            </p:cNvPr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7717;p68">
              <a:extLst>
                <a:ext uri="{FF2B5EF4-FFF2-40B4-BE49-F238E27FC236}">
                  <a16:creationId xmlns:a16="http://schemas.microsoft.com/office/drawing/2014/main" id="{CACEDF7C-3782-BA4C-D252-CC5C57FE963D}"/>
                </a:ext>
              </a:extLst>
            </p:cNvPr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7718;p68">
              <a:extLst>
                <a:ext uri="{FF2B5EF4-FFF2-40B4-BE49-F238E27FC236}">
                  <a16:creationId xmlns:a16="http://schemas.microsoft.com/office/drawing/2014/main" id="{159C5078-5F16-A160-4AEE-2762B5E0207F}"/>
                </a:ext>
              </a:extLst>
            </p:cNvPr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7719;p68">
              <a:extLst>
                <a:ext uri="{FF2B5EF4-FFF2-40B4-BE49-F238E27FC236}">
                  <a16:creationId xmlns:a16="http://schemas.microsoft.com/office/drawing/2014/main" id="{A29C1545-1A10-EE33-85D1-1E3C9AE4AFED}"/>
                </a:ext>
              </a:extLst>
            </p:cNvPr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7720;p68">
              <a:extLst>
                <a:ext uri="{FF2B5EF4-FFF2-40B4-BE49-F238E27FC236}">
                  <a16:creationId xmlns:a16="http://schemas.microsoft.com/office/drawing/2014/main" id="{5731ADB4-DE82-F067-9498-A82B93D6D812}"/>
                </a:ext>
              </a:extLst>
            </p:cNvPr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7721;p68">
              <a:extLst>
                <a:ext uri="{FF2B5EF4-FFF2-40B4-BE49-F238E27FC236}">
                  <a16:creationId xmlns:a16="http://schemas.microsoft.com/office/drawing/2014/main" id="{1890CDC3-08EC-3276-DE68-34CAE2390658}"/>
                </a:ext>
              </a:extLst>
            </p:cNvPr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7722;p68">
              <a:extLst>
                <a:ext uri="{FF2B5EF4-FFF2-40B4-BE49-F238E27FC236}">
                  <a16:creationId xmlns:a16="http://schemas.microsoft.com/office/drawing/2014/main" id="{388AFB1B-D188-F3A3-BC43-05FFE53C9571}"/>
                </a:ext>
              </a:extLst>
            </p:cNvPr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7723;p68">
              <a:extLst>
                <a:ext uri="{FF2B5EF4-FFF2-40B4-BE49-F238E27FC236}">
                  <a16:creationId xmlns:a16="http://schemas.microsoft.com/office/drawing/2014/main" id="{609E45DE-D386-0515-F8C3-14C16EE1E706}"/>
                </a:ext>
              </a:extLst>
            </p:cNvPr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7724;p68">
              <a:extLst>
                <a:ext uri="{FF2B5EF4-FFF2-40B4-BE49-F238E27FC236}">
                  <a16:creationId xmlns:a16="http://schemas.microsoft.com/office/drawing/2014/main" id="{1A696D00-3659-9936-24E2-6850C9CA0AEB}"/>
                </a:ext>
              </a:extLst>
            </p:cNvPr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7725;p68">
              <a:extLst>
                <a:ext uri="{FF2B5EF4-FFF2-40B4-BE49-F238E27FC236}">
                  <a16:creationId xmlns:a16="http://schemas.microsoft.com/office/drawing/2014/main" id="{7EDF5739-E461-CE62-02B3-43370A0E8A4F}"/>
                </a:ext>
              </a:extLst>
            </p:cNvPr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7726;p68">
              <a:extLst>
                <a:ext uri="{FF2B5EF4-FFF2-40B4-BE49-F238E27FC236}">
                  <a16:creationId xmlns:a16="http://schemas.microsoft.com/office/drawing/2014/main" id="{8482E4B5-2292-28BE-6DCC-4E5AA718E7E9}"/>
                </a:ext>
              </a:extLst>
            </p:cNvPr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7727;p68">
              <a:extLst>
                <a:ext uri="{FF2B5EF4-FFF2-40B4-BE49-F238E27FC236}">
                  <a16:creationId xmlns:a16="http://schemas.microsoft.com/office/drawing/2014/main" id="{6DAC2729-ED89-B0FB-E618-C0B63D56CA79}"/>
                </a:ext>
              </a:extLst>
            </p:cNvPr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7728;p68">
              <a:extLst>
                <a:ext uri="{FF2B5EF4-FFF2-40B4-BE49-F238E27FC236}">
                  <a16:creationId xmlns:a16="http://schemas.microsoft.com/office/drawing/2014/main" id="{351E2FE9-0DC2-450D-ACFD-258A265DDC28}"/>
                </a:ext>
              </a:extLst>
            </p:cNvPr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7729;p68">
              <a:extLst>
                <a:ext uri="{FF2B5EF4-FFF2-40B4-BE49-F238E27FC236}">
                  <a16:creationId xmlns:a16="http://schemas.microsoft.com/office/drawing/2014/main" id="{2F75E83E-7C19-EFFB-F844-DD2B763439B9}"/>
                </a:ext>
              </a:extLst>
            </p:cNvPr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7730;p68">
              <a:extLst>
                <a:ext uri="{FF2B5EF4-FFF2-40B4-BE49-F238E27FC236}">
                  <a16:creationId xmlns:a16="http://schemas.microsoft.com/office/drawing/2014/main" id="{093F6EDB-A13D-7517-28B9-09A734BB7F2C}"/>
                </a:ext>
              </a:extLst>
            </p:cNvPr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7731;p68">
              <a:extLst>
                <a:ext uri="{FF2B5EF4-FFF2-40B4-BE49-F238E27FC236}">
                  <a16:creationId xmlns:a16="http://schemas.microsoft.com/office/drawing/2014/main" id="{B2244B8B-5ADA-063F-04D3-8213CA411169}"/>
                </a:ext>
              </a:extLst>
            </p:cNvPr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9" name="Google Shape;7732;p68">
            <a:extLst>
              <a:ext uri="{FF2B5EF4-FFF2-40B4-BE49-F238E27FC236}">
                <a16:creationId xmlns:a16="http://schemas.microsoft.com/office/drawing/2014/main" id="{93B5549F-E777-CD61-8B1C-BA5B44AC8CD0}"/>
              </a:ext>
            </a:extLst>
          </p:cNvPr>
          <p:cNvGrpSpPr/>
          <p:nvPr/>
        </p:nvGrpSpPr>
        <p:grpSpPr>
          <a:xfrm>
            <a:off x="3416804" y="1321553"/>
            <a:ext cx="2310381" cy="1488888"/>
            <a:chOff x="229225" y="549050"/>
            <a:chExt cx="7161750" cy="4615275"/>
          </a:xfrm>
        </p:grpSpPr>
        <p:sp>
          <p:nvSpPr>
            <p:cNvPr id="13400" name="Google Shape;7733;p68">
              <a:extLst>
                <a:ext uri="{FF2B5EF4-FFF2-40B4-BE49-F238E27FC236}">
                  <a16:creationId xmlns:a16="http://schemas.microsoft.com/office/drawing/2014/main" id="{4B69564B-923D-A11E-9BE3-EED06A99E11F}"/>
                </a:ext>
              </a:extLst>
            </p:cNvPr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7734;p68">
              <a:extLst>
                <a:ext uri="{FF2B5EF4-FFF2-40B4-BE49-F238E27FC236}">
                  <a16:creationId xmlns:a16="http://schemas.microsoft.com/office/drawing/2014/main" id="{B53DEE9C-5DEE-C8C2-CB52-45CF2A5BB68B}"/>
                </a:ext>
              </a:extLst>
            </p:cNvPr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7735;p68">
              <a:extLst>
                <a:ext uri="{FF2B5EF4-FFF2-40B4-BE49-F238E27FC236}">
                  <a16:creationId xmlns:a16="http://schemas.microsoft.com/office/drawing/2014/main" id="{8CE19709-6A8A-41EB-123E-22989ACA9B36}"/>
                </a:ext>
              </a:extLst>
            </p:cNvPr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7736;p68">
              <a:extLst>
                <a:ext uri="{FF2B5EF4-FFF2-40B4-BE49-F238E27FC236}">
                  <a16:creationId xmlns:a16="http://schemas.microsoft.com/office/drawing/2014/main" id="{966B8625-6952-8C64-1AB7-1F2F5349D85A}"/>
                </a:ext>
              </a:extLst>
            </p:cNvPr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7737;p68">
              <a:extLst>
                <a:ext uri="{FF2B5EF4-FFF2-40B4-BE49-F238E27FC236}">
                  <a16:creationId xmlns:a16="http://schemas.microsoft.com/office/drawing/2014/main" id="{4CCFA1B2-E479-9651-96DA-30289848F154}"/>
                </a:ext>
              </a:extLst>
            </p:cNvPr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7738;p68">
              <a:extLst>
                <a:ext uri="{FF2B5EF4-FFF2-40B4-BE49-F238E27FC236}">
                  <a16:creationId xmlns:a16="http://schemas.microsoft.com/office/drawing/2014/main" id="{3F9DB6B0-BB6E-FF2B-CDDA-3554656ECA67}"/>
                </a:ext>
              </a:extLst>
            </p:cNvPr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7739;p68">
              <a:extLst>
                <a:ext uri="{FF2B5EF4-FFF2-40B4-BE49-F238E27FC236}">
                  <a16:creationId xmlns:a16="http://schemas.microsoft.com/office/drawing/2014/main" id="{1A88F328-A1CF-37C6-2DE0-88FAA9DA04DF}"/>
                </a:ext>
              </a:extLst>
            </p:cNvPr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7740;p68">
              <a:extLst>
                <a:ext uri="{FF2B5EF4-FFF2-40B4-BE49-F238E27FC236}">
                  <a16:creationId xmlns:a16="http://schemas.microsoft.com/office/drawing/2014/main" id="{FA47B6F7-7794-2EC0-3CCE-8B7849E32A06}"/>
                </a:ext>
              </a:extLst>
            </p:cNvPr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7741;p68">
              <a:extLst>
                <a:ext uri="{FF2B5EF4-FFF2-40B4-BE49-F238E27FC236}">
                  <a16:creationId xmlns:a16="http://schemas.microsoft.com/office/drawing/2014/main" id="{FDF16CB5-B464-643D-D7DA-332A0B70E405}"/>
                </a:ext>
              </a:extLst>
            </p:cNvPr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7742;p68">
              <a:extLst>
                <a:ext uri="{FF2B5EF4-FFF2-40B4-BE49-F238E27FC236}">
                  <a16:creationId xmlns:a16="http://schemas.microsoft.com/office/drawing/2014/main" id="{BC937574-C905-3C56-2F8D-1BBD9D5A7A6C}"/>
                </a:ext>
              </a:extLst>
            </p:cNvPr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7743;p68">
              <a:extLst>
                <a:ext uri="{FF2B5EF4-FFF2-40B4-BE49-F238E27FC236}">
                  <a16:creationId xmlns:a16="http://schemas.microsoft.com/office/drawing/2014/main" id="{747970AF-46C5-1407-D92E-96BDD4204295}"/>
                </a:ext>
              </a:extLst>
            </p:cNvPr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7744;p68">
              <a:extLst>
                <a:ext uri="{FF2B5EF4-FFF2-40B4-BE49-F238E27FC236}">
                  <a16:creationId xmlns:a16="http://schemas.microsoft.com/office/drawing/2014/main" id="{610A092F-D61A-5279-7EB3-032A0C70DEF0}"/>
                </a:ext>
              </a:extLst>
            </p:cNvPr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7745;p68">
              <a:extLst>
                <a:ext uri="{FF2B5EF4-FFF2-40B4-BE49-F238E27FC236}">
                  <a16:creationId xmlns:a16="http://schemas.microsoft.com/office/drawing/2014/main" id="{522A19F4-97DB-7B50-1356-5F98588866FB}"/>
                </a:ext>
              </a:extLst>
            </p:cNvPr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7746;p68">
              <a:extLst>
                <a:ext uri="{FF2B5EF4-FFF2-40B4-BE49-F238E27FC236}">
                  <a16:creationId xmlns:a16="http://schemas.microsoft.com/office/drawing/2014/main" id="{7C9CA3AD-906D-95A1-14E8-93659D4D8176}"/>
                </a:ext>
              </a:extLst>
            </p:cNvPr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7747;p68">
              <a:extLst>
                <a:ext uri="{FF2B5EF4-FFF2-40B4-BE49-F238E27FC236}">
                  <a16:creationId xmlns:a16="http://schemas.microsoft.com/office/drawing/2014/main" id="{A4CD1225-6ACB-277F-3B78-AEB2A22EA2E8}"/>
                </a:ext>
              </a:extLst>
            </p:cNvPr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7748;p68">
              <a:extLst>
                <a:ext uri="{FF2B5EF4-FFF2-40B4-BE49-F238E27FC236}">
                  <a16:creationId xmlns:a16="http://schemas.microsoft.com/office/drawing/2014/main" id="{EE3C4F47-4C53-55CE-5C9B-10122B29006E}"/>
                </a:ext>
              </a:extLst>
            </p:cNvPr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7749;p68">
              <a:extLst>
                <a:ext uri="{FF2B5EF4-FFF2-40B4-BE49-F238E27FC236}">
                  <a16:creationId xmlns:a16="http://schemas.microsoft.com/office/drawing/2014/main" id="{3D962033-5F4B-9121-0C51-C2AA674A15B3}"/>
                </a:ext>
              </a:extLst>
            </p:cNvPr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7750;p68">
              <a:extLst>
                <a:ext uri="{FF2B5EF4-FFF2-40B4-BE49-F238E27FC236}">
                  <a16:creationId xmlns:a16="http://schemas.microsoft.com/office/drawing/2014/main" id="{4D71CEAD-6856-BA49-23E4-3B064C8E3D52}"/>
                </a:ext>
              </a:extLst>
            </p:cNvPr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7751;p68">
              <a:extLst>
                <a:ext uri="{FF2B5EF4-FFF2-40B4-BE49-F238E27FC236}">
                  <a16:creationId xmlns:a16="http://schemas.microsoft.com/office/drawing/2014/main" id="{2353081A-92C5-1562-ADE1-51A8CC1CAB6B}"/>
                </a:ext>
              </a:extLst>
            </p:cNvPr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7752;p68">
              <a:extLst>
                <a:ext uri="{FF2B5EF4-FFF2-40B4-BE49-F238E27FC236}">
                  <a16:creationId xmlns:a16="http://schemas.microsoft.com/office/drawing/2014/main" id="{79025F9A-4384-7FC3-AB04-4F3BADAC657D}"/>
                </a:ext>
              </a:extLst>
            </p:cNvPr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7753;p68">
              <a:extLst>
                <a:ext uri="{FF2B5EF4-FFF2-40B4-BE49-F238E27FC236}">
                  <a16:creationId xmlns:a16="http://schemas.microsoft.com/office/drawing/2014/main" id="{E227339C-6C30-E4A5-2344-6659294F70DA}"/>
                </a:ext>
              </a:extLst>
            </p:cNvPr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7754;p68">
              <a:extLst>
                <a:ext uri="{FF2B5EF4-FFF2-40B4-BE49-F238E27FC236}">
                  <a16:creationId xmlns:a16="http://schemas.microsoft.com/office/drawing/2014/main" id="{79079606-5FAE-FB70-62BB-C6133CF556E7}"/>
                </a:ext>
              </a:extLst>
            </p:cNvPr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7755;p68">
              <a:extLst>
                <a:ext uri="{FF2B5EF4-FFF2-40B4-BE49-F238E27FC236}">
                  <a16:creationId xmlns:a16="http://schemas.microsoft.com/office/drawing/2014/main" id="{A89E2EBD-2A86-6808-47CF-DE2FAF78C181}"/>
                </a:ext>
              </a:extLst>
            </p:cNvPr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7756;p68">
              <a:extLst>
                <a:ext uri="{FF2B5EF4-FFF2-40B4-BE49-F238E27FC236}">
                  <a16:creationId xmlns:a16="http://schemas.microsoft.com/office/drawing/2014/main" id="{8D3833A7-D7DE-609A-A7DD-51949F24327D}"/>
                </a:ext>
              </a:extLst>
            </p:cNvPr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7757;p68">
              <a:extLst>
                <a:ext uri="{FF2B5EF4-FFF2-40B4-BE49-F238E27FC236}">
                  <a16:creationId xmlns:a16="http://schemas.microsoft.com/office/drawing/2014/main" id="{204F7D10-E6C3-2CF4-3F43-49654FF352A3}"/>
                </a:ext>
              </a:extLst>
            </p:cNvPr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7758;p68">
              <a:extLst>
                <a:ext uri="{FF2B5EF4-FFF2-40B4-BE49-F238E27FC236}">
                  <a16:creationId xmlns:a16="http://schemas.microsoft.com/office/drawing/2014/main" id="{AA16C195-C6CB-03B3-2642-484D8F4037CF}"/>
                </a:ext>
              </a:extLst>
            </p:cNvPr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7759;p68">
              <a:extLst>
                <a:ext uri="{FF2B5EF4-FFF2-40B4-BE49-F238E27FC236}">
                  <a16:creationId xmlns:a16="http://schemas.microsoft.com/office/drawing/2014/main" id="{1B93B734-5DF7-401D-590D-F21B33A4AC37}"/>
                </a:ext>
              </a:extLst>
            </p:cNvPr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7760;p68">
              <a:extLst>
                <a:ext uri="{FF2B5EF4-FFF2-40B4-BE49-F238E27FC236}">
                  <a16:creationId xmlns:a16="http://schemas.microsoft.com/office/drawing/2014/main" id="{F19FD721-2E21-6184-0229-BAF28D300EDB}"/>
                </a:ext>
              </a:extLst>
            </p:cNvPr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7761;p68">
              <a:extLst>
                <a:ext uri="{FF2B5EF4-FFF2-40B4-BE49-F238E27FC236}">
                  <a16:creationId xmlns:a16="http://schemas.microsoft.com/office/drawing/2014/main" id="{80FD651D-4656-C4FE-0AC7-7619069DD981}"/>
                </a:ext>
              </a:extLst>
            </p:cNvPr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7762;p68">
              <a:extLst>
                <a:ext uri="{FF2B5EF4-FFF2-40B4-BE49-F238E27FC236}">
                  <a16:creationId xmlns:a16="http://schemas.microsoft.com/office/drawing/2014/main" id="{B2054DD7-70DD-3BA3-D914-BA08306FC61D}"/>
                </a:ext>
              </a:extLst>
            </p:cNvPr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7763;p68">
              <a:extLst>
                <a:ext uri="{FF2B5EF4-FFF2-40B4-BE49-F238E27FC236}">
                  <a16:creationId xmlns:a16="http://schemas.microsoft.com/office/drawing/2014/main" id="{64508DDC-97D6-E798-EF2F-676C2A20E733}"/>
                </a:ext>
              </a:extLst>
            </p:cNvPr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7764;p68">
              <a:extLst>
                <a:ext uri="{FF2B5EF4-FFF2-40B4-BE49-F238E27FC236}">
                  <a16:creationId xmlns:a16="http://schemas.microsoft.com/office/drawing/2014/main" id="{093A2166-1A9F-3982-E11F-A1DEA30CD9D0}"/>
                </a:ext>
              </a:extLst>
            </p:cNvPr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7765;p68">
              <a:extLst>
                <a:ext uri="{FF2B5EF4-FFF2-40B4-BE49-F238E27FC236}">
                  <a16:creationId xmlns:a16="http://schemas.microsoft.com/office/drawing/2014/main" id="{3989BBD5-A3A1-3735-6998-88C1606F20A7}"/>
                </a:ext>
              </a:extLst>
            </p:cNvPr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7766;p68">
              <a:extLst>
                <a:ext uri="{FF2B5EF4-FFF2-40B4-BE49-F238E27FC236}">
                  <a16:creationId xmlns:a16="http://schemas.microsoft.com/office/drawing/2014/main" id="{68C3158F-4B45-3B3E-5B51-EF955A8E17D5}"/>
                </a:ext>
              </a:extLst>
            </p:cNvPr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7767;p68">
              <a:extLst>
                <a:ext uri="{FF2B5EF4-FFF2-40B4-BE49-F238E27FC236}">
                  <a16:creationId xmlns:a16="http://schemas.microsoft.com/office/drawing/2014/main" id="{FC30327F-3CD5-45FF-1A90-5E0F4CE3B5B0}"/>
                </a:ext>
              </a:extLst>
            </p:cNvPr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7768;p68">
              <a:extLst>
                <a:ext uri="{FF2B5EF4-FFF2-40B4-BE49-F238E27FC236}">
                  <a16:creationId xmlns:a16="http://schemas.microsoft.com/office/drawing/2014/main" id="{82C2139A-F5E2-91E0-82B0-D8E879DB7827}"/>
                </a:ext>
              </a:extLst>
            </p:cNvPr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7769;p68">
              <a:extLst>
                <a:ext uri="{FF2B5EF4-FFF2-40B4-BE49-F238E27FC236}">
                  <a16:creationId xmlns:a16="http://schemas.microsoft.com/office/drawing/2014/main" id="{21B4D238-1EDD-8A18-CFA5-085268DCF874}"/>
                </a:ext>
              </a:extLst>
            </p:cNvPr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7770;p68">
              <a:extLst>
                <a:ext uri="{FF2B5EF4-FFF2-40B4-BE49-F238E27FC236}">
                  <a16:creationId xmlns:a16="http://schemas.microsoft.com/office/drawing/2014/main" id="{BD760529-7805-9313-7812-498144BCE540}"/>
                </a:ext>
              </a:extLst>
            </p:cNvPr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7771;p68">
              <a:extLst>
                <a:ext uri="{FF2B5EF4-FFF2-40B4-BE49-F238E27FC236}">
                  <a16:creationId xmlns:a16="http://schemas.microsoft.com/office/drawing/2014/main" id="{C07115E6-7C8D-A9B7-1C23-38090253FBA9}"/>
                </a:ext>
              </a:extLst>
            </p:cNvPr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7772;p68">
              <a:extLst>
                <a:ext uri="{FF2B5EF4-FFF2-40B4-BE49-F238E27FC236}">
                  <a16:creationId xmlns:a16="http://schemas.microsoft.com/office/drawing/2014/main" id="{15D613DF-3071-B00A-EA0C-A25652DD3EAC}"/>
                </a:ext>
              </a:extLst>
            </p:cNvPr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7773;p68">
              <a:extLst>
                <a:ext uri="{FF2B5EF4-FFF2-40B4-BE49-F238E27FC236}">
                  <a16:creationId xmlns:a16="http://schemas.microsoft.com/office/drawing/2014/main" id="{FDC7F03E-97F6-C79E-18BB-6C18FF1A2646}"/>
                </a:ext>
              </a:extLst>
            </p:cNvPr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7774;p68">
              <a:extLst>
                <a:ext uri="{FF2B5EF4-FFF2-40B4-BE49-F238E27FC236}">
                  <a16:creationId xmlns:a16="http://schemas.microsoft.com/office/drawing/2014/main" id="{D64A0AEF-DF55-BE27-9101-B1C0E4EFF407}"/>
                </a:ext>
              </a:extLst>
            </p:cNvPr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7775;p68">
              <a:extLst>
                <a:ext uri="{FF2B5EF4-FFF2-40B4-BE49-F238E27FC236}">
                  <a16:creationId xmlns:a16="http://schemas.microsoft.com/office/drawing/2014/main" id="{7A81461C-088D-F519-3916-0E7C6C68CA2E}"/>
                </a:ext>
              </a:extLst>
            </p:cNvPr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7776;p68">
              <a:extLst>
                <a:ext uri="{FF2B5EF4-FFF2-40B4-BE49-F238E27FC236}">
                  <a16:creationId xmlns:a16="http://schemas.microsoft.com/office/drawing/2014/main" id="{B7802BBB-E4A0-117B-10EE-8600975C81A2}"/>
                </a:ext>
              </a:extLst>
            </p:cNvPr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7777;p68">
              <a:extLst>
                <a:ext uri="{FF2B5EF4-FFF2-40B4-BE49-F238E27FC236}">
                  <a16:creationId xmlns:a16="http://schemas.microsoft.com/office/drawing/2014/main" id="{B736789C-405F-0018-3727-57ED90972C7B}"/>
                </a:ext>
              </a:extLst>
            </p:cNvPr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7778;p68">
              <a:extLst>
                <a:ext uri="{FF2B5EF4-FFF2-40B4-BE49-F238E27FC236}">
                  <a16:creationId xmlns:a16="http://schemas.microsoft.com/office/drawing/2014/main" id="{140012AB-DF70-6AE3-8F40-871E79C33476}"/>
                </a:ext>
              </a:extLst>
            </p:cNvPr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7779;p68">
              <a:extLst>
                <a:ext uri="{FF2B5EF4-FFF2-40B4-BE49-F238E27FC236}">
                  <a16:creationId xmlns:a16="http://schemas.microsoft.com/office/drawing/2014/main" id="{77C25D0A-F486-4EDE-71B1-500D0B9B2A41}"/>
                </a:ext>
              </a:extLst>
            </p:cNvPr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7780;p68">
              <a:extLst>
                <a:ext uri="{FF2B5EF4-FFF2-40B4-BE49-F238E27FC236}">
                  <a16:creationId xmlns:a16="http://schemas.microsoft.com/office/drawing/2014/main" id="{E40E492E-3EF8-1894-FE25-8471C0795E93}"/>
                </a:ext>
              </a:extLst>
            </p:cNvPr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7781;p68">
              <a:extLst>
                <a:ext uri="{FF2B5EF4-FFF2-40B4-BE49-F238E27FC236}">
                  <a16:creationId xmlns:a16="http://schemas.microsoft.com/office/drawing/2014/main" id="{9E67F388-39A7-4A4A-E65F-AEEA2108D42F}"/>
                </a:ext>
              </a:extLst>
            </p:cNvPr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7782;p68">
              <a:extLst>
                <a:ext uri="{FF2B5EF4-FFF2-40B4-BE49-F238E27FC236}">
                  <a16:creationId xmlns:a16="http://schemas.microsoft.com/office/drawing/2014/main" id="{84CFEA48-5B8A-AC99-7C62-DA95848A7912}"/>
                </a:ext>
              </a:extLst>
            </p:cNvPr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7783;p68">
              <a:extLst>
                <a:ext uri="{FF2B5EF4-FFF2-40B4-BE49-F238E27FC236}">
                  <a16:creationId xmlns:a16="http://schemas.microsoft.com/office/drawing/2014/main" id="{E953FE19-3FAA-9A5C-4324-2575064036CC}"/>
                </a:ext>
              </a:extLst>
            </p:cNvPr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7784;p68">
              <a:extLst>
                <a:ext uri="{FF2B5EF4-FFF2-40B4-BE49-F238E27FC236}">
                  <a16:creationId xmlns:a16="http://schemas.microsoft.com/office/drawing/2014/main" id="{DA3FE189-784A-1EAA-C05A-29AF2D67983D}"/>
                </a:ext>
              </a:extLst>
            </p:cNvPr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7785;p68">
              <a:extLst>
                <a:ext uri="{FF2B5EF4-FFF2-40B4-BE49-F238E27FC236}">
                  <a16:creationId xmlns:a16="http://schemas.microsoft.com/office/drawing/2014/main" id="{ED511C04-E240-7615-B105-B2EEE24C274C}"/>
                </a:ext>
              </a:extLst>
            </p:cNvPr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7786;p68">
              <a:extLst>
                <a:ext uri="{FF2B5EF4-FFF2-40B4-BE49-F238E27FC236}">
                  <a16:creationId xmlns:a16="http://schemas.microsoft.com/office/drawing/2014/main" id="{122A96B0-5DAD-B795-B8AB-C2FF2DC575B7}"/>
                </a:ext>
              </a:extLst>
            </p:cNvPr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7787;p68">
              <a:extLst>
                <a:ext uri="{FF2B5EF4-FFF2-40B4-BE49-F238E27FC236}">
                  <a16:creationId xmlns:a16="http://schemas.microsoft.com/office/drawing/2014/main" id="{37968042-BF28-00AA-769B-70BCBECC2234}"/>
                </a:ext>
              </a:extLst>
            </p:cNvPr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7788;p68">
              <a:extLst>
                <a:ext uri="{FF2B5EF4-FFF2-40B4-BE49-F238E27FC236}">
                  <a16:creationId xmlns:a16="http://schemas.microsoft.com/office/drawing/2014/main" id="{BD3ED726-2A37-61B5-667C-EABD8815267A}"/>
                </a:ext>
              </a:extLst>
            </p:cNvPr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7789;p68">
              <a:extLst>
                <a:ext uri="{FF2B5EF4-FFF2-40B4-BE49-F238E27FC236}">
                  <a16:creationId xmlns:a16="http://schemas.microsoft.com/office/drawing/2014/main" id="{2F8643C9-93E0-EA65-ABCB-34552D902AD4}"/>
                </a:ext>
              </a:extLst>
            </p:cNvPr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7790;p68">
              <a:extLst>
                <a:ext uri="{FF2B5EF4-FFF2-40B4-BE49-F238E27FC236}">
                  <a16:creationId xmlns:a16="http://schemas.microsoft.com/office/drawing/2014/main" id="{A1E196A0-6418-9A50-35E9-C5A6C8208C76}"/>
                </a:ext>
              </a:extLst>
            </p:cNvPr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7791;p68">
              <a:extLst>
                <a:ext uri="{FF2B5EF4-FFF2-40B4-BE49-F238E27FC236}">
                  <a16:creationId xmlns:a16="http://schemas.microsoft.com/office/drawing/2014/main" id="{7DDB3AA1-0E76-B38C-11CD-3F42E6D07902}"/>
                </a:ext>
              </a:extLst>
            </p:cNvPr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7792;p68">
              <a:extLst>
                <a:ext uri="{FF2B5EF4-FFF2-40B4-BE49-F238E27FC236}">
                  <a16:creationId xmlns:a16="http://schemas.microsoft.com/office/drawing/2014/main" id="{152FA054-7CC2-0706-C278-F571FCE7DF9D}"/>
                </a:ext>
              </a:extLst>
            </p:cNvPr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7793;p68">
              <a:extLst>
                <a:ext uri="{FF2B5EF4-FFF2-40B4-BE49-F238E27FC236}">
                  <a16:creationId xmlns:a16="http://schemas.microsoft.com/office/drawing/2014/main" id="{FA827FE4-285F-E6C0-D34B-8E192AEA2C93}"/>
                </a:ext>
              </a:extLst>
            </p:cNvPr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7794;p68">
              <a:extLst>
                <a:ext uri="{FF2B5EF4-FFF2-40B4-BE49-F238E27FC236}">
                  <a16:creationId xmlns:a16="http://schemas.microsoft.com/office/drawing/2014/main" id="{F9DAC7CF-817C-8AA3-1C38-DBDF364A83EA}"/>
                </a:ext>
              </a:extLst>
            </p:cNvPr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7795;p68">
              <a:extLst>
                <a:ext uri="{FF2B5EF4-FFF2-40B4-BE49-F238E27FC236}">
                  <a16:creationId xmlns:a16="http://schemas.microsoft.com/office/drawing/2014/main" id="{D79744B3-7DDB-23F2-F7AD-B1302682CF7C}"/>
                </a:ext>
              </a:extLst>
            </p:cNvPr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7796;p68">
              <a:extLst>
                <a:ext uri="{FF2B5EF4-FFF2-40B4-BE49-F238E27FC236}">
                  <a16:creationId xmlns:a16="http://schemas.microsoft.com/office/drawing/2014/main" id="{958580E3-7F61-497F-8B85-43E7BA8490B7}"/>
                </a:ext>
              </a:extLst>
            </p:cNvPr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7797;p68">
              <a:extLst>
                <a:ext uri="{FF2B5EF4-FFF2-40B4-BE49-F238E27FC236}">
                  <a16:creationId xmlns:a16="http://schemas.microsoft.com/office/drawing/2014/main" id="{006472C3-873E-08F7-B38E-A91DB4BB4C06}"/>
                </a:ext>
              </a:extLst>
            </p:cNvPr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7798;p68">
              <a:extLst>
                <a:ext uri="{FF2B5EF4-FFF2-40B4-BE49-F238E27FC236}">
                  <a16:creationId xmlns:a16="http://schemas.microsoft.com/office/drawing/2014/main" id="{31204769-314F-0BC9-93BD-297C63833885}"/>
                </a:ext>
              </a:extLst>
            </p:cNvPr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7799;p68">
              <a:extLst>
                <a:ext uri="{FF2B5EF4-FFF2-40B4-BE49-F238E27FC236}">
                  <a16:creationId xmlns:a16="http://schemas.microsoft.com/office/drawing/2014/main" id="{0D200128-9BE4-D3FB-A314-70856036498F}"/>
                </a:ext>
              </a:extLst>
            </p:cNvPr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7800;p68">
              <a:extLst>
                <a:ext uri="{FF2B5EF4-FFF2-40B4-BE49-F238E27FC236}">
                  <a16:creationId xmlns:a16="http://schemas.microsoft.com/office/drawing/2014/main" id="{9DB3BD24-61D7-DA9C-A397-4CB78C6C9B64}"/>
                </a:ext>
              </a:extLst>
            </p:cNvPr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7801;p68">
              <a:extLst>
                <a:ext uri="{FF2B5EF4-FFF2-40B4-BE49-F238E27FC236}">
                  <a16:creationId xmlns:a16="http://schemas.microsoft.com/office/drawing/2014/main" id="{ACEA886F-46FB-0A85-31AE-0B50535B8456}"/>
                </a:ext>
              </a:extLst>
            </p:cNvPr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7802;p68">
              <a:extLst>
                <a:ext uri="{FF2B5EF4-FFF2-40B4-BE49-F238E27FC236}">
                  <a16:creationId xmlns:a16="http://schemas.microsoft.com/office/drawing/2014/main" id="{0918E88C-259D-34EC-8464-14811AEFB778}"/>
                </a:ext>
              </a:extLst>
            </p:cNvPr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7803;p68">
              <a:extLst>
                <a:ext uri="{FF2B5EF4-FFF2-40B4-BE49-F238E27FC236}">
                  <a16:creationId xmlns:a16="http://schemas.microsoft.com/office/drawing/2014/main" id="{CA15C0F7-A917-0880-2D13-06CBFABD9848}"/>
                </a:ext>
              </a:extLst>
            </p:cNvPr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7804;p68">
              <a:extLst>
                <a:ext uri="{FF2B5EF4-FFF2-40B4-BE49-F238E27FC236}">
                  <a16:creationId xmlns:a16="http://schemas.microsoft.com/office/drawing/2014/main" id="{503B57E3-EFB7-5EB7-C345-61D903CD293D}"/>
                </a:ext>
              </a:extLst>
            </p:cNvPr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7805;p68">
              <a:extLst>
                <a:ext uri="{FF2B5EF4-FFF2-40B4-BE49-F238E27FC236}">
                  <a16:creationId xmlns:a16="http://schemas.microsoft.com/office/drawing/2014/main" id="{F44AD78D-B18C-8A27-F753-EE19C2BA1E27}"/>
                </a:ext>
              </a:extLst>
            </p:cNvPr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7806;p68">
              <a:extLst>
                <a:ext uri="{FF2B5EF4-FFF2-40B4-BE49-F238E27FC236}">
                  <a16:creationId xmlns:a16="http://schemas.microsoft.com/office/drawing/2014/main" id="{BF006730-3AE3-F972-0370-9533A9B35D17}"/>
                </a:ext>
              </a:extLst>
            </p:cNvPr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7807;p68">
              <a:extLst>
                <a:ext uri="{FF2B5EF4-FFF2-40B4-BE49-F238E27FC236}">
                  <a16:creationId xmlns:a16="http://schemas.microsoft.com/office/drawing/2014/main" id="{3A64A3C4-2632-7D05-722F-7FEEED6FD446}"/>
                </a:ext>
              </a:extLst>
            </p:cNvPr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7808;p68">
              <a:extLst>
                <a:ext uri="{FF2B5EF4-FFF2-40B4-BE49-F238E27FC236}">
                  <a16:creationId xmlns:a16="http://schemas.microsoft.com/office/drawing/2014/main" id="{CB5AF4CB-7EEA-2B3D-7BC7-84EEA0BEE5DE}"/>
                </a:ext>
              </a:extLst>
            </p:cNvPr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7809;p68">
              <a:extLst>
                <a:ext uri="{FF2B5EF4-FFF2-40B4-BE49-F238E27FC236}">
                  <a16:creationId xmlns:a16="http://schemas.microsoft.com/office/drawing/2014/main" id="{F424B6EC-E44A-31C5-B96F-8EFD97D88568}"/>
                </a:ext>
              </a:extLst>
            </p:cNvPr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7810;p68">
              <a:extLst>
                <a:ext uri="{FF2B5EF4-FFF2-40B4-BE49-F238E27FC236}">
                  <a16:creationId xmlns:a16="http://schemas.microsoft.com/office/drawing/2014/main" id="{CD620837-CDFC-A523-B1AC-16E26F0F8D13}"/>
                </a:ext>
              </a:extLst>
            </p:cNvPr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7811;p68">
              <a:extLst>
                <a:ext uri="{FF2B5EF4-FFF2-40B4-BE49-F238E27FC236}">
                  <a16:creationId xmlns:a16="http://schemas.microsoft.com/office/drawing/2014/main" id="{04EFEBA1-DC05-A0DE-D9A5-E26A344037D4}"/>
                </a:ext>
              </a:extLst>
            </p:cNvPr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7812;p68">
              <a:extLst>
                <a:ext uri="{FF2B5EF4-FFF2-40B4-BE49-F238E27FC236}">
                  <a16:creationId xmlns:a16="http://schemas.microsoft.com/office/drawing/2014/main" id="{C51F8166-4FB2-CA63-3AA8-BCFE48B660D9}"/>
                </a:ext>
              </a:extLst>
            </p:cNvPr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7813;p68">
              <a:extLst>
                <a:ext uri="{FF2B5EF4-FFF2-40B4-BE49-F238E27FC236}">
                  <a16:creationId xmlns:a16="http://schemas.microsoft.com/office/drawing/2014/main" id="{E7066FAF-7762-19E8-357E-15377B4F9A18}"/>
                </a:ext>
              </a:extLst>
            </p:cNvPr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7814;p68">
              <a:extLst>
                <a:ext uri="{FF2B5EF4-FFF2-40B4-BE49-F238E27FC236}">
                  <a16:creationId xmlns:a16="http://schemas.microsoft.com/office/drawing/2014/main" id="{FD0C6A75-75C9-7ACC-C125-A9C68939371C}"/>
                </a:ext>
              </a:extLst>
            </p:cNvPr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7815;p68">
              <a:extLst>
                <a:ext uri="{FF2B5EF4-FFF2-40B4-BE49-F238E27FC236}">
                  <a16:creationId xmlns:a16="http://schemas.microsoft.com/office/drawing/2014/main" id="{764962E6-702F-881C-DF05-B64B9D4C64F5}"/>
                </a:ext>
              </a:extLst>
            </p:cNvPr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7816;p68">
              <a:extLst>
                <a:ext uri="{FF2B5EF4-FFF2-40B4-BE49-F238E27FC236}">
                  <a16:creationId xmlns:a16="http://schemas.microsoft.com/office/drawing/2014/main" id="{8D59E33E-24B1-E41C-B2F9-EF945E8EA404}"/>
                </a:ext>
              </a:extLst>
            </p:cNvPr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7817;p68">
              <a:extLst>
                <a:ext uri="{FF2B5EF4-FFF2-40B4-BE49-F238E27FC236}">
                  <a16:creationId xmlns:a16="http://schemas.microsoft.com/office/drawing/2014/main" id="{8FF57B16-8B85-00FC-E797-406779F0A5D8}"/>
                </a:ext>
              </a:extLst>
            </p:cNvPr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7818;p68">
              <a:extLst>
                <a:ext uri="{FF2B5EF4-FFF2-40B4-BE49-F238E27FC236}">
                  <a16:creationId xmlns:a16="http://schemas.microsoft.com/office/drawing/2014/main" id="{153111A5-A12B-191D-CA17-37314B28043A}"/>
                </a:ext>
              </a:extLst>
            </p:cNvPr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7819;p68">
              <a:extLst>
                <a:ext uri="{FF2B5EF4-FFF2-40B4-BE49-F238E27FC236}">
                  <a16:creationId xmlns:a16="http://schemas.microsoft.com/office/drawing/2014/main" id="{5203A000-09C9-1773-6C97-ADA8CA344E43}"/>
                </a:ext>
              </a:extLst>
            </p:cNvPr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7820;p68">
              <a:extLst>
                <a:ext uri="{FF2B5EF4-FFF2-40B4-BE49-F238E27FC236}">
                  <a16:creationId xmlns:a16="http://schemas.microsoft.com/office/drawing/2014/main" id="{71F78EEB-5734-4387-1CC4-BF876BA1C119}"/>
                </a:ext>
              </a:extLst>
            </p:cNvPr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7821;p68">
              <a:extLst>
                <a:ext uri="{FF2B5EF4-FFF2-40B4-BE49-F238E27FC236}">
                  <a16:creationId xmlns:a16="http://schemas.microsoft.com/office/drawing/2014/main" id="{DC2D6DA6-2366-2C92-E013-49F4F0ACA3E6}"/>
                </a:ext>
              </a:extLst>
            </p:cNvPr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7822;p68">
              <a:extLst>
                <a:ext uri="{FF2B5EF4-FFF2-40B4-BE49-F238E27FC236}">
                  <a16:creationId xmlns:a16="http://schemas.microsoft.com/office/drawing/2014/main" id="{93D5AEFA-CC58-9AB6-CAD3-31542DEB10D8}"/>
                </a:ext>
              </a:extLst>
            </p:cNvPr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7823;p68">
              <a:extLst>
                <a:ext uri="{FF2B5EF4-FFF2-40B4-BE49-F238E27FC236}">
                  <a16:creationId xmlns:a16="http://schemas.microsoft.com/office/drawing/2014/main" id="{0D8C9FCA-1063-A4CB-3B15-C8794B62B666}"/>
                </a:ext>
              </a:extLst>
            </p:cNvPr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7824;p68">
              <a:extLst>
                <a:ext uri="{FF2B5EF4-FFF2-40B4-BE49-F238E27FC236}">
                  <a16:creationId xmlns:a16="http://schemas.microsoft.com/office/drawing/2014/main" id="{BD1EE39E-AA76-72EF-CBFC-7233914A8321}"/>
                </a:ext>
              </a:extLst>
            </p:cNvPr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7825;p68">
              <a:extLst>
                <a:ext uri="{FF2B5EF4-FFF2-40B4-BE49-F238E27FC236}">
                  <a16:creationId xmlns:a16="http://schemas.microsoft.com/office/drawing/2014/main" id="{952138FC-B0FD-DBCE-000F-A05B9E167F78}"/>
                </a:ext>
              </a:extLst>
            </p:cNvPr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7826;p68">
              <a:extLst>
                <a:ext uri="{FF2B5EF4-FFF2-40B4-BE49-F238E27FC236}">
                  <a16:creationId xmlns:a16="http://schemas.microsoft.com/office/drawing/2014/main" id="{DC97C991-9053-2E7C-D645-48DA5585A461}"/>
                </a:ext>
              </a:extLst>
            </p:cNvPr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7827;p68">
              <a:extLst>
                <a:ext uri="{FF2B5EF4-FFF2-40B4-BE49-F238E27FC236}">
                  <a16:creationId xmlns:a16="http://schemas.microsoft.com/office/drawing/2014/main" id="{42D99B33-FA23-8A32-66BD-999FDEABBC9D}"/>
                </a:ext>
              </a:extLst>
            </p:cNvPr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7828;p68">
              <a:extLst>
                <a:ext uri="{FF2B5EF4-FFF2-40B4-BE49-F238E27FC236}">
                  <a16:creationId xmlns:a16="http://schemas.microsoft.com/office/drawing/2014/main" id="{B9D90AF5-D24E-DA32-0C85-501E00008609}"/>
                </a:ext>
              </a:extLst>
            </p:cNvPr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7829;p68">
              <a:extLst>
                <a:ext uri="{FF2B5EF4-FFF2-40B4-BE49-F238E27FC236}">
                  <a16:creationId xmlns:a16="http://schemas.microsoft.com/office/drawing/2014/main" id="{31F74B07-5215-CFAC-A299-17E2FD85B69E}"/>
                </a:ext>
              </a:extLst>
            </p:cNvPr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7830;p68">
              <a:extLst>
                <a:ext uri="{FF2B5EF4-FFF2-40B4-BE49-F238E27FC236}">
                  <a16:creationId xmlns:a16="http://schemas.microsoft.com/office/drawing/2014/main" id="{E7647C3A-FB39-E519-3070-A6FAD6C4AAD7}"/>
                </a:ext>
              </a:extLst>
            </p:cNvPr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7831;p68">
              <a:extLst>
                <a:ext uri="{FF2B5EF4-FFF2-40B4-BE49-F238E27FC236}">
                  <a16:creationId xmlns:a16="http://schemas.microsoft.com/office/drawing/2014/main" id="{523A7C5A-9E99-874F-5ED8-D3A68EF654EB}"/>
                </a:ext>
              </a:extLst>
            </p:cNvPr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7832;p68">
              <a:extLst>
                <a:ext uri="{FF2B5EF4-FFF2-40B4-BE49-F238E27FC236}">
                  <a16:creationId xmlns:a16="http://schemas.microsoft.com/office/drawing/2014/main" id="{D2F176FD-1400-5BB1-C2F1-DBA931CBE9D0}"/>
                </a:ext>
              </a:extLst>
            </p:cNvPr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7833;p68">
              <a:extLst>
                <a:ext uri="{FF2B5EF4-FFF2-40B4-BE49-F238E27FC236}">
                  <a16:creationId xmlns:a16="http://schemas.microsoft.com/office/drawing/2014/main" id="{51A23785-C7AB-EA8D-B65D-9B03502076B1}"/>
                </a:ext>
              </a:extLst>
            </p:cNvPr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7834;p68">
              <a:extLst>
                <a:ext uri="{FF2B5EF4-FFF2-40B4-BE49-F238E27FC236}">
                  <a16:creationId xmlns:a16="http://schemas.microsoft.com/office/drawing/2014/main" id="{3C78D6DB-3724-1722-3989-A11D97FCE066}"/>
                </a:ext>
              </a:extLst>
            </p:cNvPr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7835;p68">
              <a:extLst>
                <a:ext uri="{FF2B5EF4-FFF2-40B4-BE49-F238E27FC236}">
                  <a16:creationId xmlns:a16="http://schemas.microsoft.com/office/drawing/2014/main" id="{C1064F23-D611-8357-6561-6F65115712E4}"/>
                </a:ext>
              </a:extLst>
            </p:cNvPr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7836;p68">
              <a:extLst>
                <a:ext uri="{FF2B5EF4-FFF2-40B4-BE49-F238E27FC236}">
                  <a16:creationId xmlns:a16="http://schemas.microsoft.com/office/drawing/2014/main" id="{95FB0194-2E33-D8AB-CCBD-9B8A8C994C3C}"/>
                </a:ext>
              </a:extLst>
            </p:cNvPr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7837;p68">
              <a:extLst>
                <a:ext uri="{FF2B5EF4-FFF2-40B4-BE49-F238E27FC236}">
                  <a16:creationId xmlns:a16="http://schemas.microsoft.com/office/drawing/2014/main" id="{D280F8A7-8B2B-C42D-E9A5-3CCFDEC69C56}"/>
                </a:ext>
              </a:extLst>
            </p:cNvPr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7838;p68">
              <a:extLst>
                <a:ext uri="{FF2B5EF4-FFF2-40B4-BE49-F238E27FC236}">
                  <a16:creationId xmlns:a16="http://schemas.microsoft.com/office/drawing/2014/main" id="{0C5B8974-FFF8-97D0-0FDF-D1400A051A6D}"/>
                </a:ext>
              </a:extLst>
            </p:cNvPr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7839;p68">
              <a:extLst>
                <a:ext uri="{FF2B5EF4-FFF2-40B4-BE49-F238E27FC236}">
                  <a16:creationId xmlns:a16="http://schemas.microsoft.com/office/drawing/2014/main" id="{02FEDA4E-00A9-3761-A881-15EADD04C083}"/>
                </a:ext>
              </a:extLst>
            </p:cNvPr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7840;p68">
              <a:extLst>
                <a:ext uri="{FF2B5EF4-FFF2-40B4-BE49-F238E27FC236}">
                  <a16:creationId xmlns:a16="http://schemas.microsoft.com/office/drawing/2014/main" id="{FF7D579C-81D0-9490-DEA0-FB711069D97B}"/>
                </a:ext>
              </a:extLst>
            </p:cNvPr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7841;p68">
              <a:extLst>
                <a:ext uri="{FF2B5EF4-FFF2-40B4-BE49-F238E27FC236}">
                  <a16:creationId xmlns:a16="http://schemas.microsoft.com/office/drawing/2014/main" id="{BD1C4E49-7142-5308-BB3A-D116C4D586D3}"/>
                </a:ext>
              </a:extLst>
            </p:cNvPr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7842;p68">
              <a:extLst>
                <a:ext uri="{FF2B5EF4-FFF2-40B4-BE49-F238E27FC236}">
                  <a16:creationId xmlns:a16="http://schemas.microsoft.com/office/drawing/2014/main" id="{3ED1384C-39BB-8924-E1ED-A0D1C9EB5280}"/>
                </a:ext>
              </a:extLst>
            </p:cNvPr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7843;p68">
              <a:extLst>
                <a:ext uri="{FF2B5EF4-FFF2-40B4-BE49-F238E27FC236}">
                  <a16:creationId xmlns:a16="http://schemas.microsoft.com/office/drawing/2014/main" id="{FEAE9CE6-3DF7-CE88-2EBB-A52B0BAD0650}"/>
                </a:ext>
              </a:extLst>
            </p:cNvPr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7844;p68">
              <a:extLst>
                <a:ext uri="{FF2B5EF4-FFF2-40B4-BE49-F238E27FC236}">
                  <a16:creationId xmlns:a16="http://schemas.microsoft.com/office/drawing/2014/main" id="{61686BEC-CC13-B8B4-165D-030176A43E03}"/>
                </a:ext>
              </a:extLst>
            </p:cNvPr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7845;p68">
              <a:extLst>
                <a:ext uri="{FF2B5EF4-FFF2-40B4-BE49-F238E27FC236}">
                  <a16:creationId xmlns:a16="http://schemas.microsoft.com/office/drawing/2014/main" id="{7368EC48-A49A-31FE-A79B-BF569EC39C63}"/>
                </a:ext>
              </a:extLst>
            </p:cNvPr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7846;p68">
              <a:extLst>
                <a:ext uri="{FF2B5EF4-FFF2-40B4-BE49-F238E27FC236}">
                  <a16:creationId xmlns:a16="http://schemas.microsoft.com/office/drawing/2014/main" id="{18E413A3-903A-5741-5FED-EDE44018B6D4}"/>
                </a:ext>
              </a:extLst>
            </p:cNvPr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7847;p68">
              <a:extLst>
                <a:ext uri="{FF2B5EF4-FFF2-40B4-BE49-F238E27FC236}">
                  <a16:creationId xmlns:a16="http://schemas.microsoft.com/office/drawing/2014/main" id="{9258C2B9-26DA-B573-7A3D-12FCD0BF9BDE}"/>
                </a:ext>
              </a:extLst>
            </p:cNvPr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7848;p68">
              <a:extLst>
                <a:ext uri="{FF2B5EF4-FFF2-40B4-BE49-F238E27FC236}">
                  <a16:creationId xmlns:a16="http://schemas.microsoft.com/office/drawing/2014/main" id="{F91F4FFC-4593-F545-2220-5CBA1B98303E}"/>
                </a:ext>
              </a:extLst>
            </p:cNvPr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7849;p68">
              <a:extLst>
                <a:ext uri="{FF2B5EF4-FFF2-40B4-BE49-F238E27FC236}">
                  <a16:creationId xmlns:a16="http://schemas.microsoft.com/office/drawing/2014/main" id="{F6C4B2F9-A49C-AFF1-D5AB-AB120B7C1829}"/>
                </a:ext>
              </a:extLst>
            </p:cNvPr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17" name="Google Shape;7850;p68">
            <a:extLst>
              <a:ext uri="{FF2B5EF4-FFF2-40B4-BE49-F238E27FC236}">
                <a16:creationId xmlns:a16="http://schemas.microsoft.com/office/drawing/2014/main" id="{C44F89C5-5F6B-9473-DC62-E51100F90390}"/>
              </a:ext>
            </a:extLst>
          </p:cNvPr>
          <p:cNvGrpSpPr/>
          <p:nvPr/>
        </p:nvGrpSpPr>
        <p:grpSpPr>
          <a:xfrm>
            <a:off x="3514722" y="3019862"/>
            <a:ext cx="2310282" cy="1374222"/>
            <a:chOff x="238125" y="732525"/>
            <a:chExt cx="7130500" cy="4241425"/>
          </a:xfrm>
        </p:grpSpPr>
        <p:sp>
          <p:nvSpPr>
            <p:cNvPr id="13518" name="Google Shape;7851;p68">
              <a:extLst>
                <a:ext uri="{FF2B5EF4-FFF2-40B4-BE49-F238E27FC236}">
                  <a16:creationId xmlns:a16="http://schemas.microsoft.com/office/drawing/2014/main" id="{2931EFE9-91F4-800A-1DA3-E3A4566902B0}"/>
                </a:ext>
              </a:extLst>
            </p:cNvPr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7852;p68">
              <a:extLst>
                <a:ext uri="{FF2B5EF4-FFF2-40B4-BE49-F238E27FC236}">
                  <a16:creationId xmlns:a16="http://schemas.microsoft.com/office/drawing/2014/main" id="{BA7887C7-9507-C34D-0315-DCE03EE688B3}"/>
                </a:ext>
              </a:extLst>
            </p:cNvPr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7853;p68">
              <a:extLst>
                <a:ext uri="{FF2B5EF4-FFF2-40B4-BE49-F238E27FC236}">
                  <a16:creationId xmlns:a16="http://schemas.microsoft.com/office/drawing/2014/main" id="{98E8229A-E97A-9282-669C-172985D3DD93}"/>
                </a:ext>
              </a:extLst>
            </p:cNvPr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7854;p68">
              <a:extLst>
                <a:ext uri="{FF2B5EF4-FFF2-40B4-BE49-F238E27FC236}">
                  <a16:creationId xmlns:a16="http://schemas.microsoft.com/office/drawing/2014/main" id="{437D55F7-275A-3D5F-0303-49749DA0C575}"/>
                </a:ext>
              </a:extLst>
            </p:cNvPr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7855;p68">
              <a:extLst>
                <a:ext uri="{FF2B5EF4-FFF2-40B4-BE49-F238E27FC236}">
                  <a16:creationId xmlns:a16="http://schemas.microsoft.com/office/drawing/2014/main" id="{F8298E2D-40E0-7ADF-1E2A-5FF0BA5E6EEC}"/>
                </a:ext>
              </a:extLst>
            </p:cNvPr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7856;p68">
              <a:extLst>
                <a:ext uri="{FF2B5EF4-FFF2-40B4-BE49-F238E27FC236}">
                  <a16:creationId xmlns:a16="http://schemas.microsoft.com/office/drawing/2014/main" id="{3B18863B-471F-7091-3335-A53DFCE9F8F3}"/>
                </a:ext>
              </a:extLst>
            </p:cNvPr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7857;p68">
              <a:extLst>
                <a:ext uri="{FF2B5EF4-FFF2-40B4-BE49-F238E27FC236}">
                  <a16:creationId xmlns:a16="http://schemas.microsoft.com/office/drawing/2014/main" id="{168C3EE4-7B8C-38AE-9333-3EA5D8A4B22A}"/>
                </a:ext>
              </a:extLst>
            </p:cNvPr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7858;p68">
              <a:extLst>
                <a:ext uri="{FF2B5EF4-FFF2-40B4-BE49-F238E27FC236}">
                  <a16:creationId xmlns:a16="http://schemas.microsoft.com/office/drawing/2014/main" id="{064E6675-6AEB-0870-C974-D92370B51969}"/>
                </a:ext>
              </a:extLst>
            </p:cNvPr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7859;p68">
              <a:extLst>
                <a:ext uri="{FF2B5EF4-FFF2-40B4-BE49-F238E27FC236}">
                  <a16:creationId xmlns:a16="http://schemas.microsoft.com/office/drawing/2014/main" id="{ECC5A937-5456-A26F-06E1-C3ABA643712C}"/>
                </a:ext>
              </a:extLst>
            </p:cNvPr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7860;p68">
              <a:extLst>
                <a:ext uri="{FF2B5EF4-FFF2-40B4-BE49-F238E27FC236}">
                  <a16:creationId xmlns:a16="http://schemas.microsoft.com/office/drawing/2014/main" id="{D485C621-160B-3A99-2A60-7064C6FC4EC6}"/>
                </a:ext>
              </a:extLst>
            </p:cNvPr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7861;p68">
              <a:extLst>
                <a:ext uri="{FF2B5EF4-FFF2-40B4-BE49-F238E27FC236}">
                  <a16:creationId xmlns:a16="http://schemas.microsoft.com/office/drawing/2014/main" id="{E869C3E4-2AF7-F003-B76A-B15E18E0CBBC}"/>
                </a:ext>
              </a:extLst>
            </p:cNvPr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7862;p68">
              <a:extLst>
                <a:ext uri="{FF2B5EF4-FFF2-40B4-BE49-F238E27FC236}">
                  <a16:creationId xmlns:a16="http://schemas.microsoft.com/office/drawing/2014/main" id="{E38AAAC3-49D7-3362-4860-F760A8ED0B26}"/>
                </a:ext>
              </a:extLst>
            </p:cNvPr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7863;p68">
              <a:extLst>
                <a:ext uri="{FF2B5EF4-FFF2-40B4-BE49-F238E27FC236}">
                  <a16:creationId xmlns:a16="http://schemas.microsoft.com/office/drawing/2014/main" id="{9C275CA1-02A0-B639-8BEE-324D4A948958}"/>
                </a:ext>
              </a:extLst>
            </p:cNvPr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7864;p68">
              <a:extLst>
                <a:ext uri="{FF2B5EF4-FFF2-40B4-BE49-F238E27FC236}">
                  <a16:creationId xmlns:a16="http://schemas.microsoft.com/office/drawing/2014/main" id="{0AF155BE-9B90-3621-A66B-51B82FE1F9FB}"/>
                </a:ext>
              </a:extLst>
            </p:cNvPr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7865;p68">
              <a:extLst>
                <a:ext uri="{FF2B5EF4-FFF2-40B4-BE49-F238E27FC236}">
                  <a16:creationId xmlns:a16="http://schemas.microsoft.com/office/drawing/2014/main" id="{2D2EBF3B-2E2F-C139-8D4F-4C32D74BA257}"/>
                </a:ext>
              </a:extLst>
            </p:cNvPr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7866;p68">
              <a:extLst>
                <a:ext uri="{FF2B5EF4-FFF2-40B4-BE49-F238E27FC236}">
                  <a16:creationId xmlns:a16="http://schemas.microsoft.com/office/drawing/2014/main" id="{EC265420-9B57-28A6-5BDA-AC7D681FC27F}"/>
                </a:ext>
              </a:extLst>
            </p:cNvPr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7867;p68">
              <a:extLst>
                <a:ext uri="{FF2B5EF4-FFF2-40B4-BE49-F238E27FC236}">
                  <a16:creationId xmlns:a16="http://schemas.microsoft.com/office/drawing/2014/main" id="{94A2A555-388C-0591-A85F-54C7124AF1CF}"/>
                </a:ext>
              </a:extLst>
            </p:cNvPr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7868;p68">
              <a:extLst>
                <a:ext uri="{FF2B5EF4-FFF2-40B4-BE49-F238E27FC236}">
                  <a16:creationId xmlns:a16="http://schemas.microsoft.com/office/drawing/2014/main" id="{E4486AE6-0917-21DB-5AA1-C8153152596D}"/>
                </a:ext>
              </a:extLst>
            </p:cNvPr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7869;p68">
              <a:extLst>
                <a:ext uri="{FF2B5EF4-FFF2-40B4-BE49-F238E27FC236}">
                  <a16:creationId xmlns:a16="http://schemas.microsoft.com/office/drawing/2014/main" id="{DC245B6F-7DEC-CA5A-D5AC-1ABF99714E31}"/>
                </a:ext>
              </a:extLst>
            </p:cNvPr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7870;p68">
              <a:extLst>
                <a:ext uri="{FF2B5EF4-FFF2-40B4-BE49-F238E27FC236}">
                  <a16:creationId xmlns:a16="http://schemas.microsoft.com/office/drawing/2014/main" id="{58D7EAAC-9FA0-CFC3-1E25-E69ACEACAEBB}"/>
                </a:ext>
              </a:extLst>
            </p:cNvPr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7871;p68">
              <a:extLst>
                <a:ext uri="{FF2B5EF4-FFF2-40B4-BE49-F238E27FC236}">
                  <a16:creationId xmlns:a16="http://schemas.microsoft.com/office/drawing/2014/main" id="{9D1EC915-97E1-9E74-65DD-E4E5218561F5}"/>
                </a:ext>
              </a:extLst>
            </p:cNvPr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7872;p68">
              <a:extLst>
                <a:ext uri="{FF2B5EF4-FFF2-40B4-BE49-F238E27FC236}">
                  <a16:creationId xmlns:a16="http://schemas.microsoft.com/office/drawing/2014/main" id="{9E53A5BD-15FC-499C-4805-CD51190F6EAD}"/>
                </a:ext>
              </a:extLst>
            </p:cNvPr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7873;p68">
              <a:extLst>
                <a:ext uri="{FF2B5EF4-FFF2-40B4-BE49-F238E27FC236}">
                  <a16:creationId xmlns:a16="http://schemas.microsoft.com/office/drawing/2014/main" id="{F8E56FBC-9420-F1B3-C6A0-BFBDEA60CB9F}"/>
                </a:ext>
              </a:extLst>
            </p:cNvPr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7874;p68">
              <a:extLst>
                <a:ext uri="{FF2B5EF4-FFF2-40B4-BE49-F238E27FC236}">
                  <a16:creationId xmlns:a16="http://schemas.microsoft.com/office/drawing/2014/main" id="{B8FC5AE4-E416-4333-78C9-47FF8956ED91}"/>
                </a:ext>
              </a:extLst>
            </p:cNvPr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7875;p68">
              <a:extLst>
                <a:ext uri="{FF2B5EF4-FFF2-40B4-BE49-F238E27FC236}">
                  <a16:creationId xmlns:a16="http://schemas.microsoft.com/office/drawing/2014/main" id="{7680AF0F-80CD-D0A4-8947-4DB20543829F}"/>
                </a:ext>
              </a:extLst>
            </p:cNvPr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7876;p68">
              <a:extLst>
                <a:ext uri="{FF2B5EF4-FFF2-40B4-BE49-F238E27FC236}">
                  <a16:creationId xmlns:a16="http://schemas.microsoft.com/office/drawing/2014/main" id="{939FEE92-D34B-45AC-61E3-DA9723ED94A8}"/>
                </a:ext>
              </a:extLst>
            </p:cNvPr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7877;p68">
              <a:extLst>
                <a:ext uri="{FF2B5EF4-FFF2-40B4-BE49-F238E27FC236}">
                  <a16:creationId xmlns:a16="http://schemas.microsoft.com/office/drawing/2014/main" id="{FBF88F3F-F1B5-CDDC-3D98-6E6EE9D88755}"/>
                </a:ext>
              </a:extLst>
            </p:cNvPr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7878;p68">
              <a:extLst>
                <a:ext uri="{FF2B5EF4-FFF2-40B4-BE49-F238E27FC236}">
                  <a16:creationId xmlns:a16="http://schemas.microsoft.com/office/drawing/2014/main" id="{FD614A89-8082-6D76-0D7C-B5EBFE3A3D75}"/>
                </a:ext>
              </a:extLst>
            </p:cNvPr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7879;p68">
              <a:extLst>
                <a:ext uri="{FF2B5EF4-FFF2-40B4-BE49-F238E27FC236}">
                  <a16:creationId xmlns:a16="http://schemas.microsoft.com/office/drawing/2014/main" id="{1274A47B-9DB2-FCAE-8C48-3AD47D6A5090}"/>
                </a:ext>
              </a:extLst>
            </p:cNvPr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7880;p68">
              <a:extLst>
                <a:ext uri="{FF2B5EF4-FFF2-40B4-BE49-F238E27FC236}">
                  <a16:creationId xmlns:a16="http://schemas.microsoft.com/office/drawing/2014/main" id="{0E6AF756-5CB8-52D1-6384-961460D28FB7}"/>
                </a:ext>
              </a:extLst>
            </p:cNvPr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7881;p68">
              <a:extLst>
                <a:ext uri="{FF2B5EF4-FFF2-40B4-BE49-F238E27FC236}">
                  <a16:creationId xmlns:a16="http://schemas.microsoft.com/office/drawing/2014/main" id="{A687D449-45B0-D44F-8B28-31BC6524B7C5}"/>
                </a:ext>
              </a:extLst>
            </p:cNvPr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7882;p68">
              <a:extLst>
                <a:ext uri="{FF2B5EF4-FFF2-40B4-BE49-F238E27FC236}">
                  <a16:creationId xmlns:a16="http://schemas.microsoft.com/office/drawing/2014/main" id="{578F275E-F397-CDD2-AE13-42A90776877C}"/>
                </a:ext>
              </a:extLst>
            </p:cNvPr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7883;p68">
              <a:extLst>
                <a:ext uri="{FF2B5EF4-FFF2-40B4-BE49-F238E27FC236}">
                  <a16:creationId xmlns:a16="http://schemas.microsoft.com/office/drawing/2014/main" id="{7FFF57EF-1A6A-55A0-91B2-81C018552495}"/>
                </a:ext>
              </a:extLst>
            </p:cNvPr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7884;p68">
              <a:extLst>
                <a:ext uri="{FF2B5EF4-FFF2-40B4-BE49-F238E27FC236}">
                  <a16:creationId xmlns:a16="http://schemas.microsoft.com/office/drawing/2014/main" id="{E314B026-06FD-0BAE-0751-347DCEA9406F}"/>
                </a:ext>
              </a:extLst>
            </p:cNvPr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7885;p68">
              <a:extLst>
                <a:ext uri="{FF2B5EF4-FFF2-40B4-BE49-F238E27FC236}">
                  <a16:creationId xmlns:a16="http://schemas.microsoft.com/office/drawing/2014/main" id="{2F56BC50-3E73-0499-2ABE-00CA0F93C736}"/>
                </a:ext>
              </a:extLst>
            </p:cNvPr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7886;p68">
              <a:extLst>
                <a:ext uri="{FF2B5EF4-FFF2-40B4-BE49-F238E27FC236}">
                  <a16:creationId xmlns:a16="http://schemas.microsoft.com/office/drawing/2014/main" id="{AD08D64C-7B12-A8C1-B172-269215C3634E}"/>
                </a:ext>
              </a:extLst>
            </p:cNvPr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7887;p68">
              <a:extLst>
                <a:ext uri="{FF2B5EF4-FFF2-40B4-BE49-F238E27FC236}">
                  <a16:creationId xmlns:a16="http://schemas.microsoft.com/office/drawing/2014/main" id="{22BC06F8-6637-6CF1-C419-1C994C759676}"/>
                </a:ext>
              </a:extLst>
            </p:cNvPr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7888;p68">
              <a:extLst>
                <a:ext uri="{FF2B5EF4-FFF2-40B4-BE49-F238E27FC236}">
                  <a16:creationId xmlns:a16="http://schemas.microsoft.com/office/drawing/2014/main" id="{370F6E2A-ED70-9F8F-BD7B-61245827D70C}"/>
                </a:ext>
              </a:extLst>
            </p:cNvPr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7889;p68">
              <a:extLst>
                <a:ext uri="{FF2B5EF4-FFF2-40B4-BE49-F238E27FC236}">
                  <a16:creationId xmlns:a16="http://schemas.microsoft.com/office/drawing/2014/main" id="{E21A3B71-04BC-5FF3-87B6-83449E7E78FC}"/>
                </a:ext>
              </a:extLst>
            </p:cNvPr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7890;p68">
              <a:extLst>
                <a:ext uri="{FF2B5EF4-FFF2-40B4-BE49-F238E27FC236}">
                  <a16:creationId xmlns:a16="http://schemas.microsoft.com/office/drawing/2014/main" id="{58F0D7D0-44F7-F554-0824-1C5359EACCED}"/>
                </a:ext>
              </a:extLst>
            </p:cNvPr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7891;p68">
              <a:extLst>
                <a:ext uri="{FF2B5EF4-FFF2-40B4-BE49-F238E27FC236}">
                  <a16:creationId xmlns:a16="http://schemas.microsoft.com/office/drawing/2014/main" id="{78F235B5-7674-05C1-B999-8FB582D83FC3}"/>
                </a:ext>
              </a:extLst>
            </p:cNvPr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7892;p68">
              <a:extLst>
                <a:ext uri="{FF2B5EF4-FFF2-40B4-BE49-F238E27FC236}">
                  <a16:creationId xmlns:a16="http://schemas.microsoft.com/office/drawing/2014/main" id="{FB70C2F7-C488-7563-F732-BFC8BE05FC5A}"/>
                </a:ext>
              </a:extLst>
            </p:cNvPr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7893;p68">
              <a:extLst>
                <a:ext uri="{FF2B5EF4-FFF2-40B4-BE49-F238E27FC236}">
                  <a16:creationId xmlns:a16="http://schemas.microsoft.com/office/drawing/2014/main" id="{A8099D9F-D335-E34E-D322-06C0F33D94D6}"/>
                </a:ext>
              </a:extLst>
            </p:cNvPr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7894;p68">
              <a:extLst>
                <a:ext uri="{FF2B5EF4-FFF2-40B4-BE49-F238E27FC236}">
                  <a16:creationId xmlns:a16="http://schemas.microsoft.com/office/drawing/2014/main" id="{5AA0D769-FFBB-DFA6-7FA5-62C5D0E75A5E}"/>
                </a:ext>
              </a:extLst>
            </p:cNvPr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7895;p68">
              <a:extLst>
                <a:ext uri="{FF2B5EF4-FFF2-40B4-BE49-F238E27FC236}">
                  <a16:creationId xmlns:a16="http://schemas.microsoft.com/office/drawing/2014/main" id="{3905CD0C-CF0F-4235-EEAA-35EC966993DA}"/>
                </a:ext>
              </a:extLst>
            </p:cNvPr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7896;p68">
              <a:extLst>
                <a:ext uri="{FF2B5EF4-FFF2-40B4-BE49-F238E27FC236}">
                  <a16:creationId xmlns:a16="http://schemas.microsoft.com/office/drawing/2014/main" id="{CA4AA3E2-597F-45CB-1EE6-D50B8FC93FB5}"/>
                </a:ext>
              </a:extLst>
            </p:cNvPr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7897;p68">
              <a:extLst>
                <a:ext uri="{FF2B5EF4-FFF2-40B4-BE49-F238E27FC236}">
                  <a16:creationId xmlns:a16="http://schemas.microsoft.com/office/drawing/2014/main" id="{7AA65320-F3AF-B0C3-5C0E-C5A1AB7B01CA}"/>
                </a:ext>
              </a:extLst>
            </p:cNvPr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7898;p68">
              <a:extLst>
                <a:ext uri="{FF2B5EF4-FFF2-40B4-BE49-F238E27FC236}">
                  <a16:creationId xmlns:a16="http://schemas.microsoft.com/office/drawing/2014/main" id="{9BE949EC-6B87-27B2-14CF-A15B47266D49}"/>
                </a:ext>
              </a:extLst>
            </p:cNvPr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7899;p68">
              <a:extLst>
                <a:ext uri="{FF2B5EF4-FFF2-40B4-BE49-F238E27FC236}">
                  <a16:creationId xmlns:a16="http://schemas.microsoft.com/office/drawing/2014/main" id="{CF689149-AFF2-B974-6C38-57107247EF23}"/>
                </a:ext>
              </a:extLst>
            </p:cNvPr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7900;p68">
              <a:extLst>
                <a:ext uri="{FF2B5EF4-FFF2-40B4-BE49-F238E27FC236}">
                  <a16:creationId xmlns:a16="http://schemas.microsoft.com/office/drawing/2014/main" id="{2F650795-DD6C-D3F2-A420-50C7BAF276F5}"/>
                </a:ext>
              </a:extLst>
            </p:cNvPr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7901;p68">
              <a:extLst>
                <a:ext uri="{FF2B5EF4-FFF2-40B4-BE49-F238E27FC236}">
                  <a16:creationId xmlns:a16="http://schemas.microsoft.com/office/drawing/2014/main" id="{4EDFABF5-5D3B-8757-D808-231B6269C31E}"/>
                </a:ext>
              </a:extLst>
            </p:cNvPr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7902;p68">
              <a:extLst>
                <a:ext uri="{FF2B5EF4-FFF2-40B4-BE49-F238E27FC236}">
                  <a16:creationId xmlns:a16="http://schemas.microsoft.com/office/drawing/2014/main" id="{0060C414-AE9C-12EE-83DB-CEE0D97B9F8A}"/>
                </a:ext>
              </a:extLst>
            </p:cNvPr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7903;p68">
              <a:extLst>
                <a:ext uri="{FF2B5EF4-FFF2-40B4-BE49-F238E27FC236}">
                  <a16:creationId xmlns:a16="http://schemas.microsoft.com/office/drawing/2014/main" id="{1667DD05-499E-6AE7-6AAD-70BCAC440CC8}"/>
                </a:ext>
              </a:extLst>
            </p:cNvPr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7904;p68">
              <a:extLst>
                <a:ext uri="{FF2B5EF4-FFF2-40B4-BE49-F238E27FC236}">
                  <a16:creationId xmlns:a16="http://schemas.microsoft.com/office/drawing/2014/main" id="{0D245743-351F-155C-08E1-A03B7DB2121D}"/>
                </a:ext>
              </a:extLst>
            </p:cNvPr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7905;p68">
              <a:extLst>
                <a:ext uri="{FF2B5EF4-FFF2-40B4-BE49-F238E27FC236}">
                  <a16:creationId xmlns:a16="http://schemas.microsoft.com/office/drawing/2014/main" id="{1D193AA4-1A3C-4E58-42BB-C305D8C365B7}"/>
                </a:ext>
              </a:extLst>
            </p:cNvPr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7906;p68">
              <a:extLst>
                <a:ext uri="{FF2B5EF4-FFF2-40B4-BE49-F238E27FC236}">
                  <a16:creationId xmlns:a16="http://schemas.microsoft.com/office/drawing/2014/main" id="{03E4ACA0-5CBB-6414-88A6-EBB380A7713A}"/>
                </a:ext>
              </a:extLst>
            </p:cNvPr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7907;p68">
              <a:extLst>
                <a:ext uri="{FF2B5EF4-FFF2-40B4-BE49-F238E27FC236}">
                  <a16:creationId xmlns:a16="http://schemas.microsoft.com/office/drawing/2014/main" id="{338ABD59-8DF5-3CCE-019D-F7A9FD529717}"/>
                </a:ext>
              </a:extLst>
            </p:cNvPr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7908;p68">
              <a:extLst>
                <a:ext uri="{FF2B5EF4-FFF2-40B4-BE49-F238E27FC236}">
                  <a16:creationId xmlns:a16="http://schemas.microsoft.com/office/drawing/2014/main" id="{60A12235-D2AA-DABE-68C2-BE8930E63E64}"/>
                </a:ext>
              </a:extLst>
            </p:cNvPr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7909;p68">
              <a:extLst>
                <a:ext uri="{FF2B5EF4-FFF2-40B4-BE49-F238E27FC236}">
                  <a16:creationId xmlns:a16="http://schemas.microsoft.com/office/drawing/2014/main" id="{10ED0C20-0A96-AB27-2B86-D5F9EDAE89E4}"/>
                </a:ext>
              </a:extLst>
            </p:cNvPr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7910;p68">
              <a:extLst>
                <a:ext uri="{FF2B5EF4-FFF2-40B4-BE49-F238E27FC236}">
                  <a16:creationId xmlns:a16="http://schemas.microsoft.com/office/drawing/2014/main" id="{1026EB4D-EE6A-915A-2CB6-5AC7E58AB9A4}"/>
                </a:ext>
              </a:extLst>
            </p:cNvPr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7911;p68">
              <a:extLst>
                <a:ext uri="{FF2B5EF4-FFF2-40B4-BE49-F238E27FC236}">
                  <a16:creationId xmlns:a16="http://schemas.microsoft.com/office/drawing/2014/main" id="{D34939B7-A732-8C41-3498-E40F56D27617}"/>
                </a:ext>
              </a:extLst>
            </p:cNvPr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7912;p68">
              <a:extLst>
                <a:ext uri="{FF2B5EF4-FFF2-40B4-BE49-F238E27FC236}">
                  <a16:creationId xmlns:a16="http://schemas.microsoft.com/office/drawing/2014/main" id="{F18FE20D-BB13-7141-7060-0D7C71F0A980}"/>
                </a:ext>
              </a:extLst>
            </p:cNvPr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7913;p68">
              <a:extLst>
                <a:ext uri="{FF2B5EF4-FFF2-40B4-BE49-F238E27FC236}">
                  <a16:creationId xmlns:a16="http://schemas.microsoft.com/office/drawing/2014/main" id="{ABA55139-F3B2-3518-F9D6-951AEE274855}"/>
                </a:ext>
              </a:extLst>
            </p:cNvPr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7914;p68">
              <a:extLst>
                <a:ext uri="{FF2B5EF4-FFF2-40B4-BE49-F238E27FC236}">
                  <a16:creationId xmlns:a16="http://schemas.microsoft.com/office/drawing/2014/main" id="{E9228013-EF63-A59E-2646-A1AFBA8507F2}"/>
                </a:ext>
              </a:extLst>
            </p:cNvPr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7915;p68">
              <a:extLst>
                <a:ext uri="{FF2B5EF4-FFF2-40B4-BE49-F238E27FC236}">
                  <a16:creationId xmlns:a16="http://schemas.microsoft.com/office/drawing/2014/main" id="{335039AE-AB24-3117-3213-97ABA822692C}"/>
                </a:ext>
              </a:extLst>
            </p:cNvPr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7916;p68">
              <a:extLst>
                <a:ext uri="{FF2B5EF4-FFF2-40B4-BE49-F238E27FC236}">
                  <a16:creationId xmlns:a16="http://schemas.microsoft.com/office/drawing/2014/main" id="{0EAE7652-E1D6-4A42-8146-D6CD3CDEB33E}"/>
                </a:ext>
              </a:extLst>
            </p:cNvPr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7917;p68">
              <a:extLst>
                <a:ext uri="{FF2B5EF4-FFF2-40B4-BE49-F238E27FC236}">
                  <a16:creationId xmlns:a16="http://schemas.microsoft.com/office/drawing/2014/main" id="{16EF28F5-69FD-7640-77BA-A033F731920A}"/>
                </a:ext>
              </a:extLst>
            </p:cNvPr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7918;p68">
              <a:extLst>
                <a:ext uri="{FF2B5EF4-FFF2-40B4-BE49-F238E27FC236}">
                  <a16:creationId xmlns:a16="http://schemas.microsoft.com/office/drawing/2014/main" id="{49A7C51D-DFE8-A6A7-CD89-34FE43B0916F}"/>
                </a:ext>
              </a:extLst>
            </p:cNvPr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7919;p68">
              <a:extLst>
                <a:ext uri="{FF2B5EF4-FFF2-40B4-BE49-F238E27FC236}">
                  <a16:creationId xmlns:a16="http://schemas.microsoft.com/office/drawing/2014/main" id="{7A6021FF-C1E3-E65B-BDA3-C3FE552E3E2E}"/>
                </a:ext>
              </a:extLst>
            </p:cNvPr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7920;p68">
              <a:extLst>
                <a:ext uri="{FF2B5EF4-FFF2-40B4-BE49-F238E27FC236}">
                  <a16:creationId xmlns:a16="http://schemas.microsoft.com/office/drawing/2014/main" id="{66FF5208-6103-D981-4CFD-9C80A4CC2B6B}"/>
                </a:ext>
              </a:extLst>
            </p:cNvPr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7921;p68">
              <a:extLst>
                <a:ext uri="{FF2B5EF4-FFF2-40B4-BE49-F238E27FC236}">
                  <a16:creationId xmlns:a16="http://schemas.microsoft.com/office/drawing/2014/main" id="{A06D1585-785B-BD3B-6086-8E3A33C27559}"/>
                </a:ext>
              </a:extLst>
            </p:cNvPr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7922;p68">
              <a:extLst>
                <a:ext uri="{FF2B5EF4-FFF2-40B4-BE49-F238E27FC236}">
                  <a16:creationId xmlns:a16="http://schemas.microsoft.com/office/drawing/2014/main" id="{E3C0FE73-5D3B-DD4C-215B-F097520291D9}"/>
                </a:ext>
              </a:extLst>
            </p:cNvPr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7923;p68">
              <a:extLst>
                <a:ext uri="{FF2B5EF4-FFF2-40B4-BE49-F238E27FC236}">
                  <a16:creationId xmlns:a16="http://schemas.microsoft.com/office/drawing/2014/main" id="{0F9D15EA-01BC-95B1-822E-D8E44409AA1A}"/>
                </a:ext>
              </a:extLst>
            </p:cNvPr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7924;p68">
              <a:extLst>
                <a:ext uri="{FF2B5EF4-FFF2-40B4-BE49-F238E27FC236}">
                  <a16:creationId xmlns:a16="http://schemas.microsoft.com/office/drawing/2014/main" id="{C22FB1F1-5868-E8ED-D7CC-392D3D88F780}"/>
                </a:ext>
              </a:extLst>
            </p:cNvPr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7925;p68">
              <a:extLst>
                <a:ext uri="{FF2B5EF4-FFF2-40B4-BE49-F238E27FC236}">
                  <a16:creationId xmlns:a16="http://schemas.microsoft.com/office/drawing/2014/main" id="{688D06A3-CB82-E118-8FAC-37BD441A5B68}"/>
                </a:ext>
              </a:extLst>
            </p:cNvPr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7926;p68">
              <a:extLst>
                <a:ext uri="{FF2B5EF4-FFF2-40B4-BE49-F238E27FC236}">
                  <a16:creationId xmlns:a16="http://schemas.microsoft.com/office/drawing/2014/main" id="{1687A32D-FFB2-0348-C679-923CD156B486}"/>
                </a:ext>
              </a:extLst>
            </p:cNvPr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7927;p68">
              <a:extLst>
                <a:ext uri="{FF2B5EF4-FFF2-40B4-BE49-F238E27FC236}">
                  <a16:creationId xmlns:a16="http://schemas.microsoft.com/office/drawing/2014/main" id="{DC58DEDE-3313-AD17-F525-A3219C70F77A}"/>
                </a:ext>
              </a:extLst>
            </p:cNvPr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7928;p68">
              <a:extLst>
                <a:ext uri="{FF2B5EF4-FFF2-40B4-BE49-F238E27FC236}">
                  <a16:creationId xmlns:a16="http://schemas.microsoft.com/office/drawing/2014/main" id="{28D69206-39B1-E7AF-85E5-52D072794DCE}"/>
                </a:ext>
              </a:extLst>
            </p:cNvPr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7929;p68">
              <a:extLst>
                <a:ext uri="{FF2B5EF4-FFF2-40B4-BE49-F238E27FC236}">
                  <a16:creationId xmlns:a16="http://schemas.microsoft.com/office/drawing/2014/main" id="{907C7B48-A8B2-7EB2-0990-6434B14EEC65}"/>
                </a:ext>
              </a:extLst>
            </p:cNvPr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7930;p68">
              <a:extLst>
                <a:ext uri="{FF2B5EF4-FFF2-40B4-BE49-F238E27FC236}">
                  <a16:creationId xmlns:a16="http://schemas.microsoft.com/office/drawing/2014/main" id="{C8B2BBD0-C8BC-4AAA-9221-B1EFF36C7659}"/>
                </a:ext>
              </a:extLst>
            </p:cNvPr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7931;p68">
              <a:extLst>
                <a:ext uri="{FF2B5EF4-FFF2-40B4-BE49-F238E27FC236}">
                  <a16:creationId xmlns:a16="http://schemas.microsoft.com/office/drawing/2014/main" id="{2A123FC7-0542-5D0C-FFF9-292332083532}"/>
                </a:ext>
              </a:extLst>
            </p:cNvPr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7932;p68">
              <a:extLst>
                <a:ext uri="{FF2B5EF4-FFF2-40B4-BE49-F238E27FC236}">
                  <a16:creationId xmlns:a16="http://schemas.microsoft.com/office/drawing/2014/main" id="{38AB074D-3B8C-87A9-04F1-73FB00322D0B}"/>
                </a:ext>
              </a:extLst>
            </p:cNvPr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7933;p68">
              <a:extLst>
                <a:ext uri="{FF2B5EF4-FFF2-40B4-BE49-F238E27FC236}">
                  <a16:creationId xmlns:a16="http://schemas.microsoft.com/office/drawing/2014/main" id="{451B9A9D-5368-E665-755F-108F8F9287CD}"/>
                </a:ext>
              </a:extLst>
            </p:cNvPr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7934;p68">
              <a:extLst>
                <a:ext uri="{FF2B5EF4-FFF2-40B4-BE49-F238E27FC236}">
                  <a16:creationId xmlns:a16="http://schemas.microsoft.com/office/drawing/2014/main" id="{597C21CD-FD97-63B7-2BAB-9D99A7CCFB31}"/>
                </a:ext>
              </a:extLst>
            </p:cNvPr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7935;p68">
              <a:extLst>
                <a:ext uri="{FF2B5EF4-FFF2-40B4-BE49-F238E27FC236}">
                  <a16:creationId xmlns:a16="http://schemas.microsoft.com/office/drawing/2014/main" id="{43A6F7C5-A9A7-3671-4703-F7F039446B75}"/>
                </a:ext>
              </a:extLst>
            </p:cNvPr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7936;p68">
              <a:extLst>
                <a:ext uri="{FF2B5EF4-FFF2-40B4-BE49-F238E27FC236}">
                  <a16:creationId xmlns:a16="http://schemas.microsoft.com/office/drawing/2014/main" id="{2B1B5921-B881-65EA-B581-2828F787B73F}"/>
                </a:ext>
              </a:extLst>
            </p:cNvPr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7937;p68">
              <a:extLst>
                <a:ext uri="{FF2B5EF4-FFF2-40B4-BE49-F238E27FC236}">
                  <a16:creationId xmlns:a16="http://schemas.microsoft.com/office/drawing/2014/main" id="{17121FC7-8295-561B-9C00-F658642C260E}"/>
                </a:ext>
              </a:extLst>
            </p:cNvPr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7938;p68">
              <a:extLst>
                <a:ext uri="{FF2B5EF4-FFF2-40B4-BE49-F238E27FC236}">
                  <a16:creationId xmlns:a16="http://schemas.microsoft.com/office/drawing/2014/main" id="{5792407E-2BB3-3797-F807-A54A5DC0798E}"/>
                </a:ext>
              </a:extLst>
            </p:cNvPr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7939;p68">
              <a:extLst>
                <a:ext uri="{FF2B5EF4-FFF2-40B4-BE49-F238E27FC236}">
                  <a16:creationId xmlns:a16="http://schemas.microsoft.com/office/drawing/2014/main" id="{676B860A-ACE0-287B-AB0F-C2A402E4DFC1}"/>
                </a:ext>
              </a:extLst>
            </p:cNvPr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7940;p68">
              <a:extLst>
                <a:ext uri="{FF2B5EF4-FFF2-40B4-BE49-F238E27FC236}">
                  <a16:creationId xmlns:a16="http://schemas.microsoft.com/office/drawing/2014/main" id="{EC0AD8AA-334C-424E-B7A2-E01032B09712}"/>
                </a:ext>
              </a:extLst>
            </p:cNvPr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7941;p68">
              <a:extLst>
                <a:ext uri="{FF2B5EF4-FFF2-40B4-BE49-F238E27FC236}">
                  <a16:creationId xmlns:a16="http://schemas.microsoft.com/office/drawing/2014/main" id="{3517585C-0654-36B7-38C0-4D4AF603EE84}"/>
                </a:ext>
              </a:extLst>
            </p:cNvPr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7942;p68">
              <a:extLst>
                <a:ext uri="{FF2B5EF4-FFF2-40B4-BE49-F238E27FC236}">
                  <a16:creationId xmlns:a16="http://schemas.microsoft.com/office/drawing/2014/main" id="{8980A30D-31B1-2832-231F-7D678F84C2D0}"/>
                </a:ext>
              </a:extLst>
            </p:cNvPr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7943;p68">
              <a:extLst>
                <a:ext uri="{FF2B5EF4-FFF2-40B4-BE49-F238E27FC236}">
                  <a16:creationId xmlns:a16="http://schemas.microsoft.com/office/drawing/2014/main" id="{76F311F6-AB7A-7A3A-58D9-B5598D6521FB}"/>
                </a:ext>
              </a:extLst>
            </p:cNvPr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7944;p68">
              <a:extLst>
                <a:ext uri="{FF2B5EF4-FFF2-40B4-BE49-F238E27FC236}">
                  <a16:creationId xmlns:a16="http://schemas.microsoft.com/office/drawing/2014/main" id="{F4222CDA-3C48-732E-F2B4-5204EC3229D7}"/>
                </a:ext>
              </a:extLst>
            </p:cNvPr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7945;p68">
              <a:extLst>
                <a:ext uri="{FF2B5EF4-FFF2-40B4-BE49-F238E27FC236}">
                  <a16:creationId xmlns:a16="http://schemas.microsoft.com/office/drawing/2014/main" id="{06AD5F98-E701-9B0F-AB9E-68DB27EF4FA6}"/>
                </a:ext>
              </a:extLst>
            </p:cNvPr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7946;p68">
              <a:extLst>
                <a:ext uri="{FF2B5EF4-FFF2-40B4-BE49-F238E27FC236}">
                  <a16:creationId xmlns:a16="http://schemas.microsoft.com/office/drawing/2014/main" id="{D3D91C0A-4053-D0F0-4DE3-3E6C6EFE7FEC}"/>
                </a:ext>
              </a:extLst>
            </p:cNvPr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7947;p68">
              <a:extLst>
                <a:ext uri="{FF2B5EF4-FFF2-40B4-BE49-F238E27FC236}">
                  <a16:creationId xmlns:a16="http://schemas.microsoft.com/office/drawing/2014/main" id="{C3EA1FF4-879B-8A71-927C-1FDB7BA9A795}"/>
                </a:ext>
              </a:extLst>
            </p:cNvPr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7948;p68">
              <a:extLst>
                <a:ext uri="{FF2B5EF4-FFF2-40B4-BE49-F238E27FC236}">
                  <a16:creationId xmlns:a16="http://schemas.microsoft.com/office/drawing/2014/main" id="{9C27CE0A-0BBE-8858-5174-F9334FFBC1C8}"/>
                </a:ext>
              </a:extLst>
            </p:cNvPr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7949;p68">
              <a:extLst>
                <a:ext uri="{FF2B5EF4-FFF2-40B4-BE49-F238E27FC236}">
                  <a16:creationId xmlns:a16="http://schemas.microsoft.com/office/drawing/2014/main" id="{6758C432-F0D2-D980-1BA1-B222BDE67ABF}"/>
                </a:ext>
              </a:extLst>
            </p:cNvPr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7950;p68">
              <a:extLst>
                <a:ext uri="{FF2B5EF4-FFF2-40B4-BE49-F238E27FC236}">
                  <a16:creationId xmlns:a16="http://schemas.microsoft.com/office/drawing/2014/main" id="{8595ED4B-BF4D-4B72-09F6-8DB58624598F}"/>
                </a:ext>
              </a:extLst>
            </p:cNvPr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7951;p68">
              <a:extLst>
                <a:ext uri="{FF2B5EF4-FFF2-40B4-BE49-F238E27FC236}">
                  <a16:creationId xmlns:a16="http://schemas.microsoft.com/office/drawing/2014/main" id="{6E943D74-8FFF-94E3-794A-7F933C4CC2E1}"/>
                </a:ext>
              </a:extLst>
            </p:cNvPr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7952;p68">
              <a:extLst>
                <a:ext uri="{FF2B5EF4-FFF2-40B4-BE49-F238E27FC236}">
                  <a16:creationId xmlns:a16="http://schemas.microsoft.com/office/drawing/2014/main" id="{B9B45FC1-03D3-BCC6-6E34-B204433BCEC6}"/>
                </a:ext>
              </a:extLst>
            </p:cNvPr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7953;p68">
              <a:extLst>
                <a:ext uri="{FF2B5EF4-FFF2-40B4-BE49-F238E27FC236}">
                  <a16:creationId xmlns:a16="http://schemas.microsoft.com/office/drawing/2014/main" id="{06D1A19C-4427-8454-B667-D10CD4A725CD}"/>
                </a:ext>
              </a:extLst>
            </p:cNvPr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7954;p68">
              <a:extLst>
                <a:ext uri="{FF2B5EF4-FFF2-40B4-BE49-F238E27FC236}">
                  <a16:creationId xmlns:a16="http://schemas.microsoft.com/office/drawing/2014/main" id="{65FF4C1E-5504-1336-A3E6-1D29914E4F16}"/>
                </a:ext>
              </a:extLst>
            </p:cNvPr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7955;p68">
              <a:extLst>
                <a:ext uri="{FF2B5EF4-FFF2-40B4-BE49-F238E27FC236}">
                  <a16:creationId xmlns:a16="http://schemas.microsoft.com/office/drawing/2014/main" id="{7387D655-DCDB-BCCD-294C-AF5ED90D45D4}"/>
                </a:ext>
              </a:extLst>
            </p:cNvPr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7956;p68">
              <a:extLst>
                <a:ext uri="{FF2B5EF4-FFF2-40B4-BE49-F238E27FC236}">
                  <a16:creationId xmlns:a16="http://schemas.microsoft.com/office/drawing/2014/main" id="{7471B005-0693-564F-C41D-32F9AC0C6AF7}"/>
                </a:ext>
              </a:extLst>
            </p:cNvPr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7957;p68">
              <a:extLst>
                <a:ext uri="{FF2B5EF4-FFF2-40B4-BE49-F238E27FC236}">
                  <a16:creationId xmlns:a16="http://schemas.microsoft.com/office/drawing/2014/main" id="{317B5AEC-108B-D415-27AD-C7513C39E138}"/>
                </a:ext>
              </a:extLst>
            </p:cNvPr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7958;p68">
              <a:extLst>
                <a:ext uri="{FF2B5EF4-FFF2-40B4-BE49-F238E27FC236}">
                  <a16:creationId xmlns:a16="http://schemas.microsoft.com/office/drawing/2014/main" id="{8A9E8744-C60A-CE6A-1F73-6CF9FB338EDC}"/>
                </a:ext>
              </a:extLst>
            </p:cNvPr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7959;p68">
              <a:extLst>
                <a:ext uri="{FF2B5EF4-FFF2-40B4-BE49-F238E27FC236}">
                  <a16:creationId xmlns:a16="http://schemas.microsoft.com/office/drawing/2014/main" id="{BE41F1D8-C692-626C-2946-2D252433DBF7}"/>
                </a:ext>
              </a:extLst>
            </p:cNvPr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7960;p68">
              <a:extLst>
                <a:ext uri="{FF2B5EF4-FFF2-40B4-BE49-F238E27FC236}">
                  <a16:creationId xmlns:a16="http://schemas.microsoft.com/office/drawing/2014/main" id="{9AE1775F-198E-520F-BB4A-7DB8A672FB3B}"/>
                </a:ext>
              </a:extLst>
            </p:cNvPr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7961;p68">
              <a:extLst>
                <a:ext uri="{FF2B5EF4-FFF2-40B4-BE49-F238E27FC236}">
                  <a16:creationId xmlns:a16="http://schemas.microsoft.com/office/drawing/2014/main" id="{BF678497-1435-6F18-6B2F-D4EDE9C6D5A8}"/>
                </a:ext>
              </a:extLst>
            </p:cNvPr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7962;p68">
              <a:extLst>
                <a:ext uri="{FF2B5EF4-FFF2-40B4-BE49-F238E27FC236}">
                  <a16:creationId xmlns:a16="http://schemas.microsoft.com/office/drawing/2014/main" id="{E6F2C882-DC62-411F-6CB5-3B7326DE6244}"/>
                </a:ext>
              </a:extLst>
            </p:cNvPr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7963;p68">
              <a:extLst>
                <a:ext uri="{FF2B5EF4-FFF2-40B4-BE49-F238E27FC236}">
                  <a16:creationId xmlns:a16="http://schemas.microsoft.com/office/drawing/2014/main" id="{CB4DA2BC-5FE9-788D-E845-C095FCD0D4D3}"/>
                </a:ext>
              </a:extLst>
            </p:cNvPr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7964;p68">
              <a:extLst>
                <a:ext uri="{FF2B5EF4-FFF2-40B4-BE49-F238E27FC236}">
                  <a16:creationId xmlns:a16="http://schemas.microsoft.com/office/drawing/2014/main" id="{EF71949B-8393-1502-DD76-49FCC9077CF6}"/>
                </a:ext>
              </a:extLst>
            </p:cNvPr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21612714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" name="Google Shape;1099;p60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dirty="0"/>
              <a:t>Infografías</a:t>
            </a:r>
          </a:p>
        </p:txBody>
      </p:sp>
      <p:grpSp>
        <p:nvGrpSpPr>
          <p:cNvPr id="2" name="Google Shape;7969;p69">
            <a:extLst>
              <a:ext uri="{FF2B5EF4-FFF2-40B4-BE49-F238E27FC236}">
                <a16:creationId xmlns:a16="http://schemas.microsoft.com/office/drawing/2014/main" id="{6288EA22-8A6C-CD19-CC4B-1FBD69B6669E}"/>
              </a:ext>
            </a:extLst>
          </p:cNvPr>
          <p:cNvGrpSpPr/>
          <p:nvPr/>
        </p:nvGrpSpPr>
        <p:grpSpPr>
          <a:xfrm>
            <a:off x="2100561" y="3660986"/>
            <a:ext cx="1102891" cy="760337"/>
            <a:chOff x="4967783" y="2151471"/>
            <a:chExt cx="3920692" cy="2702940"/>
          </a:xfrm>
        </p:grpSpPr>
        <p:grpSp>
          <p:nvGrpSpPr>
            <p:cNvPr id="3" name="Google Shape;7970;p69">
              <a:extLst>
                <a:ext uri="{FF2B5EF4-FFF2-40B4-BE49-F238E27FC236}">
                  <a16:creationId xmlns:a16="http://schemas.microsoft.com/office/drawing/2014/main" id="{56D1220B-C980-814B-CF32-123E561A3785}"/>
                </a:ext>
              </a:extLst>
            </p:cNvPr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10" name="Google Shape;7971;p69">
                <a:extLst>
                  <a:ext uri="{FF2B5EF4-FFF2-40B4-BE49-F238E27FC236}">
                    <a16:creationId xmlns:a16="http://schemas.microsoft.com/office/drawing/2014/main" id="{A683D957-7F43-51A3-2277-5A3798D45479}"/>
                  </a:ext>
                </a:extLst>
              </p:cNvPr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" name="Google Shape;7972;p69">
                <a:extLst>
                  <a:ext uri="{FF2B5EF4-FFF2-40B4-BE49-F238E27FC236}">
                    <a16:creationId xmlns:a16="http://schemas.microsoft.com/office/drawing/2014/main" id="{A064A59A-7088-43A1-F7F2-00330C1587C3}"/>
                  </a:ext>
                </a:extLst>
              </p:cNvPr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" name="Google Shape;7973;p69">
                <a:extLst>
                  <a:ext uri="{FF2B5EF4-FFF2-40B4-BE49-F238E27FC236}">
                    <a16:creationId xmlns:a16="http://schemas.microsoft.com/office/drawing/2014/main" id="{03A8F376-AEFC-8015-3A92-E80189D500DB}"/>
                  </a:ext>
                </a:extLst>
              </p:cNvPr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" name="Google Shape;7974;p69">
                <a:extLst>
                  <a:ext uri="{FF2B5EF4-FFF2-40B4-BE49-F238E27FC236}">
                    <a16:creationId xmlns:a16="http://schemas.microsoft.com/office/drawing/2014/main" id="{89262C38-7373-033C-FD9E-166618BF443C}"/>
                  </a:ext>
                </a:extLst>
              </p:cNvPr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7975;p69">
                <a:extLst>
                  <a:ext uri="{FF2B5EF4-FFF2-40B4-BE49-F238E27FC236}">
                    <a16:creationId xmlns:a16="http://schemas.microsoft.com/office/drawing/2014/main" id="{F3E0EDDC-1201-67E8-3924-2B32E30F2047}"/>
                  </a:ext>
                </a:extLst>
              </p:cNvPr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7976;p69">
                <a:extLst>
                  <a:ext uri="{FF2B5EF4-FFF2-40B4-BE49-F238E27FC236}">
                    <a16:creationId xmlns:a16="http://schemas.microsoft.com/office/drawing/2014/main" id="{342B2D2C-C97A-EC17-CEDA-E7527B19BF4B}"/>
                  </a:ext>
                </a:extLst>
              </p:cNvPr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7977;p69">
                <a:extLst>
                  <a:ext uri="{FF2B5EF4-FFF2-40B4-BE49-F238E27FC236}">
                    <a16:creationId xmlns:a16="http://schemas.microsoft.com/office/drawing/2014/main" id="{35719791-D2C2-BEB1-D5B1-5A7E2829E1E9}"/>
                  </a:ext>
                </a:extLst>
              </p:cNvPr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7978;p69">
              <a:extLst>
                <a:ext uri="{FF2B5EF4-FFF2-40B4-BE49-F238E27FC236}">
                  <a16:creationId xmlns:a16="http://schemas.microsoft.com/office/drawing/2014/main" id="{4F1686BD-C2F9-0E08-8963-1046D3483A12}"/>
                </a:ext>
              </a:extLst>
            </p:cNvPr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5" name="Google Shape;7979;p69">
                <a:extLst>
                  <a:ext uri="{FF2B5EF4-FFF2-40B4-BE49-F238E27FC236}">
                    <a16:creationId xmlns:a16="http://schemas.microsoft.com/office/drawing/2014/main" id="{415A9A56-BE61-1AF6-3FE0-467C224D84DD}"/>
                  </a:ext>
                </a:extLst>
              </p:cNvPr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" name="Google Shape;7980;p69">
                <a:extLst>
                  <a:ext uri="{FF2B5EF4-FFF2-40B4-BE49-F238E27FC236}">
                    <a16:creationId xmlns:a16="http://schemas.microsoft.com/office/drawing/2014/main" id="{F795BE00-73CF-8742-06CE-8E8CC44F9F09}"/>
                  </a:ext>
                </a:extLst>
              </p:cNvPr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" name="Google Shape;7981;p69">
                <a:extLst>
                  <a:ext uri="{FF2B5EF4-FFF2-40B4-BE49-F238E27FC236}">
                    <a16:creationId xmlns:a16="http://schemas.microsoft.com/office/drawing/2014/main" id="{CCB3E57B-C3D7-36DC-9D50-FA2DF54D9E70}"/>
                  </a:ext>
                </a:extLst>
              </p:cNvPr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" name="Google Shape;7982;p69">
                <a:extLst>
                  <a:ext uri="{FF2B5EF4-FFF2-40B4-BE49-F238E27FC236}">
                    <a16:creationId xmlns:a16="http://schemas.microsoft.com/office/drawing/2014/main" id="{2C53650E-E9C4-6FC4-E6B3-9ED9B200FE9D}"/>
                  </a:ext>
                </a:extLst>
              </p:cNvPr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" name="Google Shape;7983;p69">
                <a:extLst>
                  <a:ext uri="{FF2B5EF4-FFF2-40B4-BE49-F238E27FC236}">
                    <a16:creationId xmlns:a16="http://schemas.microsoft.com/office/drawing/2014/main" id="{9A3BE63F-23CE-29CC-7B53-7E5A943BBA6A}"/>
                  </a:ext>
                </a:extLst>
              </p:cNvPr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7" name="Google Shape;7984;p69">
            <a:extLst>
              <a:ext uri="{FF2B5EF4-FFF2-40B4-BE49-F238E27FC236}">
                <a16:creationId xmlns:a16="http://schemas.microsoft.com/office/drawing/2014/main" id="{66647057-63F8-C439-E542-70873593CFBD}"/>
              </a:ext>
            </a:extLst>
          </p:cNvPr>
          <p:cNvGrpSpPr/>
          <p:nvPr/>
        </p:nvGrpSpPr>
        <p:grpSpPr>
          <a:xfrm>
            <a:off x="3504470" y="1549263"/>
            <a:ext cx="1561911" cy="708580"/>
            <a:chOff x="3530532" y="1496185"/>
            <a:chExt cx="1561911" cy="708580"/>
          </a:xfrm>
        </p:grpSpPr>
        <p:grpSp>
          <p:nvGrpSpPr>
            <p:cNvPr id="18" name="Google Shape;7985;p69">
              <a:extLst>
                <a:ext uri="{FF2B5EF4-FFF2-40B4-BE49-F238E27FC236}">
                  <a16:creationId xmlns:a16="http://schemas.microsoft.com/office/drawing/2014/main" id="{0F3A677A-EF86-64BF-5237-BD2511BA92AF}"/>
                </a:ext>
              </a:extLst>
            </p:cNvPr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35" name="Google Shape;7986;p69">
                <a:extLst>
                  <a:ext uri="{FF2B5EF4-FFF2-40B4-BE49-F238E27FC236}">
                    <a16:creationId xmlns:a16="http://schemas.microsoft.com/office/drawing/2014/main" id="{377C4837-8471-9FA7-51CD-D9F60549EE48}"/>
                  </a:ext>
                </a:extLst>
              </p:cNvPr>
              <p:cNvCxnSpPr>
                <a:endCxn id="25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6" name="Google Shape;7988;p69">
                <a:extLst>
                  <a:ext uri="{FF2B5EF4-FFF2-40B4-BE49-F238E27FC236}">
                    <a16:creationId xmlns:a16="http://schemas.microsoft.com/office/drawing/2014/main" id="{6DB02C1B-4F37-A970-E540-4A87813AA4FE}"/>
                  </a:ext>
                </a:extLst>
              </p:cNvPr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7" name="Google Shape;7989;p69">
                <a:extLst>
                  <a:ext uri="{FF2B5EF4-FFF2-40B4-BE49-F238E27FC236}">
                    <a16:creationId xmlns:a16="http://schemas.microsoft.com/office/drawing/2014/main" id="{EF5EFEFA-D53D-304A-9BC0-D1097E095B86}"/>
                  </a:ext>
                </a:extLst>
              </p:cNvPr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38" name="Google Shape;7990;p69">
                <a:extLst>
                  <a:ext uri="{FF2B5EF4-FFF2-40B4-BE49-F238E27FC236}">
                    <a16:creationId xmlns:a16="http://schemas.microsoft.com/office/drawing/2014/main" id="{DE1174CA-B95E-BBE5-970D-E5763AC210A8}"/>
                  </a:ext>
                </a:extLst>
              </p:cNvPr>
              <p:cNvCxnSpPr>
                <a:stCxn id="25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19" name="Google Shape;7991;p69">
              <a:extLst>
                <a:ext uri="{FF2B5EF4-FFF2-40B4-BE49-F238E27FC236}">
                  <a16:creationId xmlns:a16="http://schemas.microsoft.com/office/drawing/2014/main" id="{2F51A4FC-F8BD-B313-2985-A043DB1EC161}"/>
                </a:ext>
              </a:extLst>
            </p:cNvPr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33" name="Google Shape;7992;p69">
                <a:extLst>
                  <a:ext uri="{FF2B5EF4-FFF2-40B4-BE49-F238E27FC236}">
                    <a16:creationId xmlns:a16="http://schemas.microsoft.com/office/drawing/2014/main" id="{6B2A93CA-DCCE-F761-F3EC-1136FAADD134}"/>
                  </a:ext>
                </a:extLst>
              </p:cNvPr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4" name="Google Shape;7993;p69">
                <a:extLst>
                  <a:ext uri="{FF2B5EF4-FFF2-40B4-BE49-F238E27FC236}">
                    <a16:creationId xmlns:a16="http://schemas.microsoft.com/office/drawing/2014/main" id="{4C3B6D3B-77D3-7F1C-9E26-E6D40E6897A8}"/>
                  </a:ext>
                </a:extLst>
              </p:cNvPr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" name="Google Shape;7994;p69">
              <a:extLst>
                <a:ext uri="{FF2B5EF4-FFF2-40B4-BE49-F238E27FC236}">
                  <a16:creationId xmlns:a16="http://schemas.microsoft.com/office/drawing/2014/main" id="{1166C8C0-1030-D575-3B38-FDC495B296FF}"/>
                </a:ext>
              </a:extLst>
            </p:cNvPr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7995;p69">
              <a:extLst>
                <a:ext uri="{FF2B5EF4-FFF2-40B4-BE49-F238E27FC236}">
                  <a16:creationId xmlns:a16="http://schemas.microsoft.com/office/drawing/2014/main" id="{535B9B63-1502-6C93-E4BC-04E0D454E51A}"/>
                </a:ext>
              </a:extLst>
            </p:cNvPr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" name="Google Shape;7996;p69">
              <a:extLst>
                <a:ext uri="{FF2B5EF4-FFF2-40B4-BE49-F238E27FC236}">
                  <a16:creationId xmlns:a16="http://schemas.microsoft.com/office/drawing/2014/main" id="{78E64823-56B6-CE86-E3D0-05FB26DB5238}"/>
                </a:ext>
              </a:extLst>
            </p:cNvPr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31" name="Google Shape;7997;p69">
                <a:extLst>
                  <a:ext uri="{FF2B5EF4-FFF2-40B4-BE49-F238E27FC236}">
                    <a16:creationId xmlns:a16="http://schemas.microsoft.com/office/drawing/2014/main" id="{554DF8DB-9416-B1BD-27A3-A87955144031}"/>
                  </a:ext>
                </a:extLst>
              </p:cNvPr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2" name="Google Shape;7998;p69">
                <a:extLst>
                  <a:ext uri="{FF2B5EF4-FFF2-40B4-BE49-F238E27FC236}">
                    <a16:creationId xmlns:a16="http://schemas.microsoft.com/office/drawing/2014/main" id="{470DD67E-BB77-0109-5D04-B1B3BF5DB63F}"/>
                  </a:ext>
                </a:extLst>
              </p:cNvPr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" name="Google Shape;7999;p69">
              <a:extLst>
                <a:ext uri="{FF2B5EF4-FFF2-40B4-BE49-F238E27FC236}">
                  <a16:creationId xmlns:a16="http://schemas.microsoft.com/office/drawing/2014/main" id="{BADDE20B-0663-3CA2-8616-B951E5552B7F}"/>
                </a:ext>
              </a:extLst>
            </p:cNvPr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29" name="Google Shape;8000;p69">
                <a:extLst>
                  <a:ext uri="{FF2B5EF4-FFF2-40B4-BE49-F238E27FC236}">
                    <a16:creationId xmlns:a16="http://schemas.microsoft.com/office/drawing/2014/main" id="{BA01DE08-FB23-2AF3-C9DF-D00E55A4077F}"/>
                  </a:ext>
                </a:extLst>
              </p:cNvPr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30" name="Google Shape;8001;p69">
                <a:extLst>
                  <a:ext uri="{FF2B5EF4-FFF2-40B4-BE49-F238E27FC236}">
                    <a16:creationId xmlns:a16="http://schemas.microsoft.com/office/drawing/2014/main" id="{BD447983-B5BE-4F5F-51A2-1AD6461DB5C1}"/>
                  </a:ext>
                </a:extLst>
              </p:cNvPr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" name="Google Shape;8002;p69">
              <a:extLst>
                <a:ext uri="{FF2B5EF4-FFF2-40B4-BE49-F238E27FC236}">
                  <a16:creationId xmlns:a16="http://schemas.microsoft.com/office/drawing/2014/main" id="{62569600-C9A4-EA3A-5E74-E20F2DAFD38E}"/>
                </a:ext>
              </a:extLst>
            </p:cNvPr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7987;p69">
              <a:extLst>
                <a:ext uri="{FF2B5EF4-FFF2-40B4-BE49-F238E27FC236}">
                  <a16:creationId xmlns:a16="http://schemas.microsoft.com/office/drawing/2014/main" id="{E4E85C45-4168-C1C3-99CA-57F437F321D7}"/>
                </a:ext>
              </a:extLst>
            </p:cNvPr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" name="Google Shape;8003;p69">
              <a:extLst>
                <a:ext uri="{FF2B5EF4-FFF2-40B4-BE49-F238E27FC236}">
                  <a16:creationId xmlns:a16="http://schemas.microsoft.com/office/drawing/2014/main" id="{ADE7AC9C-5197-0FCC-FEAE-3FD0C2BAB2D5}"/>
                </a:ext>
              </a:extLst>
            </p:cNvPr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27" name="Google Shape;8004;p69">
                <a:extLst>
                  <a:ext uri="{FF2B5EF4-FFF2-40B4-BE49-F238E27FC236}">
                    <a16:creationId xmlns:a16="http://schemas.microsoft.com/office/drawing/2014/main" id="{3F4EC6ED-B7D3-6AFC-0493-C3DF6C6D962B}"/>
                  </a:ext>
                </a:extLst>
              </p:cNvPr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28" name="Google Shape;8005;p69">
                <a:extLst>
                  <a:ext uri="{FF2B5EF4-FFF2-40B4-BE49-F238E27FC236}">
                    <a16:creationId xmlns:a16="http://schemas.microsoft.com/office/drawing/2014/main" id="{D013D02D-A087-6B86-B353-E0CB7E320382}"/>
                  </a:ext>
                </a:extLst>
              </p:cNvPr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9" name="Google Shape;8006;p69">
            <a:extLst>
              <a:ext uri="{FF2B5EF4-FFF2-40B4-BE49-F238E27FC236}">
                <a16:creationId xmlns:a16="http://schemas.microsoft.com/office/drawing/2014/main" id="{F61E3696-A579-DC14-3043-D16FA188E421}"/>
              </a:ext>
            </a:extLst>
          </p:cNvPr>
          <p:cNvGrpSpPr/>
          <p:nvPr/>
        </p:nvGrpSpPr>
        <p:grpSpPr>
          <a:xfrm>
            <a:off x="3486489" y="2411360"/>
            <a:ext cx="1597032" cy="378649"/>
            <a:chOff x="3512551" y="2358282"/>
            <a:chExt cx="1597032" cy="378649"/>
          </a:xfrm>
        </p:grpSpPr>
        <p:grpSp>
          <p:nvGrpSpPr>
            <p:cNvPr id="40" name="Google Shape;8007;p69">
              <a:extLst>
                <a:ext uri="{FF2B5EF4-FFF2-40B4-BE49-F238E27FC236}">
                  <a16:creationId xmlns:a16="http://schemas.microsoft.com/office/drawing/2014/main" id="{331F8D41-F61D-0D85-4A1A-C218CF81ADFC}"/>
                </a:ext>
              </a:extLst>
            </p:cNvPr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57" name="Google Shape;8008;p69">
                <a:extLst>
                  <a:ext uri="{FF2B5EF4-FFF2-40B4-BE49-F238E27FC236}">
                    <a16:creationId xmlns:a16="http://schemas.microsoft.com/office/drawing/2014/main" id="{E4231868-48AE-E28D-B46A-3021DF7948F9}"/>
                  </a:ext>
                </a:extLst>
              </p:cNvPr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8" name="Google Shape;8009;p69">
                <a:extLst>
                  <a:ext uri="{FF2B5EF4-FFF2-40B4-BE49-F238E27FC236}">
                    <a16:creationId xmlns:a16="http://schemas.microsoft.com/office/drawing/2014/main" id="{57CDBFC4-335D-9280-B9A1-084ED0F9D52A}"/>
                  </a:ext>
                </a:extLst>
              </p:cNvPr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59" name="Google Shape;8010;p69">
                <a:extLst>
                  <a:ext uri="{FF2B5EF4-FFF2-40B4-BE49-F238E27FC236}">
                    <a16:creationId xmlns:a16="http://schemas.microsoft.com/office/drawing/2014/main" id="{B176FE43-B2D7-45CB-8C4C-8555275B1BD6}"/>
                  </a:ext>
                </a:extLst>
              </p:cNvPr>
              <p:cNvCxnSpPr>
                <a:stCxn id="46" idx="6"/>
                <a:endCxn id="55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41" name="Google Shape;8013;p69">
              <a:extLst>
                <a:ext uri="{FF2B5EF4-FFF2-40B4-BE49-F238E27FC236}">
                  <a16:creationId xmlns:a16="http://schemas.microsoft.com/office/drawing/2014/main" id="{87908122-4570-23BD-60FB-CF8A4556A62C}"/>
                </a:ext>
              </a:extLst>
            </p:cNvPr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54" name="Google Shape;8014;p69">
                <a:extLst>
                  <a:ext uri="{FF2B5EF4-FFF2-40B4-BE49-F238E27FC236}">
                    <a16:creationId xmlns:a16="http://schemas.microsoft.com/office/drawing/2014/main" id="{E7EBB334-7E40-DC64-3C80-F5443284F6D1}"/>
                  </a:ext>
                </a:extLst>
              </p:cNvPr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5" name="Google Shape;8012;p69">
                <a:extLst>
                  <a:ext uri="{FF2B5EF4-FFF2-40B4-BE49-F238E27FC236}">
                    <a16:creationId xmlns:a16="http://schemas.microsoft.com/office/drawing/2014/main" id="{4BAE43BE-7F97-D956-F2F6-648BF36D3FA7}"/>
                  </a:ext>
                </a:extLst>
              </p:cNvPr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8015;p69">
                <a:extLst>
                  <a:ext uri="{FF2B5EF4-FFF2-40B4-BE49-F238E27FC236}">
                    <a16:creationId xmlns:a16="http://schemas.microsoft.com/office/drawing/2014/main" id="{6EC9E75E-88A0-D4FD-981F-10B3B77B68B9}"/>
                  </a:ext>
                </a:extLst>
              </p:cNvPr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" name="Google Shape;8016;p69">
              <a:extLst>
                <a:ext uri="{FF2B5EF4-FFF2-40B4-BE49-F238E27FC236}">
                  <a16:creationId xmlns:a16="http://schemas.microsoft.com/office/drawing/2014/main" id="{AF2D2E2E-87A1-B18A-2764-EFF688027AE1}"/>
                </a:ext>
              </a:extLst>
            </p:cNvPr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51" name="Google Shape;8017;p69">
                <a:extLst>
                  <a:ext uri="{FF2B5EF4-FFF2-40B4-BE49-F238E27FC236}">
                    <a16:creationId xmlns:a16="http://schemas.microsoft.com/office/drawing/2014/main" id="{7A738BA4-62F8-75AA-7F71-1EB2E81772C7}"/>
                  </a:ext>
                </a:extLst>
              </p:cNvPr>
              <p:cNvCxnSpPr>
                <a:stCxn id="53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52" name="Google Shape;8019;p69">
                <a:extLst>
                  <a:ext uri="{FF2B5EF4-FFF2-40B4-BE49-F238E27FC236}">
                    <a16:creationId xmlns:a16="http://schemas.microsoft.com/office/drawing/2014/main" id="{1C414655-5E4D-CD96-510C-EB5513C6CA46}"/>
                  </a:ext>
                </a:extLst>
              </p:cNvPr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8018;p69">
                <a:extLst>
                  <a:ext uri="{FF2B5EF4-FFF2-40B4-BE49-F238E27FC236}">
                    <a16:creationId xmlns:a16="http://schemas.microsoft.com/office/drawing/2014/main" id="{F456210B-5617-D7DB-ECA7-33121F538D2E}"/>
                  </a:ext>
                </a:extLst>
              </p:cNvPr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3" name="Google Shape;8020;p69">
              <a:extLst>
                <a:ext uri="{FF2B5EF4-FFF2-40B4-BE49-F238E27FC236}">
                  <a16:creationId xmlns:a16="http://schemas.microsoft.com/office/drawing/2014/main" id="{9479D8D6-D5D1-2443-DD24-80C8959FEB3D}"/>
                </a:ext>
              </a:extLst>
            </p:cNvPr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48" name="Google Shape;8021;p69">
                <a:extLst>
                  <a:ext uri="{FF2B5EF4-FFF2-40B4-BE49-F238E27FC236}">
                    <a16:creationId xmlns:a16="http://schemas.microsoft.com/office/drawing/2014/main" id="{011C9DD9-569D-CEC9-3F18-A13AFAF94D80}"/>
                  </a:ext>
                </a:extLst>
              </p:cNvPr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9" name="Google Shape;8022;p69">
                <a:extLst>
                  <a:ext uri="{FF2B5EF4-FFF2-40B4-BE49-F238E27FC236}">
                    <a16:creationId xmlns:a16="http://schemas.microsoft.com/office/drawing/2014/main" id="{F9855262-F82B-3844-2A80-89E853FCAF05}"/>
                  </a:ext>
                </a:extLst>
              </p:cNvPr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8023;p69">
                <a:extLst>
                  <a:ext uri="{FF2B5EF4-FFF2-40B4-BE49-F238E27FC236}">
                    <a16:creationId xmlns:a16="http://schemas.microsoft.com/office/drawing/2014/main" id="{86F6739E-616B-50C9-DAD3-56E5337EBDA9}"/>
                  </a:ext>
                </a:extLst>
              </p:cNvPr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4" name="Google Shape;8024;p69">
              <a:extLst>
                <a:ext uri="{FF2B5EF4-FFF2-40B4-BE49-F238E27FC236}">
                  <a16:creationId xmlns:a16="http://schemas.microsoft.com/office/drawing/2014/main" id="{AC93147A-5C81-624C-23A1-C47DDB061E07}"/>
                </a:ext>
              </a:extLst>
            </p:cNvPr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45" name="Google Shape;8025;p69">
                <a:extLst>
                  <a:ext uri="{FF2B5EF4-FFF2-40B4-BE49-F238E27FC236}">
                    <a16:creationId xmlns:a16="http://schemas.microsoft.com/office/drawing/2014/main" id="{FB7DA483-CF80-E13E-2925-B01EC1FDF17F}"/>
                  </a:ext>
                </a:extLst>
              </p:cNvPr>
              <p:cNvCxnSpPr>
                <a:stCxn id="47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46" name="Google Shape;8011;p69">
                <a:extLst>
                  <a:ext uri="{FF2B5EF4-FFF2-40B4-BE49-F238E27FC236}">
                    <a16:creationId xmlns:a16="http://schemas.microsoft.com/office/drawing/2014/main" id="{3D23A4B9-7B72-8D64-0481-0E6378BEDF87}"/>
                  </a:ext>
                </a:extLst>
              </p:cNvPr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8026;p69">
                <a:extLst>
                  <a:ext uri="{FF2B5EF4-FFF2-40B4-BE49-F238E27FC236}">
                    <a16:creationId xmlns:a16="http://schemas.microsoft.com/office/drawing/2014/main" id="{2639069A-6055-4717-E686-8979A059DE13}"/>
                  </a:ext>
                </a:extLst>
              </p:cNvPr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0" name="Google Shape;8027;p69">
            <a:extLst>
              <a:ext uri="{FF2B5EF4-FFF2-40B4-BE49-F238E27FC236}">
                <a16:creationId xmlns:a16="http://schemas.microsoft.com/office/drawing/2014/main" id="{303D0DEC-E0CC-2A8D-B7F9-9BCC15B4273B}"/>
              </a:ext>
            </a:extLst>
          </p:cNvPr>
          <p:cNvGrpSpPr/>
          <p:nvPr/>
        </p:nvGrpSpPr>
        <p:grpSpPr>
          <a:xfrm>
            <a:off x="6846571" y="1235157"/>
            <a:ext cx="1559809" cy="722610"/>
            <a:chOff x="634175" y="2986275"/>
            <a:chExt cx="3147949" cy="1458344"/>
          </a:xfrm>
        </p:grpSpPr>
        <p:cxnSp>
          <p:nvCxnSpPr>
            <p:cNvPr id="61" name="Google Shape;8028;p69">
              <a:extLst>
                <a:ext uri="{FF2B5EF4-FFF2-40B4-BE49-F238E27FC236}">
                  <a16:creationId xmlns:a16="http://schemas.microsoft.com/office/drawing/2014/main" id="{B734E95C-40BB-3B65-192C-C2622BA9A024}"/>
                </a:ext>
              </a:extLst>
            </p:cNvPr>
            <p:cNvCxnSpPr>
              <a:stCxn id="7683" idx="4"/>
              <a:endCxn id="7685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" name="Google Shape;8031;p69">
              <a:extLst>
                <a:ext uri="{FF2B5EF4-FFF2-40B4-BE49-F238E27FC236}">
                  <a16:creationId xmlns:a16="http://schemas.microsoft.com/office/drawing/2014/main" id="{E4287716-3C99-B02B-39DD-D6844F4AAF0B}"/>
                </a:ext>
              </a:extLst>
            </p:cNvPr>
            <p:cNvCxnSpPr>
              <a:stCxn id="7685" idx="0"/>
              <a:endCxn id="7682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" name="Google Shape;8033;p69">
              <a:extLst>
                <a:ext uri="{FF2B5EF4-FFF2-40B4-BE49-F238E27FC236}">
                  <a16:creationId xmlns:a16="http://schemas.microsoft.com/office/drawing/2014/main" id="{23B3E35F-3484-4F04-FD83-6CE098673D01}"/>
                </a:ext>
              </a:extLst>
            </p:cNvPr>
            <p:cNvCxnSpPr>
              <a:stCxn id="7682" idx="4"/>
              <a:endCxn id="7684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80" name="Google Shape;8035;p69">
              <a:extLst>
                <a:ext uri="{FF2B5EF4-FFF2-40B4-BE49-F238E27FC236}">
                  <a16:creationId xmlns:a16="http://schemas.microsoft.com/office/drawing/2014/main" id="{5820BD40-C85D-82A1-015C-41E1C52C2885}"/>
                </a:ext>
              </a:extLst>
            </p:cNvPr>
            <p:cNvCxnSpPr>
              <a:stCxn id="7684" idx="0"/>
              <a:endCxn id="7681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681" name="Google Shape;8036;p69">
              <a:extLst>
                <a:ext uri="{FF2B5EF4-FFF2-40B4-BE49-F238E27FC236}">
                  <a16:creationId xmlns:a16="http://schemas.microsoft.com/office/drawing/2014/main" id="{6F8465B4-8DB3-EF31-BFD3-6E01E37CEC2A}"/>
                </a:ext>
              </a:extLst>
            </p:cNvPr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2" name="Google Shape;8032;p69">
              <a:extLst>
                <a:ext uri="{FF2B5EF4-FFF2-40B4-BE49-F238E27FC236}">
                  <a16:creationId xmlns:a16="http://schemas.microsoft.com/office/drawing/2014/main" id="{50BB4A36-C505-6F8A-A17E-2C50167BB842}"/>
                </a:ext>
              </a:extLst>
            </p:cNvPr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3" name="Google Shape;8029;p69">
              <a:extLst>
                <a:ext uri="{FF2B5EF4-FFF2-40B4-BE49-F238E27FC236}">
                  <a16:creationId xmlns:a16="http://schemas.microsoft.com/office/drawing/2014/main" id="{42D10D3F-4930-2A8A-3090-25C8C6B13875}"/>
                </a:ext>
              </a:extLst>
            </p:cNvPr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4" name="Google Shape;8034;p69">
              <a:extLst>
                <a:ext uri="{FF2B5EF4-FFF2-40B4-BE49-F238E27FC236}">
                  <a16:creationId xmlns:a16="http://schemas.microsoft.com/office/drawing/2014/main" id="{8B668656-2ECB-C597-24A8-0DC989F9C5DD}"/>
                </a:ext>
              </a:extLst>
            </p:cNvPr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685" name="Google Shape;8030;p69">
              <a:extLst>
                <a:ext uri="{FF2B5EF4-FFF2-40B4-BE49-F238E27FC236}">
                  <a16:creationId xmlns:a16="http://schemas.microsoft.com/office/drawing/2014/main" id="{D76900DC-10FC-621A-67F2-2759F3E7F30E}"/>
                </a:ext>
              </a:extLst>
            </p:cNvPr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686" name="Google Shape;8037;p69">
            <a:extLst>
              <a:ext uri="{FF2B5EF4-FFF2-40B4-BE49-F238E27FC236}">
                <a16:creationId xmlns:a16="http://schemas.microsoft.com/office/drawing/2014/main" id="{63C5BEC4-BC64-724E-7F9F-D9739718CB45}"/>
              </a:ext>
            </a:extLst>
          </p:cNvPr>
          <p:cNvGrpSpPr/>
          <p:nvPr/>
        </p:nvGrpSpPr>
        <p:grpSpPr>
          <a:xfrm>
            <a:off x="3500361" y="2945065"/>
            <a:ext cx="1570719" cy="294123"/>
            <a:chOff x="998425" y="1182125"/>
            <a:chExt cx="1065400" cy="199500"/>
          </a:xfrm>
        </p:grpSpPr>
        <p:sp>
          <p:nvSpPr>
            <p:cNvPr id="7687" name="Google Shape;8038;p69">
              <a:extLst>
                <a:ext uri="{FF2B5EF4-FFF2-40B4-BE49-F238E27FC236}">
                  <a16:creationId xmlns:a16="http://schemas.microsoft.com/office/drawing/2014/main" id="{3CA92B10-C049-1ED5-FF85-9541A5966FD0}"/>
                </a:ext>
              </a:extLst>
            </p:cNvPr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8039;p69">
              <a:extLst>
                <a:ext uri="{FF2B5EF4-FFF2-40B4-BE49-F238E27FC236}">
                  <a16:creationId xmlns:a16="http://schemas.microsoft.com/office/drawing/2014/main" id="{43CC3129-10D3-C104-7DFE-01E7273E4867}"/>
                </a:ext>
              </a:extLst>
            </p:cNvPr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8040;p69">
              <a:extLst>
                <a:ext uri="{FF2B5EF4-FFF2-40B4-BE49-F238E27FC236}">
                  <a16:creationId xmlns:a16="http://schemas.microsoft.com/office/drawing/2014/main" id="{91193B12-C374-530D-A8B3-3AAED1070442}"/>
                </a:ext>
              </a:extLst>
            </p:cNvPr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8041;p69">
              <a:extLst>
                <a:ext uri="{FF2B5EF4-FFF2-40B4-BE49-F238E27FC236}">
                  <a16:creationId xmlns:a16="http://schemas.microsoft.com/office/drawing/2014/main" id="{15FC65CD-F6C7-10FC-6036-D8AF3A74860E}"/>
                </a:ext>
              </a:extLst>
            </p:cNvPr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8042;p69">
              <a:extLst>
                <a:ext uri="{FF2B5EF4-FFF2-40B4-BE49-F238E27FC236}">
                  <a16:creationId xmlns:a16="http://schemas.microsoft.com/office/drawing/2014/main" id="{621EEAED-9227-0999-E867-14E647451971}"/>
                </a:ext>
              </a:extLst>
            </p:cNvPr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8043;p69">
            <a:extLst>
              <a:ext uri="{FF2B5EF4-FFF2-40B4-BE49-F238E27FC236}">
                <a16:creationId xmlns:a16="http://schemas.microsoft.com/office/drawing/2014/main" id="{F3C50F52-4A9A-43D3-24D1-7A73E5861EB6}"/>
              </a:ext>
            </a:extLst>
          </p:cNvPr>
          <p:cNvGrpSpPr/>
          <p:nvPr/>
        </p:nvGrpSpPr>
        <p:grpSpPr>
          <a:xfrm>
            <a:off x="6843617" y="2062552"/>
            <a:ext cx="1565716" cy="366729"/>
            <a:chOff x="1247650" y="2075423"/>
            <a:chExt cx="6648477" cy="1557238"/>
          </a:xfrm>
        </p:grpSpPr>
        <p:sp>
          <p:nvSpPr>
            <p:cNvPr id="7693" name="Google Shape;8044;p69">
              <a:extLst>
                <a:ext uri="{FF2B5EF4-FFF2-40B4-BE49-F238E27FC236}">
                  <a16:creationId xmlns:a16="http://schemas.microsoft.com/office/drawing/2014/main" id="{5542D288-6E85-6047-DECB-043EFF95AD95}"/>
                </a:ext>
              </a:extLst>
            </p:cNvPr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8045;p69">
              <a:extLst>
                <a:ext uri="{FF2B5EF4-FFF2-40B4-BE49-F238E27FC236}">
                  <a16:creationId xmlns:a16="http://schemas.microsoft.com/office/drawing/2014/main" id="{86F6F354-0960-1824-ABDD-61D67EDA4366}"/>
                </a:ext>
              </a:extLst>
            </p:cNvPr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8046;p69">
              <a:extLst>
                <a:ext uri="{FF2B5EF4-FFF2-40B4-BE49-F238E27FC236}">
                  <a16:creationId xmlns:a16="http://schemas.microsoft.com/office/drawing/2014/main" id="{E8882FA8-2853-5C62-1A1A-4BC061B57B1D}"/>
                </a:ext>
              </a:extLst>
            </p:cNvPr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8047;p69">
              <a:extLst>
                <a:ext uri="{FF2B5EF4-FFF2-40B4-BE49-F238E27FC236}">
                  <a16:creationId xmlns:a16="http://schemas.microsoft.com/office/drawing/2014/main" id="{406F4F84-006A-F1B9-4456-080325631F53}"/>
                </a:ext>
              </a:extLst>
            </p:cNvPr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8048;p69">
              <a:extLst>
                <a:ext uri="{FF2B5EF4-FFF2-40B4-BE49-F238E27FC236}">
                  <a16:creationId xmlns:a16="http://schemas.microsoft.com/office/drawing/2014/main" id="{65F10BD5-1479-F8E5-663C-C0B9B5E244EB}"/>
                </a:ext>
              </a:extLst>
            </p:cNvPr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8049;p69">
              <a:extLst>
                <a:ext uri="{FF2B5EF4-FFF2-40B4-BE49-F238E27FC236}">
                  <a16:creationId xmlns:a16="http://schemas.microsoft.com/office/drawing/2014/main" id="{140F3D8C-33A8-C551-6F9D-40A973756DDC}"/>
                </a:ext>
              </a:extLst>
            </p:cNvPr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9" name="Google Shape;8050;p69">
            <a:extLst>
              <a:ext uri="{FF2B5EF4-FFF2-40B4-BE49-F238E27FC236}">
                <a16:creationId xmlns:a16="http://schemas.microsoft.com/office/drawing/2014/main" id="{165DC8FE-424D-6B3B-A7AA-BD59319448AD}"/>
              </a:ext>
            </a:extLst>
          </p:cNvPr>
          <p:cNvGrpSpPr/>
          <p:nvPr/>
        </p:nvGrpSpPr>
        <p:grpSpPr>
          <a:xfrm>
            <a:off x="6827929" y="3211367"/>
            <a:ext cx="1597061" cy="663440"/>
            <a:chOff x="6796238" y="3158297"/>
            <a:chExt cx="1630319" cy="677257"/>
          </a:xfrm>
        </p:grpSpPr>
        <p:cxnSp>
          <p:nvCxnSpPr>
            <p:cNvPr id="7700" name="Google Shape;8051;p69">
              <a:extLst>
                <a:ext uri="{FF2B5EF4-FFF2-40B4-BE49-F238E27FC236}">
                  <a16:creationId xmlns:a16="http://schemas.microsoft.com/office/drawing/2014/main" id="{63EC3A8B-0369-7298-E030-7AF0687B4212}"/>
                </a:ext>
              </a:extLst>
            </p:cNvPr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701" name="Google Shape;8052;p69">
              <a:extLst>
                <a:ext uri="{FF2B5EF4-FFF2-40B4-BE49-F238E27FC236}">
                  <a16:creationId xmlns:a16="http://schemas.microsoft.com/office/drawing/2014/main" id="{F8D09FAF-1FD0-0618-0B29-3E29B5BAE710}"/>
                </a:ext>
              </a:extLst>
            </p:cNvPr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702" name="Google Shape;8053;p69">
              <a:extLst>
                <a:ext uri="{FF2B5EF4-FFF2-40B4-BE49-F238E27FC236}">
                  <a16:creationId xmlns:a16="http://schemas.microsoft.com/office/drawing/2014/main" id="{542975BD-7AD7-7150-BF67-C051E3275481}"/>
                </a:ext>
              </a:extLst>
            </p:cNvPr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703" name="Google Shape;8054;p69">
              <a:extLst>
                <a:ext uri="{FF2B5EF4-FFF2-40B4-BE49-F238E27FC236}">
                  <a16:creationId xmlns:a16="http://schemas.microsoft.com/office/drawing/2014/main" id="{5C947AF4-74A2-A34F-C7CB-6F7BFC738BE0}"/>
                </a:ext>
              </a:extLst>
            </p:cNvPr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704" name="Google Shape;8055;p69">
              <a:extLst>
                <a:ext uri="{FF2B5EF4-FFF2-40B4-BE49-F238E27FC236}">
                  <a16:creationId xmlns:a16="http://schemas.microsoft.com/office/drawing/2014/main" id="{9D178B2F-56CF-A79F-34B7-5EE36902802A}"/>
                </a:ext>
              </a:extLst>
            </p:cNvPr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705" name="Google Shape;8056;p69">
                <a:extLst>
                  <a:ext uri="{FF2B5EF4-FFF2-40B4-BE49-F238E27FC236}">
                    <a16:creationId xmlns:a16="http://schemas.microsoft.com/office/drawing/2014/main" id="{6A2D19AB-832C-92B8-205F-D6C4323A6781}"/>
                  </a:ext>
                </a:extLst>
              </p:cNvPr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6" name="Google Shape;8057;p69">
                <a:extLst>
                  <a:ext uri="{FF2B5EF4-FFF2-40B4-BE49-F238E27FC236}">
                    <a16:creationId xmlns:a16="http://schemas.microsoft.com/office/drawing/2014/main" id="{B2E5BBAC-6A5B-3E00-A7B7-66C6D8D1253A}"/>
                  </a:ext>
                </a:extLst>
              </p:cNvPr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7" name="Google Shape;8058;p69">
                <a:extLst>
                  <a:ext uri="{FF2B5EF4-FFF2-40B4-BE49-F238E27FC236}">
                    <a16:creationId xmlns:a16="http://schemas.microsoft.com/office/drawing/2014/main" id="{AA33614C-406A-6FC3-04FF-1C603FCA8F3A}"/>
                  </a:ext>
                </a:extLst>
              </p:cNvPr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708" name="Google Shape;8059;p69">
            <a:extLst>
              <a:ext uri="{FF2B5EF4-FFF2-40B4-BE49-F238E27FC236}">
                <a16:creationId xmlns:a16="http://schemas.microsoft.com/office/drawing/2014/main" id="{DD920094-3A88-3055-59FC-D8104ABE4383}"/>
              </a:ext>
            </a:extLst>
          </p:cNvPr>
          <p:cNvGrpSpPr/>
          <p:nvPr/>
        </p:nvGrpSpPr>
        <p:grpSpPr>
          <a:xfrm>
            <a:off x="5349067" y="1232759"/>
            <a:ext cx="1368606" cy="1593805"/>
            <a:chOff x="1839112" y="2209163"/>
            <a:chExt cx="1918159" cy="2233784"/>
          </a:xfrm>
        </p:grpSpPr>
        <p:sp>
          <p:nvSpPr>
            <p:cNvPr id="7709" name="Google Shape;8060;p69">
              <a:extLst>
                <a:ext uri="{FF2B5EF4-FFF2-40B4-BE49-F238E27FC236}">
                  <a16:creationId xmlns:a16="http://schemas.microsoft.com/office/drawing/2014/main" id="{997434DE-3794-38A7-63E8-AF5304BE8621}"/>
                </a:ext>
              </a:extLst>
            </p:cNvPr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8061;p69">
              <a:extLst>
                <a:ext uri="{FF2B5EF4-FFF2-40B4-BE49-F238E27FC236}">
                  <a16:creationId xmlns:a16="http://schemas.microsoft.com/office/drawing/2014/main" id="{CAC76644-7AEA-30D6-8A2A-5C5F2F096BA4}"/>
                </a:ext>
              </a:extLst>
            </p:cNvPr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8062;p69">
              <a:extLst>
                <a:ext uri="{FF2B5EF4-FFF2-40B4-BE49-F238E27FC236}">
                  <a16:creationId xmlns:a16="http://schemas.microsoft.com/office/drawing/2014/main" id="{07941EE2-D22F-5B12-2F17-A3E0F1846BAC}"/>
                </a:ext>
              </a:extLst>
            </p:cNvPr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712" name="Google Shape;8063;p69">
              <a:extLst>
                <a:ext uri="{FF2B5EF4-FFF2-40B4-BE49-F238E27FC236}">
                  <a16:creationId xmlns:a16="http://schemas.microsoft.com/office/drawing/2014/main" id="{6FDB22F7-7FF0-8EB2-1DFF-0DDCE2F911D6}"/>
                </a:ext>
              </a:extLst>
            </p:cNvPr>
            <p:cNvCxnSpPr>
              <a:stCxn id="7709" idx="6"/>
              <a:endCxn id="771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13" name="Google Shape;8064;p69">
              <a:extLst>
                <a:ext uri="{FF2B5EF4-FFF2-40B4-BE49-F238E27FC236}">
                  <a16:creationId xmlns:a16="http://schemas.microsoft.com/office/drawing/2014/main" id="{1D171262-F3C4-FE7A-A915-0C9DE43B2EF7}"/>
                </a:ext>
              </a:extLst>
            </p:cNvPr>
            <p:cNvCxnSpPr>
              <a:stCxn id="7710" idx="4"/>
              <a:endCxn id="7716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14" name="Google Shape;8066;p69">
              <a:extLst>
                <a:ext uri="{FF2B5EF4-FFF2-40B4-BE49-F238E27FC236}">
                  <a16:creationId xmlns:a16="http://schemas.microsoft.com/office/drawing/2014/main" id="{642A0B84-CCEF-35FA-BD51-23FFD11FFEC6}"/>
                </a:ext>
              </a:extLst>
            </p:cNvPr>
            <p:cNvCxnSpPr>
              <a:stCxn id="7716" idx="6"/>
              <a:endCxn id="771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15" name="Google Shape;8067;p69">
              <a:extLst>
                <a:ext uri="{FF2B5EF4-FFF2-40B4-BE49-F238E27FC236}">
                  <a16:creationId xmlns:a16="http://schemas.microsoft.com/office/drawing/2014/main" id="{A551D065-9AB0-0E7F-FAC9-7458BC24DA6E}"/>
                </a:ext>
              </a:extLst>
            </p:cNvPr>
            <p:cNvCxnSpPr>
              <a:stCxn id="7711" idx="4"/>
              <a:endCxn id="771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716" name="Google Shape;8065;p69">
              <a:extLst>
                <a:ext uri="{FF2B5EF4-FFF2-40B4-BE49-F238E27FC236}">
                  <a16:creationId xmlns:a16="http://schemas.microsoft.com/office/drawing/2014/main" id="{08CA893B-EBA5-AB7D-B8F6-9E2F98A48527}"/>
                </a:ext>
              </a:extLst>
            </p:cNvPr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8068;p69">
              <a:extLst>
                <a:ext uri="{FF2B5EF4-FFF2-40B4-BE49-F238E27FC236}">
                  <a16:creationId xmlns:a16="http://schemas.microsoft.com/office/drawing/2014/main" id="{D93790F8-D49E-9E80-DBE9-77E5E1572881}"/>
                </a:ext>
              </a:extLst>
            </p:cNvPr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8069;p69">
              <a:extLst>
                <a:ext uri="{FF2B5EF4-FFF2-40B4-BE49-F238E27FC236}">
                  <a16:creationId xmlns:a16="http://schemas.microsoft.com/office/drawing/2014/main" id="{8CF6B22A-4FAB-A99A-C35F-70D4423DCCDE}"/>
                </a:ext>
              </a:extLst>
            </p:cNvPr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719" name="Google Shape;8070;p69">
              <a:extLst>
                <a:ext uri="{FF2B5EF4-FFF2-40B4-BE49-F238E27FC236}">
                  <a16:creationId xmlns:a16="http://schemas.microsoft.com/office/drawing/2014/main" id="{19EC2BD4-2FFE-CE65-3CC8-7B00316702E4}"/>
                </a:ext>
              </a:extLst>
            </p:cNvPr>
            <p:cNvCxnSpPr>
              <a:endCxn id="771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720" name="Google Shape;8071;p69">
            <a:extLst>
              <a:ext uri="{FF2B5EF4-FFF2-40B4-BE49-F238E27FC236}">
                <a16:creationId xmlns:a16="http://schemas.microsoft.com/office/drawing/2014/main" id="{1931F66A-4682-8364-445E-3471ED347574}"/>
              </a:ext>
            </a:extLst>
          </p:cNvPr>
          <p:cNvGrpSpPr/>
          <p:nvPr/>
        </p:nvGrpSpPr>
        <p:grpSpPr>
          <a:xfrm>
            <a:off x="3481440" y="1238995"/>
            <a:ext cx="1637968" cy="154942"/>
            <a:chOff x="238125" y="2506075"/>
            <a:chExt cx="7115411" cy="673075"/>
          </a:xfrm>
        </p:grpSpPr>
        <p:sp>
          <p:nvSpPr>
            <p:cNvPr id="7721" name="Google Shape;8072;p69">
              <a:extLst>
                <a:ext uri="{FF2B5EF4-FFF2-40B4-BE49-F238E27FC236}">
                  <a16:creationId xmlns:a16="http://schemas.microsoft.com/office/drawing/2014/main" id="{41B683ED-C4D9-DF8A-600F-539C01B4501E}"/>
                </a:ext>
              </a:extLst>
            </p:cNvPr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8073;p69">
              <a:extLst>
                <a:ext uri="{FF2B5EF4-FFF2-40B4-BE49-F238E27FC236}">
                  <a16:creationId xmlns:a16="http://schemas.microsoft.com/office/drawing/2014/main" id="{494D2750-A89D-0D9D-440F-86D6357394F1}"/>
                </a:ext>
              </a:extLst>
            </p:cNvPr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8074;p69">
              <a:extLst>
                <a:ext uri="{FF2B5EF4-FFF2-40B4-BE49-F238E27FC236}">
                  <a16:creationId xmlns:a16="http://schemas.microsoft.com/office/drawing/2014/main" id="{2F8F04CC-96E4-E682-EF4E-AE5D53936F5A}"/>
                </a:ext>
              </a:extLst>
            </p:cNvPr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8075;p69">
              <a:extLst>
                <a:ext uri="{FF2B5EF4-FFF2-40B4-BE49-F238E27FC236}">
                  <a16:creationId xmlns:a16="http://schemas.microsoft.com/office/drawing/2014/main" id="{69A5FA11-8260-7619-FA28-77EF704E9879}"/>
                </a:ext>
              </a:extLst>
            </p:cNvPr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8076;p69">
              <a:extLst>
                <a:ext uri="{FF2B5EF4-FFF2-40B4-BE49-F238E27FC236}">
                  <a16:creationId xmlns:a16="http://schemas.microsoft.com/office/drawing/2014/main" id="{63D70FB6-935F-8E2C-0756-B15CE00F0A49}"/>
                </a:ext>
              </a:extLst>
            </p:cNvPr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" name="Google Shape;8077;p69">
            <a:extLst>
              <a:ext uri="{FF2B5EF4-FFF2-40B4-BE49-F238E27FC236}">
                <a16:creationId xmlns:a16="http://schemas.microsoft.com/office/drawing/2014/main" id="{D247CD3C-4A91-C3C6-E6B9-DE65F191BB7A}"/>
              </a:ext>
            </a:extLst>
          </p:cNvPr>
          <p:cNvGrpSpPr/>
          <p:nvPr/>
        </p:nvGrpSpPr>
        <p:grpSpPr>
          <a:xfrm>
            <a:off x="720125" y="1560592"/>
            <a:ext cx="2476762" cy="91743"/>
            <a:chOff x="1464850" y="436376"/>
            <a:chExt cx="6001362" cy="222300"/>
          </a:xfrm>
        </p:grpSpPr>
        <p:sp>
          <p:nvSpPr>
            <p:cNvPr id="1093" name="Google Shape;8078;p69">
              <a:extLst>
                <a:ext uri="{FF2B5EF4-FFF2-40B4-BE49-F238E27FC236}">
                  <a16:creationId xmlns:a16="http://schemas.microsoft.com/office/drawing/2014/main" id="{F317A4A6-46CC-1E7C-4BFD-E1DBDF25204B}"/>
                </a:ext>
              </a:extLst>
            </p:cNvPr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8079;p69">
              <a:extLst>
                <a:ext uri="{FF2B5EF4-FFF2-40B4-BE49-F238E27FC236}">
                  <a16:creationId xmlns:a16="http://schemas.microsoft.com/office/drawing/2014/main" id="{E8675B52-BFFE-989F-EAB8-0D3A16F58399}"/>
                </a:ext>
              </a:extLst>
            </p:cNvPr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8080;p69">
              <a:extLst>
                <a:ext uri="{FF2B5EF4-FFF2-40B4-BE49-F238E27FC236}">
                  <a16:creationId xmlns:a16="http://schemas.microsoft.com/office/drawing/2014/main" id="{8D24339B-4B65-1DB7-7116-27A4DC95F169}"/>
                </a:ext>
              </a:extLst>
            </p:cNvPr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8081;p69">
              <a:extLst>
                <a:ext uri="{FF2B5EF4-FFF2-40B4-BE49-F238E27FC236}">
                  <a16:creationId xmlns:a16="http://schemas.microsoft.com/office/drawing/2014/main" id="{CCA0C3F9-664B-1331-503E-25F73EDEDC94}"/>
                </a:ext>
              </a:extLst>
            </p:cNvPr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8082;p69">
              <a:extLst>
                <a:ext uri="{FF2B5EF4-FFF2-40B4-BE49-F238E27FC236}">
                  <a16:creationId xmlns:a16="http://schemas.microsoft.com/office/drawing/2014/main" id="{AAB60BCB-77DE-49CD-94EF-0B8E5688EFF9}"/>
                </a:ext>
              </a:extLst>
            </p:cNvPr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98" name="Google Shape;8083;p69">
              <a:extLst>
                <a:ext uri="{FF2B5EF4-FFF2-40B4-BE49-F238E27FC236}">
                  <a16:creationId xmlns:a16="http://schemas.microsoft.com/office/drawing/2014/main" id="{6C1B14D7-4A5A-7F4E-ABF0-515B85A21C3A}"/>
                </a:ext>
              </a:extLst>
            </p:cNvPr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0" name="Google Shape;8084;p69">
              <a:extLst>
                <a:ext uri="{FF2B5EF4-FFF2-40B4-BE49-F238E27FC236}">
                  <a16:creationId xmlns:a16="http://schemas.microsoft.com/office/drawing/2014/main" id="{F92A7BB3-2950-DE5C-AB5B-42748E37B20D}"/>
                </a:ext>
              </a:extLst>
            </p:cNvPr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1" name="Google Shape;8085;p69">
              <a:extLst>
                <a:ext uri="{FF2B5EF4-FFF2-40B4-BE49-F238E27FC236}">
                  <a16:creationId xmlns:a16="http://schemas.microsoft.com/office/drawing/2014/main" id="{000464B2-1E43-FB97-8432-D9C069D6B187}"/>
                </a:ext>
              </a:extLst>
            </p:cNvPr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2" name="Google Shape;8086;p69">
              <a:extLst>
                <a:ext uri="{FF2B5EF4-FFF2-40B4-BE49-F238E27FC236}">
                  <a16:creationId xmlns:a16="http://schemas.microsoft.com/office/drawing/2014/main" id="{E0DB0C2F-8B8B-9486-F052-434C05742A6E}"/>
                </a:ext>
              </a:extLst>
            </p:cNvPr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103" name="Google Shape;8087;p69">
            <a:extLst>
              <a:ext uri="{FF2B5EF4-FFF2-40B4-BE49-F238E27FC236}">
                <a16:creationId xmlns:a16="http://schemas.microsoft.com/office/drawing/2014/main" id="{120542DD-2743-E08E-A163-1A7635B8C8C2}"/>
              </a:ext>
            </a:extLst>
          </p:cNvPr>
          <p:cNvGrpSpPr/>
          <p:nvPr/>
        </p:nvGrpSpPr>
        <p:grpSpPr>
          <a:xfrm>
            <a:off x="706392" y="2796058"/>
            <a:ext cx="1452710" cy="651923"/>
            <a:chOff x="803162" y="2667727"/>
            <a:chExt cx="1411906" cy="633611"/>
          </a:xfrm>
        </p:grpSpPr>
        <p:cxnSp>
          <p:nvCxnSpPr>
            <p:cNvPr id="1104" name="Google Shape;8088;p69">
              <a:extLst>
                <a:ext uri="{FF2B5EF4-FFF2-40B4-BE49-F238E27FC236}">
                  <a16:creationId xmlns:a16="http://schemas.microsoft.com/office/drawing/2014/main" id="{90CE2162-7D13-013D-A718-52CB4C99E48E}"/>
                </a:ext>
              </a:extLst>
            </p:cNvPr>
            <p:cNvCxnSpPr>
              <a:stCxn id="1116" idx="2"/>
              <a:endCxn id="1114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5" name="Google Shape;8091;p69">
              <a:extLst>
                <a:ext uri="{FF2B5EF4-FFF2-40B4-BE49-F238E27FC236}">
                  <a16:creationId xmlns:a16="http://schemas.microsoft.com/office/drawing/2014/main" id="{E2D69DD3-29AB-6FB9-DBCE-38A501A02FAB}"/>
                </a:ext>
              </a:extLst>
            </p:cNvPr>
            <p:cNvCxnSpPr>
              <a:stCxn id="1115" idx="0"/>
              <a:endCxn id="1116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6" name="Google Shape;8093;p69">
              <a:extLst>
                <a:ext uri="{FF2B5EF4-FFF2-40B4-BE49-F238E27FC236}">
                  <a16:creationId xmlns:a16="http://schemas.microsoft.com/office/drawing/2014/main" id="{A9A7E735-EEA8-9C96-EAD5-4AFA2C7732C3}"/>
                </a:ext>
              </a:extLst>
            </p:cNvPr>
            <p:cNvCxnSpPr>
              <a:stCxn id="1115" idx="2"/>
              <a:endCxn id="1111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7" name="Google Shape;8095;p69">
              <a:extLst>
                <a:ext uri="{FF2B5EF4-FFF2-40B4-BE49-F238E27FC236}">
                  <a16:creationId xmlns:a16="http://schemas.microsoft.com/office/drawing/2014/main" id="{A832C8C1-EF0A-C7CC-F9CE-36D5D43CC13A}"/>
                </a:ext>
              </a:extLst>
            </p:cNvPr>
            <p:cNvCxnSpPr>
              <a:stCxn id="1110" idx="0"/>
              <a:endCxn id="1115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8" name="Google Shape;8097;p69">
              <a:extLst>
                <a:ext uri="{FF2B5EF4-FFF2-40B4-BE49-F238E27FC236}">
                  <a16:creationId xmlns:a16="http://schemas.microsoft.com/office/drawing/2014/main" id="{CC313C21-F910-C3BA-5CBE-19B48424C94E}"/>
                </a:ext>
              </a:extLst>
            </p:cNvPr>
            <p:cNvCxnSpPr>
              <a:stCxn id="1114" idx="2"/>
              <a:endCxn id="1113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109" name="Google Shape;8099;p69">
              <a:extLst>
                <a:ext uri="{FF2B5EF4-FFF2-40B4-BE49-F238E27FC236}">
                  <a16:creationId xmlns:a16="http://schemas.microsoft.com/office/drawing/2014/main" id="{ADCC7FFD-5080-95C1-F964-26FA8661DBAD}"/>
                </a:ext>
              </a:extLst>
            </p:cNvPr>
            <p:cNvCxnSpPr>
              <a:stCxn id="1112" idx="0"/>
              <a:endCxn id="1114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10" name="Google Shape;8096;p69">
              <a:extLst>
                <a:ext uri="{FF2B5EF4-FFF2-40B4-BE49-F238E27FC236}">
                  <a16:creationId xmlns:a16="http://schemas.microsoft.com/office/drawing/2014/main" id="{9A4B7BFC-E21D-8B25-0D35-C1C236D5BC19}"/>
                </a:ext>
              </a:extLst>
            </p:cNvPr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111" name="Google Shape;8094;p69">
              <a:extLst>
                <a:ext uri="{FF2B5EF4-FFF2-40B4-BE49-F238E27FC236}">
                  <a16:creationId xmlns:a16="http://schemas.microsoft.com/office/drawing/2014/main" id="{2541326B-9064-7A2D-06ED-8D195DF4A335}"/>
                </a:ext>
              </a:extLst>
            </p:cNvPr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112" name="Google Shape;8100;p69">
              <a:extLst>
                <a:ext uri="{FF2B5EF4-FFF2-40B4-BE49-F238E27FC236}">
                  <a16:creationId xmlns:a16="http://schemas.microsoft.com/office/drawing/2014/main" id="{1FDFB889-977C-2813-826A-2D30A6E993F7}"/>
                </a:ext>
              </a:extLst>
            </p:cNvPr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113" name="Google Shape;8098;p69">
              <a:extLst>
                <a:ext uri="{FF2B5EF4-FFF2-40B4-BE49-F238E27FC236}">
                  <a16:creationId xmlns:a16="http://schemas.microsoft.com/office/drawing/2014/main" id="{5A676B6F-F9CF-ABC1-EE49-60EBDA04F8C8}"/>
                </a:ext>
              </a:extLst>
            </p:cNvPr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114" name="Google Shape;8090;p69">
              <a:extLst>
                <a:ext uri="{FF2B5EF4-FFF2-40B4-BE49-F238E27FC236}">
                  <a16:creationId xmlns:a16="http://schemas.microsoft.com/office/drawing/2014/main" id="{1B7D91AB-B566-D6C9-279E-C224C2B7DAB0}"/>
                </a:ext>
              </a:extLst>
            </p:cNvPr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115" name="Google Shape;8092;p69">
              <a:extLst>
                <a:ext uri="{FF2B5EF4-FFF2-40B4-BE49-F238E27FC236}">
                  <a16:creationId xmlns:a16="http://schemas.microsoft.com/office/drawing/2014/main" id="{028561F0-9A36-3212-8FA3-9D548CF2D904}"/>
                </a:ext>
              </a:extLst>
            </p:cNvPr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1116" name="Google Shape;8089;p69">
              <a:extLst>
                <a:ext uri="{FF2B5EF4-FFF2-40B4-BE49-F238E27FC236}">
                  <a16:creationId xmlns:a16="http://schemas.microsoft.com/office/drawing/2014/main" id="{39FF6B57-0BD7-E510-0BB5-30918705474E}"/>
                </a:ext>
              </a:extLst>
            </p:cNvPr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1117" name="Google Shape;8101;p69">
            <a:extLst>
              <a:ext uri="{FF2B5EF4-FFF2-40B4-BE49-F238E27FC236}">
                <a16:creationId xmlns:a16="http://schemas.microsoft.com/office/drawing/2014/main" id="{6B0C8202-FFAC-C2F3-FABF-B21F55AFDF53}"/>
              </a:ext>
            </a:extLst>
          </p:cNvPr>
          <p:cNvGrpSpPr/>
          <p:nvPr/>
        </p:nvGrpSpPr>
        <p:grpSpPr>
          <a:xfrm>
            <a:off x="706394" y="1231596"/>
            <a:ext cx="2518541" cy="209309"/>
            <a:chOff x="803163" y="1111966"/>
            <a:chExt cx="2447800" cy="203430"/>
          </a:xfrm>
        </p:grpSpPr>
        <p:grpSp>
          <p:nvGrpSpPr>
            <p:cNvPr id="1118" name="Google Shape;8102;p69">
              <a:extLst>
                <a:ext uri="{FF2B5EF4-FFF2-40B4-BE49-F238E27FC236}">
                  <a16:creationId xmlns:a16="http://schemas.microsoft.com/office/drawing/2014/main" id="{33274442-F895-B03E-C62C-BB070D20AA15}"/>
                </a:ext>
              </a:extLst>
            </p:cNvPr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1136" name="Google Shape;8103;p69">
                <a:extLst>
                  <a:ext uri="{FF2B5EF4-FFF2-40B4-BE49-F238E27FC236}">
                    <a16:creationId xmlns:a16="http://schemas.microsoft.com/office/drawing/2014/main" id="{015FD82A-47BB-678A-D886-2B19983739A3}"/>
                  </a:ext>
                </a:extLst>
              </p:cNvPr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137" name="Google Shape;8104;p69">
                <a:extLst>
                  <a:ext uri="{FF2B5EF4-FFF2-40B4-BE49-F238E27FC236}">
                    <a16:creationId xmlns:a16="http://schemas.microsoft.com/office/drawing/2014/main" id="{731B3445-146E-7534-8CD7-8E9D40AA3164}"/>
                  </a:ext>
                </a:extLst>
              </p:cNvPr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1138" name="Google Shape;8105;p69">
                  <a:extLst>
                    <a:ext uri="{FF2B5EF4-FFF2-40B4-BE49-F238E27FC236}">
                      <a16:creationId xmlns:a16="http://schemas.microsoft.com/office/drawing/2014/main" id="{0BF312CD-378C-02CE-7708-9DCC3DE878A3}"/>
                    </a:ext>
                  </a:extLst>
                </p:cNvPr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139" name="Google Shape;8106;p69">
                  <a:extLst>
                    <a:ext uri="{FF2B5EF4-FFF2-40B4-BE49-F238E27FC236}">
                      <a16:creationId xmlns:a16="http://schemas.microsoft.com/office/drawing/2014/main" id="{67C6C3A9-28DD-3850-2DD5-F53321B840B3}"/>
                    </a:ext>
                  </a:extLst>
                </p:cNvPr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1119" name="Google Shape;8107;p69">
              <a:extLst>
                <a:ext uri="{FF2B5EF4-FFF2-40B4-BE49-F238E27FC236}">
                  <a16:creationId xmlns:a16="http://schemas.microsoft.com/office/drawing/2014/main" id="{1E70F94B-805D-4BD2-8F70-42A2E4C434D7}"/>
                </a:ext>
              </a:extLst>
            </p:cNvPr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120" name="Google Shape;8108;p69">
              <a:extLst>
                <a:ext uri="{FF2B5EF4-FFF2-40B4-BE49-F238E27FC236}">
                  <a16:creationId xmlns:a16="http://schemas.microsoft.com/office/drawing/2014/main" id="{EA9AC544-8D30-E64E-0A30-9EFE69F7BF79}"/>
                </a:ext>
              </a:extLst>
            </p:cNvPr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21" name="Google Shape;8109;p69">
              <a:extLst>
                <a:ext uri="{FF2B5EF4-FFF2-40B4-BE49-F238E27FC236}">
                  <a16:creationId xmlns:a16="http://schemas.microsoft.com/office/drawing/2014/main" id="{A9218614-5AE0-E54C-9F8C-2AC46F96EA9F}"/>
                </a:ext>
              </a:extLst>
            </p:cNvPr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1132" name="Google Shape;8110;p69">
                <a:extLst>
                  <a:ext uri="{FF2B5EF4-FFF2-40B4-BE49-F238E27FC236}">
                    <a16:creationId xmlns:a16="http://schemas.microsoft.com/office/drawing/2014/main" id="{90BC636A-5BB5-F5F0-F3B2-81A8D07D0B2C}"/>
                  </a:ext>
                </a:extLst>
              </p:cNvPr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1134" name="Google Shape;8111;p69">
                  <a:extLst>
                    <a:ext uri="{FF2B5EF4-FFF2-40B4-BE49-F238E27FC236}">
                      <a16:creationId xmlns:a16="http://schemas.microsoft.com/office/drawing/2014/main" id="{FFF81C5B-27A1-4DDF-EAD0-365D3EB2658B}"/>
                    </a:ext>
                  </a:extLst>
                </p:cNvPr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135" name="Google Shape;8112;p69">
                  <a:extLst>
                    <a:ext uri="{FF2B5EF4-FFF2-40B4-BE49-F238E27FC236}">
                      <a16:creationId xmlns:a16="http://schemas.microsoft.com/office/drawing/2014/main" id="{CA4648FB-255B-A373-1D4F-0B2EBAE130BB}"/>
                    </a:ext>
                  </a:extLst>
                </p:cNvPr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33" name="Google Shape;8113;p69">
                <a:extLst>
                  <a:ext uri="{FF2B5EF4-FFF2-40B4-BE49-F238E27FC236}">
                    <a16:creationId xmlns:a16="http://schemas.microsoft.com/office/drawing/2014/main" id="{24146EED-BBF4-4517-DE1E-154D4F6AF22F}"/>
                  </a:ext>
                </a:extLst>
              </p:cNvPr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2" name="Google Shape;8114;p69">
              <a:extLst>
                <a:ext uri="{FF2B5EF4-FFF2-40B4-BE49-F238E27FC236}">
                  <a16:creationId xmlns:a16="http://schemas.microsoft.com/office/drawing/2014/main" id="{56BECE53-D88A-136F-2BDD-33A0F94E9512}"/>
                </a:ext>
              </a:extLst>
            </p:cNvPr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1128" name="Google Shape;8115;p69">
                <a:extLst>
                  <a:ext uri="{FF2B5EF4-FFF2-40B4-BE49-F238E27FC236}">
                    <a16:creationId xmlns:a16="http://schemas.microsoft.com/office/drawing/2014/main" id="{AEC213A9-1B20-7036-A737-AD9C8137BD2F}"/>
                  </a:ext>
                </a:extLst>
              </p:cNvPr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1130" name="Google Shape;8116;p69">
                  <a:extLst>
                    <a:ext uri="{FF2B5EF4-FFF2-40B4-BE49-F238E27FC236}">
                      <a16:creationId xmlns:a16="http://schemas.microsoft.com/office/drawing/2014/main" id="{1A60954D-9E0C-B51C-710F-EBD3F90D2098}"/>
                    </a:ext>
                  </a:extLst>
                </p:cNvPr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131" name="Google Shape;8117;p69">
                  <a:extLst>
                    <a:ext uri="{FF2B5EF4-FFF2-40B4-BE49-F238E27FC236}">
                      <a16:creationId xmlns:a16="http://schemas.microsoft.com/office/drawing/2014/main" id="{538DD67C-84DF-F5E5-57D5-E6B20020AD94}"/>
                    </a:ext>
                  </a:extLst>
                </p:cNvPr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29" name="Google Shape;8118;p69">
                <a:extLst>
                  <a:ext uri="{FF2B5EF4-FFF2-40B4-BE49-F238E27FC236}">
                    <a16:creationId xmlns:a16="http://schemas.microsoft.com/office/drawing/2014/main" id="{A0F4EF6B-B17B-AAD7-1840-E00549A8AD2E}"/>
                  </a:ext>
                </a:extLst>
              </p:cNvPr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23" name="Google Shape;8119;p69">
              <a:extLst>
                <a:ext uri="{FF2B5EF4-FFF2-40B4-BE49-F238E27FC236}">
                  <a16:creationId xmlns:a16="http://schemas.microsoft.com/office/drawing/2014/main" id="{57C885E2-E894-3CDE-D500-970BCB569BBF}"/>
                </a:ext>
              </a:extLst>
            </p:cNvPr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1124" name="Google Shape;8120;p69">
                <a:extLst>
                  <a:ext uri="{FF2B5EF4-FFF2-40B4-BE49-F238E27FC236}">
                    <a16:creationId xmlns:a16="http://schemas.microsoft.com/office/drawing/2014/main" id="{AB63619E-E7D3-4073-5F65-E1637C0BC199}"/>
                  </a:ext>
                </a:extLst>
              </p:cNvPr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1126" name="Google Shape;8121;p69">
                  <a:extLst>
                    <a:ext uri="{FF2B5EF4-FFF2-40B4-BE49-F238E27FC236}">
                      <a16:creationId xmlns:a16="http://schemas.microsoft.com/office/drawing/2014/main" id="{B006E45B-0E83-4B10-8A1E-BD61BC6A9346}"/>
                    </a:ext>
                  </a:extLst>
                </p:cNvPr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1127" name="Google Shape;8122;p69">
                  <a:extLst>
                    <a:ext uri="{FF2B5EF4-FFF2-40B4-BE49-F238E27FC236}">
                      <a16:creationId xmlns:a16="http://schemas.microsoft.com/office/drawing/2014/main" id="{7B03097E-35D5-685A-1BA0-2384C12E2203}"/>
                    </a:ext>
                  </a:extLst>
                </p:cNvPr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125" name="Google Shape;8123;p69">
                <a:extLst>
                  <a:ext uri="{FF2B5EF4-FFF2-40B4-BE49-F238E27FC236}">
                    <a16:creationId xmlns:a16="http://schemas.microsoft.com/office/drawing/2014/main" id="{529D226F-A029-5894-9BD2-9F9FBE4BA65E}"/>
                  </a:ext>
                </a:extLst>
              </p:cNvPr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40" name="Google Shape;8124;p69">
            <a:extLst>
              <a:ext uri="{FF2B5EF4-FFF2-40B4-BE49-F238E27FC236}">
                <a16:creationId xmlns:a16="http://schemas.microsoft.com/office/drawing/2014/main" id="{79438F24-4F63-529D-37CE-4532C6531953}"/>
              </a:ext>
            </a:extLst>
          </p:cNvPr>
          <p:cNvGrpSpPr/>
          <p:nvPr/>
        </p:nvGrpSpPr>
        <p:grpSpPr>
          <a:xfrm>
            <a:off x="3499404" y="3928228"/>
            <a:ext cx="1567778" cy="491677"/>
            <a:chOff x="5194708" y="3484366"/>
            <a:chExt cx="3148148" cy="987304"/>
          </a:xfrm>
        </p:grpSpPr>
        <p:grpSp>
          <p:nvGrpSpPr>
            <p:cNvPr id="1141" name="Google Shape;8125;p69">
              <a:extLst>
                <a:ext uri="{FF2B5EF4-FFF2-40B4-BE49-F238E27FC236}">
                  <a16:creationId xmlns:a16="http://schemas.microsoft.com/office/drawing/2014/main" id="{CEE47188-1B86-BF8A-C84C-BEEE4A338B6A}"/>
                </a:ext>
              </a:extLst>
            </p:cNvPr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13634" name="Google Shape;8126;p69">
                <a:extLst>
                  <a:ext uri="{FF2B5EF4-FFF2-40B4-BE49-F238E27FC236}">
                    <a16:creationId xmlns:a16="http://schemas.microsoft.com/office/drawing/2014/main" id="{6AFAD70A-75D3-147A-0593-F5ED877E361D}"/>
                  </a:ext>
                </a:extLst>
              </p:cNvPr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5" name="Google Shape;8127;p69">
                <a:extLst>
                  <a:ext uri="{FF2B5EF4-FFF2-40B4-BE49-F238E27FC236}">
                    <a16:creationId xmlns:a16="http://schemas.microsoft.com/office/drawing/2014/main" id="{FE02B158-ABF2-CC7B-00FB-102F2ABF3D20}"/>
                  </a:ext>
                </a:extLst>
              </p:cNvPr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6" name="Google Shape;8128;p69">
                <a:extLst>
                  <a:ext uri="{FF2B5EF4-FFF2-40B4-BE49-F238E27FC236}">
                    <a16:creationId xmlns:a16="http://schemas.microsoft.com/office/drawing/2014/main" id="{05A90929-662A-9212-6A38-CE85B8D63EBC}"/>
                  </a:ext>
                </a:extLst>
              </p:cNvPr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2" name="Google Shape;8129;p69">
              <a:extLst>
                <a:ext uri="{FF2B5EF4-FFF2-40B4-BE49-F238E27FC236}">
                  <a16:creationId xmlns:a16="http://schemas.microsoft.com/office/drawing/2014/main" id="{8B3B2298-942C-E947-60D4-212183DB3F3B}"/>
                </a:ext>
              </a:extLst>
            </p:cNvPr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1151" name="Google Shape;8130;p69">
                <a:extLst>
                  <a:ext uri="{FF2B5EF4-FFF2-40B4-BE49-F238E27FC236}">
                    <a16:creationId xmlns:a16="http://schemas.microsoft.com/office/drawing/2014/main" id="{804E7522-8780-CEDB-7EB5-F113B5B82DE8}"/>
                  </a:ext>
                </a:extLst>
              </p:cNvPr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2" name="Google Shape;8131;p69">
                <a:extLst>
                  <a:ext uri="{FF2B5EF4-FFF2-40B4-BE49-F238E27FC236}">
                    <a16:creationId xmlns:a16="http://schemas.microsoft.com/office/drawing/2014/main" id="{17A8B3E1-9B8F-2D5E-D19B-C98DE88CF2BC}"/>
                  </a:ext>
                </a:extLst>
              </p:cNvPr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3" name="Google Shape;8132;p69">
                <a:extLst>
                  <a:ext uri="{FF2B5EF4-FFF2-40B4-BE49-F238E27FC236}">
                    <a16:creationId xmlns:a16="http://schemas.microsoft.com/office/drawing/2014/main" id="{59E6B8CE-DD79-F370-2726-CA841EF3DF6D}"/>
                  </a:ext>
                </a:extLst>
              </p:cNvPr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3" name="Google Shape;8133;p69">
              <a:extLst>
                <a:ext uri="{FF2B5EF4-FFF2-40B4-BE49-F238E27FC236}">
                  <a16:creationId xmlns:a16="http://schemas.microsoft.com/office/drawing/2014/main" id="{A9B3FB6C-2F54-C86E-86BC-C718A36A5A10}"/>
                </a:ext>
              </a:extLst>
            </p:cNvPr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1148" name="Google Shape;8134;p69">
                <a:extLst>
                  <a:ext uri="{FF2B5EF4-FFF2-40B4-BE49-F238E27FC236}">
                    <a16:creationId xmlns:a16="http://schemas.microsoft.com/office/drawing/2014/main" id="{E3A87D9B-8DEE-BA49-40D8-65797D11E04E}"/>
                  </a:ext>
                </a:extLst>
              </p:cNvPr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8135;p69">
                <a:extLst>
                  <a:ext uri="{FF2B5EF4-FFF2-40B4-BE49-F238E27FC236}">
                    <a16:creationId xmlns:a16="http://schemas.microsoft.com/office/drawing/2014/main" id="{5D3DF74F-B529-DDB6-CD98-249283C6D92B}"/>
                  </a:ext>
                </a:extLst>
              </p:cNvPr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8136;p69">
                <a:extLst>
                  <a:ext uri="{FF2B5EF4-FFF2-40B4-BE49-F238E27FC236}">
                    <a16:creationId xmlns:a16="http://schemas.microsoft.com/office/drawing/2014/main" id="{F429ACAA-BB1C-5E94-9650-EE02C159D531}"/>
                  </a:ext>
                </a:extLst>
              </p:cNvPr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44" name="Google Shape;8137;p69">
              <a:extLst>
                <a:ext uri="{FF2B5EF4-FFF2-40B4-BE49-F238E27FC236}">
                  <a16:creationId xmlns:a16="http://schemas.microsoft.com/office/drawing/2014/main" id="{4DB76D73-ABC7-1B83-A05D-D890F8DF642F}"/>
                </a:ext>
              </a:extLst>
            </p:cNvPr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1145" name="Google Shape;8138;p69">
                <a:extLst>
                  <a:ext uri="{FF2B5EF4-FFF2-40B4-BE49-F238E27FC236}">
                    <a16:creationId xmlns:a16="http://schemas.microsoft.com/office/drawing/2014/main" id="{3BF9E0A5-6B80-EABA-4D03-6D7FD139B620}"/>
                  </a:ext>
                </a:extLst>
              </p:cNvPr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8139;p69">
                <a:extLst>
                  <a:ext uri="{FF2B5EF4-FFF2-40B4-BE49-F238E27FC236}">
                    <a16:creationId xmlns:a16="http://schemas.microsoft.com/office/drawing/2014/main" id="{D205D27C-7578-2B9E-B961-2DE77BEE11F5}"/>
                  </a:ext>
                </a:extLst>
              </p:cNvPr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8140;p69">
                <a:extLst>
                  <a:ext uri="{FF2B5EF4-FFF2-40B4-BE49-F238E27FC236}">
                    <a16:creationId xmlns:a16="http://schemas.microsoft.com/office/drawing/2014/main" id="{9A6C5B0A-6294-9E3D-9199-FED754AADD3F}"/>
                  </a:ext>
                </a:extLst>
              </p:cNvPr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3637" name="Google Shape;8141;p69">
            <a:extLst>
              <a:ext uri="{FF2B5EF4-FFF2-40B4-BE49-F238E27FC236}">
                <a16:creationId xmlns:a16="http://schemas.microsoft.com/office/drawing/2014/main" id="{A9131126-B2DF-B195-B394-BD96B9ED9112}"/>
              </a:ext>
            </a:extLst>
          </p:cNvPr>
          <p:cNvGrpSpPr/>
          <p:nvPr/>
        </p:nvGrpSpPr>
        <p:grpSpPr>
          <a:xfrm>
            <a:off x="3460013" y="3408639"/>
            <a:ext cx="1616964" cy="346256"/>
            <a:chOff x="1808063" y="4294338"/>
            <a:chExt cx="3370782" cy="721817"/>
          </a:xfrm>
        </p:grpSpPr>
        <p:sp>
          <p:nvSpPr>
            <p:cNvPr id="13638" name="Google Shape;8142;p69">
              <a:extLst>
                <a:ext uri="{FF2B5EF4-FFF2-40B4-BE49-F238E27FC236}">
                  <a16:creationId xmlns:a16="http://schemas.microsoft.com/office/drawing/2014/main" id="{D80D98A5-9213-B653-BB84-06A2CAE4DA08}"/>
                </a:ext>
              </a:extLst>
            </p:cNvPr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8143;p69">
              <a:extLst>
                <a:ext uri="{FF2B5EF4-FFF2-40B4-BE49-F238E27FC236}">
                  <a16:creationId xmlns:a16="http://schemas.microsoft.com/office/drawing/2014/main" id="{F96EBE61-964F-B94D-915A-A09FE0C6EAD0}"/>
                </a:ext>
              </a:extLst>
            </p:cNvPr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8144;p69">
              <a:extLst>
                <a:ext uri="{FF2B5EF4-FFF2-40B4-BE49-F238E27FC236}">
                  <a16:creationId xmlns:a16="http://schemas.microsoft.com/office/drawing/2014/main" id="{24E6DF18-CC9C-D0B2-8917-2CEB72CE16F9}"/>
                </a:ext>
              </a:extLst>
            </p:cNvPr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8145;p69">
              <a:extLst>
                <a:ext uri="{FF2B5EF4-FFF2-40B4-BE49-F238E27FC236}">
                  <a16:creationId xmlns:a16="http://schemas.microsoft.com/office/drawing/2014/main" id="{F8652B25-6CB3-CD37-E734-7AF9A202F87D}"/>
                </a:ext>
              </a:extLst>
            </p:cNvPr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8146;p69">
              <a:extLst>
                <a:ext uri="{FF2B5EF4-FFF2-40B4-BE49-F238E27FC236}">
                  <a16:creationId xmlns:a16="http://schemas.microsoft.com/office/drawing/2014/main" id="{BC3B8DA8-7522-6930-42EC-C32066AE9261}"/>
                </a:ext>
              </a:extLst>
            </p:cNvPr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8147;p69">
              <a:extLst>
                <a:ext uri="{FF2B5EF4-FFF2-40B4-BE49-F238E27FC236}">
                  <a16:creationId xmlns:a16="http://schemas.microsoft.com/office/drawing/2014/main" id="{A4758201-6514-0A60-F337-6EB2570E9E7B}"/>
                </a:ext>
              </a:extLst>
            </p:cNvPr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8148;p69">
              <a:extLst>
                <a:ext uri="{FF2B5EF4-FFF2-40B4-BE49-F238E27FC236}">
                  <a16:creationId xmlns:a16="http://schemas.microsoft.com/office/drawing/2014/main" id="{ED1EAB2E-8B86-F9B2-C0D0-E3FDA6250B43}"/>
                </a:ext>
              </a:extLst>
            </p:cNvPr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8149;p69">
              <a:extLst>
                <a:ext uri="{FF2B5EF4-FFF2-40B4-BE49-F238E27FC236}">
                  <a16:creationId xmlns:a16="http://schemas.microsoft.com/office/drawing/2014/main" id="{5EA6C1D5-DA29-6B78-7D2C-79E358E31F37}"/>
                </a:ext>
              </a:extLst>
            </p:cNvPr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8150;p69">
              <a:extLst>
                <a:ext uri="{FF2B5EF4-FFF2-40B4-BE49-F238E27FC236}">
                  <a16:creationId xmlns:a16="http://schemas.microsoft.com/office/drawing/2014/main" id="{AE95C8CA-ECB5-8FC6-7792-112F9018D8B1}"/>
                </a:ext>
              </a:extLst>
            </p:cNvPr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8151;p69">
              <a:extLst>
                <a:ext uri="{FF2B5EF4-FFF2-40B4-BE49-F238E27FC236}">
                  <a16:creationId xmlns:a16="http://schemas.microsoft.com/office/drawing/2014/main" id="{5A3F4BC5-C30B-774B-7D95-2D482A3079D9}"/>
                </a:ext>
              </a:extLst>
            </p:cNvPr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48" name="Google Shape;8152;p69">
            <a:extLst>
              <a:ext uri="{FF2B5EF4-FFF2-40B4-BE49-F238E27FC236}">
                <a16:creationId xmlns:a16="http://schemas.microsoft.com/office/drawing/2014/main" id="{70216C71-16D4-7DA3-4F70-84CA25192336}"/>
              </a:ext>
            </a:extLst>
          </p:cNvPr>
          <p:cNvGrpSpPr/>
          <p:nvPr/>
        </p:nvGrpSpPr>
        <p:grpSpPr>
          <a:xfrm>
            <a:off x="738225" y="3694668"/>
            <a:ext cx="1295882" cy="646587"/>
            <a:chOff x="834100" y="3642869"/>
            <a:chExt cx="1259483" cy="628426"/>
          </a:xfrm>
        </p:grpSpPr>
        <p:sp>
          <p:nvSpPr>
            <p:cNvPr id="13649" name="Google Shape;8153;p69">
              <a:extLst>
                <a:ext uri="{FF2B5EF4-FFF2-40B4-BE49-F238E27FC236}">
                  <a16:creationId xmlns:a16="http://schemas.microsoft.com/office/drawing/2014/main" id="{CDBC02E6-BF66-BCD5-76F7-79A371CC5EC0}"/>
                </a:ext>
              </a:extLst>
            </p:cNvPr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8154;p69">
              <a:extLst>
                <a:ext uri="{FF2B5EF4-FFF2-40B4-BE49-F238E27FC236}">
                  <a16:creationId xmlns:a16="http://schemas.microsoft.com/office/drawing/2014/main" id="{5AD9D809-5630-B88F-2E19-360371855B4C}"/>
                </a:ext>
              </a:extLst>
            </p:cNvPr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8155;p69">
              <a:extLst>
                <a:ext uri="{FF2B5EF4-FFF2-40B4-BE49-F238E27FC236}">
                  <a16:creationId xmlns:a16="http://schemas.microsoft.com/office/drawing/2014/main" id="{9F0FAF8F-6C68-A3F2-7794-DC90D4C1D22A}"/>
                </a:ext>
              </a:extLst>
            </p:cNvPr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8156;p69">
              <a:extLst>
                <a:ext uri="{FF2B5EF4-FFF2-40B4-BE49-F238E27FC236}">
                  <a16:creationId xmlns:a16="http://schemas.microsoft.com/office/drawing/2014/main" id="{42ECC46B-6572-F477-2427-05B1E271CB6A}"/>
                </a:ext>
              </a:extLst>
            </p:cNvPr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8157;p69">
              <a:extLst>
                <a:ext uri="{FF2B5EF4-FFF2-40B4-BE49-F238E27FC236}">
                  <a16:creationId xmlns:a16="http://schemas.microsoft.com/office/drawing/2014/main" id="{C2EF6308-9062-E3A3-D773-3A37883AF3C3}"/>
                </a:ext>
              </a:extLst>
            </p:cNvPr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8158;p69">
              <a:extLst>
                <a:ext uri="{FF2B5EF4-FFF2-40B4-BE49-F238E27FC236}">
                  <a16:creationId xmlns:a16="http://schemas.microsoft.com/office/drawing/2014/main" id="{4037FAB8-F29C-9E69-5466-4A2E6C98C0F2}"/>
                </a:ext>
              </a:extLst>
            </p:cNvPr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8159;p69">
              <a:extLst>
                <a:ext uri="{FF2B5EF4-FFF2-40B4-BE49-F238E27FC236}">
                  <a16:creationId xmlns:a16="http://schemas.microsoft.com/office/drawing/2014/main" id="{72B123A1-4A39-651B-B9E0-4730B2B54174}"/>
                </a:ext>
              </a:extLst>
            </p:cNvPr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8160;p69">
              <a:extLst>
                <a:ext uri="{FF2B5EF4-FFF2-40B4-BE49-F238E27FC236}">
                  <a16:creationId xmlns:a16="http://schemas.microsoft.com/office/drawing/2014/main" id="{90D42ABD-5303-02B1-82AE-4A3528DE4CD2}"/>
                </a:ext>
              </a:extLst>
            </p:cNvPr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8161;p69">
              <a:extLst>
                <a:ext uri="{FF2B5EF4-FFF2-40B4-BE49-F238E27FC236}">
                  <a16:creationId xmlns:a16="http://schemas.microsoft.com/office/drawing/2014/main" id="{FFBC1C9C-238C-0F05-2998-0FC258D4A769}"/>
                </a:ext>
              </a:extLst>
            </p:cNvPr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8162;p69">
              <a:extLst>
                <a:ext uri="{FF2B5EF4-FFF2-40B4-BE49-F238E27FC236}">
                  <a16:creationId xmlns:a16="http://schemas.microsoft.com/office/drawing/2014/main" id="{F025DE57-1AE8-54ED-7E9F-CE00CD4E3D1D}"/>
                </a:ext>
              </a:extLst>
            </p:cNvPr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8163;p69">
              <a:extLst>
                <a:ext uri="{FF2B5EF4-FFF2-40B4-BE49-F238E27FC236}">
                  <a16:creationId xmlns:a16="http://schemas.microsoft.com/office/drawing/2014/main" id="{81E1FBC4-82FB-654F-E1BC-DA29497026CB}"/>
                </a:ext>
              </a:extLst>
            </p:cNvPr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8164;p69">
              <a:extLst>
                <a:ext uri="{FF2B5EF4-FFF2-40B4-BE49-F238E27FC236}">
                  <a16:creationId xmlns:a16="http://schemas.microsoft.com/office/drawing/2014/main" id="{AA4802DC-673D-5979-4118-600D397C2663}"/>
                </a:ext>
              </a:extLst>
            </p:cNvPr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8165;p69">
              <a:extLst>
                <a:ext uri="{FF2B5EF4-FFF2-40B4-BE49-F238E27FC236}">
                  <a16:creationId xmlns:a16="http://schemas.microsoft.com/office/drawing/2014/main" id="{FD98F8E9-5AC2-4FDA-8276-FF12D9889E9A}"/>
                </a:ext>
              </a:extLst>
            </p:cNvPr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8166;p69">
              <a:extLst>
                <a:ext uri="{FF2B5EF4-FFF2-40B4-BE49-F238E27FC236}">
                  <a16:creationId xmlns:a16="http://schemas.microsoft.com/office/drawing/2014/main" id="{99724630-DBE0-45C4-9212-0F088D55E951}"/>
                </a:ext>
              </a:extLst>
            </p:cNvPr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8167;p69">
              <a:extLst>
                <a:ext uri="{FF2B5EF4-FFF2-40B4-BE49-F238E27FC236}">
                  <a16:creationId xmlns:a16="http://schemas.microsoft.com/office/drawing/2014/main" id="{4B0845C1-D870-486B-3056-DCE6D7382DCF}"/>
                </a:ext>
              </a:extLst>
            </p:cNvPr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8168;p69">
              <a:extLst>
                <a:ext uri="{FF2B5EF4-FFF2-40B4-BE49-F238E27FC236}">
                  <a16:creationId xmlns:a16="http://schemas.microsoft.com/office/drawing/2014/main" id="{48E9FBC2-C8F8-D606-D334-0E4119D176D3}"/>
                </a:ext>
              </a:extLst>
            </p:cNvPr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8169;p69">
              <a:extLst>
                <a:ext uri="{FF2B5EF4-FFF2-40B4-BE49-F238E27FC236}">
                  <a16:creationId xmlns:a16="http://schemas.microsoft.com/office/drawing/2014/main" id="{CFF23370-1C8E-7580-AA8E-045EBA6F9D75}"/>
                </a:ext>
              </a:extLst>
            </p:cNvPr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8170;p69">
              <a:extLst>
                <a:ext uri="{FF2B5EF4-FFF2-40B4-BE49-F238E27FC236}">
                  <a16:creationId xmlns:a16="http://schemas.microsoft.com/office/drawing/2014/main" id="{91C247DD-30FB-4B76-FFB1-D8ED0BCB882D}"/>
                </a:ext>
              </a:extLst>
            </p:cNvPr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8171;p69">
              <a:extLst>
                <a:ext uri="{FF2B5EF4-FFF2-40B4-BE49-F238E27FC236}">
                  <a16:creationId xmlns:a16="http://schemas.microsoft.com/office/drawing/2014/main" id="{5B31497E-D4CD-5A47-CFD9-683B5D74D81B}"/>
                </a:ext>
              </a:extLst>
            </p:cNvPr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8172;p69">
              <a:extLst>
                <a:ext uri="{FF2B5EF4-FFF2-40B4-BE49-F238E27FC236}">
                  <a16:creationId xmlns:a16="http://schemas.microsoft.com/office/drawing/2014/main" id="{898BD4FD-2929-340B-E5DA-9D11DA355BE5}"/>
                </a:ext>
              </a:extLst>
            </p:cNvPr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8173;p69">
              <a:extLst>
                <a:ext uri="{FF2B5EF4-FFF2-40B4-BE49-F238E27FC236}">
                  <a16:creationId xmlns:a16="http://schemas.microsoft.com/office/drawing/2014/main" id="{23C1A1B3-1285-C3E2-88C6-4074315C9EEC}"/>
                </a:ext>
              </a:extLst>
            </p:cNvPr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8174;p69">
              <a:extLst>
                <a:ext uri="{FF2B5EF4-FFF2-40B4-BE49-F238E27FC236}">
                  <a16:creationId xmlns:a16="http://schemas.microsoft.com/office/drawing/2014/main" id="{279CCCE4-B679-7D4E-875F-322D64CE4BBA}"/>
                </a:ext>
              </a:extLst>
            </p:cNvPr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8175;p69">
              <a:extLst>
                <a:ext uri="{FF2B5EF4-FFF2-40B4-BE49-F238E27FC236}">
                  <a16:creationId xmlns:a16="http://schemas.microsoft.com/office/drawing/2014/main" id="{A847C268-CDC6-0331-B76C-DEE2083E031C}"/>
                </a:ext>
              </a:extLst>
            </p:cNvPr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8176;p69">
              <a:extLst>
                <a:ext uri="{FF2B5EF4-FFF2-40B4-BE49-F238E27FC236}">
                  <a16:creationId xmlns:a16="http://schemas.microsoft.com/office/drawing/2014/main" id="{7ACAA073-4544-0D59-2D6A-F29CEE92C349}"/>
                </a:ext>
              </a:extLst>
            </p:cNvPr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8177;p69">
              <a:extLst>
                <a:ext uri="{FF2B5EF4-FFF2-40B4-BE49-F238E27FC236}">
                  <a16:creationId xmlns:a16="http://schemas.microsoft.com/office/drawing/2014/main" id="{DAC03C07-F66F-B2EA-9AE9-353CFBF5153E}"/>
                </a:ext>
              </a:extLst>
            </p:cNvPr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674" name="Google Shape;8178;p69">
              <a:extLst>
                <a:ext uri="{FF2B5EF4-FFF2-40B4-BE49-F238E27FC236}">
                  <a16:creationId xmlns:a16="http://schemas.microsoft.com/office/drawing/2014/main" id="{552DBF08-D55D-59A4-2095-5C5A481166BE}"/>
                </a:ext>
              </a:extLst>
            </p:cNvPr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13689" name="Google Shape;8179;p69">
                <a:extLst>
                  <a:ext uri="{FF2B5EF4-FFF2-40B4-BE49-F238E27FC236}">
                    <a16:creationId xmlns:a16="http://schemas.microsoft.com/office/drawing/2014/main" id="{D5CF2DAE-B574-8681-65F9-36C76846245B}"/>
                  </a:ext>
                </a:extLst>
              </p:cNvPr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0" name="Google Shape;8180;p69">
                <a:extLst>
                  <a:ext uri="{FF2B5EF4-FFF2-40B4-BE49-F238E27FC236}">
                    <a16:creationId xmlns:a16="http://schemas.microsoft.com/office/drawing/2014/main" id="{AA161724-3A98-A7A4-B02C-6878A3E1649F}"/>
                  </a:ext>
                </a:extLst>
              </p:cNvPr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1" name="Google Shape;8181;p69">
                <a:extLst>
                  <a:ext uri="{FF2B5EF4-FFF2-40B4-BE49-F238E27FC236}">
                    <a16:creationId xmlns:a16="http://schemas.microsoft.com/office/drawing/2014/main" id="{DBB8DFFB-81C4-2692-1D18-01DA03E030DC}"/>
                  </a:ext>
                </a:extLst>
              </p:cNvPr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2" name="Google Shape;8182;p69">
                <a:extLst>
                  <a:ext uri="{FF2B5EF4-FFF2-40B4-BE49-F238E27FC236}">
                    <a16:creationId xmlns:a16="http://schemas.microsoft.com/office/drawing/2014/main" id="{CACC63A3-FCE2-E9E4-DE07-F7521DF486AF}"/>
                  </a:ext>
                </a:extLst>
              </p:cNvPr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3" name="Google Shape;8183;p69">
                <a:extLst>
                  <a:ext uri="{FF2B5EF4-FFF2-40B4-BE49-F238E27FC236}">
                    <a16:creationId xmlns:a16="http://schemas.microsoft.com/office/drawing/2014/main" id="{327ED2F3-88DA-DA19-EC7C-68A8CE35421A}"/>
                  </a:ext>
                </a:extLst>
              </p:cNvPr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4" name="Google Shape;8184;p69">
                <a:extLst>
                  <a:ext uri="{FF2B5EF4-FFF2-40B4-BE49-F238E27FC236}">
                    <a16:creationId xmlns:a16="http://schemas.microsoft.com/office/drawing/2014/main" id="{5654409D-2AE6-164D-AB86-F2041083E186}"/>
                  </a:ext>
                </a:extLst>
              </p:cNvPr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5" name="Google Shape;8185;p69">
                <a:extLst>
                  <a:ext uri="{FF2B5EF4-FFF2-40B4-BE49-F238E27FC236}">
                    <a16:creationId xmlns:a16="http://schemas.microsoft.com/office/drawing/2014/main" id="{8F8CF7EE-BD86-E78D-CC25-4EFB6FCAD6C8}"/>
                  </a:ext>
                </a:extLst>
              </p:cNvPr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6" name="Google Shape;8186;p69">
                <a:extLst>
                  <a:ext uri="{FF2B5EF4-FFF2-40B4-BE49-F238E27FC236}">
                    <a16:creationId xmlns:a16="http://schemas.microsoft.com/office/drawing/2014/main" id="{135C7CC0-C271-6FE6-C63C-5908723E46CF}"/>
                  </a:ext>
                </a:extLst>
              </p:cNvPr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7" name="Google Shape;8187;p69">
                <a:extLst>
                  <a:ext uri="{FF2B5EF4-FFF2-40B4-BE49-F238E27FC236}">
                    <a16:creationId xmlns:a16="http://schemas.microsoft.com/office/drawing/2014/main" id="{E2EFE6CD-83BB-6885-79A7-A6C6241D6F2D}"/>
                  </a:ext>
                </a:extLst>
              </p:cNvPr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8" name="Google Shape;8188;p69">
                <a:extLst>
                  <a:ext uri="{FF2B5EF4-FFF2-40B4-BE49-F238E27FC236}">
                    <a16:creationId xmlns:a16="http://schemas.microsoft.com/office/drawing/2014/main" id="{684A2318-45D5-B770-4803-03A411CAF957}"/>
                  </a:ext>
                </a:extLst>
              </p:cNvPr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9" name="Google Shape;8189;p69">
                <a:extLst>
                  <a:ext uri="{FF2B5EF4-FFF2-40B4-BE49-F238E27FC236}">
                    <a16:creationId xmlns:a16="http://schemas.microsoft.com/office/drawing/2014/main" id="{DE3CDDC9-7F35-01BD-05D1-41A4A4674221}"/>
                  </a:ext>
                </a:extLst>
              </p:cNvPr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0" name="Google Shape;8190;p69">
                <a:extLst>
                  <a:ext uri="{FF2B5EF4-FFF2-40B4-BE49-F238E27FC236}">
                    <a16:creationId xmlns:a16="http://schemas.microsoft.com/office/drawing/2014/main" id="{E9F6097A-D53D-AAD3-6657-22ECF115FC92}"/>
                  </a:ext>
                </a:extLst>
              </p:cNvPr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1" name="Google Shape;8191;p69">
                <a:extLst>
                  <a:ext uri="{FF2B5EF4-FFF2-40B4-BE49-F238E27FC236}">
                    <a16:creationId xmlns:a16="http://schemas.microsoft.com/office/drawing/2014/main" id="{3FEEDDA9-C5AC-B296-9A9C-CE706B07FB35}"/>
                  </a:ext>
                </a:extLst>
              </p:cNvPr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2" name="Google Shape;8192;p69">
                <a:extLst>
                  <a:ext uri="{FF2B5EF4-FFF2-40B4-BE49-F238E27FC236}">
                    <a16:creationId xmlns:a16="http://schemas.microsoft.com/office/drawing/2014/main" id="{C3C75D9B-0625-D63C-4015-64A71884ECF4}"/>
                  </a:ext>
                </a:extLst>
              </p:cNvPr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3" name="Google Shape;8193;p69">
                <a:extLst>
                  <a:ext uri="{FF2B5EF4-FFF2-40B4-BE49-F238E27FC236}">
                    <a16:creationId xmlns:a16="http://schemas.microsoft.com/office/drawing/2014/main" id="{3E0181ED-262A-8E96-F6F0-8552AD87E4C3}"/>
                  </a:ext>
                </a:extLst>
              </p:cNvPr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4" name="Google Shape;8194;p69">
                <a:extLst>
                  <a:ext uri="{FF2B5EF4-FFF2-40B4-BE49-F238E27FC236}">
                    <a16:creationId xmlns:a16="http://schemas.microsoft.com/office/drawing/2014/main" id="{2E084FD8-25DB-3FCD-3C32-3DBD5745419A}"/>
                  </a:ext>
                </a:extLst>
              </p:cNvPr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5" name="Google Shape;8195;p69">
                <a:extLst>
                  <a:ext uri="{FF2B5EF4-FFF2-40B4-BE49-F238E27FC236}">
                    <a16:creationId xmlns:a16="http://schemas.microsoft.com/office/drawing/2014/main" id="{E7227AD5-F591-C63D-1C61-85AD78D1D3F1}"/>
                  </a:ext>
                </a:extLst>
              </p:cNvPr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6" name="Google Shape;8196;p69">
                <a:extLst>
                  <a:ext uri="{FF2B5EF4-FFF2-40B4-BE49-F238E27FC236}">
                    <a16:creationId xmlns:a16="http://schemas.microsoft.com/office/drawing/2014/main" id="{60FC61DF-1941-BAED-F411-962E15147D42}"/>
                  </a:ext>
                </a:extLst>
              </p:cNvPr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7" name="Google Shape;8197;p69">
                <a:extLst>
                  <a:ext uri="{FF2B5EF4-FFF2-40B4-BE49-F238E27FC236}">
                    <a16:creationId xmlns:a16="http://schemas.microsoft.com/office/drawing/2014/main" id="{333305FC-7C7E-5D36-2785-285CF1D59E3E}"/>
                  </a:ext>
                </a:extLst>
              </p:cNvPr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8" name="Google Shape;8198;p69">
                <a:extLst>
                  <a:ext uri="{FF2B5EF4-FFF2-40B4-BE49-F238E27FC236}">
                    <a16:creationId xmlns:a16="http://schemas.microsoft.com/office/drawing/2014/main" id="{77DE952A-91F5-7EF4-B57F-B8DEAB54E54B}"/>
                  </a:ext>
                </a:extLst>
              </p:cNvPr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675" name="Google Shape;8199;p69">
              <a:extLst>
                <a:ext uri="{FF2B5EF4-FFF2-40B4-BE49-F238E27FC236}">
                  <a16:creationId xmlns:a16="http://schemas.microsoft.com/office/drawing/2014/main" id="{57109EBF-15D0-AC17-E4A8-7EDB9CFB7526}"/>
                </a:ext>
              </a:extLst>
            </p:cNvPr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8200;p69">
              <a:extLst>
                <a:ext uri="{FF2B5EF4-FFF2-40B4-BE49-F238E27FC236}">
                  <a16:creationId xmlns:a16="http://schemas.microsoft.com/office/drawing/2014/main" id="{5AAFD819-81BC-EFEB-6451-C7F1F29C0BB6}"/>
                </a:ext>
              </a:extLst>
            </p:cNvPr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8201;p69">
              <a:extLst>
                <a:ext uri="{FF2B5EF4-FFF2-40B4-BE49-F238E27FC236}">
                  <a16:creationId xmlns:a16="http://schemas.microsoft.com/office/drawing/2014/main" id="{9EE93017-47D1-93FD-5C35-E19C4978DA10}"/>
                </a:ext>
              </a:extLst>
            </p:cNvPr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8202;p69">
              <a:extLst>
                <a:ext uri="{FF2B5EF4-FFF2-40B4-BE49-F238E27FC236}">
                  <a16:creationId xmlns:a16="http://schemas.microsoft.com/office/drawing/2014/main" id="{E44ABDE6-0599-9B6D-BB9F-256C2BC1D358}"/>
                </a:ext>
              </a:extLst>
            </p:cNvPr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8203;p69">
              <a:extLst>
                <a:ext uri="{FF2B5EF4-FFF2-40B4-BE49-F238E27FC236}">
                  <a16:creationId xmlns:a16="http://schemas.microsoft.com/office/drawing/2014/main" id="{9919DF8C-DD65-FA45-2E95-25DCF4CFCDC4}"/>
                </a:ext>
              </a:extLst>
            </p:cNvPr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8204;p69">
              <a:extLst>
                <a:ext uri="{FF2B5EF4-FFF2-40B4-BE49-F238E27FC236}">
                  <a16:creationId xmlns:a16="http://schemas.microsoft.com/office/drawing/2014/main" id="{E63EE944-CD8D-482B-385D-0A536CC418B1}"/>
                </a:ext>
              </a:extLst>
            </p:cNvPr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8205;p69">
              <a:extLst>
                <a:ext uri="{FF2B5EF4-FFF2-40B4-BE49-F238E27FC236}">
                  <a16:creationId xmlns:a16="http://schemas.microsoft.com/office/drawing/2014/main" id="{7083B84C-8705-E4B3-5915-C9F5C2635E25}"/>
                </a:ext>
              </a:extLst>
            </p:cNvPr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8206;p69">
              <a:extLst>
                <a:ext uri="{FF2B5EF4-FFF2-40B4-BE49-F238E27FC236}">
                  <a16:creationId xmlns:a16="http://schemas.microsoft.com/office/drawing/2014/main" id="{4926BC87-CA8F-95DF-9A3F-8F6D668F01F0}"/>
                </a:ext>
              </a:extLst>
            </p:cNvPr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8207;p69">
              <a:extLst>
                <a:ext uri="{FF2B5EF4-FFF2-40B4-BE49-F238E27FC236}">
                  <a16:creationId xmlns:a16="http://schemas.microsoft.com/office/drawing/2014/main" id="{4E3A88D8-93FC-2AFB-8A23-C51F2B31EF48}"/>
                </a:ext>
              </a:extLst>
            </p:cNvPr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8208;p69">
              <a:extLst>
                <a:ext uri="{FF2B5EF4-FFF2-40B4-BE49-F238E27FC236}">
                  <a16:creationId xmlns:a16="http://schemas.microsoft.com/office/drawing/2014/main" id="{8FBF95FC-0C90-35BE-6005-B0F696C157BE}"/>
                </a:ext>
              </a:extLst>
            </p:cNvPr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8209;p69">
              <a:extLst>
                <a:ext uri="{FF2B5EF4-FFF2-40B4-BE49-F238E27FC236}">
                  <a16:creationId xmlns:a16="http://schemas.microsoft.com/office/drawing/2014/main" id="{470CC0A8-0C6C-2D9F-7EA4-B54BC52ED63A}"/>
                </a:ext>
              </a:extLst>
            </p:cNvPr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8210;p69">
              <a:extLst>
                <a:ext uri="{FF2B5EF4-FFF2-40B4-BE49-F238E27FC236}">
                  <a16:creationId xmlns:a16="http://schemas.microsoft.com/office/drawing/2014/main" id="{398DD96C-B48B-48E5-C957-60E32AB016B1}"/>
                </a:ext>
              </a:extLst>
            </p:cNvPr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8211;p69">
              <a:extLst>
                <a:ext uri="{FF2B5EF4-FFF2-40B4-BE49-F238E27FC236}">
                  <a16:creationId xmlns:a16="http://schemas.microsoft.com/office/drawing/2014/main" id="{CC1E81C7-9F16-36D0-E1DA-CDF2823E4EB8}"/>
                </a:ext>
              </a:extLst>
            </p:cNvPr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8212;p69">
              <a:extLst>
                <a:ext uri="{FF2B5EF4-FFF2-40B4-BE49-F238E27FC236}">
                  <a16:creationId xmlns:a16="http://schemas.microsoft.com/office/drawing/2014/main" id="{58FA71FF-E3E6-DAE1-1532-F0EF5957C424}"/>
                </a:ext>
              </a:extLst>
            </p:cNvPr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09" name="Google Shape;8213;p69">
            <a:extLst>
              <a:ext uri="{FF2B5EF4-FFF2-40B4-BE49-F238E27FC236}">
                <a16:creationId xmlns:a16="http://schemas.microsoft.com/office/drawing/2014/main" id="{BC46CE1E-8208-3B61-8362-5AD25344E89A}"/>
              </a:ext>
            </a:extLst>
          </p:cNvPr>
          <p:cNvGrpSpPr/>
          <p:nvPr/>
        </p:nvGrpSpPr>
        <p:grpSpPr>
          <a:xfrm rot="5400000">
            <a:off x="5951338" y="3491165"/>
            <a:ext cx="164064" cy="1414916"/>
            <a:chOff x="4428249" y="1369375"/>
            <a:chExt cx="36905" cy="429569"/>
          </a:xfrm>
        </p:grpSpPr>
        <p:sp>
          <p:nvSpPr>
            <p:cNvPr id="13710" name="Google Shape;8214;p69">
              <a:extLst>
                <a:ext uri="{FF2B5EF4-FFF2-40B4-BE49-F238E27FC236}">
                  <a16:creationId xmlns:a16="http://schemas.microsoft.com/office/drawing/2014/main" id="{82B12BFD-605C-87EF-B86B-BDCCEA7C3EE2}"/>
                </a:ext>
              </a:extLst>
            </p:cNvPr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8215;p69">
              <a:extLst>
                <a:ext uri="{FF2B5EF4-FFF2-40B4-BE49-F238E27FC236}">
                  <a16:creationId xmlns:a16="http://schemas.microsoft.com/office/drawing/2014/main" id="{279AC675-9B0C-5021-DD9E-4AEB299227F9}"/>
                </a:ext>
              </a:extLst>
            </p:cNvPr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8216;p69">
              <a:extLst>
                <a:ext uri="{FF2B5EF4-FFF2-40B4-BE49-F238E27FC236}">
                  <a16:creationId xmlns:a16="http://schemas.microsoft.com/office/drawing/2014/main" id="{B33A6EB5-04B5-0B9A-FB3E-61D6ABF87CB1}"/>
                </a:ext>
              </a:extLst>
            </p:cNvPr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8217;p69">
              <a:extLst>
                <a:ext uri="{FF2B5EF4-FFF2-40B4-BE49-F238E27FC236}">
                  <a16:creationId xmlns:a16="http://schemas.microsoft.com/office/drawing/2014/main" id="{4FB8CC2B-EE30-F3E9-1CA7-F85349EBF68D}"/>
                </a:ext>
              </a:extLst>
            </p:cNvPr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8218;p69">
              <a:extLst>
                <a:ext uri="{FF2B5EF4-FFF2-40B4-BE49-F238E27FC236}">
                  <a16:creationId xmlns:a16="http://schemas.microsoft.com/office/drawing/2014/main" id="{8E9AD321-8054-905A-50AE-8E8C0EBC19C4}"/>
                </a:ext>
              </a:extLst>
            </p:cNvPr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8219;p69">
              <a:extLst>
                <a:ext uri="{FF2B5EF4-FFF2-40B4-BE49-F238E27FC236}">
                  <a16:creationId xmlns:a16="http://schemas.microsoft.com/office/drawing/2014/main" id="{52300DC8-E985-F047-F399-0C0C86AE51A1}"/>
                </a:ext>
              </a:extLst>
            </p:cNvPr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8220;p69">
              <a:extLst>
                <a:ext uri="{FF2B5EF4-FFF2-40B4-BE49-F238E27FC236}">
                  <a16:creationId xmlns:a16="http://schemas.microsoft.com/office/drawing/2014/main" id="{34BE2055-9478-F06B-E1FE-8EFFE9A55AE8}"/>
                </a:ext>
              </a:extLst>
            </p:cNvPr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8221;p69">
              <a:extLst>
                <a:ext uri="{FF2B5EF4-FFF2-40B4-BE49-F238E27FC236}">
                  <a16:creationId xmlns:a16="http://schemas.microsoft.com/office/drawing/2014/main" id="{C8F30D2D-022C-4C31-E849-8BDEC4C947F3}"/>
                </a:ext>
              </a:extLst>
            </p:cNvPr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8222;p69">
              <a:extLst>
                <a:ext uri="{FF2B5EF4-FFF2-40B4-BE49-F238E27FC236}">
                  <a16:creationId xmlns:a16="http://schemas.microsoft.com/office/drawing/2014/main" id="{A472861F-6CAC-4512-052A-CB6A76675904}"/>
                </a:ext>
              </a:extLst>
            </p:cNvPr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8223;p69">
              <a:extLst>
                <a:ext uri="{FF2B5EF4-FFF2-40B4-BE49-F238E27FC236}">
                  <a16:creationId xmlns:a16="http://schemas.microsoft.com/office/drawing/2014/main" id="{FBF3D095-1755-F50D-8554-6B1770092E80}"/>
                </a:ext>
              </a:extLst>
            </p:cNvPr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8224;p69">
              <a:extLst>
                <a:ext uri="{FF2B5EF4-FFF2-40B4-BE49-F238E27FC236}">
                  <a16:creationId xmlns:a16="http://schemas.microsoft.com/office/drawing/2014/main" id="{2AF681C4-5E55-B8FE-4FBC-A67C6193FC0E}"/>
                </a:ext>
              </a:extLst>
            </p:cNvPr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8225;p69">
              <a:extLst>
                <a:ext uri="{FF2B5EF4-FFF2-40B4-BE49-F238E27FC236}">
                  <a16:creationId xmlns:a16="http://schemas.microsoft.com/office/drawing/2014/main" id="{7161E3B9-1AED-0A51-8726-AB01F2A2F890}"/>
                </a:ext>
              </a:extLst>
            </p:cNvPr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8226;p69">
              <a:extLst>
                <a:ext uri="{FF2B5EF4-FFF2-40B4-BE49-F238E27FC236}">
                  <a16:creationId xmlns:a16="http://schemas.microsoft.com/office/drawing/2014/main" id="{DF4DCF3B-F1C4-5214-9276-20B22C84DF92}"/>
                </a:ext>
              </a:extLst>
            </p:cNvPr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8227;p69">
              <a:extLst>
                <a:ext uri="{FF2B5EF4-FFF2-40B4-BE49-F238E27FC236}">
                  <a16:creationId xmlns:a16="http://schemas.microsoft.com/office/drawing/2014/main" id="{F3AA7A35-05CB-67FD-A43E-B3EEBDFCBDE5}"/>
                </a:ext>
              </a:extLst>
            </p:cNvPr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8228;p69">
              <a:extLst>
                <a:ext uri="{FF2B5EF4-FFF2-40B4-BE49-F238E27FC236}">
                  <a16:creationId xmlns:a16="http://schemas.microsoft.com/office/drawing/2014/main" id="{84A4C794-C737-244B-F2C9-ECF56117150B}"/>
                </a:ext>
              </a:extLst>
            </p:cNvPr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8229;p69">
              <a:extLst>
                <a:ext uri="{FF2B5EF4-FFF2-40B4-BE49-F238E27FC236}">
                  <a16:creationId xmlns:a16="http://schemas.microsoft.com/office/drawing/2014/main" id="{963B95C9-39D5-E695-947A-2EC37E6273BC}"/>
                </a:ext>
              </a:extLst>
            </p:cNvPr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8230;p69">
              <a:extLst>
                <a:ext uri="{FF2B5EF4-FFF2-40B4-BE49-F238E27FC236}">
                  <a16:creationId xmlns:a16="http://schemas.microsoft.com/office/drawing/2014/main" id="{8E33F4EA-F27F-74B4-FEAA-2B63B71730D1}"/>
                </a:ext>
              </a:extLst>
            </p:cNvPr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8231;p69">
              <a:extLst>
                <a:ext uri="{FF2B5EF4-FFF2-40B4-BE49-F238E27FC236}">
                  <a16:creationId xmlns:a16="http://schemas.microsoft.com/office/drawing/2014/main" id="{23700857-068C-B192-FD0B-0A364DEC5A4A}"/>
                </a:ext>
              </a:extLst>
            </p:cNvPr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8232;p69">
              <a:extLst>
                <a:ext uri="{FF2B5EF4-FFF2-40B4-BE49-F238E27FC236}">
                  <a16:creationId xmlns:a16="http://schemas.microsoft.com/office/drawing/2014/main" id="{D6A1FDAB-1AAF-D691-44C7-4BCBFCDA3423}"/>
                </a:ext>
              </a:extLst>
            </p:cNvPr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8233;p69">
              <a:extLst>
                <a:ext uri="{FF2B5EF4-FFF2-40B4-BE49-F238E27FC236}">
                  <a16:creationId xmlns:a16="http://schemas.microsoft.com/office/drawing/2014/main" id="{D0054EF5-F792-6E16-3A1E-AC3A8AC50694}"/>
                </a:ext>
              </a:extLst>
            </p:cNvPr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8234;p69">
              <a:extLst>
                <a:ext uri="{FF2B5EF4-FFF2-40B4-BE49-F238E27FC236}">
                  <a16:creationId xmlns:a16="http://schemas.microsoft.com/office/drawing/2014/main" id="{8FF0344C-E5A2-35DB-6D77-EC0CB32ED085}"/>
                </a:ext>
              </a:extLst>
            </p:cNvPr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8235;p69">
              <a:extLst>
                <a:ext uri="{FF2B5EF4-FFF2-40B4-BE49-F238E27FC236}">
                  <a16:creationId xmlns:a16="http://schemas.microsoft.com/office/drawing/2014/main" id="{BA2D82B1-2147-C4C6-5569-2488DFC99AF6}"/>
                </a:ext>
              </a:extLst>
            </p:cNvPr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8236;p69">
              <a:extLst>
                <a:ext uri="{FF2B5EF4-FFF2-40B4-BE49-F238E27FC236}">
                  <a16:creationId xmlns:a16="http://schemas.microsoft.com/office/drawing/2014/main" id="{38122E4F-B3CD-A763-B26D-267AEE2FF8A3}"/>
                </a:ext>
              </a:extLst>
            </p:cNvPr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8237;p69">
              <a:extLst>
                <a:ext uri="{FF2B5EF4-FFF2-40B4-BE49-F238E27FC236}">
                  <a16:creationId xmlns:a16="http://schemas.microsoft.com/office/drawing/2014/main" id="{BDD59F0A-33EA-5481-7529-8384B4DC1977}"/>
                </a:ext>
              </a:extLst>
            </p:cNvPr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8238;p69">
              <a:extLst>
                <a:ext uri="{FF2B5EF4-FFF2-40B4-BE49-F238E27FC236}">
                  <a16:creationId xmlns:a16="http://schemas.microsoft.com/office/drawing/2014/main" id="{1DF69A2C-5F96-0E98-F856-A0053A036D11}"/>
                </a:ext>
              </a:extLst>
            </p:cNvPr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8239;p69">
              <a:extLst>
                <a:ext uri="{FF2B5EF4-FFF2-40B4-BE49-F238E27FC236}">
                  <a16:creationId xmlns:a16="http://schemas.microsoft.com/office/drawing/2014/main" id="{53360DC9-506E-C966-0496-5CCAAE33FE05}"/>
                </a:ext>
              </a:extLst>
            </p:cNvPr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8240;p69">
              <a:extLst>
                <a:ext uri="{FF2B5EF4-FFF2-40B4-BE49-F238E27FC236}">
                  <a16:creationId xmlns:a16="http://schemas.microsoft.com/office/drawing/2014/main" id="{E1E3E990-FE1D-3E69-ACA2-30211AC3891D}"/>
                </a:ext>
              </a:extLst>
            </p:cNvPr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8241;p69">
              <a:extLst>
                <a:ext uri="{FF2B5EF4-FFF2-40B4-BE49-F238E27FC236}">
                  <a16:creationId xmlns:a16="http://schemas.microsoft.com/office/drawing/2014/main" id="{65B06E73-2617-6D7C-C8E2-B3E969039468}"/>
                </a:ext>
              </a:extLst>
            </p:cNvPr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8242;p69">
              <a:extLst>
                <a:ext uri="{FF2B5EF4-FFF2-40B4-BE49-F238E27FC236}">
                  <a16:creationId xmlns:a16="http://schemas.microsoft.com/office/drawing/2014/main" id="{CD168DAB-6AE6-1A9D-BA95-8E44D36CC25F}"/>
                </a:ext>
              </a:extLst>
            </p:cNvPr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8243;p69">
              <a:extLst>
                <a:ext uri="{FF2B5EF4-FFF2-40B4-BE49-F238E27FC236}">
                  <a16:creationId xmlns:a16="http://schemas.microsoft.com/office/drawing/2014/main" id="{E4B1CFF2-B2BC-E23A-74CF-D9B1EB185971}"/>
                </a:ext>
              </a:extLst>
            </p:cNvPr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8244;p69">
              <a:extLst>
                <a:ext uri="{FF2B5EF4-FFF2-40B4-BE49-F238E27FC236}">
                  <a16:creationId xmlns:a16="http://schemas.microsoft.com/office/drawing/2014/main" id="{2E5AF0CA-891B-DBEB-930C-DFA30C0AD9E2}"/>
                </a:ext>
              </a:extLst>
            </p:cNvPr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8245;p69">
              <a:extLst>
                <a:ext uri="{FF2B5EF4-FFF2-40B4-BE49-F238E27FC236}">
                  <a16:creationId xmlns:a16="http://schemas.microsoft.com/office/drawing/2014/main" id="{F660C60A-1A63-8CE6-4691-5E6FC026EF0C}"/>
                </a:ext>
              </a:extLst>
            </p:cNvPr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42" name="Google Shape;8246;p69">
            <a:extLst>
              <a:ext uri="{FF2B5EF4-FFF2-40B4-BE49-F238E27FC236}">
                <a16:creationId xmlns:a16="http://schemas.microsoft.com/office/drawing/2014/main" id="{84493216-6E1F-312B-7840-172FD0739664}"/>
              </a:ext>
            </a:extLst>
          </p:cNvPr>
          <p:cNvGrpSpPr/>
          <p:nvPr/>
        </p:nvGrpSpPr>
        <p:grpSpPr>
          <a:xfrm rot="10800000" flipH="1">
            <a:off x="5323767" y="3079708"/>
            <a:ext cx="1419207" cy="24808"/>
            <a:chOff x="219558" y="4738465"/>
            <a:chExt cx="5852400" cy="102300"/>
          </a:xfrm>
        </p:grpSpPr>
        <p:cxnSp>
          <p:nvCxnSpPr>
            <p:cNvPr id="13743" name="Google Shape;8247;p69">
              <a:extLst>
                <a:ext uri="{FF2B5EF4-FFF2-40B4-BE49-F238E27FC236}">
                  <a16:creationId xmlns:a16="http://schemas.microsoft.com/office/drawing/2014/main" id="{3E77F323-223E-12A0-2655-FF1315B36F53}"/>
                </a:ext>
              </a:extLst>
            </p:cNvPr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13744" name="Google Shape;8248;p69">
              <a:extLst>
                <a:ext uri="{FF2B5EF4-FFF2-40B4-BE49-F238E27FC236}">
                  <a16:creationId xmlns:a16="http://schemas.microsoft.com/office/drawing/2014/main" id="{74226BCA-C074-E7DE-EECA-9B63E2EC7EAD}"/>
                </a:ext>
              </a:extLst>
            </p:cNvPr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8249;p69">
              <a:extLst>
                <a:ext uri="{FF2B5EF4-FFF2-40B4-BE49-F238E27FC236}">
                  <a16:creationId xmlns:a16="http://schemas.microsoft.com/office/drawing/2014/main" id="{A973DDE6-6BE4-4B56-F3B4-4669B5444C8A}"/>
                </a:ext>
              </a:extLst>
            </p:cNvPr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8250;p69">
              <a:extLst>
                <a:ext uri="{FF2B5EF4-FFF2-40B4-BE49-F238E27FC236}">
                  <a16:creationId xmlns:a16="http://schemas.microsoft.com/office/drawing/2014/main" id="{C2FA5355-F5F7-BEF5-ABCC-A87E5B610D5F}"/>
                </a:ext>
              </a:extLst>
            </p:cNvPr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8251;p69">
              <a:extLst>
                <a:ext uri="{FF2B5EF4-FFF2-40B4-BE49-F238E27FC236}">
                  <a16:creationId xmlns:a16="http://schemas.microsoft.com/office/drawing/2014/main" id="{F404D317-AAA5-8EE1-7438-8EAD8F3C2B6D}"/>
                </a:ext>
              </a:extLst>
            </p:cNvPr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8252;p69">
              <a:extLst>
                <a:ext uri="{FF2B5EF4-FFF2-40B4-BE49-F238E27FC236}">
                  <a16:creationId xmlns:a16="http://schemas.microsoft.com/office/drawing/2014/main" id="{B89595AB-94D3-96CB-67D9-8231E5F2B469}"/>
                </a:ext>
              </a:extLst>
            </p:cNvPr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49" name="Google Shape;8253;p69">
            <a:extLst>
              <a:ext uri="{FF2B5EF4-FFF2-40B4-BE49-F238E27FC236}">
                <a16:creationId xmlns:a16="http://schemas.microsoft.com/office/drawing/2014/main" id="{F7872090-9907-715C-6E0C-8B7A726AF05E}"/>
              </a:ext>
            </a:extLst>
          </p:cNvPr>
          <p:cNvGrpSpPr/>
          <p:nvPr/>
        </p:nvGrpSpPr>
        <p:grpSpPr>
          <a:xfrm>
            <a:off x="5335086" y="3452772"/>
            <a:ext cx="1396570" cy="385016"/>
            <a:chOff x="5286284" y="2966544"/>
            <a:chExt cx="1396570" cy="385016"/>
          </a:xfrm>
        </p:grpSpPr>
        <p:cxnSp>
          <p:nvCxnSpPr>
            <p:cNvPr id="13750" name="Google Shape;8254;p69">
              <a:extLst>
                <a:ext uri="{FF2B5EF4-FFF2-40B4-BE49-F238E27FC236}">
                  <a16:creationId xmlns:a16="http://schemas.microsoft.com/office/drawing/2014/main" id="{0B96F9C1-52FF-E133-7B4F-31A41576F4E6}"/>
                </a:ext>
              </a:extLst>
            </p:cNvPr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13751" name="Google Shape;8255;p69">
              <a:extLst>
                <a:ext uri="{FF2B5EF4-FFF2-40B4-BE49-F238E27FC236}">
                  <a16:creationId xmlns:a16="http://schemas.microsoft.com/office/drawing/2014/main" id="{AABF0091-77CB-7904-0062-821D260C0A62}"/>
                </a:ext>
              </a:extLst>
            </p:cNvPr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13752" name="Google Shape;8256;p69">
              <a:extLst>
                <a:ext uri="{FF2B5EF4-FFF2-40B4-BE49-F238E27FC236}">
                  <a16:creationId xmlns:a16="http://schemas.microsoft.com/office/drawing/2014/main" id="{A2AD6162-FEAD-4DBB-88EE-4BCB0ADF6869}"/>
                </a:ext>
              </a:extLst>
            </p:cNvPr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13754" name="Google Shape;8257;p69">
                <a:extLst>
                  <a:ext uri="{FF2B5EF4-FFF2-40B4-BE49-F238E27FC236}">
                    <a16:creationId xmlns:a16="http://schemas.microsoft.com/office/drawing/2014/main" id="{33999F16-B7C5-5B2D-081C-84272F00BFC9}"/>
                  </a:ext>
                </a:extLst>
              </p:cNvPr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755" name="Google Shape;8258;p69">
                <a:extLst>
                  <a:ext uri="{FF2B5EF4-FFF2-40B4-BE49-F238E27FC236}">
                    <a16:creationId xmlns:a16="http://schemas.microsoft.com/office/drawing/2014/main" id="{56579BAD-6E07-F7D7-2378-028BF075E1BA}"/>
                  </a:ext>
                </a:extLst>
              </p:cNvPr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756" name="Google Shape;8259;p69">
                <a:extLst>
                  <a:ext uri="{FF2B5EF4-FFF2-40B4-BE49-F238E27FC236}">
                    <a16:creationId xmlns:a16="http://schemas.microsoft.com/office/drawing/2014/main" id="{EFCC94F9-9BB9-7720-3DAB-C330025DECBE}"/>
                  </a:ext>
                </a:extLst>
              </p:cNvPr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757" name="Google Shape;8260;p69">
                <a:extLst>
                  <a:ext uri="{FF2B5EF4-FFF2-40B4-BE49-F238E27FC236}">
                    <a16:creationId xmlns:a16="http://schemas.microsoft.com/office/drawing/2014/main" id="{8C089D6C-B5E3-C08A-3457-C3E4779703FE}"/>
                  </a:ext>
                </a:extLst>
              </p:cNvPr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758" name="Google Shape;8261;p69">
                <a:extLst>
                  <a:ext uri="{FF2B5EF4-FFF2-40B4-BE49-F238E27FC236}">
                    <a16:creationId xmlns:a16="http://schemas.microsoft.com/office/drawing/2014/main" id="{10F3FD95-AB7E-A4B6-1175-CAE3A7E77585}"/>
                  </a:ext>
                </a:extLst>
              </p:cNvPr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759" name="Google Shape;8262;p69">
                <a:extLst>
                  <a:ext uri="{FF2B5EF4-FFF2-40B4-BE49-F238E27FC236}">
                    <a16:creationId xmlns:a16="http://schemas.microsoft.com/office/drawing/2014/main" id="{B9CA5A17-FB3C-8C4E-5933-FDE298A34577}"/>
                  </a:ext>
                </a:extLst>
              </p:cNvPr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760" name="Google Shape;8263;p69">
                <a:extLst>
                  <a:ext uri="{FF2B5EF4-FFF2-40B4-BE49-F238E27FC236}">
                    <a16:creationId xmlns:a16="http://schemas.microsoft.com/office/drawing/2014/main" id="{42ADB858-5915-4851-E359-B3C4F6E50B02}"/>
                  </a:ext>
                </a:extLst>
              </p:cNvPr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3761" name="Google Shape;8264;p69">
                <a:extLst>
                  <a:ext uri="{FF2B5EF4-FFF2-40B4-BE49-F238E27FC236}">
                    <a16:creationId xmlns:a16="http://schemas.microsoft.com/office/drawing/2014/main" id="{4C1237C0-25CB-E9DA-85FC-F5B88A5E5630}"/>
                  </a:ext>
                </a:extLst>
              </p:cNvPr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13753" name="Google Shape;8265;p69">
              <a:extLst>
                <a:ext uri="{FF2B5EF4-FFF2-40B4-BE49-F238E27FC236}">
                  <a16:creationId xmlns:a16="http://schemas.microsoft.com/office/drawing/2014/main" id="{74157D69-6E59-3647-5046-FF0505BE8485}"/>
                </a:ext>
              </a:extLst>
            </p:cNvPr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13762" name="Google Shape;8266;p69">
            <a:extLst>
              <a:ext uri="{FF2B5EF4-FFF2-40B4-BE49-F238E27FC236}">
                <a16:creationId xmlns:a16="http://schemas.microsoft.com/office/drawing/2014/main" id="{EF5E33DB-ED5D-79D5-189B-5602C33B749E}"/>
              </a:ext>
            </a:extLst>
          </p:cNvPr>
          <p:cNvGrpSpPr/>
          <p:nvPr/>
        </p:nvGrpSpPr>
        <p:grpSpPr>
          <a:xfrm>
            <a:off x="2021151" y="1871548"/>
            <a:ext cx="1182276" cy="662027"/>
            <a:chOff x="2029517" y="1732295"/>
            <a:chExt cx="1149068" cy="643432"/>
          </a:xfrm>
        </p:grpSpPr>
        <p:grpSp>
          <p:nvGrpSpPr>
            <p:cNvPr id="13763" name="Google Shape;8267;p69">
              <a:extLst>
                <a:ext uri="{FF2B5EF4-FFF2-40B4-BE49-F238E27FC236}">
                  <a16:creationId xmlns:a16="http://schemas.microsoft.com/office/drawing/2014/main" id="{0202F9F0-C865-8892-D579-2BAE41898B26}"/>
                </a:ext>
              </a:extLst>
            </p:cNvPr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13780" name="Google Shape;8268;p69">
                <a:extLst>
                  <a:ext uri="{FF2B5EF4-FFF2-40B4-BE49-F238E27FC236}">
                    <a16:creationId xmlns:a16="http://schemas.microsoft.com/office/drawing/2014/main" id="{87922D5E-9EC0-5C9B-8581-BDB20929A0A7}"/>
                  </a:ext>
                </a:extLst>
              </p:cNvPr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13784" name="Google Shape;8269;p69">
                  <a:extLst>
                    <a:ext uri="{FF2B5EF4-FFF2-40B4-BE49-F238E27FC236}">
                      <a16:creationId xmlns:a16="http://schemas.microsoft.com/office/drawing/2014/main" id="{4772AB28-A501-8E69-4EC9-3F9D9C575627}"/>
                    </a:ext>
                  </a:extLst>
                </p:cNvPr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13785" name="Google Shape;8270;p69">
                  <a:extLst>
                    <a:ext uri="{FF2B5EF4-FFF2-40B4-BE49-F238E27FC236}">
                      <a16:creationId xmlns:a16="http://schemas.microsoft.com/office/drawing/2014/main" id="{BAD34818-196A-04A7-7F70-33068A3639BB}"/>
                    </a:ext>
                  </a:extLst>
                </p:cNvPr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781" name="Google Shape;8271;p69">
                <a:extLst>
                  <a:ext uri="{FF2B5EF4-FFF2-40B4-BE49-F238E27FC236}">
                    <a16:creationId xmlns:a16="http://schemas.microsoft.com/office/drawing/2014/main" id="{530018C3-1697-450A-DBA7-8D0AACCEE8D1}"/>
                  </a:ext>
                </a:extLst>
              </p:cNvPr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13782" name="Google Shape;8272;p69">
                  <a:extLst>
                    <a:ext uri="{FF2B5EF4-FFF2-40B4-BE49-F238E27FC236}">
                      <a16:creationId xmlns:a16="http://schemas.microsoft.com/office/drawing/2014/main" id="{C3920774-9FD4-5CCC-04BC-9D8363C3360E}"/>
                    </a:ext>
                  </a:extLst>
                </p:cNvPr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13783" name="Google Shape;8273;p69">
                  <a:extLst>
                    <a:ext uri="{FF2B5EF4-FFF2-40B4-BE49-F238E27FC236}">
                      <a16:creationId xmlns:a16="http://schemas.microsoft.com/office/drawing/2014/main" id="{F8D44B67-888C-989F-84CE-92B8818C8A19}"/>
                    </a:ext>
                  </a:extLst>
                </p:cNvPr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3764" name="Google Shape;8274;p69">
              <a:extLst>
                <a:ext uri="{FF2B5EF4-FFF2-40B4-BE49-F238E27FC236}">
                  <a16:creationId xmlns:a16="http://schemas.microsoft.com/office/drawing/2014/main" id="{83F5DB6D-5CAC-3E0C-FAFF-5FF8FDF850DD}"/>
                </a:ext>
              </a:extLst>
            </p:cNvPr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13765" name="Google Shape;8275;p69">
                <a:extLst>
                  <a:ext uri="{FF2B5EF4-FFF2-40B4-BE49-F238E27FC236}">
                    <a16:creationId xmlns:a16="http://schemas.microsoft.com/office/drawing/2014/main" id="{A9CEEE94-11FD-0E3E-4345-44DF1F6FFD32}"/>
                  </a:ext>
                </a:extLst>
              </p:cNvPr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13774" name="Google Shape;8276;p69">
                  <a:extLst>
                    <a:ext uri="{FF2B5EF4-FFF2-40B4-BE49-F238E27FC236}">
                      <a16:creationId xmlns:a16="http://schemas.microsoft.com/office/drawing/2014/main" id="{2D263CB6-3E84-9E75-2A8A-EFC21CF136CD}"/>
                    </a:ext>
                  </a:extLst>
                </p:cNvPr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13778" name="Google Shape;8277;p69">
                    <a:extLst>
                      <a:ext uri="{FF2B5EF4-FFF2-40B4-BE49-F238E27FC236}">
                        <a16:creationId xmlns:a16="http://schemas.microsoft.com/office/drawing/2014/main" id="{6273B941-7C33-49AE-E017-A83BFA14876A}"/>
                      </a:ext>
                    </a:extLst>
                  </p:cNvPr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13779" name="Google Shape;8278;p69">
                    <a:extLst>
                      <a:ext uri="{FF2B5EF4-FFF2-40B4-BE49-F238E27FC236}">
                        <a16:creationId xmlns:a16="http://schemas.microsoft.com/office/drawing/2014/main" id="{42A1B9A4-5837-CCA4-38B7-01EB02F924AA}"/>
                      </a:ext>
                    </a:extLst>
                  </p:cNvPr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3775" name="Google Shape;8279;p69">
                  <a:extLst>
                    <a:ext uri="{FF2B5EF4-FFF2-40B4-BE49-F238E27FC236}">
                      <a16:creationId xmlns:a16="http://schemas.microsoft.com/office/drawing/2014/main" id="{3932791C-DCFF-7A2B-C681-81E8AE979CF5}"/>
                    </a:ext>
                  </a:extLst>
                </p:cNvPr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13776" name="Google Shape;8280;p69">
                    <a:extLst>
                      <a:ext uri="{FF2B5EF4-FFF2-40B4-BE49-F238E27FC236}">
                        <a16:creationId xmlns:a16="http://schemas.microsoft.com/office/drawing/2014/main" id="{1D008766-5C7A-F6C9-F37B-612475F62509}"/>
                      </a:ext>
                    </a:extLst>
                  </p:cNvPr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13777" name="Google Shape;8281;p69">
                    <a:extLst>
                      <a:ext uri="{FF2B5EF4-FFF2-40B4-BE49-F238E27FC236}">
                        <a16:creationId xmlns:a16="http://schemas.microsoft.com/office/drawing/2014/main" id="{783C1487-7A53-63D8-518A-5D2EE0BC004C}"/>
                      </a:ext>
                    </a:extLst>
                  </p:cNvPr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3766" name="Google Shape;8282;p69">
                <a:extLst>
                  <a:ext uri="{FF2B5EF4-FFF2-40B4-BE49-F238E27FC236}">
                    <a16:creationId xmlns:a16="http://schemas.microsoft.com/office/drawing/2014/main" id="{6F57BF6F-1CB8-C6C1-81E0-8F35CDBC3A4D}"/>
                  </a:ext>
                </a:extLst>
              </p:cNvPr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13767" name="Google Shape;8283;p69">
                  <a:extLst>
                    <a:ext uri="{FF2B5EF4-FFF2-40B4-BE49-F238E27FC236}">
                      <a16:creationId xmlns:a16="http://schemas.microsoft.com/office/drawing/2014/main" id="{3D29AAD1-8C5F-0523-2720-607097F9CC5B}"/>
                    </a:ext>
                  </a:extLst>
                </p:cNvPr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3768" name="Google Shape;8284;p69">
                  <a:extLst>
                    <a:ext uri="{FF2B5EF4-FFF2-40B4-BE49-F238E27FC236}">
                      <a16:creationId xmlns:a16="http://schemas.microsoft.com/office/drawing/2014/main" id="{441C9177-45E2-2039-88D9-D9CDD3F42105}"/>
                    </a:ext>
                  </a:extLst>
                </p:cNvPr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13772" name="Google Shape;8285;p69">
                    <a:extLst>
                      <a:ext uri="{FF2B5EF4-FFF2-40B4-BE49-F238E27FC236}">
                        <a16:creationId xmlns:a16="http://schemas.microsoft.com/office/drawing/2014/main" id="{C18A93B2-34A4-463D-671E-BC7EA3F28784}"/>
                      </a:ext>
                    </a:extLst>
                  </p:cNvPr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13773" name="Google Shape;8286;p69">
                    <a:extLst>
                      <a:ext uri="{FF2B5EF4-FFF2-40B4-BE49-F238E27FC236}">
                        <a16:creationId xmlns:a16="http://schemas.microsoft.com/office/drawing/2014/main" id="{DBCD1499-F140-F2AF-1447-FF3752871365}"/>
                      </a:ext>
                    </a:extLst>
                  </p:cNvPr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3769" name="Google Shape;8287;p69">
                  <a:extLst>
                    <a:ext uri="{FF2B5EF4-FFF2-40B4-BE49-F238E27FC236}">
                      <a16:creationId xmlns:a16="http://schemas.microsoft.com/office/drawing/2014/main" id="{98AC8D37-F3D8-1379-2C63-60E20849FE81}"/>
                    </a:ext>
                  </a:extLst>
                </p:cNvPr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13770" name="Google Shape;8288;p69">
                    <a:extLst>
                      <a:ext uri="{FF2B5EF4-FFF2-40B4-BE49-F238E27FC236}">
                        <a16:creationId xmlns:a16="http://schemas.microsoft.com/office/drawing/2014/main" id="{4EB1D03E-3866-5E52-C17D-0BCE755AA2C8}"/>
                      </a:ext>
                    </a:extLst>
                  </p:cNvPr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13771" name="Google Shape;8289;p69">
                    <a:extLst>
                      <a:ext uri="{FF2B5EF4-FFF2-40B4-BE49-F238E27FC236}">
                        <a16:creationId xmlns:a16="http://schemas.microsoft.com/office/drawing/2014/main" id="{1FE95129-4A42-6F80-2526-D3C1A940132C}"/>
                      </a:ext>
                    </a:extLst>
                  </p:cNvPr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13786" name="Google Shape;8290;p69">
            <a:extLst>
              <a:ext uri="{FF2B5EF4-FFF2-40B4-BE49-F238E27FC236}">
                <a16:creationId xmlns:a16="http://schemas.microsoft.com/office/drawing/2014/main" id="{A035BBB7-B1BC-DBD1-4F9D-9C1CE6925DA3}"/>
              </a:ext>
            </a:extLst>
          </p:cNvPr>
          <p:cNvGrpSpPr/>
          <p:nvPr/>
        </p:nvGrpSpPr>
        <p:grpSpPr>
          <a:xfrm>
            <a:off x="706400" y="1819161"/>
            <a:ext cx="962651" cy="810058"/>
            <a:chOff x="844912" y="1681380"/>
            <a:chExt cx="935611" cy="787305"/>
          </a:xfrm>
        </p:grpSpPr>
        <p:grpSp>
          <p:nvGrpSpPr>
            <p:cNvPr id="13787" name="Google Shape;8291;p69">
              <a:extLst>
                <a:ext uri="{FF2B5EF4-FFF2-40B4-BE49-F238E27FC236}">
                  <a16:creationId xmlns:a16="http://schemas.microsoft.com/office/drawing/2014/main" id="{859FD673-1713-B05A-5A4F-A1D52CC7C9F7}"/>
                </a:ext>
              </a:extLst>
            </p:cNvPr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13814" name="Google Shape;8292;p69">
                <a:extLst>
                  <a:ext uri="{FF2B5EF4-FFF2-40B4-BE49-F238E27FC236}">
                    <a16:creationId xmlns:a16="http://schemas.microsoft.com/office/drawing/2014/main" id="{A566D438-8A29-E037-2549-0E7A8144DDCF}"/>
                  </a:ext>
                </a:extLst>
              </p:cNvPr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5" name="Google Shape;8293;p69">
                <a:extLst>
                  <a:ext uri="{FF2B5EF4-FFF2-40B4-BE49-F238E27FC236}">
                    <a16:creationId xmlns:a16="http://schemas.microsoft.com/office/drawing/2014/main" id="{F4E224BC-C6FE-05FC-D511-87ACEC9311C9}"/>
                  </a:ext>
                </a:extLst>
              </p:cNvPr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chemeClr val="tx1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6" name="Google Shape;8294;p69">
                <a:extLst>
                  <a:ext uri="{FF2B5EF4-FFF2-40B4-BE49-F238E27FC236}">
                    <a16:creationId xmlns:a16="http://schemas.microsoft.com/office/drawing/2014/main" id="{1C784E6B-0534-2B3A-DCB2-9DDF69480263}"/>
                  </a:ext>
                </a:extLst>
              </p:cNvPr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chemeClr val="tx1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7" name="Google Shape;8295;p69">
                <a:extLst>
                  <a:ext uri="{FF2B5EF4-FFF2-40B4-BE49-F238E27FC236}">
                    <a16:creationId xmlns:a16="http://schemas.microsoft.com/office/drawing/2014/main" id="{A69D6288-6C2C-A8FE-2DDA-55D6AD4E0F1F}"/>
                  </a:ext>
                </a:extLst>
              </p:cNvPr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8" name="Google Shape;8296;p69">
                <a:extLst>
                  <a:ext uri="{FF2B5EF4-FFF2-40B4-BE49-F238E27FC236}">
                    <a16:creationId xmlns:a16="http://schemas.microsoft.com/office/drawing/2014/main" id="{3392D40D-A0D7-EB71-268B-62C25C668CD5}"/>
                  </a:ext>
                </a:extLst>
              </p:cNvPr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9" name="Google Shape;8297;p69">
                <a:extLst>
                  <a:ext uri="{FF2B5EF4-FFF2-40B4-BE49-F238E27FC236}">
                    <a16:creationId xmlns:a16="http://schemas.microsoft.com/office/drawing/2014/main" id="{39E143DD-51E7-BEFF-5389-654A88DCA0AE}"/>
                  </a:ext>
                </a:extLst>
              </p:cNvPr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788" name="Google Shape;8298;p69">
              <a:extLst>
                <a:ext uri="{FF2B5EF4-FFF2-40B4-BE49-F238E27FC236}">
                  <a16:creationId xmlns:a16="http://schemas.microsoft.com/office/drawing/2014/main" id="{42641A66-2405-140B-9F0A-13CC699A5A83}"/>
                </a:ext>
              </a:extLst>
            </p:cNvPr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13802" name="Google Shape;8299;p69">
                <a:extLst>
                  <a:ext uri="{FF2B5EF4-FFF2-40B4-BE49-F238E27FC236}">
                    <a16:creationId xmlns:a16="http://schemas.microsoft.com/office/drawing/2014/main" id="{E6CA704F-99B0-5982-8BE6-68A336901D40}"/>
                  </a:ext>
                </a:extLst>
              </p:cNvPr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3803" name="Google Shape;8300;p69">
                <a:extLst>
                  <a:ext uri="{FF2B5EF4-FFF2-40B4-BE49-F238E27FC236}">
                    <a16:creationId xmlns:a16="http://schemas.microsoft.com/office/drawing/2014/main" id="{25F73B37-997B-8701-E4DC-97C63F20B2A8}"/>
                  </a:ext>
                </a:extLst>
              </p:cNvPr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13804" name="Google Shape;8301;p69">
                  <a:extLst>
                    <a:ext uri="{FF2B5EF4-FFF2-40B4-BE49-F238E27FC236}">
                      <a16:creationId xmlns:a16="http://schemas.microsoft.com/office/drawing/2014/main" id="{192754AD-4320-A9B0-D34F-A81A86A84AD3}"/>
                    </a:ext>
                  </a:extLst>
                </p:cNvPr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13807" name="Google Shape;8302;p69">
                    <a:extLst>
                      <a:ext uri="{FF2B5EF4-FFF2-40B4-BE49-F238E27FC236}">
                        <a16:creationId xmlns:a16="http://schemas.microsoft.com/office/drawing/2014/main" id="{ABE4202D-F599-5FD0-462F-5FDC84D2254A}"/>
                      </a:ext>
                    </a:extLst>
                  </p:cNvPr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tx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08" name="Google Shape;8303;p69">
                    <a:extLst>
                      <a:ext uri="{FF2B5EF4-FFF2-40B4-BE49-F238E27FC236}">
                        <a16:creationId xmlns:a16="http://schemas.microsoft.com/office/drawing/2014/main" id="{7BBF090E-3284-75BD-4630-B38EBE71F718}"/>
                      </a:ext>
                    </a:extLst>
                  </p:cNvPr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tx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09" name="Google Shape;8304;p69">
                    <a:extLst>
                      <a:ext uri="{FF2B5EF4-FFF2-40B4-BE49-F238E27FC236}">
                        <a16:creationId xmlns:a16="http://schemas.microsoft.com/office/drawing/2014/main" id="{40DB8BA2-6806-B2F8-2EDB-9841D07EBC98}"/>
                      </a:ext>
                    </a:extLst>
                  </p:cNvPr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tx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10" name="Google Shape;8305;p69">
                    <a:extLst>
                      <a:ext uri="{FF2B5EF4-FFF2-40B4-BE49-F238E27FC236}">
                        <a16:creationId xmlns:a16="http://schemas.microsoft.com/office/drawing/2014/main" id="{3C043BA8-DB53-E878-7732-D8A25D47BD3E}"/>
                      </a:ext>
                    </a:extLst>
                  </p:cNvPr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tx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11" name="Google Shape;8306;p69">
                    <a:extLst>
                      <a:ext uri="{FF2B5EF4-FFF2-40B4-BE49-F238E27FC236}">
                        <a16:creationId xmlns:a16="http://schemas.microsoft.com/office/drawing/2014/main" id="{4166D0B5-41DE-B02C-5F1A-F00E47BA3E46}"/>
                      </a:ext>
                    </a:extLst>
                  </p:cNvPr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12" name="Google Shape;8307;p69">
                    <a:extLst>
                      <a:ext uri="{FF2B5EF4-FFF2-40B4-BE49-F238E27FC236}">
                        <a16:creationId xmlns:a16="http://schemas.microsoft.com/office/drawing/2014/main" id="{89D0B02F-E6A7-8E8B-2EE9-FB44A2384614}"/>
                      </a:ext>
                    </a:extLst>
                  </p:cNvPr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13" name="Google Shape;8308;p69">
                    <a:extLst>
                      <a:ext uri="{FF2B5EF4-FFF2-40B4-BE49-F238E27FC236}">
                        <a16:creationId xmlns:a16="http://schemas.microsoft.com/office/drawing/2014/main" id="{2179A5C8-2793-7DB7-BA58-1105AF7BDEA2}"/>
                      </a:ext>
                    </a:extLst>
                  </p:cNvPr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3805" name="Google Shape;8309;p69">
                  <a:extLst>
                    <a:ext uri="{FF2B5EF4-FFF2-40B4-BE49-F238E27FC236}">
                      <a16:creationId xmlns:a16="http://schemas.microsoft.com/office/drawing/2014/main" id="{EF8B472B-191F-ED29-C663-94956D5D81E7}"/>
                    </a:ext>
                  </a:extLst>
                </p:cNvPr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06" name="Google Shape;8310;p69">
                  <a:extLst>
                    <a:ext uri="{FF2B5EF4-FFF2-40B4-BE49-F238E27FC236}">
                      <a16:creationId xmlns:a16="http://schemas.microsoft.com/office/drawing/2014/main" id="{EE97B707-5C4D-C417-DBCF-31BF14CA6E6D}"/>
                    </a:ext>
                  </a:extLst>
                </p:cNvPr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3789" name="Google Shape;8311;p69">
              <a:extLst>
                <a:ext uri="{FF2B5EF4-FFF2-40B4-BE49-F238E27FC236}">
                  <a16:creationId xmlns:a16="http://schemas.microsoft.com/office/drawing/2014/main" id="{A27A7795-E6CE-3355-EF69-8151B8554D6A}"/>
                </a:ext>
              </a:extLst>
            </p:cNvPr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13790" name="Google Shape;8312;p69">
                <a:extLst>
                  <a:ext uri="{FF2B5EF4-FFF2-40B4-BE49-F238E27FC236}">
                    <a16:creationId xmlns:a16="http://schemas.microsoft.com/office/drawing/2014/main" id="{72CE7256-4D54-43DE-981C-F62754693A5D}"/>
                  </a:ext>
                </a:extLst>
              </p:cNvPr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3791" name="Google Shape;8313;p69">
                <a:extLst>
                  <a:ext uri="{FF2B5EF4-FFF2-40B4-BE49-F238E27FC236}">
                    <a16:creationId xmlns:a16="http://schemas.microsoft.com/office/drawing/2014/main" id="{908D5244-36E3-570C-8731-AC9CF3C0325E}"/>
                  </a:ext>
                </a:extLst>
              </p:cNvPr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13792" name="Google Shape;8314;p69">
                  <a:extLst>
                    <a:ext uri="{FF2B5EF4-FFF2-40B4-BE49-F238E27FC236}">
                      <a16:creationId xmlns:a16="http://schemas.microsoft.com/office/drawing/2014/main" id="{567965DA-BDF1-045E-EC44-57B4C9EE80D3}"/>
                    </a:ext>
                  </a:extLst>
                </p:cNvPr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13795" name="Google Shape;8315;p69">
                    <a:extLst>
                      <a:ext uri="{FF2B5EF4-FFF2-40B4-BE49-F238E27FC236}">
                        <a16:creationId xmlns:a16="http://schemas.microsoft.com/office/drawing/2014/main" id="{33DC3708-1A90-F7D4-5E5B-AB9B0C092C53}"/>
                      </a:ext>
                    </a:extLst>
                  </p:cNvPr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tx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796" name="Google Shape;8316;p69">
                    <a:extLst>
                      <a:ext uri="{FF2B5EF4-FFF2-40B4-BE49-F238E27FC236}">
                        <a16:creationId xmlns:a16="http://schemas.microsoft.com/office/drawing/2014/main" id="{0B0206CC-124B-5118-13CA-FCA73C1BE718}"/>
                      </a:ext>
                    </a:extLst>
                  </p:cNvPr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tx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797" name="Google Shape;8317;p69">
                    <a:extLst>
                      <a:ext uri="{FF2B5EF4-FFF2-40B4-BE49-F238E27FC236}">
                        <a16:creationId xmlns:a16="http://schemas.microsoft.com/office/drawing/2014/main" id="{F2028FC8-7E73-7637-1876-54F84D525E04}"/>
                      </a:ext>
                    </a:extLst>
                  </p:cNvPr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tx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798" name="Google Shape;8318;p69">
                    <a:extLst>
                      <a:ext uri="{FF2B5EF4-FFF2-40B4-BE49-F238E27FC236}">
                        <a16:creationId xmlns:a16="http://schemas.microsoft.com/office/drawing/2014/main" id="{18C9F090-0790-5E55-EFBD-4B44E7AFE29C}"/>
                      </a:ext>
                    </a:extLst>
                  </p:cNvPr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chemeClr val="tx1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799" name="Google Shape;8319;p69">
                    <a:extLst>
                      <a:ext uri="{FF2B5EF4-FFF2-40B4-BE49-F238E27FC236}">
                        <a16:creationId xmlns:a16="http://schemas.microsoft.com/office/drawing/2014/main" id="{06A63675-560E-2AA9-B2CD-BB1BEAD6CD5E}"/>
                      </a:ext>
                    </a:extLst>
                  </p:cNvPr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00" name="Google Shape;8320;p69">
                    <a:extLst>
                      <a:ext uri="{FF2B5EF4-FFF2-40B4-BE49-F238E27FC236}">
                        <a16:creationId xmlns:a16="http://schemas.microsoft.com/office/drawing/2014/main" id="{68BF1B93-C4C0-EE7A-75DB-644D3FD6CBE8}"/>
                      </a:ext>
                    </a:extLst>
                  </p:cNvPr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01" name="Google Shape;8321;p69">
                    <a:extLst>
                      <a:ext uri="{FF2B5EF4-FFF2-40B4-BE49-F238E27FC236}">
                        <a16:creationId xmlns:a16="http://schemas.microsoft.com/office/drawing/2014/main" id="{763A891D-F345-33C0-AD4E-551D75925A0F}"/>
                      </a:ext>
                    </a:extLst>
                  </p:cNvPr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13793" name="Google Shape;8322;p69">
                  <a:extLst>
                    <a:ext uri="{FF2B5EF4-FFF2-40B4-BE49-F238E27FC236}">
                      <a16:creationId xmlns:a16="http://schemas.microsoft.com/office/drawing/2014/main" id="{C8415EA3-E54B-71A0-3168-6513871D74F4}"/>
                    </a:ext>
                  </a:extLst>
                </p:cNvPr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94" name="Google Shape;8323;p69">
                  <a:extLst>
                    <a:ext uri="{FF2B5EF4-FFF2-40B4-BE49-F238E27FC236}">
                      <a16:creationId xmlns:a16="http://schemas.microsoft.com/office/drawing/2014/main" id="{DD645C71-7C9A-86C4-3103-F198E54986AA}"/>
                    </a:ext>
                  </a:extLst>
                </p:cNvPr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3820" name="Google Shape;8324;p69">
            <a:extLst>
              <a:ext uri="{FF2B5EF4-FFF2-40B4-BE49-F238E27FC236}">
                <a16:creationId xmlns:a16="http://schemas.microsoft.com/office/drawing/2014/main" id="{F6D87A0C-E0CE-1246-0BBF-895D3B9E9B8F}"/>
              </a:ext>
            </a:extLst>
          </p:cNvPr>
          <p:cNvGrpSpPr/>
          <p:nvPr/>
        </p:nvGrpSpPr>
        <p:grpSpPr>
          <a:xfrm>
            <a:off x="6815341" y="2586590"/>
            <a:ext cx="1622269" cy="552443"/>
            <a:chOff x="6894650" y="2574740"/>
            <a:chExt cx="1445100" cy="492111"/>
          </a:xfrm>
        </p:grpSpPr>
        <p:sp>
          <p:nvSpPr>
            <p:cNvPr id="13821" name="Google Shape;8325;p69">
              <a:extLst>
                <a:ext uri="{FF2B5EF4-FFF2-40B4-BE49-F238E27FC236}">
                  <a16:creationId xmlns:a16="http://schemas.microsoft.com/office/drawing/2014/main" id="{A1DBA09E-1A31-2B2A-6A80-38A8B1B8EE27}"/>
                </a:ext>
              </a:extLst>
            </p:cNvPr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8326;p69">
              <a:extLst>
                <a:ext uri="{FF2B5EF4-FFF2-40B4-BE49-F238E27FC236}">
                  <a16:creationId xmlns:a16="http://schemas.microsoft.com/office/drawing/2014/main" id="{AB82B8F3-E375-FF5D-1A9D-ED34D94A3156}"/>
                </a:ext>
              </a:extLst>
            </p:cNvPr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8327;p69">
              <a:extLst>
                <a:ext uri="{FF2B5EF4-FFF2-40B4-BE49-F238E27FC236}">
                  <a16:creationId xmlns:a16="http://schemas.microsoft.com/office/drawing/2014/main" id="{ECA81398-4176-0658-CA9A-C4541381C060}"/>
                </a:ext>
              </a:extLst>
            </p:cNvPr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8328;p69">
              <a:extLst>
                <a:ext uri="{FF2B5EF4-FFF2-40B4-BE49-F238E27FC236}">
                  <a16:creationId xmlns:a16="http://schemas.microsoft.com/office/drawing/2014/main" id="{B9614FEB-4793-6212-C80C-B770896FBD7F}"/>
                </a:ext>
              </a:extLst>
            </p:cNvPr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8329;p69">
              <a:extLst>
                <a:ext uri="{FF2B5EF4-FFF2-40B4-BE49-F238E27FC236}">
                  <a16:creationId xmlns:a16="http://schemas.microsoft.com/office/drawing/2014/main" id="{54BD892F-7471-45FD-A4B5-CCE29BD7F53D}"/>
                </a:ext>
              </a:extLst>
            </p:cNvPr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3826" name="Google Shape;8330;p69">
              <a:extLst>
                <a:ext uri="{FF2B5EF4-FFF2-40B4-BE49-F238E27FC236}">
                  <a16:creationId xmlns:a16="http://schemas.microsoft.com/office/drawing/2014/main" id="{42E32AB7-2A1C-B038-C49D-71A3A5D3BD83}"/>
                </a:ext>
              </a:extLst>
            </p:cNvPr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3827" name="Google Shape;8331;p69">
            <a:extLst>
              <a:ext uri="{FF2B5EF4-FFF2-40B4-BE49-F238E27FC236}">
                <a16:creationId xmlns:a16="http://schemas.microsoft.com/office/drawing/2014/main" id="{73465D4D-636F-6A54-FEA5-B8F1EF4F48CF}"/>
              </a:ext>
            </a:extLst>
          </p:cNvPr>
          <p:cNvGrpSpPr/>
          <p:nvPr/>
        </p:nvGrpSpPr>
        <p:grpSpPr>
          <a:xfrm>
            <a:off x="6834884" y="3960846"/>
            <a:ext cx="1583206" cy="475705"/>
            <a:chOff x="6953919" y="3907920"/>
            <a:chExt cx="1377300" cy="475705"/>
          </a:xfrm>
        </p:grpSpPr>
        <p:cxnSp>
          <p:nvCxnSpPr>
            <p:cNvPr id="13828" name="Google Shape;8332;p69">
              <a:extLst>
                <a:ext uri="{FF2B5EF4-FFF2-40B4-BE49-F238E27FC236}">
                  <a16:creationId xmlns:a16="http://schemas.microsoft.com/office/drawing/2014/main" id="{0CE96AD1-07FD-B17E-E56D-BE2BD78AC05E}"/>
                </a:ext>
              </a:extLst>
            </p:cNvPr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29" name="Google Shape;8333;p69">
              <a:extLst>
                <a:ext uri="{FF2B5EF4-FFF2-40B4-BE49-F238E27FC236}">
                  <a16:creationId xmlns:a16="http://schemas.microsoft.com/office/drawing/2014/main" id="{8C864D36-83FC-4A50-154F-A63324B7E271}"/>
                </a:ext>
              </a:extLst>
            </p:cNvPr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0" name="Google Shape;8334;p69">
              <a:extLst>
                <a:ext uri="{FF2B5EF4-FFF2-40B4-BE49-F238E27FC236}">
                  <a16:creationId xmlns:a16="http://schemas.microsoft.com/office/drawing/2014/main" id="{81B8EFBB-18D6-029A-710D-348E73549D6C}"/>
                </a:ext>
              </a:extLst>
            </p:cNvPr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1" name="Google Shape;8335;p69">
              <a:extLst>
                <a:ext uri="{FF2B5EF4-FFF2-40B4-BE49-F238E27FC236}">
                  <a16:creationId xmlns:a16="http://schemas.microsoft.com/office/drawing/2014/main" id="{0FBE365A-E0FF-E028-6DF9-680F2602117D}"/>
                </a:ext>
              </a:extLst>
            </p:cNvPr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2" name="Google Shape;8336;p69">
              <a:extLst>
                <a:ext uri="{FF2B5EF4-FFF2-40B4-BE49-F238E27FC236}">
                  <a16:creationId xmlns:a16="http://schemas.microsoft.com/office/drawing/2014/main" id="{A6E05BAA-CAB5-041A-D7F5-8A14A27C6E51}"/>
                </a:ext>
              </a:extLst>
            </p:cNvPr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3833" name="Google Shape;8337;p69">
            <a:extLst>
              <a:ext uri="{FF2B5EF4-FFF2-40B4-BE49-F238E27FC236}">
                <a16:creationId xmlns:a16="http://schemas.microsoft.com/office/drawing/2014/main" id="{28E3C676-3590-74EB-A563-F316A65BD7B2}"/>
              </a:ext>
            </a:extLst>
          </p:cNvPr>
          <p:cNvGrpSpPr/>
          <p:nvPr/>
        </p:nvGrpSpPr>
        <p:grpSpPr>
          <a:xfrm>
            <a:off x="2338472" y="2721991"/>
            <a:ext cx="836286" cy="824529"/>
            <a:chOff x="2389399" y="2595741"/>
            <a:chExt cx="812796" cy="801369"/>
          </a:xfrm>
        </p:grpSpPr>
        <p:grpSp>
          <p:nvGrpSpPr>
            <p:cNvPr id="13834" name="Google Shape;8338;p69">
              <a:extLst>
                <a:ext uri="{FF2B5EF4-FFF2-40B4-BE49-F238E27FC236}">
                  <a16:creationId xmlns:a16="http://schemas.microsoft.com/office/drawing/2014/main" id="{3B4D10B2-6253-418B-3283-A0582D3FE513}"/>
                </a:ext>
              </a:extLst>
            </p:cNvPr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13885" name="Google Shape;8339;p69">
                <a:extLst>
                  <a:ext uri="{FF2B5EF4-FFF2-40B4-BE49-F238E27FC236}">
                    <a16:creationId xmlns:a16="http://schemas.microsoft.com/office/drawing/2014/main" id="{D744CD20-E37F-296F-1F66-76E638D5AF18}"/>
                  </a:ext>
                </a:extLst>
              </p:cNvPr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6" name="Google Shape;8340;p69">
                <a:extLst>
                  <a:ext uri="{FF2B5EF4-FFF2-40B4-BE49-F238E27FC236}">
                    <a16:creationId xmlns:a16="http://schemas.microsoft.com/office/drawing/2014/main" id="{F96213BE-D534-F5A2-B5B3-FCBEB504B6A6}"/>
                  </a:ext>
                </a:extLst>
              </p:cNvPr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7" name="Google Shape;8341;p69">
                <a:extLst>
                  <a:ext uri="{FF2B5EF4-FFF2-40B4-BE49-F238E27FC236}">
                    <a16:creationId xmlns:a16="http://schemas.microsoft.com/office/drawing/2014/main" id="{E28A8B22-F837-8BFF-F411-3F25969DFBE9}"/>
                  </a:ext>
                </a:extLst>
              </p:cNvPr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835" name="Google Shape;8342;p69">
              <a:extLst>
                <a:ext uri="{FF2B5EF4-FFF2-40B4-BE49-F238E27FC236}">
                  <a16:creationId xmlns:a16="http://schemas.microsoft.com/office/drawing/2014/main" id="{D89AC4A2-CE52-D1AC-2690-D86E2C8E8272}"/>
                </a:ext>
              </a:extLst>
            </p:cNvPr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13861" name="Google Shape;8343;p69">
                <a:extLst>
                  <a:ext uri="{FF2B5EF4-FFF2-40B4-BE49-F238E27FC236}">
                    <a16:creationId xmlns:a16="http://schemas.microsoft.com/office/drawing/2014/main" id="{4A545783-B2B6-D1DA-5EFB-A1732C78C5E2}"/>
                  </a:ext>
                </a:extLst>
              </p:cNvPr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13878" name="Google Shape;8344;p69">
                  <a:extLst>
                    <a:ext uri="{FF2B5EF4-FFF2-40B4-BE49-F238E27FC236}">
                      <a16:creationId xmlns:a16="http://schemas.microsoft.com/office/drawing/2014/main" id="{F01AADBA-D9FD-B914-50B0-409CD8051756}"/>
                    </a:ext>
                  </a:extLst>
                </p:cNvPr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13882" name="Google Shape;8345;p69">
                    <a:extLst>
                      <a:ext uri="{FF2B5EF4-FFF2-40B4-BE49-F238E27FC236}">
                        <a16:creationId xmlns:a16="http://schemas.microsoft.com/office/drawing/2014/main" id="{8B131000-5053-B91F-533E-241EFF537091}"/>
                      </a:ext>
                    </a:extLst>
                  </p:cNvPr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83" name="Google Shape;8346;p69">
                    <a:extLst>
                      <a:ext uri="{FF2B5EF4-FFF2-40B4-BE49-F238E27FC236}">
                        <a16:creationId xmlns:a16="http://schemas.microsoft.com/office/drawing/2014/main" id="{4A27793D-3D49-E270-6901-D52116CA06F3}"/>
                      </a:ext>
                    </a:extLst>
                  </p:cNvPr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84" name="Google Shape;8347;p69">
                    <a:extLst>
                      <a:ext uri="{FF2B5EF4-FFF2-40B4-BE49-F238E27FC236}">
                        <a16:creationId xmlns:a16="http://schemas.microsoft.com/office/drawing/2014/main" id="{CF8AC294-DEFA-89F8-3C42-974922F794B4}"/>
                      </a:ext>
                    </a:extLst>
                  </p:cNvPr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3879" name="Google Shape;8348;p69">
                  <a:extLst>
                    <a:ext uri="{FF2B5EF4-FFF2-40B4-BE49-F238E27FC236}">
                      <a16:creationId xmlns:a16="http://schemas.microsoft.com/office/drawing/2014/main" id="{772D1FBB-7F35-EEA9-7C60-D5A7B438F75A}"/>
                    </a:ext>
                  </a:extLst>
                </p:cNvPr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13880" name="Google Shape;8349;p69">
                    <a:extLst>
                      <a:ext uri="{FF2B5EF4-FFF2-40B4-BE49-F238E27FC236}">
                        <a16:creationId xmlns:a16="http://schemas.microsoft.com/office/drawing/2014/main" id="{4B56257A-7FA0-26F1-2C66-E9F8B6340C1D}"/>
                      </a:ext>
                    </a:extLst>
                  </p:cNvPr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81" name="Google Shape;8350;p69">
                    <a:extLst>
                      <a:ext uri="{FF2B5EF4-FFF2-40B4-BE49-F238E27FC236}">
                        <a16:creationId xmlns:a16="http://schemas.microsoft.com/office/drawing/2014/main" id="{95926B19-AF9D-4457-FAF2-3EE4D0C1102C}"/>
                      </a:ext>
                    </a:extLst>
                  </p:cNvPr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3862" name="Google Shape;8351;p69">
                <a:extLst>
                  <a:ext uri="{FF2B5EF4-FFF2-40B4-BE49-F238E27FC236}">
                    <a16:creationId xmlns:a16="http://schemas.microsoft.com/office/drawing/2014/main" id="{3669B322-3C90-44E4-B81D-E69E5217F51F}"/>
                  </a:ext>
                </a:extLst>
              </p:cNvPr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13871" name="Google Shape;8352;p69">
                  <a:extLst>
                    <a:ext uri="{FF2B5EF4-FFF2-40B4-BE49-F238E27FC236}">
                      <a16:creationId xmlns:a16="http://schemas.microsoft.com/office/drawing/2014/main" id="{A91FA64D-4A1A-3867-EE7D-A168D5AAD5FF}"/>
                    </a:ext>
                  </a:extLst>
                </p:cNvPr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13875" name="Google Shape;8353;p69">
                    <a:extLst>
                      <a:ext uri="{FF2B5EF4-FFF2-40B4-BE49-F238E27FC236}">
                        <a16:creationId xmlns:a16="http://schemas.microsoft.com/office/drawing/2014/main" id="{D20B9207-5241-ECD0-E75E-537C09C25E8B}"/>
                      </a:ext>
                    </a:extLst>
                  </p:cNvPr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76" name="Google Shape;8354;p69">
                    <a:extLst>
                      <a:ext uri="{FF2B5EF4-FFF2-40B4-BE49-F238E27FC236}">
                        <a16:creationId xmlns:a16="http://schemas.microsoft.com/office/drawing/2014/main" id="{C6BC945B-9EF1-DF1D-56CC-72805A54DE1E}"/>
                      </a:ext>
                    </a:extLst>
                  </p:cNvPr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77" name="Google Shape;8355;p69">
                    <a:extLst>
                      <a:ext uri="{FF2B5EF4-FFF2-40B4-BE49-F238E27FC236}">
                        <a16:creationId xmlns:a16="http://schemas.microsoft.com/office/drawing/2014/main" id="{694EF25A-6B8C-E874-03CC-E7CED95DE383}"/>
                      </a:ext>
                    </a:extLst>
                  </p:cNvPr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3872" name="Google Shape;8356;p69">
                  <a:extLst>
                    <a:ext uri="{FF2B5EF4-FFF2-40B4-BE49-F238E27FC236}">
                      <a16:creationId xmlns:a16="http://schemas.microsoft.com/office/drawing/2014/main" id="{FF50EB61-BB32-1CFB-EBFF-059728574B5B}"/>
                    </a:ext>
                  </a:extLst>
                </p:cNvPr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13873" name="Google Shape;8357;p69">
                    <a:extLst>
                      <a:ext uri="{FF2B5EF4-FFF2-40B4-BE49-F238E27FC236}">
                        <a16:creationId xmlns:a16="http://schemas.microsoft.com/office/drawing/2014/main" id="{1ED86B4C-A3E5-8E70-C942-56C51C0BB5C6}"/>
                      </a:ext>
                    </a:extLst>
                  </p:cNvPr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74" name="Google Shape;8358;p69">
                    <a:extLst>
                      <a:ext uri="{FF2B5EF4-FFF2-40B4-BE49-F238E27FC236}">
                        <a16:creationId xmlns:a16="http://schemas.microsoft.com/office/drawing/2014/main" id="{DE75963F-F160-0B7D-F517-3588D31F88B4}"/>
                      </a:ext>
                    </a:extLst>
                  </p:cNvPr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3863" name="Google Shape;8359;p69">
                <a:extLst>
                  <a:ext uri="{FF2B5EF4-FFF2-40B4-BE49-F238E27FC236}">
                    <a16:creationId xmlns:a16="http://schemas.microsoft.com/office/drawing/2014/main" id="{E38FAE54-45F9-E8EA-637E-A3988B9BB14F}"/>
                  </a:ext>
                </a:extLst>
              </p:cNvPr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13864" name="Google Shape;8360;p69">
                  <a:extLst>
                    <a:ext uri="{FF2B5EF4-FFF2-40B4-BE49-F238E27FC236}">
                      <a16:creationId xmlns:a16="http://schemas.microsoft.com/office/drawing/2014/main" id="{40B85019-4B42-AFD1-2963-D1232E177D96}"/>
                    </a:ext>
                  </a:extLst>
                </p:cNvPr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13868" name="Google Shape;8361;p69">
                    <a:extLst>
                      <a:ext uri="{FF2B5EF4-FFF2-40B4-BE49-F238E27FC236}">
                        <a16:creationId xmlns:a16="http://schemas.microsoft.com/office/drawing/2014/main" id="{BFD4CBB0-FA59-E8E8-915D-CE0E094EE384}"/>
                      </a:ext>
                    </a:extLst>
                  </p:cNvPr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69" name="Google Shape;8362;p69">
                    <a:extLst>
                      <a:ext uri="{FF2B5EF4-FFF2-40B4-BE49-F238E27FC236}">
                        <a16:creationId xmlns:a16="http://schemas.microsoft.com/office/drawing/2014/main" id="{D63F68B4-3B79-7107-BA1E-C7D958EEFC54}"/>
                      </a:ext>
                    </a:extLst>
                  </p:cNvPr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70" name="Google Shape;8363;p69">
                    <a:extLst>
                      <a:ext uri="{FF2B5EF4-FFF2-40B4-BE49-F238E27FC236}">
                        <a16:creationId xmlns:a16="http://schemas.microsoft.com/office/drawing/2014/main" id="{42ED095B-46BC-CFAF-D33C-DBBD4FF637F6}"/>
                      </a:ext>
                    </a:extLst>
                  </p:cNvPr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3865" name="Google Shape;8364;p69">
                  <a:extLst>
                    <a:ext uri="{FF2B5EF4-FFF2-40B4-BE49-F238E27FC236}">
                      <a16:creationId xmlns:a16="http://schemas.microsoft.com/office/drawing/2014/main" id="{F5D3386D-3970-9A30-B33F-0434CDAC3710}"/>
                    </a:ext>
                  </a:extLst>
                </p:cNvPr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13866" name="Google Shape;8365;p69">
                    <a:extLst>
                      <a:ext uri="{FF2B5EF4-FFF2-40B4-BE49-F238E27FC236}">
                        <a16:creationId xmlns:a16="http://schemas.microsoft.com/office/drawing/2014/main" id="{CF97D51D-4F58-4248-80B2-4176048E9434}"/>
                      </a:ext>
                    </a:extLst>
                  </p:cNvPr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67" name="Google Shape;8366;p69">
                    <a:extLst>
                      <a:ext uri="{FF2B5EF4-FFF2-40B4-BE49-F238E27FC236}">
                        <a16:creationId xmlns:a16="http://schemas.microsoft.com/office/drawing/2014/main" id="{5FF47741-109D-C4CA-1753-7EFDFC45DCA1}"/>
                      </a:ext>
                    </a:extLst>
                  </p:cNvPr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13836" name="Google Shape;8367;p69">
              <a:extLst>
                <a:ext uri="{FF2B5EF4-FFF2-40B4-BE49-F238E27FC236}">
                  <a16:creationId xmlns:a16="http://schemas.microsoft.com/office/drawing/2014/main" id="{EEAA2238-6A7A-FF1E-BA97-F6C1569DF2AF}"/>
                </a:ext>
              </a:extLst>
            </p:cNvPr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13837" name="Google Shape;8368;p69">
                <a:extLst>
                  <a:ext uri="{FF2B5EF4-FFF2-40B4-BE49-F238E27FC236}">
                    <a16:creationId xmlns:a16="http://schemas.microsoft.com/office/drawing/2014/main" id="{0ADE2144-8857-D61A-BDC9-0B10EBD6EA4D}"/>
                  </a:ext>
                </a:extLst>
              </p:cNvPr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13854" name="Google Shape;8369;p69">
                  <a:extLst>
                    <a:ext uri="{FF2B5EF4-FFF2-40B4-BE49-F238E27FC236}">
                      <a16:creationId xmlns:a16="http://schemas.microsoft.com/office/drawing/2014/main" id="{81085AB2-4DCD-14C8-B2AB-8C283E052D25}"/>
                    </a:ext>
                  </a:extLst>
                </p:cNvPr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13858" name="Google Shape;8370;p69">
                    <a:extLst>
                      <a:ext uri="{FF2B5EF4-FFF2-40B4-BE49-F238E27FC236}">
                        <a16:creationId xmlns:a16="http://schemas.microsoft.com/office/drawing/2014/main" id="{E04411FA-A92A-3B55-B9BD-737AACC22392}"/>
                      </a:ext>
                    </a:extLst>
                  </p:cNvPr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59" name="Google Shape;8371;p69">
                    <a:extLst>
                      <a:ext uri="{FF2B5EF4-FFF2-40B4-BE49-F238E27FC236}">
                        <a16:creationId xmlns:a16="http://schemas.microsoft.com/office/drawing/2014/main" id="{A0C747E7-17AA-96BF-5DE2-8DD82D928C5E}"/>
                      </a:ext>
                    </a:extLst>
                  </p:cNvPr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60" name="Google Shape;8372;p69">
                    <a:extLst>
                      <a:ext uri="{FF2B5EF4-FFF2-40B4-BE49-F238E27FC236}">
                        <a16:creationId xmlns:a16="http://schemas.microsoft.com/office/drawing/2014/main" id="{D5981E34-B210-6D07-C568-56D4BF06D630}"/>
                      </a:ext>
                    </a:extLst>
                  </p:cNvPr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3855" name="Google Shape;8373;p69">
                  <a:extLst>
                    <a:ext uri="{FF2B5EF4-FFF2-40B4-BE49-F238E27FC236}">
                      <a16:creationId xmlns:a16="http://schemas.microsoft.com/office/drawing/2014/main" id="{5690BA10-34E7-29A2-B4C7-79B13604A9B0}"/>
                    </a:ext>
                  </a:extLst>
                </p:cNvPr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13856" name="Google Shape;8374;p69">
                    <a:extLst>
                      <a:ext uri="{FF2B5EF4-FFF2-40B4-BE49-F238E27FC236}">
                        <a16:creationId xmlns:a16="http://schemas.microsoft.com/office/drawing/2014/main" id="{B6125BC4-FA1E-B9E9-389A-3FDC87FAC1A4}"/>
                      </a:ext>
                    </a:extLst>
                  </p:cNvPr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57" name="Google Shape;8375;p69">
                    <a:extLst>
                      <a:ext uri="{FF2B5EF4-FFF2-40B4-BE49-F238E27FC236}">
                        <a16:creationId xmlns:a16="http://schemas.microsoft.com/office/drawing/2014/main" id="{642BD237-2990-BF76-ED2D-F479BE81F4B6}"/>
                      </a:ext>
                    </a:extLst>
                  </p:cNvPr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3838" name="Google Shape;8376;p69">
                <a:extLst>
                  <a:ext uri="{FF2B5EF4-FFF2-40B4-BE49-F238E27FC236}">
                    <a16:creationId xmlns:a16="http://schemas.microsoft.com/office/drawing/2014/main" id="{A0EFF8B9-9633-481D-BD17-FE93AD717EF0}"/>
                  </a:ext>
                </a:extLst>
              </p:cNvPr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13847" name="Google Shape;8377;p69">
                  <a:extLst>
                    <a:ext uri="{FF2B5EF4-FFF2-40B4-BE49-F238E27FC236}">
                      <a16:creationId xmlns:a16="http://schemas.microsoft.com/office/drawing/2014/main" id="{50F84212-3869-7051-AEB9-54A3F3D8C2BF}"/>
                    </a:ext>
                  </a:extLst>
                </p:cNvPr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13851" name="Google Shape;8378;p69">
                    <a:extLst>
                      <a:ext uri="{FF2B5EF4-FFF2-40B4-BE49-F238E27FC236}">
                        <a16:creationId xmlns:a16="http://schemas.microsoft.com/office/drawing/2014/main" id="{F2B00884-9B0D-E814-B09C-291D493E3E27}"/>
                      </a:ext>
                    </a:extLst>
                  </p:cNvPr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52" name="Google Shape;8379;p69">
                    <a:extLst>
                      <a:ext uri="{FF2B5EF4-FFF2-40B4-BE49-F238E27FC236}">
                        <a16:creationId xmlns:a16="http://schemas.microsoft.com/office/drawing/2014/main" id="{91B40F94-36B5-6428-4E8E-EED07372269A}"/>
                      </a:ext>
                    </a:extLst>
                  </p:cNvPr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53" name="Google Shape;8380;p69">
                    <a:extLst>
                      <a:ext uri="{FF2B5EF4-FFF2-40B4-BE49-F238E27FC236}">
                        <a16:creationId xmlns:a16="http://schemas.microsoft.com/office/drawing/2014/main" id="{0DCAB1DE-7270-DF0B-49A1-B8329A544C71}"/>
                      </a:ext>
                    </a:extLst>
                  </p:cNvPr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3848" name="Google Shape;8381;p69">
                  <a:extLst>
                    <a:ext uri="{FF2B5EF4-FFF2-40B4-BE49-F238E27FC236}">
                      <a16:creationId xmlns:a16="http://schemas.microsoft.com/office/drawing/2014/main" id="{E15B1F2C-5782-BD17-C4A5-BD7487EF970A}"/>
                    </a:ext>
                  </a:extLst>
                </p:cNvPr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13849" name="Google Shape;8382;p69">
                    <a:extLst>
                      <a:ext uri="{FF2B5EF4-FFF2-40B4-BE49-F238E27FC236}">
                        <a16:creationId xmlns:a16="http://schemas.microsoft.com/office/drawing/2014/main" id="{E90B0843-1320-460E-6054-72AE212A1DE1}"/>
                      </a:ext>
                    </a:extLst>
                  </p:cNvPr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50" name="Google Shape;8383;p69">
                    <a:extLst>
                      <a:ext uri="{FF2B5EF4-FFF2-40B4-BE49-F238E27FC236}">
                        <a16:creationId xmlns:a16="http://schemas.microsoft.com/office/drawing/2014/main" id="{640F3DEC-9047-8644-105F-36120F587ECA}"/>
                      </a:ext>
                    </a:extLst>
                  </p:cNvPr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3839" name="Google Shape;8384;p69">
                <a:extLst>
                  <a:ext uri="{FF2B5EF4-FFF2-40B4-BE49-F238E27FC236}">
                    <a16:creationId xmlns:a16="http://schemas.microsoft.com/office/drawing/2014/main" id="{907A4C63-CFC9-3C3B-BA53-2E754A023E70}"/>
                  </a:ext>
                </a:extLst>
              </p:cNvPr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13840" name="Google Shape;8385;p69">
                  <a:extLst>
                    <a:ext uri="{FF2B5EF4-FFF2-40B4-BE49-F238E27FC236}">
                      <a16:creationId xmlns:a16="http://schemas.microsoft.com/office/drawing/2014/main" id="{7EC92E02-0179-D92C-A525-FF71FD0987E9}"/>
                    </a:ext>
                  </a:extLst>
                </p:cNvPr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13844" name="Google Shape;8386;p69">
                    <a:extLst>
                      <a:ext uri="{FF2B5EF4-FFF2-40B4-BE49-F238E27FC236}">
                        <a16:creationId xmlns:a16="http://schemas.microsoft.com/office/drawing/2014/main" id="{FE8DC63E-8D71-5FD9-13AD-6938D2B341D1}"/>
                      </a:ext>
                    </a:extLst>
                  </p:cNvPr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45" name="Google Shape;8387;p69">
                    <a:extLst>
                      <a:ext uri="{FF2B5EF4-FFF2-40B4-BE49-F238E27FC236}">
                        <a16:creationId xmlns:a16="http://schemas.microsoft.com/office/drawing/2014/main" id="{E14316D5-B3E9-258F-9B98-197B078727BD}"/>
                      </a:ext>
                    </a:extLst>
                  </p:cNvPr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46" name="Google Shape;8388;p69">
                    <a:extLst>
                      <a:ext uri="{FF2B5EF4-FFF2-40B4-BE49-F238E27FC236}">
                        <a16:creationId xmlns:a16="http://schemas.microsoft.com/office/drawing/2014/main" id="{70540868-939E-5320-2DEA-6E934B46273F}"/>
                      </a:ext>
                    </a:extLst>
                  </p:cNvPr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3841" name="Google Shape;8389;p69">
                  <a:extLst>
                    <a:ext uri="{FF2B5EF4-FFF2-40B4-BE49-F238E27FC236}">
                      <a16:creationId xmlns:a16="http://schemas.microsoft.com/office/drawing/2014/main" id="{C41185C6-1DE1-EC6D-270B-50601BCC2D5F}"/>
                    </a:ext>
                  </a:extLst>
                </p:cNvPr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13842" name="Google Shape;8390;p69">
                    <a:extLst>
                      <a:ext uri="{FF2B5EF4-FFF2-40B4-BE49-F238E27FC236}">
                        <a16:creationId xmlns:a16="http://schemas.microsoft.com/office/drawing/2014/main" id="{2B51C989-D27E-8B3C-B154-434016AB3FB0}"/>
                      </a:ext>
                    </a:extLst>
                  </p:cNvPr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chemeClr val="tx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43" name="Google Shape;8391;p69">
                    <a:extLst>
                      <a:ext uri="{FF2B5EF4-FFF2-40B4-BE49-F238E27FC236}">
                        <a16:creationId xmlns:a16="http://schemas.microsoft.com/office/drawing/2014/main" id="{232347F9-B292-1A77-B9DF-D5EC5D64300D}"/>
                      </a:ext>
                    </a:extLst>
                  </p:cNvPr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solidFill>
                      <a:schemeClr val="tx1"/>
                    </a:solidFill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</p:spTree>
    <p:extLst>
      <p:ext uri="{BB962C8B-B14F-4D97-AF65-F5344CB8AC3E}">
        <p14:creationId xmlns:p14="http://schemas.microsoft.com/office/powerpoint/2010/main" val="4934986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24" name="Google Shape;8559;p71">
            <a:extLst>
              <a:ext uri="{FF2B5EF4-FFF2-40B4-BE49-F238E27FC236}">
                <a16:creationId xmlns:a16="http://schemas.microsoft.com/office/drawing/2014/main" id="{608BD6C8-3F23-C64C-2D69-C368379251FF}"/>
              </a:ext>
            </a:extLst>
          </p:cNvPr>
          <p:cNvGrpSpPr/>
          <p:nvPr/>
        </p:nvGrpSpPr>
        <p:grpSpPr>
          <a:xfrm>
            <a:off x="4796684" y="970941"/>
            <a:ext cx="745431" cy="718863"/>
            <a:chOff x="4249973" y="1201875"/>
            <a:chExt cx="1958568" cy="1888762"/>
          </a:xfrm>
        </p:grpSpPr>
        <p:sp>
          <p:nvSpPr>
            <p:cNvPr id="7725" name="Google Shape;8560;p71">
              <a:extLst>
                <a:ext uri="{FF2B5EF4-FFF2-40B4-BE49-F238E27FC236}">
                  <a16:creationId xmlns:a16="http://schemas.microsoft.com/office/drawing/2014/main" id="{F4069265-6BA3-6B4E-2F75-CABE50FA9072}"/>
                </a:ext>
              </a:extLst>
            </p:cNvPr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26" name="Google Shape;8561;p71">
              <a:extLst>
                <a:ext uri="{FF2B5EF4-FFF2-40B4-BE49-F238E27FC236}">
                  <a16:creationId xmlns:a16="http://schemas.microsoft.com/office/drawing/2014/main" id="{4694411E-18F8-E204-1F49-145A20C5F765}"/>
                </a:ext>
              </a:extLst>
            </p:cNvPr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7739" name="Google Shape;8562;p71">
                <a:extLst>
                  <a:ext uri="{FF2B5EF4-FFF2-40B4-BE49-F238E27FC236}">
                    <a16:creationId xmlns:a16="http://schemas.microsoft.com/office/drawing/2014/main" id="{8D5C683C-986C-9D3D-8A37-C88B850F6FF8}"/>
                  </a:ext>
                </a:extLst>
              </p:cNvPr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740" name="Google Shape;8563;p71">
                <a:extLst>
                  <a:ext uri="{FF2B5EF4-FFF2-40B4-BE49-F238E27FC236}">
                    <a16:creationId xmlns:a16="http://schemas.microsoft.com/office/drawing/2014/main" id="{24D3BB7A-2418-99CF-17E6-AE7F3C45E7DB}"/>
                  </a:ext>
                </a:extLst>
              </p:cNvPr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27" name="Google Shape;8564;p71">
              <a:extLst>
                <a:ext uri="{FF2B5EF4-FFF2-40B4-BE49-F238E27FC236}">
                  <a16:creationId xmlns:a16="http://schemas.microsoft.com/office/drawing/2014/main" id="{401ED80C-76AD-E7ED-9737-E981A7D23CF7}"/>
                </a:ext>
              </a:extLst>
            </p:cNvPr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7737" name="Google Shape;8565;p71">
                <a:extLst>
                  <a:ext uri="{FF2B5EF4-FFF2-40B4-BE49-F238E27FC236}">
                    <a16:creationId xmlns:a16="http://schemas.microsoft.com/office/drawing/2014/main" id="{726722DA-DF57-FFF0-8681-FCD7ADFDC491}"/>
                  </a:ext>
                </a:extLst>
              </p:cNvPr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738" name="Google Shape;8566;p71">
                <a:extLst>
                  <a:ext uri="{FF2B5EF4-FFF2-40B4-BE49-F238E27FC236}">
                    <a16:creationId xmlns:a16="http://schemas.microsoft.com/office/drawing/2014/main" id="{B56BF5E2-F0FB-0939-09B3-618AD5063BC9}"/>
                  </a:ext>
                </a:extLst>
              </p:cNvPr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28" name="Google Shape;8567;p71">
              <a:extLst>
                <a:ext uri="{FF2B5EF4-FFF2-40B4-BE49-F238E27FC236}">
                  <a16:creationId xmlns:a16="http://schemas.microsoft.com/office/drawing/2014/main" id="{9E2C0BA5-6228-5944-04E1-87659682A3B6}"/>
                </a:ext>
              </a:extLst>
            </p:cNvPr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7735" name="Google Shape;8568;p71">
                <a:extLst>
                  <a:ext uri="{FF2B5EF4-FFF2-40B4-BE49-F238E27FC236}">
                    <a16:creationId xmlns:a16="http://schemas.microsoft.com/office/drawing/2014/main" id="{A135DCEA-5FF4-061E-C96C-00BD30CD0E4D}"/>
                  </a:ext>
                </a:extLst>
              </p:cNvPr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736" name="Google Shape;8569;p71">
                <a:extLst>
                  <a:ext uri="{FF2B5EF4-FFF2-40B4-BE49-F238E27FC236}">
                    <a16:creationId xmlns:a16="http://schemas.microsoft.com/office/drawing/2014/main" id="{6C9427A1-1D3E-184D-ECBB-4172349225DF}"/>
                  </a:ext>
                </a:extLst>
              </p:cNvPr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29" name="Google Shape;8570;p71">
              <a:extLst>
                <a:ext uri="{FF2B5EF4-FFF2-40B4-BE49-F238E27FC236}">
                  <a16:creationId xmlns:a16="http://schemas.microsoft.com/office/drawing/2014/main" id="{82A3D7D8-5198-B405-8AB1-67F9B9771DB0}"/>
                </a:ext>
              </a:extLst>
            </p:cNvPr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7733" name="Google Shape;8571;p71">
                <a:extLst>
                  <a:ext uri="{FF2B5EF4-FFF2-40B4-BE49-F238E27FC236}">
                    <a16:creationId xmlns:a16="http://schemas.microsoft.com/office/drawing/2014/main" id="{AE00450A-8DE3-6979-7B08-6915881B93DA}"/>
                  </a:ext>
                </a:extLst>
              </p:cNvPr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734" name="Google Shape;8572;p71">
                <a:extLst>
                  <a:ext uri="{FF2B5EF4-FFF2-40B4-BE49-F238E27FC236}">
                    <a16:creationId xmlns:a16="http://schemas.microsoft.com/office/drawing/2014/main" id="{36E90757-F0CB-E655-8C26-7D72B52764F7}"/>
                  </a:ext>
                </a:extLst>
              </p:cNvPr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30" name="Google Shape;8573;p71">
              <a:extLst>
                <a:ext uri="{FF2B5EF4-FFF2-40B4-BE49-F238E27FC236}">
                  <a16:creationId xmlns:a16="http://schemas.microsoft.com/office/drawing/2014/main" id="{EF45B9DE-73BC-75B7-43DB-A1FE41F6B078}"/>
                </a:ext>
              </a:extLst>
            </p:cNvPr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7731" name="Google Shape;8574;p71">
                <a:extLst>
                  <a:ext uri="{FF2B5EF4-FFF2-40B4-BE49-F238E27FC236}">
                    <a16:creationId xmlns:a16="http://schemas.microsoft.com/office/drawing/2014/main" id="{F69156D1-189D-18A2-F58E-5A0ED094C6F4}"/>
                  </a:ext>
                </a:extLst>
              </p:cNvPr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7732" name="Google Shape;8575;p71">
                <a:extLst>
                  <a:ext uri="{FF2B5EF4-FFF2-40B4-BE49-F238E27FC236}">
                    <a16:creationId xmlns:a16="http://schemas.microsoft.com/office/drawing/2014/main" id="{306F7EA3-8027-0025-2787-63E32CB1E6A1}"/>
                  </a:ext>
                </a:extLst>
              </p:cNvPr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741" name="Google Shape;8576;p71">
            <a:extLst>
              <a:ext uri="{FF2B5EF4-FFF2-40B4-BE49-F238E27FC236}">
                <a16:creationId xmlns:a16="http://schemas.microsoft.com/office/drawing/2014/main" id="{4319D1AF-BB03-C800-FDD9-9C390E3010AE}"/>
              </a:ext>
            </a:extLst>
          </p:cNvPr>
          <p:cNvGrpSpPr/>
          <p:nvPr/>
        </p:nvGrpSpPr>
        <p:grpSpPr>
          <a:xfrm>
            <a:off x="713057" y="1849390"/>
            <a:ext cx="761767" cy="729896"/>
            <a:chOff x="2657744" y="2337745"/>
            <a:chExt cx="832987" cy="798137"/>
          </a:xfrm>
        </p:grpSpPr>
        <p:sp>
          <p:nvSpPr>
            <p:cNvPr id="7742" name="Google Shape;8577;p71">
              <a:extLst>
                <a:ext uri="{FF2B5EF4-FFF2-40B4-BE49-F238E27FC236}">
                  <a16:creationId xmlns:a16="http://schemas.microsoft.com/office/drawing/2014/main" id="{B1E31B24-4160-1994-C58F-64C42A0F96AF}"/>
                </a:ext>
              </a:extLst>
            </p:cNvPr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8578;p71">
              <a:extLst>
                <a:ext uri="{FF2B5EF4-FFF2-40B4-BE49-F238E27FC236}">
                  <a16:creationId xmlns:a16="http://schemas.microsoft.com/office/drawing/2014/main" id="{5F266A17-2F0E-8AF4-3509-A2A233C2A2AC}"/>
                </a:ext>
              </a:extLst>
            </p:cNvPr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8579;p71">
              <a:extLst>
                <a:ext uri="{FF2B5EF4-FFF2-40B4-BE49-F238E27FC236}">
                  <a16:creationId xmlns:a16="http://schemas.microsoft.com/office/drawing/2014/main" id="{6D8814EE-3C07-82BB-B7FD-AF0F76A8A280}"/>
                </a:ext>
              </a:extLst>
            </p:cNvPr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8580;p71">
              <a:extLst>
                <a:ext uri="{FF2B5EF4-FFF2-40B4-BE49-F238E27FC236}">
                  <a16:creationId xmlns:a16="http://schemas.microsoft.com/office/drawing/2014/main" id="{B472E5F0-FD0C-648C-7C9B-B5A02226BC69}"/>
                </a:ext>
              </a:extLst>
            </p:cNvPr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8581;p71">
              <a:extLst>
                <a:ext uri="{FF2B5EF4-FFF2-40B4-BE49-F238E27FC236}">
                  <a16:creationId xmlns:a16="http://schemas.microsoft.com/office/drawing/2014/main" id="{1C8A4102-DDA8-DE82-56A4-86FCCC1B61BC}"/>
                </a:ext>
              </a:extLst>
            </p:cNvPr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8582;p71">
              <a:extLst>
                <a:ext uri="{FF2B5EF4-FFF2-40B4-BE49-F238E27FC236}">
                  <a16:creationId xmlns:a16="http://schemas.microsoft.com/office/drawing/2014/main" id="{D4595E3E-B88C-4B1F-D22B-78BF28C1FBD3}"/>
                </a:ext>
              </a:extLst>
            </p:cNvPr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2" name="Google Shape;8583;p71">
            <a:extLst>
              <a:ext uri="{FF2B5EF4-FFF2-40B4-BE49-F238E27FC236}">
                <a16:creationId xmlns:a16="http://schemas.microsoft.com/office/drawing/2014/main" id="{BD844620-5C7D-F43D-0092-BB5CEDDCE190}"/>
              </a:ext>
            </a:extLst>
          </p:cNvPr>
          <p:cNvGrpSpPr/>
          <p:nvPr/>
        </p:nvGrpSpPr>
        <p:grpSpPr>
          <a:xfrm>
            <a:off x="3224022" y="1852597"/>
            <a:ext cx="685569" cy="723586"/>
            <a:chOff x="3398134" y="2057755"/>
            <a:chExt cx="704087" cy="743130"/>
          </a:xfrm>
        </p:grpSpPr>
        <p:grpSp>
          <p:nvGrpSpPr>
            <p:cNvPr id="13893" name="Google Shape;8584;p71">
              <a:extLst>
                <a:ext uri="{FF2B5EF4-FFF2-40B4-BE49-F238E27FC236}">
                  <a16:creationId xmlns:a16="http://schemas.microsoft.com/office/drawing/2014/main" id="{63420515-8BA5-7970-3398-4209A1EA1BFC}"/>
                </a:ext>
              </a:extLst>
            </p:cNvPr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13906" name="Google Shape;8585;p71">
                <a:extLst>
                  <a:ext uri="{FF2B5EF4-FFF2-40B4-BE49-F238E27FC236}">
                    <a16:creationId xmlns:a16="http://schemas.microsoft.com/office/drawing/2014/main" id="{76C16591-932D-1566-1530-4B5AC5DE4E73}"/>
                  </a:ext>
                </a:extLst>
              </p:cNvPr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3907" name="Google Shape;8586;p71">
                <a:extLst>
                  <a:ext uri="{FF2B5EF4-FFF2-40B4-BE49-F238E27FC236}">
                    <a16:creationId xmlns:a16="http://schemas.microsoft.com/office/drawing/2014/main" id="{8CD0C5FA-91F2-CE77-FCE9-038F5CF4C7C0}"/>
                  </a:ext>
                </a:extLst>
              </p:cNvPr>
              <p:cNvCxnSpPr>
                <a:stCxn id="13906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3894" name="Google Shape;8587;p71">
              <a:extLst>
                <a:ext uri="{FF2B5EF4-FFF2-40B4-BE49-F238E27FC236}">
                  <a16:creationId xmlns:a16="http://schemas.microsoft.com/office/drawing/2014/main" id="{17BAE712-880F-078C-350E-6D2531B44C4E}"/>
                </a:ext>
              </a:extLst>
            </p:cNvPr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13904" name="Google Shape;8588;p71">
                <a:extLst>
                  <a:ext uri="{FF2B5EF4-FFF2-40B4-BE49-F238E27FC236}">
                    <a16:creationId xmlns:a16="http://schemas.microsoft.com/office/drawing/2014/main" id="{E5AD568D-73E5-EB31-EC48-3C4672EF740A}"/>
                  </a:ext>
                </a:extLst>
              </p:cNvPr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3905" name="Google Shape;8589;p71">
                <a:extLst>
                  <a:ext uri="{FF2B5EF4-FFF2-40B4-BE49-F238E27FC236}">
                    <a16:creationId xmlns:a16="http://schemas.microsoft.com/office/drawing/2014/main" id="{D92C779F-C4D6-1321-3FBE-CFA61FBBD47D}"/>
                  </a:ext>
                </a:extLst>
              </p:cNvPr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3895" name="Google Shape;8590;p71">
              <a:extLst>
                <a:ext uri="{FF2B5EF4-FFF2-40B4-BE49-F238E27FC236}">
                  <a16:creationId xmlns:a16="http://schemas.microsoft.com/office/drawing/2014/main" id="{49979DD9-ACCA-49F1-FFD8-2C9E9D1C4DC6}"/>
                </a:ext>
              </a:extLst>
            </p:cNvPr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13902" name="Google Shape;8591;p71">
                <a:extLst>
                  <a:ext uri="{FF2B5EF4-FFF2-40B4-BE49-F238E27FC236}">
                    <a16:creationId xmlns:a16="http://schemas.microsoft.com/office/drawing/2014/main" id="{31BCC6A3-D4DA-F04A-C74A-2126DF45A30D}"/>
                  </a:ext>
                </a:extLst>
              </p:cNvPr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3903" name="Google Shape;8592;p71">
                <a:extLst>
                  <a:ext uri="{FF2B5EF4-FFF2-40B4-BE49-F238E27FC236}">
                    <a16:creationId xmlns:a16="http://schemas.microsoft.com/office/drawing/2014/main" id="{2C80F9FA-2313-D737-57EF-6CB2EE293899}"/>
                  </a:ext>
                </a:extLst>
              </p:cNvPr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3896" name="Google Shape;8593;p71">
              <a:extLst>
                <a:ext uri="{FF2B5EF4-FFF2-40B4-BE49-F238E27FC236}">
                  <a16:creationId xmlns:a16="http://schemas.microsoft.com/office/drawing/2014/main" id="{82CFA050-B3A5-B59A-5582-26E7DD897835}"/>
                </a:ext>
              </a:extLst>
            </p:cNvPr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13900" name="Google Shape;8594;p71">
                <a:extLst>
                  <a:ext uri="{FF2B5EF4-FFF2-40B4-BE49-F238E27FC236}">
                    <a16:creationId xmlns:a16="http://schemas.microsoft.com/office/drawing/2014/main" id="{1C0D5F61-DCE0-FD5F-C0B2-6E499DDF0C3F}"/>
                  </a:ext>
                </a:extLst>
              </p:cNvPr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3901" name="Google Shape;8595;p71">
                <a:extLst>
                  <a:ext uri="{FF2B5EF4-FFF2-40B4-BE49-F238E27FC236}">
                    <a16:creationId xmlns:a16="http://schemas.microsoft.com/office/drawing/2014/main" id="{CD374C7D-969A-28BA-9555-7657305276AD}"/>
                  </a:ext>
                </a:extLst>
              </p:cNvPr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3897" name="Google Shape;8596;p71">
              <a:extLst>
                <a:ext uri="{FF2B5EF4-FFF2-40B4-BE49-F238E27FC236}">
                  <a16:creationId xmlns:a16="http://schemas.microsoft.com/office/drawing/2014/main" id="{DDF9BEC1-6508-2361-DF85-1AD1ABDD5407}"/>
                </a:ext>
              </a:extLst>
            </p:cNvPr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13898" name="Google Shape;8597;p71">
                <a:extLst>
                  <a:ext uri="{FF2B5EF4-FFF2-40B4-BE49-F238E27FC236}">
                    <a16:creationId xmlns:a16="http://schemas.microsoft.com/office/drawing/2014/main" id="{6F41DC2F-5534-7CCD-B2FC-5CD329E99B85}"/>
                  </a:ext>
                </a:extLst>
              </p:cNvPr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13899" name="Google Shape;8598;p71">
                <a:extLst>
                  <a:ext uri="{FF2B5EF4-FFF2-40B4-BE49-F238E27FC236}">
                    <a16:creationId xmlns:a16="http://schemas.microsoft.com/office/drawing/2014/main" id="{0FB4A1A3-49E8-E31F-B382-F13A0F9176F1}"/>
                  </a:ext>
                </a:extLst>
              </p:cNvPr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3908" name="Google Shape;8599;p71">
            <a:extLst>
              <a:ext uri="{FF2B5EF4-FFF2-40B4-BE49-F238E27FC236}">
                <a16:creationId xmlns:a16="http://schemas.microsoft.com/office/drawing/2014/main" id="{86A801AE-757D-80C3-F1C3-7920736405A1}"/>
              </a:ext>
            </a:extLst>
          </p:cNvPr>
          <p:cNvGrpSpPr/>
          <p:nvPr/>
        </p:nvGrpSpPr>
        <p:grpSpPr>
          <a:xfrm>
            <a:off x="4899244" y="1859292"/>
            <a:ext cx="710153" cy="710153"/>
            <a:chOff x="5007123" y="2079403"/>
            <a:chExt cx="687600" cy="687600"/>
          </a:xfrm>
        </p:grpSpPr>
        <p:sp>
          <p:nvSpPr>
            <p:cNvPr id="13909" name="Google Shape;8600;p71">
              <a:extLst>
                <a:ext uri="{FF2B5EF4-FFF2-40B4-BE49-F238E27FC236}">
                  <a16:creationId xmlns:a16="http://schemas.microsoft.com/office/drawing/2014/main" id="{B5480C0E-A814-A5B7-FDBD-D7E8FC29E812}"/>
                </a:ext>
              </a:extLst>
            </p:cNvPr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8601;p71">
              <a:extLst>
                <a:ext uri="{FF2B5EF4-FFF2-40B4-BE49-F238E27FC236}">
                  <a16:creationId xmlns:a16="http://schemas.microsoft.com/office/drawing/2014/main" id="{2027B98D-2D16-0BE9-CBCD-2B8FE422F47B}"/>
                </a:ext>
              </a:extLst>
            </p:cNvPr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8602;p71">
              <a:extLst>
                <a:ext uri="{FF2B5EF4-FFF2-40B4-BE49-F238E27FC236}">
                  <a16:creationId xmlns:a16="http://schemas.microsoft.com/office/drawing/2014/main" id="{211DA5F8-A0CC-2AA5-BEE0-D90EE4A54671}"/>
                </a:ext>
              </a:extLst>
            </p:cNvPr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8603;p71">
              <a:extLst>
                <a:ext uri="{FF2B5EF4-FFF2-40B4-BE49-F238E27FC236}">
                  <a16:creationId xmlns:a16="http://schemas.microsoft.com/office/drawing/2014/main" id="{02B899B9-ED21-3FB8-214E-AB906DDF2DC7}"/>
                </a:ext>
              </a:extLst>
            </p:cNvPr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13" name="Google Shape;8604;p71">
            <a:extLst>
              <a:ext uri="{FF2B5EF4-FFF2-40B4-BE49-F238E27FC236}">
                <a16:creationId xmlns:a16="http://schemas.microsoft.com/office/drawing/2014/main" id="{37D932EF-7D21-9AF0-897D-6A105ADD2319}"/>
              </a:ext>
            </a:extLst>
          </p:cNvPr>
          <p:cNvGrpSpPr/>
          <p:nvPr/>
        </p:nvGrpSpPr>
        <p:grpSpPr>
          <a:xfrm>
            <a:off x="5708681" y="1853799"/>
            <a:ext cx="720998" cy="721183"/>
            <a:chOff x="5797446" y="2063053"/>
            <a:chExt cx="698100" cy="698280"/>
          </a:xfrm>
        </p:grpSpPr>
        <p:sp>
          <p:nvSpPr>
            <p:cNvPr id="13914" name="Google Shape;8605;p71">
              <a:extLst>
                <a:ext uri="{FF2B5EF4-FFF2-40B4-BE49-F238E27FC236}">
                  <a16:creationId xmlns:a16="http://schemas.microsoft.com/office/drawing/2014/main" id="{55AB531B-01D7-2AB6-4688-975E1C9EF08F}"/>
                </a:ext>
              </a:extLst>
            </p:cNvPr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8606;p71">
              <a:extLst>
                <a:ext uri="{FF2B5EF4-FFF2-40B4-BE49-F238E27FC236}">
                  <a16:creationId xmlns:a16="http://schemas.microsoft.com/office/drawing/2014/main" id="{59CFB863-B3BE-56ED-9844-766DD2767751}"/>
                </a:ext>
              </a:extLst>
            </p:cNvPr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8607;p71">
              <a:extLst>
                <a:ext uri="{FF2B5EF4-FFF2-40B4-BE49-F238E27FC236}">
                  <a16:creationId xmlns:a16="http://schemas.microsoft.com/office/drawing/2014/main" id="{874C2684-BC23-72BF-7AED-52FB52A4DFA3}"/>
                </a:ext>
              </a:extLst>
            </p:cNvPr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8608;p71">
              <a:extLst>
                <a:ext uri="{FF2B5EF4-FFF2-40B4-BE49-F238E27FC236}">
                  <a16:creationId xmlns:a16="http://schemas.microsoft.com/office/drawing/2014/main" id="{50034BCE-A671-7B5F-E14C-546B3F06BA9A}"/>
                </a:ext>
              </a:extLst>
            </p:cNvPr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18" name="Google Shape;8609;p71">
            <a:extLst>
              <a:ext uri="{FF2B5EF4-FFF2-40B4-BE49-F238E27FC236}">
                <a16:creationId xmlns:a16="http://schemas.microsoft.com/office/drawing/2014/main" id="{6F4E184D-66CE-F531-F8E5-717B196A2BC6}"/>
              </a:ext>
            </a:extLst>
          </p:cNvPr>
          <p:cNvGrpSpPr/>
          <p:nvPr/>
        </p:nvGrpSpPr>
        <p:grpSpPr>
          <a:xfrm>
            <a:off x="8153828" y="3499404"/>
            <a:ext cx="280585" cy="673164"/>
            <a:chOff x="8075075" y="3754290"/>
            <a:chExt cx="255612" cy="613194"/>
          </a:xfrm>
        </p:grpSpPr>
        <p:grpSp>
          <p:nvGrpSpPr>
            <p:cNvPr id="13919" name="Google Shape;8610;p71">
              <a:extLst>
                <a:ext uri="{FF2B5EF4-FFF2-40B4-BE49-F238E27FC236}">
                  <a16:creationId xmlns:a16="http://schemas.microsoft.com/office/drawing/2014/main" id="{A0B65B95-173B-449F-CB88-C5F4AA23E7F0}"/>
                </a:ext>
              </a:extLst>
            </p:cNvPr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13921" name="Google Shape;8611;p71">
                <a:extLst>
                  <a:ext uri="{FF2B5EF4-FFF2-40B4-BE49-F238E27FC236}">
                    <a16:creationId xmlns:a16="http://schemas.microsoft.com/office/drawing/2014/main" id="{522041CD-CC47-6592-03BC-C9A9BD7A55D6}"/>
                  </a:ext>
                </a:extLst>
              </p:cNvPr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2" name="Google Shape;8612;p71">
                <a:extLst>
                  <a:ext uri="{FF2B5EF4-FFF2-40B4-BE49-F238E27FC236}">
                    <a16:creationId xmlns:a16="http://schemas.microsoft.com/office/drawing/2014/main" id="{46C54E2B-6291-B3FC-33EC-578A1C6474B8}"/>
                  </a:ext>
                </a:extLst>
              </p:cNvPr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920" name="Google Shape;8613;p71">
              <a:extLst>
                <a:ext uri="{FF2B5EF4-FFF2-40B4-BE49-F238E27FC236}">
                  <a16:creationId xmlns:a16="http://schemas.microsoft.com/office/drawing/2014/main" id="{8F5D4B52-6567-6487-DDE5-3EB09CB57462}"/>
                </a:ext>
              </a:extLst>
            </p:cNvPr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23" name="Google Shape;8614;p71">
            <a:extLst>
              <a:ext uri="{FF2B5EF4-FFF2-40B4-BE49-F238E27FC236}">
                <a16:creationId xmlns:a16="http://schemas.microsoft.com/office/drawing/2014/main" id="{33871699-8DE2-E7C1-C928-C16D626C383F}"/>
              </a:ext>
            </a:extLst>
          </p:cNvPr>
          <p:cNvGrpSpPr/>
          <p:nvPr/>
        </p:nvGrpSpPr>
        <p:grpSpPr>
          <a:xfrm>
            <a:off x="5270887" y="3488200"/>
            <a:ext cx="470352" cy="683745"/>
            <a:chOff x="1697726" y="3244179"/>
            <a:chExt cx="788124" cy="1146069"/>
          </a:xfrm>
        </p:grpSpPr>
        <p:sp>
          <p:nvSpPr>
            <p:cNvPr id="13924" name="Google Shape;8615;p71">
              <a:extLst>
                <a:ext uri="{FF2B5EF4-FFF2-40B4-BE49-F238E27FC236}">
                  <a16:creationId xmlns:a16="http://schemas.microsoft.com/office/drawing/2014/main" id="{B80FAB5B-D9A4-D781-E86F-A7E83137FAFA}"/>
                </a:ext>
              </a:extLst>
            </p:cNvPr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8616;p71">
              <a:extLst>
                <a:ext uri="{FF2B5EF4-FFF2-40B4-BE49-F238E27FC236}">
                  <a16:creationId xmlns:a16="http://schemas.microsoft.com/office/drawing/2014/main" id="{340DAA8E-664E-F415-2D3D-261CB6BD1037}"/>
                </a:ext>
              </a:extLst>
            </p:cNvPr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26" name="Google Shape;8617;p71">
            <a:extLst>
              <a:ext uri="{FF2B5EF4-FFF2-40B4-BE49-F238E27FC236}">
                <a16:creationId xmlns:a16="http://schemas.microsoft.com/office/drawing/2014/main" id="{902133B7-3918-F980-CDE2-6E942C2BFB5C}"/>
              </a:ext>
            </a:extLst>
          </p:cNvPr>
          <p:cNvSpPr/>
          <p:nvPr/>
        </p:nvSpPr>
        <p:spPr>
          <a:xfrm>
            <a:off x="8128351" y="34022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solidFill>
              <a:schemeClr val="tx1"/>
            </a:solidFill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27" name="Google Shape;8618;p71">
            <a:extLst>
              <a:ext uri="{FF2B5EF4-FFF2-40B4-BE49-F238E27FC236}">
                <a16:creationId xmlns:a16="http://schemas.microsoft.com/office/drawing/2014/main" id="{E83F1745-1EAA-7A1A-3026-E318968D26A7}"/>
              </a:ext>
            </a:extLst>
          </p:cNvPr>
          <p:cNvGrpSpPr/>
          <p:nvPr/>
        </p:nvGrpSpPr>
        <p:grpSpPr>
          <a:xfrm>
            <a:off x="5892037" y="3499402"/>
            <a:ext cx="293891" cy="293845"/>
            <a:chOff x="6134814" y="3754290"/>
            <a:chExt cx="293891" cy="293845"/>
          </a:xfrm>
        </p:grpSpPr>
        <p:sp>
          <p:nvSpPr>
            <p:cNvPr id="13928" name="Google Shape;8619;p71">
              <a:extLst>
                <a:ext uri="{FF2B5EF4-FFF2-40B4-BE49-F238E27FC236}">
                  <a16:creationId xmlns:a16="http://schemas.microsoft.com/office/drawing/2014/main" id="{1818E1F5-FCAA-6B3B-CFB9-ABC82A4EB746}"/>
                </a:ext>
              </a:extLst>
            </p:cNvPr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8620;p71">
              <a:extLst>
                <a:ext uri="{FF2B5EF4-FFF2-40B4-BE49-F238E27FC236}">
                  <a16:creationId xmlns:a16="http://schemas.microsoft.com/office/drawing/2014/main" id="{946E318B-8C0D-CF83-6694-AA57E95B3A0B}"/>
                </a:ext>
              </a:extLst>
            </p:cNvPr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30" name="Google Shape;8621;p71">
            <a:extLst>
              <a:ext uri="{FF2B5EF4-FFF2-40B4-BE49-F238E27FC236}">
                <a16:creationId xmlns:a16="http://schemas.microsoft.com/office/drawing/2014/main" id="{1834FC44-51F1-45E5-D761-410EC0B0B8B6}"/>
              </a:ext>
            </a:extLst>
          </p:cNvPr>
          <p:cNvGrpSpPr/>
          <p:nvPr/>
        </p:nvGrpSpPr>
        <p:grpSpPr>
          <a:xfrm>
            <a:off x="5892037" y="3878074"/>
            <a:ext cx="293891" cy="293891"/>
            <a:chOff x="6134814" y="4086186"/>
            <a:chExt cx="293891" cy="293891"/>
          </a:xfrm>
        </p:grpSpPr>
        <p:sp>
          <p:nvSpPr>
            <p:cNvPr id="13931" name="Google Shape;8622;p71">
              <a:extLst>
                <a:ext uri="{FF2B5EF4-FFF2-40B4-BE49-F238E27FC236}">
                  <a16:creationId xmlns:a16="http://schemas.microsoft.com/office/drawing/2014/main" id="{92F42F69-7475-CDE7-DB73-C3E4E0090B60}"/>
                </a:ext>
              </a:extLst>
            </p:cNvPr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8623;p71">
              <a:extLst>
                <a:ext uri="{FF2B5EF4-FFF2-40B4-BE49-F238E27FC236}">
                  <a16:creationId xmlns:a16="http://schemas.microsoft.com/office/drawing/2014/main" id="{DDE711FC-89ED-688A-FA80-2A73BFCBDD08}"/>
                </a:ext>
              </a:extLst>
            </p:cNvPr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33" name="Google Shape;8624;p71">
            <a:extLst>
              <a:ext uri="{FF2B5EF4-FFF2-40B4-BE49-F238E27FC236}">
                <a16:creationId xmlns:a16="http://schemas.microsoft.com/office/drawing/2014/main" id="{A648EB99-68A3-D231-3215-48BDA9F05AC5}"/>
              </a:ext>
            </a:extLst>
          </p:cNvPr>
          <p:cNvSpPr/>
          <p:nvPr/>
        </p:nvSpPr>
        <p:spPr>
          <a:xfrm>
            <a:off x="6930464" y="3498600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34" name="Google Shape;8625;p71">
            <a:extLst>
              <a:ext uri="{FF2B5EF4-FFF2-40B4-BE49-F238E27FC236}">
                <a16:creationId xmlns:a16="http://schemas.microsoft.com/office/drawing/2014/main" id="{DB2934EB-CE93-E994-DC5B-5B3069A9A96D}"/>
              </a:ext>
            </a:extLst>
          </p:cNvPr>
          <p:cNvSpPr/>
          <p:nvPr/>
        </p:nvSpPr>
        <p:spPr>
          <a:xfrm rot="10800000">
            <a:off x="6336727" y="3496337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chemeClr val="tx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35" name="Google Shape;8626;p71">
            <a:extLst>
              <a:ext uri="{FF2B5EF4-FFF2-40B4-BE49-F238E27FC236}">
                <a16:creationId xmlns:a16="http://schemas.microsoft.com/office/drawing/2014/main" id="{072B0334-FCFA-1383-3181-B8DE26BAE02E}"/>
              </a:ext>
            </a:extLst>
          </p:cNvPr>
          <p:cNvGrpSpPr/>
          <p:nvPr/>
        </p:nvGrpSpPr>
        <p:grpSpPr>
          <a:xfrm>
            <a:off x="7817013" y="2706766"/>
            <a:ext cx="622883" cy="621944"/>
            <a:chOff x="1187048" y="238125"/>
            <a:chExt cx="5256397" cy="5248476"/>
          </a:xfrm>
        </p:grpSpPr>
        <p:sp>
          <p:nvSpPr>
            <p:cNvPr id="13936" name="Google Shape;8627;p71">
              <a:extLst>
                <a:ext uri="{FF2B5EF4-FFF2-40B4-BE49-F238E27FC236}">
                  <a16:creationId xmlns:a16="http://schemas.microsoft.com/office/drawing/2014/main" id="{F15F9A0B-E53B-22FE-F5AD-35EF664740B3}"/>
                </a:ext>
              </a:extLst>
            </p:cNvPr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8628;p71">
              <a:extLst>
                <a:ext uri="{FF2B5EF4-FFF2-40B4-BE49-F238E27FC236}">
                  <a16:creationId xmlns:a16="http://schemas.microsoft.com/office/drawing/2014/main" id="{4951F68E-61EF-0C40-D232-B85B66BD5DF7}"/>
                </a:ext>
              </a:extLst>
            </p:cNvPr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8629;p71">
              <a:extLst>
                <a:ext uri="{FF2B5EF4-FFF2-40B4-BE49-F238E27FC236}">
                  <a16:creationId xmlns:a16="http://schemas.microsoft.com/office/drawing/2014/main" id="{DA64F05A-4058-B889-FFC0-79EB8D0D0D1D}"/>
                </a:ext>
              </a:extLst>
            </p:cNvPr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8630;p71">
              <a:extLst>
                <a:ext uri="{FF2B5EF4-FFF2-40B4-BE49-F238E27FC236}">
                  <a16:creationId xmlns:a16="http://schemas.microsoft.com/office/drawing/2014/main" id="{3626E764-B960-0191-3D25-46B5DD7B29A4}"/>
                </a:ext>
              </a:extLst>
            </p:cNvPr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40" name="Google Shape;8631;p71">
            <a:extLst>
              <a:ext uri="{FF2B5EF4-FFF2-40B4-BE49-F238E27FC236}">
                <a16:creationId xmlns:a16="http://schemas.microsoft.com/office/drawing/2014/main" id="{6D1B1A2B-E9D2-7ACA-9E9F-713828285C2C}"/>
              </a:ext>
            </a:extLst>
          </p:cNvPr>
          <p:cNvGrpSpPr/>
          <p:nvPr/>
        </p:nvGrpSpPr>
        <p:grpSpPr>
          <a:xfrm>
            <a:off x="2274118" y="2716375"/>
            <a:ext cx="1310987" cy="612407"/>
            <a:chOff x="238125" y="1188750"/>
            <a:chExt cx="7140450" cy="3335550"/>
          </a:xfrm>
        </p:grpSpPr>
        <p:sp>
          <p:nvSpPr>
            <p:cNvPr id="13941" name="Google Shape;8632;p71">
              <a:extLst>
                <a:ext uri="{FF2B5EF4-FFF2-40B4-BE49-F238E27FC236}">
                  <a16:creationId xmlns:a16="http://schemas.microsoft.com/office/drawing/2014/main" id="{5D128891-F830-9C41-A9D9-F699C795F37E}"/>
                </a:ext>
              </a:extLst>
            </p:cNvPr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8633;p71">
              <a:extLst>
                <a:ext uri="{FF2B5EF4-FFF2-40B4-BE49-F238E27FC236}">
                  <a16:creationId xmlns:a16="http://schemas.microsoft.com/office/drawing/2014/main" id="{C60FFEC2-FF25-0DDA-3F6A-EFCA285D1D76}"/>
                </a:ext>
              </a:extLst>
            </p:cNvPr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8634;p71">
              <a:extLst>
                <a:ext uri="{FF2B5EF4-FFF2-40B4-BE49-F238E27FC236}">
                  <a16:creationId xmlns:a16="http://schemas.microsoft.com/office/drawing/2014/main" id="{4ABB56E4-0748-54CE-4192-8C2EB884DEFA}"/>
                </a:ext>
              </a:extLst>
            </p:cNvPr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8635;p71">
              <a:extLst>
                <a:ext uri="{FF2B5EF4-FFF2-40B4-BE49-F238E27FC236}">
                  <a16:creationId xmlns:a16="http://schemas.microsoft.com/office/drawing/2014/main" id="{AC630DC5-785C-7B29-C8C6-54608BAF3C02}"/>
                </a:ext>
              </a:extLst>
            </p:cNvPr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8636;p71">
              <a:extLst>
                <a:ext uri="{FF2B5EF4-FFF2-40B4-BE49-F238E27FC236}">
                  <a16:creationId xmlns:a16="http://schemas.microsoft.com/office/drawing/2014/main" id="{43F0D953-B9CC-0495-94CD-EF9C7E0C8808}"/>
                </a:ext>
              </a:extLst>
            </p:cNvPr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46" name="Google Shape;8637;p71">
            <a:extLst>
              <a:ext uri="{FF2B5EF4-FFF2-40B4-BE49-F238E27FC236}">
                <a16:creationId xmlns:a16="http://schemas.microsoft.com/office/drawing/2014/main" id="{FC46738E-9F2C-DB13-074F-01F8D73EDD73}"/>
              </a:ext>
            </a:extLst>
          </p:cNvPr>
          <p:cNvGrpSpPr/>
          <p:nvPr/>
        </p:nvGrpSpPr>
        <p:grpSpPr>
          <a:xfrm>
            <a:off x="6599990" y="2706930"/>
            <a:ext cx="1110299" cy="621702"/>
            <a:chOff x="238125" y="1335475"/>
            <a:chExt cx="5418735" cy="3034175"/>
          </a:xfrm>
        </p:grpSpPr>
        <p:sp>
          <p:nvSpPr>
            <p:cNvPr id="13947" name="Google Shape;8638;p71">
              <a:extLst>
                <a:ext uri="{FF2B5EF4-FFF2-40B4-BE49-F238E27FC236}">
                  <a16:creationId xmlns:a16="http://schemas.microsoft.com/office/drawing/2014/main" id="{033A3390-3190-471C-B057-A64B9F0E2FDA}"/>
                </a:ext>
              </a:extLst>
            </p:cNvPr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8639;p71">
              <a:extLst>
                <a:ext uri="{FF2B5EF4-FFF2-40B4-BE49-F238E27FC236}">
                  <a16:creationId xmlns:a16="http://schemas.microsoft.com/office/drawing/2014/main" id="{40202C02-A5F1-2E9E-4717-CFABFF404269}"/>
                </a:ext>
              </a:extLst>
            </p:cNvPr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8640;p71">
              <a:extLst>
                <a:ext uri="{FF2B5EF4-FFF2-40B4-BE49-F238E27FC236}">
                  <a16:creationId xmlns:a16="http://schemas.microsoft.com/office/drawing/2014/main" id="{066F497B-C4C5-7C91-B64F-57FE4261DB86}"/>
                </a:ext>
              </a:extLst>
            </p:cNvPr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50" name="Google Shape;8641;p71">
            <a:extLst>
              <a:ext uri="{FF2B5EF4-FFF2-40B4-BE49-F238E27FC236}">
                <a16:creationId xmlns:a16="http://schemas.microsoft.com/office/drawing/2014/main" id="{4C158FB0-862C-9ABD-5413-DBC553EF0E44}"/>
              </a:ext>
            </a:extLst>
          </p:cNvPr>
          <p:cNvGrpSpPr/>
          <p:nvPr/>
        </p:nvGrpSpPr>
        <p:grpSpPr>
          <a:xfrm>
            <a:off x="5417649" y="2703827"/>
            <a:ext cx="1074451" cy="627181"/>
            <a:chOff x="5359127" y="2910889"/>
            <a:chExt cx="1097723" cy="640831"/>
          </a:xfrm>
        </p:grpSpPr>
        <p:grpSp>
          <p:nvGrpSpPr>
            <p:cNvPr id="13951" name="Google Shape;8642;p71">
              <a:extLst>
                <a:ext uri="{FF2B5EF4-FFF2-40B4-BE49-F238E27FC236}">
                  <a16:creationId xmlns:a16="http://schemas.microsoft.com/office/drawing/2014/main" id="{69534A85-696D-7CB0-B86A-CE43D9BA5800}"/>
                </a:ext>
              </a:extLst>
            </p:cNvPr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13961" name="Google Shape;8643;p71">
                <a:extLst>
                  <a:ext uri="{FF2B5EF4-FFF2-40B4-BE49-F238E27FC236}">
                    <a16:creationId xmlns:a16="http://schemas.microsoft.com/office/drawing/2014/main" id="{D7CA233D-32CF-CDB9-606D-86F8A7997C29}"/>
                  </a:ext>
                </a:extLst>
              </p:cNvPr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3962" name="Google Shape;8644;p71">
                <a:extLst>
                  <a:ext uri="{FF2B5EF4-FFF2-40B4-BE49-F238E27FC236}">
                    <a16:creationId xmlns:a16="http://schemas.microsoft.com/office/drawing/2014/main" id="{DA378537-BEAC-E4B9-BCA5-0A1599BE2347}"/>
                  </a:ext>
                </a:extLst>
              </p:cNvPr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13952" name="Google Shape;8645;p71">
              <a:extLst>
                <a:ext uri="{FF2B5EF4-FFF2-40B4-BE49-F238E27FC236}">
                  <a16:creationId xmlns:a16="http://schemas.microsoft.com/office/drawing/2014/main" id="{5013F0B2-C0C1-57F0-576B-869EA73600A5}"/>
                </a:ext>
              </a:extLst>
            </p:cNvPr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13959" name="Google Shape;8646;p71">
                <a:extLst>
                  <a:ext uri="{FF2B5EF4-FFF2-40B4-BE49-F238E27FC236}">
                    <a16:creationId xmlns:a16="http://schemas.microsoft.com/office/drawing/2014/main" id="{B131C396-58D2-A4B7-268F-2EED85F90BB4}"/>
                  </a:ext>
                </a:extLst>
              </p:cNvPr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3960" name="Google Shape;8647;p71">
                <a:extLst>
                  <a:ext uri="{FF2B5EF4-FFF2-40B4-BE49-F238E27FC236}">
                    <a16:creationId xmlns:a16="http://schemas.microsoft.com/office/drawing/2014/main" id="{CB86D27F-5D61-0E7D-8CF3-FB20D9B51042}"/>
                  </a:ext>
                </a:extLst>
              </p:cNvPr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13953" name="Google Shape;8648;p71">
              <a:extLst>
                <a:ext uri="{FF2B5EF4-FFF2-40B4-BE49-F238E27FC236}">
                  <a16:creationId xmlns:a16="http://schemas.microsoft.com/office/drawing/2014/main" id="{E42B4F6C-D518-0B9E-E9CA-663EC1702054}"/>
                </a:ext>
              </a:extLst>
            </p:cNvPr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13957" name="Google Shape;8649;p71">
                <a:extLst>
                  <a:ext uri="{FF2B5EF4-FFF2-40B4-BE49-F238E27FC236}">
                    <a16:creationId xmlns:a16="http://schemas.microsoft.com/office/drawing/2014/main" id="{4EDAF982-A5E8-E3F5-812E-D56B6D4C24EF}"/>
                  </a:ext>
                </a:extLst>
              </p:cNvPr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3958" name="Google Shape;8650;p71">
                <a:extLst>
                  <a:ext uri="{FF2B5EF4-FFF2-40B4-BE49-F238E27FC236}">
                    <a16:creationId xmlns:a16="http://schemas.microsoft.com/office/drawing/2014/main" id="{5B62CCB3-1AA9-E500-8CB4-40AA1194F7BC}"/>
                  </a:ext>
                </a:extLst>
              </p:cNvPr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13954" name="Google Shape;8651;p71">
              <a:extLst>
                <a:ext uri="{FF2B5EF4-FFF2-40B4-BE49-F238E27FC236}">
                  <a16:creationId xmlns:a16="http://schemas.microsoft.com/office/drawing/2014/main" id="{4CE7962E-8D9A-47E2-CCFC-A1910CC115E8}"/>
                </a:ext>
              </a:extLst>
            </p:cNvPr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13955" name="Google Shape;8652;p71">
                <a:extLst>
                  <a:ext uri="{FF2B5EF4-FFF2-40B4-BE49-F238E27FC236}">
                    <a16:creationId xmlns:a16="http://schemas.microsoft.com/office/drawing/2014/main" id="{C5111272-AB89-4F1B-30A1-BF181EC68DF6}"/>
                  </a:ext>
                </a:extLst>
              </p:cNvPr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13956" name="Google Shape;8653;p71">
                <a:extLst>
                  <a:ext uri="{FF2B5EF4-FFF2-40B4-BE49-F238E27FC236}">
                    <a16:creationId xmlns:a16="http://schemas.microsoft.com/office/drawing/2014/main" id="{771EF06B-ACA5-AED8-AE44-E727D5A42844}"/>
                  </a:ext>
                </a:extLst>
              </p:cNvPr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13963" name="Google Shape;8654;p71">
            <a:extLst>
              <a:ext uri="{FF2B5EF4-FFF2-40B4-BE49-F238E27FC236}">
                <a16:creationId xmlns:a16="http://schemas.microsoft.com/office/drawing/2014/main" id="{86E1120A-61DF-E612-7966-1A7F64A35002}"/>
              </a:ext>
            </a:extLst>
          </p:cNvPr>
          <p:cNvGrpSpPr/>
          <p:nvPr/>
        </p:nvGrpSpPr>
        <p:grpSpPr>
          <a:xfrm>
            <a:off x="7568863" y="1854538"/>
            <a:ext cx="874976" cy="719600"/>
            <a:chOff x="7608988" y="2093194"/>
            <a:chExt cx="817276" cy="672147"/>
          </a:xfrm>
        </p:grpSpPr>
        <p:cxnSp>
          <p:nvCxnSpPr>
            <p:cNvPr id="13964" name="Google Shape;8655;p71">
              <a:extLst>
                <a:ext uri="{FF2B5EF4-FFF2-40B4-BE49-F238E27FC236}">
                  <a16:creationId xmlns:a16="http://schemas.microsoft.com/office/drawing/2014/main" id="{E106EDDB-B0B3-FE4C-841F-9B2E3B0AEF35}"/>
                </a:ext>
              </a:extLst>
            </p:cNvPr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65" name="Google Shape;8656;p71">
              <a:extLst>
                <a:ext uri="{FF2B5EF4-FFF2-40B4-BE49-F238E27FC236}">
                  <a16:creationId xmlns:a16="http://schemas.microsoft.com/office/drawing/2014/main" id="{66B207BE-9FAB-221E-E6C4-A510F00580C2}"/>
                </a:ext>
              </a:extLst>
            </p:cNvPr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66" name="Google Shape;8657;p71">
              <a:extLst>
                <a:ext uri="{FF2B5EF4-FFF2-40B4-BE49-F238E27FC236}">
                  <a16:creationId xmlns:a16="http://schemas.microsoft.com/office/drawing/2014/main" id="{B55C1AAD-B78A-24AE-2B62-FFA1FE7D09E1}"/>
                </a:ext>
              </a:extLst>
            </p:cNvPr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67" name="Google Shape;8658;p71">
              <a:extLst>
                <a:ext uri="{FF2B5EF4-FFF2-40B4-BE49-F238E27FC236}">
                  <a16:creationId xmlns:a16="http://schemas.microsoft.com/office/drawing/2014/main" id="{E5C235D8-1205-2D57-C96E-692C208616F0}"/>
                </a:ext>
              </a:extLst>
            </p:cNvPr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68" name="Google Shape;8659;p71">
              <a:extLst>
                <a:ext uri="{FF2B5EF4-FFF2-40B4-BE49-F238E27FC236}">
                  <a16:creationId xmlns:a16="http://schemas.microsoft.com/office/drawing/2014/main" id="{B5D9CF24-1CE7-8A9E-CEC2-E95FFC4C5737}"/>
                </a:ext>
              </a:extLst>
            </p:cNvPr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69" name="Google Shape;8660;p71">
              <a:extLst>
                <a:ext uri="{FF2B5EF4-FFF2-40B4-BE49-F238E27FC236}">
                  <a16:creationId xmlns:a16="http://schemas.microsoft.com/office/drawing/2014/main" id="{54920535-3DEF-6232-7C5D-568A84938F38}"/>
                </a:ext>
              </a:extLst>
            </p:cNvPr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13970" name="Google Shape;8661;p71">
              <a:extLst>
                <a:ext uri="{FF2B5EF4-FFF2-40B4-BE49-F238E27FC236}">
                  <a16:creationId xmlns:a16="http://schemas.microsoft.com/office/drawing/2014/main" id="{9A8D8FCF-CBF7-D401-DEE2-63E85AB2521D}"/>
                </a:ext>
              </a:extLst>
            </p:cNvPr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13971" name="Google Shape;8662;p71">
                <a:extLst>
                  <a:ext uri="{FF2B5EF4-FFF2-40B4-BE49-F238E27FC236}">
                    <a16:creationId xmlns:a16="http://schemas.microsoft.com/office/drawing/2014/main" id="{1DEA5CE0-6B8E-AA95-57FD-E2DA5BDDF204}"/>
                  </a:ext>
                </a:extLst>
              </p:cNvPr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13980" name="Google Shape;8663;p71">
                  <a:extLst>
                    <a:ext uri="{FF2B5EF4-FFF2-40B4-BE49-F238E27FC236}">
                      <a16:creationId xmlns:a16="http://schemas.microsoft.com/office/drawing/2014/main" id="{DD1D895C-07C6-1D2D-062B-980BF63DBD62}"/>
                    </a:ext>
                  </a:extLst>
                </p:cNvPr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1" name="Google Shape;8664;p71">
                  <a:extLst>
                    <a:ext uri="{FF2B5EF4-FFF2-40B4-BE49-F238E27FC236}">
                      <a16:creationId xmlns:a16="http://schemas.microsoft.com/office/drawing/2014/main" id="{1B281EFB-FD8F-700C-8CB3-E1EDE119F337}"/>
                    </a:ext>
                  </a:extLst>
                </p:cNvPr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2" name="Google Shape;8665;p71">
                  <a:extLst>
                    <a:ext uri="{FF2B5EF4-FFF2-40B4-BE49-F238E27FC236}">
                      <a16:creationId xmlns:a16="http://schemas.microsoft.com/office/drawing/2014/main" id="{21E080E8-EB00-87EC-B8EF-8517422A435F}"/>
                    </a:ext>
                  </a:extLst>
                </p:cNvPr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3" name="Google Shape;8666;p71">
                  <a:extLst>
                    <a:ext uri="{FF2B5EF4-FFF2-40B4-BE49-F238E27FC236}">
                      <a16:creationId xmlns:a16="http://schemas.microsoft.com/office/drawing/2014/main" id="{CD22C0CE-23A4-68EA-5CCA-B0033041B05F}"/>
                    </a:ext>
                  </a:extLst>
                </p:cNvPr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4" name="Google Shape;8667;p71">
                  <a:extLst>
                    <a:ext uri="{FF2B5EF4-FFF2-40B4-BE49-F238E27FC236}">
                      <a16:creationId xmlns:a16="http://schemas.microsoft.com/office/drawing/2014/main" id="{AC5BB014-BBDF-AEE3-0430-1CD50B2EF9DF}"/>
                    </a:ext>
                  </a:extLst>
                </p:cNvPr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5" name="Google Shape;8668;p71">
                  <a:extLst>
                    <a:ext uri="{FF2B5EF4-FFF2-40B4-BE49-F238E27FC236}">
                      <a16:creationId xmlns:a16="http://schemas.microsoft.com/office/drawing/2014/main" id="{6561BDFC-2EBF-20EE-7B0E-7FE838F5E6DD}"/>
                    </a:ext>
                  </a:extLst>
                </p:cNvPr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6" name="Google Shape;8669;p71">
                  <a:extLst>
                    <a:ext uri="{FF2B5EF4-FFF2-40B4-BE49-F238E27FC236}">
                      <a16:creationId xmlns:a16="http://schemas.microsoft.com/office/drawing/2014/main" id="{32A018D4-3F74-C48A-D938-AA7B6E3AFD31}"/>
                    </a:ext>
                  </a:extLst>
                </p:cNvPr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972" name="Google Shape;8670;p71">
                <a:extLst>
                  <a:ext uri="{FF2B5EF4-FFF2-40B4-BE49-F238E27FC236}">
                    <a16:creationId xmlns:a16="http://schemas.microsoft.com/office/drawing/2014/main" id="{3E78FE20-EB01-E1E9-1B97-FAA4CF7C6274}"/>
                  </a:ext>
                </a:extLst>
              </p:cNvPr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13973" name="Google Shape;8671;p71">
                  <a:extLst>
                    <a:ext uri="{FF2B5EF4-FFF2-40B4-BE49-F238E27FC236}">
                      <a16:creationId xmlns:a16="http://schemas.microsoft.com/office/drawing/2014/main" id="{A91262EB-E606-785E-228F-7510C847C3F0}"/>
                    </a:ext>
                  </a:extLst>
                </p:cNvPr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4" name="Google Shape;8672;p71">
                  <a:extLst>
                    <a:ext uri="{FF2B5EF4-FFF2-40B4-BE49-F238E27FC236}">
                      <a16:creationId xmlns:a16="http://schemas.microsoft.com/office/drawing/2014/main" id="{5CD9F4C8-2A8D-59E0-1E39-CE91FB75ED0A}"/>
                    </a:ext>
                  </a:extLst>
                </p:cNvPr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5" name="Google Shape;8673;p71">
                  <a:extLst>
                    <a:ext uri="{FF2B5EF4-FFF2-40B4-BE49-F238E27FC236}">
                      <a16:creationId xmlns:a16="http://schemas.microsoft.com/office/drawing/2014/main" id="{EBE7BFAB-747D-6536-620A-5AF056EC0A80}"/>
                    </a:ext>
                  </a:extLst>
                </p:cNvPr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6" name="Google Shape;8674;p71">
                  <a:extLst>
                    <a:ext uri="{FF2B5EF4-FFF2-40B4-BE49-F238E27FC236}">
                      <a16:creationId xmlns:a16="http://schemas.microsoft.com/office/drawing/2014/main" id="{25B4E39E-79E0-B5EB-8669-F1B478960CFD}"/>
                    </a:ext>
                  </a:extLst>
                </p:cNvPr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7" name="Google Shape;8675;p71">
                  <a:extLst>
                    <a:ext uri="{FF2B5EF4-FFF2-40B4-BE49-F238E27FC236}">
                      <a16:creationId xmlns:a16="http://schemas.microsoft.com/office/drawing/2014/main" id="{84972F1D-FC67-AEDB-9A5D-81782AFF7670}"/>
                    </a:ext>
                  </a:extLst>
                </p:cNvPr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8" name="Google Shape;8676;p71">
                  <a:extLst>
                    <a:ext uri="{FF2B5EF4-FFF2-40B4-BE49-F238E27FC236}">
                      <a16:creationId xmlns:a16="http://schemas.microsoft.com/office/drawing/2014/main" id="{2EBB4BC2-767D-D38C-77A1-220BA5EEC1A9}"/>
                    </a:ext>
                  </a:extLst>
                </p:cNvPr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9" name="Google Shape;8677;p71">
                  <a:extLst>
                    <a:ext uri="{FF2B5EF4-FFF2-40B4-BE49-F238E27FC236}">
                      <a16:creationId xmlns:a16="http://schemas.microsoft.com/office/drawing/2014/main" id="{29C64EAE-585C-E214-DB33-C4C558602E12}"/>
                    </a:ext>
                  </a:extLst>
                </p:cNvPr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3987" name="Google Shape;8678;p71">
            <a:extLst>
              <a:ext uri="{FF2B5EF4-FFF2-40B4-BE49-F238E27FC236}">
                <a16:creationId xmlns:a16="http://schemas.microsoft.com/office/drawing/2014/main" id="{EECCE0CC-0834-6CFF-F9C2-3975CF3CF1B1}"/>
              </a:ext>
            </a:extLst>
          </p:cNvPr>
          <p:cNvGrpSpPr/>
          <p:nvPr/>
        </p:nvGrpSpPr>
        <p:grpSpPr>
          <a:xfrm>
            <a:off x="4013299" y="970941"/>
            <a:ext cx="712557" cy="785901"/>
            <a:chOff x="4206459" y="1191441"/>
            <a:chExt cx="712557" cy="785901"/>
          </a:xfrm>
        </p:grpSpPr>
        <p:sp>
          <p:nvSpPr>
            <p:cNvPr id="13988" name="Google Shape;8679;p71">
              <a:extLst>
                <a:ext uri="{FF2B5EF4-FFF2-40B4-BE49-F238E27FC236}">
                  <a16:creationId xmlns:a16="http://schemas.microsoft.com/office/drawing/2014/main" id="{71F35AC5-675C-7682-1769-027B110F2E8A}"/>
                </a:ext>
              </a:extLst>
            </p:cNvPr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8680;p71">
              <a:extLst>
                <a:ext uri="{FF2B5EF4-FFF2-40B4-BE49-F238E27FC236}">
                  <a16:creationId xmlns:a16="http://schemas.microsoft.com/office/drawing/2014/main" id="{73A6670E-CD13-3630-AF4B-6FA821284FBD}"/>
                </a:ext>
              </a:extLst>
            </p:cNvPr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8681;p71">
              <a:extLst>
                <a:ext uri="{FF2B5EF4-FFF2-40B4-BE49-F238E27FC236}">
                  <a16:creationId xmlns:a16="http://schemas.microsoft.com/office/drawing/2014/main" id="{9DC6DDC0-0081-BA6C-4E9E-0AB008D2C1E9}"/>
                </a:ext>
              </a:extLst>
            </p:cNvPr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8682;p71">
              <a:extLst>
                <a:ext uri="{FF2B5EF4-FFF2-40B4-BE49-F238E27FC236}">
                  <a16:creationId xmlns:a16="http://schemas.microsoft.com/office/drawing/2014/main" id="{E134783E-17F5-2DF2-035E-CBE2BC41F74D}"/>
                </a:ext>
              </a:extLst>
            </p:cNvPr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3992" name="Google Shape;8683;p71">
              <a:extLst>
                <a:ext uri="{FF2B5EF4-FFF2-40B4-BE49-F238E27FC236}">
                  <a16:creationId xmlns:a16="http://schemas.microsoft.com/office/drawing/2014/main" id="{241B6857-CFA5-6D76-7D0E-82A546B0828D}"/>
                </a:ext>
              </a:extLst>
            </p:cNvPr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14022" name="Google Shape;8684;p71">
                <a:extLst>
                  <a:ext uri="{FF2B5EF4-FFF2-40B4-BE49-F238E27FC236}">
                    <a16:creationId xmlns:a16="http://schemas.microsoft.com/office/drawing/2014/main" id="{F4D3C869-78CF-0109-31E0-618E6F648DC3}"/>
                  </a:ext>
                </a:extLst>
              </p:cNvPr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3" name="Google Shape;8685;p71">
                <a:extLst>
                  <a:ext uri="{FF2B5EF4-FFF2-40B4-BE49-F238E27FC236}">
                    <a16:creationId xmlns:a16="http://schemas.microsoft.com/office/drawing/2014/main" id="{A788E158-7ED4-8941-352C-BF7355809DC0}"/>
                  </a:ext>
                </a:extLst>
              </p:cNvPr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4" name="Google Shape;8686;p71">
                <a:extLst>
                  <a:ext uri="{FF2B5EF4-FFF2-40B4-BE49-F238E27FC236}">
                    <a16:creationId xmlns:a16="http://schemas.microsoft.com/office/drawing/2014/main" id="{BEE8F9FF-E637-ADAA-27D4-01E271DFB38B}"/>
                  </a:ext>
                </a:extLst>
              </p:cNvPr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5" name="Google Shape;8687;p71">
                <a:extLst>
                  <a:ext uri="{FF2B5EF4-FFF2-40B4-BE49-F238E27FC236}">
                    <a16:creationId xmlns:a16="http://schemas.microsoft.com/office/drawing/2014/main" id="{57B891C6-7780-59C5-C9C7-173CCF9F2DFA}"/>
                  </a:ext>
                </a:extLst>
              </p:cNvPr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993" name="Google Shape;8688;p71">
              <a:extLst>
                <a:ext uri="{FF2B5EF4-FFF2-40B4-BE49-F238E27FC236}">
                  <a16:creationId xmlns:a16="http://schemas.microsoft.com/office/drawing/2014/main" id="{7B3AA66D-E0BE-8339-FE46-349C8AC9B0DA}"/>
                </a:ext>
              </a:extLst>
            </p:cNvPr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14018" name="Google Shape;8689;p71">
                <a:extLst>
                  <a:ext uri="{FF2B5EF4-FFF2-40B4-BE49-F238E27FC236}">
                    <a16:creationId xmlns:a16="http://schemas.microsoft.com/office/drawing/2014/main" id="{02DE1670-9CE5-FFC0-D9A9-7AD9B8D94EB1}"/>
                  </a:ext>
                </a:extLst>
              </p:cNvPr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9" name="Google Shape;8690;p71">
                <a:extLst>
                  <a:ext uri="{FF2B5EF4-FFF2-40B4-BE49-F238E27FC236}">
                    <a16:creationId xmlns:a16="http://schemas.microsoft.com/office/drawing/2014/main" id="{4A4B1D73-C1F2-AAE3-9128-CA06CAB97E9E}"/>
                  </a:ext>
                </a:extLst>
              </p:cNvPr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0" name="Google Shape;8691;p71">
                <a:extLst>
                  <a:ext uri="{FF2B5EF4-FFF2-40B4-BE49-F238E27FC236}">
                    <a16:creationId xmlns:a16="http://schemas.microsoft.com/office/drawing/2014/main" id="{50B5018D-4AC5-E87D-B1E9-C843F7588B34}"/>
                  </a:ext>
                </a:extLst>
              </p:cNvPr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1" name="Google Shape;8692;p71">
                <a:extLst>
                  <a:ext uri="{FF2B5EF4-FFF2-40B4-BE49-F238E27FC236}">
                    <a16:creationId xmlns:a16="http://schemas.microsoft.com/office/drawing/2014/main" id="{42EFB6E9-D3FC-C810-9D94-80A84F8EA1A5}"/>
                  </a:ext>
                </a:extLst>
              </p:cNvPr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994" name="Google Shape;8693;p71">
              <a:extLst>
                <a:ext uri="{FF2B5EF4-FFF2-40B4-BE49-F238E27FC236}">
                  <a16:creationId xmlns:a16="http://schemas.microsoft.com/office/drawing/2014/main" id="{F296E7DE-C0E9-4BB7-FCCE-64AF59D1F203}"/>
                </a:ext>
              </a:extLst>
            </p:cNvPr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14014" name="Google Shape;8694;p71">
                <a:extLst>
                  <a:ext uri="{FF2B5EF4-FFF2-40B4-BE49-F238E27FC236}">
                    <a16:creationId xmlns:a16="http://schemas.microsoft.com/office/drawing/2014/main" id="{67B5891B-343A-B2E4-56E3-6A03E5BF6EA4}"/>
                  </a:ext>
                </a:extLst>
              </p:cNvPr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5" name="Google Shape;8695;p71">
                <a:extLst>
                  <a:ext uri="{FF2B5EF4-FFF2-40B4-BE49-F238E27FC236}">
                    <a16:creationId xmlns:a16="http://schemas.microsoft.com/office/drawing/2014/main" id="{F042E848-897A-C6F1-6C60-B70B1F29ACC4}"/>
                  </a:ext>
                </a:extLst>
              </p:cNvPr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6" name="Google Shape;8696;p71">
                <a:extLst>
                  <a:ext uri="{FF2B5EF4-FFF2-40B4-BE49-F238E27FC236}">
                    <a16:creationId xmlns:a16="http://schemas.microsoft.com/office/drawing/2014/main" id="{06172A5C-729B-48CE-76AB-AD07525AC7EC}"/>
                  </a:ext>
                </a:extLst>
              </p:cNvPr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7" name="Google Shape;8697;p71">
                <a:extLst>
                  <a:ext uri="{FF2B5EF4-FFF2-40B4-BE49-F238E27FC236}">
                    <a16:creationId xmlns:a16="http://schemas.microsoft.com/office/drawing/2014/main" id="{1C500274-0ED9-8D80-0C6F-B436217AFF95}"/>
                  </a:ext>
                </a:extLst>
              </p:cNvPr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3995" name="Google Shape;8698;p71">
              <a:extLst>
                <a:ext uri="{FF2B5EF4-FFF2-40B4-BE49-F238E27FC236}">
                  <a16:creationId xmlns:a16="http://schemas.microsoft.com/office/drawing/2014/main" id="{DC8222BB-C31E-4F1A-04B2-192E040D0053}"/>
                </a:ext>
              </a:extLst>
            </p:cNvPr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14010" name="Google Shape;8699;p71">
                <a:extLst>
                  <a:ext uri="{FF2B5EF4-FFF2-40B4-BE49-F238E27FC236}">
                    <a16:creationId xmlns:a16="http://schemas.microsoft.com/office/drawing/2014/main" id="{06413C2F-D25E-F1EB-C849-3EDDD0C388A7}"/>
                  </a:ext>
                </a:extLst>
              </p:cNvPr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1" name="Google Shape;8700;p71">
                <a:extLst>
                  <a:ext uri="{FF2B5EF4-FFF2-40B4-BE49-F238E27FC236}">
                    <a16:creationId xmlns:a16="http://schemas.microsoft.com/office/drawing/2014/main" id="{7F50D53D-65A4-6532-70D3-AEF7E65B624F}"/>
                  </a:ext>
                </a:extLst>
              </p:cNvPr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2" name="Google Shape;8701;p71">
                <a:extLst>
                  <a:ext uri="{FF2B5EF4-FFF2-40B4-BE49-F238E27FC236}">
                    <a16:creationId xmlns:a16="http://schemas.microsoft.com/office/drawing/2014/main" id="{E6EF12C8-FB55-EF3D-47B3-56090201B6D5}"/>
                  </a:ext>
                </a:extLst>
              </p:cNvPr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3" name="Google Shape;8702;p71">
                <a:extLst>
                  <a:ext uri="{FF2B5EF4-FFF2-40B4-BE49-F238E27FC236}">
                    <a16:creationId xmlns:a16="http://schemas.microsoft.com/office/drawing/2014/main" id="{4E9BFB39-6360-D20F-6FCE-15B23EA66898}"/>
                  </a:ext>
                </a:extLst>
              </p:cNvPr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3996" name="Google Shape;8703;p71">
              <a:extLst>
                <a:ext uri="{FF2B5EF4-FFF2-40B4-BE49-F238E27FC236}">
                  <a16:creationId xmlns:a16="http://schemas.microsoft.com/office/drawing/2014/main" id="{EEF0EF88-7D6A-43B0-AB56-584B6C39B672}"/>
                </a:ext>
              </a:extLst>
            </p:cNvPr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8704;p71">
              <a:extLst>
                <a:ext uri="{FF2B5EF4-FFF2-40B4-BE49-F238E27FC236}">
                  <a16:creationId xmlns:a16="http://schemas.microsoft.com/office/drawing/2014/main" id="{BBADEC99-96D7-7AF7-AEF7-1C391C2A1742}"/>
                </a:ext>
              </a:extLst>
            </p:cNvPr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8705;p71">
              <a:extLst>
                <a:ext uri="{FF2B5EF4-FFF2-40B4-BE49-F238E27FC236}">
                  <a16:creationId xmlns:a16="http://schemas.microsoft.com/office/drawing/2014/main" id="{B41CF632-30BA-680D-CEA3-B8D246D2A873}"/>
                </a:ext>
              </a:extLst>
            </p:cNvPr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8706;p71">
              <a:extLst>
                <a:ext uri="{FF2B5EF4-FFF2-40B4-BE49-F238E27FC236}">
                  <a16:creationId xmlns:a16="http://schemas.microsoft.com/office/drawing/2014/main" id="{CF1513CA-1EC7-3C49-1103-75AFEFDB5B91}"/>
                </a:ext>
              </a:extLst>
            </p:cNvPr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000" name="Google Shape;8707;p71">
              <a:extLst>
                <a:ext uri="{FF2B5EF4-FFF2-40B4-BE49-F238E27FC236}">
                  <a16:creationId xmlns:a16="http://schemas.microsoft.com/office/drawing/2014/main" id="{0454C8B3-2340-27EB-05A1-65E2150590BD}"/>
                </a:ext>
              </a:extLst>
            </p:cNvPr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14006" name="Google Shape;8708;p71">
                <a:extLst>
                  <a:ext uri="{FF2B5EF4-FFF2-40B4-BE49-F238E27FC236}">
                    <a16:creationId xmlns:a16="http://schemas.microsoft.com/office/drawing/2014/main" id="{FC865072-3D57-D4C9-FD40-2D969E85A9BF}"/>
                  </a:ext>
                </a:extLst>
              </p:cNvPr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7" name="Google Shape;8709;p71">
                <a:extLst>
                  <a:ext uri="{FF2B5EF4-FFF2-40B4-BE49-F238E27FC236}">
                    <a16:creationId xmlns:a16="http://schemas.microsoft.com/office/drawing/2014/main" id="{B07C4566-E62B-3E4B-1F06-E3E8AC98606B}"/>
                  </a:ext>
                </a:extLst>
              </p:cNvPr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8" name="Google Shape;8710;p71">
                <a:extLst>
                  <a:ext uri="{FF2B5EF4-FFF2-40B4-BE49-F238E27FC236}">
                    <a16:creationId xmlns:a16="http://schemas.microsoft.com/office/drawing/2014/main" id="{48AA3AA4-BA3E-9B3F-11EE-E1C9A2C630CB}"/>
                  </a:ext>
                </a:extLst>
              </p:cNvPr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9" name="Google Shape;8711;p71">
                <a:extLst>
                  <a:ext uri="{FF2B5EF4-FFF2-40B4-BE49-F238E27FC236}">
                    <a16:creationId xmlns:a16="http://schemas.microsoft.com/office/drawing/2014/main" id="{9795D6A9-B43B-F42D-8124-84709648BCAA}"/>
                  </a:ext>
                </a:extLst>
              </p:cNvPr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001" name="Google Shape;8712;p71">
              <a:extLst>
                <a:ext uri="{FF2B5EF4-FFF2-40B4-BE49-F238E27FC236}">
                  <a16:creationId xmlns:a16="http://schemas.microsoft.com/office/drawing/2014/main" id="{EC6AB18E-0DA1-AFCF-4522-AAC66EB17B9E}"/>
                </a:ext>
              </a:extLst>
            </p:cNvPr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14002" name="Google Shape;8713;p71">
                <a:extLst>
                  <a:ext uri="{FF2B5EF4-FFF2-40B4-BE49-F238E27FC236}">
                    <a16:creationId xmlns:a16="http://schemas.microsoft.com/office/drawing/2014/main" id="{BC5E2A72-B5D9-7841-4A9B-2031B7F11629}"/>
                  </a:ext>
                </a:extLst>
              </p:cNvPr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3" name="Google Shape;8714;p71">
                <a:extLst>
                  <a:ext uri="{FF2B5EF4-FFF2-40B4-BE49-F238E27FC236}">
                    <a16:creationId xmlns:a16="http://schemas.microsoft.com/office/drawing/2014/main" id="{2CD7EAB7-2DF8-AC11-695E-7BC580DBF861}"/>
                  </a:ext>
                </a:extLst>
              </p:cNvPr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4" name="Google Shape;8715;p71">
                <a:extLst>
                  <a:ext uri="{FF2B5EF4-FFF2-40B4-BE49-F238E27FC236}">
                    <a16:creationId xmlns:a16="http://schemas.microsoft.com/office/drawing/2014/main" id="{E5F8676F-F854-B178-6319-E93F9E9DEFA4}"/>
                  </a:ext>
                </a:extLst>
              </p:cNvPr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5" name="Google Shape;8716;p71">
                <a:extLst>
                  <a:ext uri="{FF2B5EF4-FFF2-40B4-BE49-F238E27FC236}">
                    <a16:creationId xmlns:a16="http://schemas.microsoft.com/office/drawing/2014/main" id="{2670DF4E-F979-2D1D-C4FF-0E434897B1DB}"/>
                  </a:ext>
                </a:extLst>
              </p:cNvPr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026" name="Google Shape;8717;p71">
            <a:extLst>
              <a:ext uri="{FF2B5EF4-FFF2-40B4-BE49-F238E27FC236}">
                <a16:creationId xmlns:a16="http://schemas.microsoft.com/office/drawing/2014/main" id="{F291B6FE-4B00-45A1-54C6-F8C49B48D10C}"/>
              </a:ext>
            </a:extLst>
          </p:cNvPr>
          <p:cNvGrpSpPr/>
          <p:nvPr/>
        </p:nvGrpSpPr>
        <p:grpSpPr>
          <a:xfrm>
            <a:off x="4008774" y="1854164"/>
            <a:ext cx="791287" cy="720350"/>
            <a:chOff x="267375" y="1071875"/>
            <a:chExt cx="470500" cy="428550"/>
          </a:xfrm>
        </p:grpSpPr>
        <p:sp>
          <p:nvSpPr>
            <p:cNvPr id="14027" name="Google Shape;8718;p71">
              <a:extLst>
                <a:ext uri="{FF2B5EF4-FFF2-40B4-BE49-F238E27FC236}">
                  <a16:creationId xmlns:a16="http://schemas.microsoft.com/office/drawing/2014/main" id="{9B5C92D2-46B7-9F41-0826-364F04B71D6E}"/>
                </a:ext>
              </a:extLst>
            </p:cNvPr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8719;p71">
              <a:extLst>
                <a:ext uri="{FF2B5EF4-FFF2-40B4-BE49-F238E27FC236}">
                  <a16:creationId xmlns:a16="http://schemas.microsoft.com/office/drawing/2014/main" id="{C35EE648-7461-42FB-DDD8-56B52FC0B54B}"/>
                </a:ext>
              </a:extLst>
            </p:cNvPr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8720;p71">
              <a:extLst>
                <a:ext uri="{FF2B5EF4-FFF2-40B4-BE49-F238E27FC236}">
                  <a16:creationId xmlns:a16="http://schemas.microsoft.com/office/drawing/2014/main" id="{16C27B85-6181-C80F-88FC-4FF1D9B9BEE8}"/>
                </a:ext>
              </a:extLst>
            </p:cNvPr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8721;p71">
              <a:extLst>
                <a:ext uri="{FF2B5EF4-FFF2-40B4-BE49-F238E27FC236}">
                  <a16:creationId xmlns:a16="http://schemas.microsoft.com/office/drawing/2014/main" id="{398539AE-052A-F327-7B42-54B4AB6A35D9}"/>
                </a:ext>
              </a:extLst>
            </p:cNvPr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8722;p71">
              <a:extLst>
                <a:ext uri="{FF2B5EF4-FFF2-40B4-BE49-F238E27FC236}">
                  <a16:creationId xmlns:a16="http://schemas.microsoft.com/office/drawing/2014/main" id="{D3CA7D26-2E7E-0CC3-DA29-AD6930D69F1C}"/>
                </a:ext>
              </a:extLst>
            </p:cNvPr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8723;p71">
              <a:extLst>
                <a:ext uri="{FF2B5EF4-FFF2-40B4-BE49-F238E27FC236}">
                  <a16:creationId xmlns:a16="http://schemas.microsoft.com/office/drawing/2014/main" id="{E6627CAD-B0FA-4A9C-2773-833F123AE449}"/>
                </a:ext>
              </a:extLst>
            </p:cNvPr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8724;p71">
              <a:extLst>
                <a:ext uri="{FF2B5EF4-FFF2-40B4-BE49-F238E27FC236}">
                  <a16:creationId xmlns:a16="http://schemas.microsoft.com/office/drawing/2014/main" id="{5FF533D5-2467-5E34-A32D-62E79763B4B0}"/>
                </a:ext>
              </a:extLst>
            </p:cNvPr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8725;p71">
              <a:extLst>
                <a:ext uri="{FF2B5EF4-FFF2-40B4-BE49-F238E27FC236}">
                  <a16:creationId xmlns:a16="http://schemas.microsoft.com/office/drawing/2014/main" id="{973D32D8-D84E-8EC8-0D28-CAD3D0AAEDF9}"/>
                </a:ext>
              </a:extLst>
            </p:cNvPr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35" name="Google Shape;8726;p71">
            <a:extLst>
              <a:ext uri="{FF2B5EF4-FFF2-40B4-BE49-F238E27FC236}">
                <a16:creationId xmlns:a16="http://schemas.microsoft.com/office/drawing/2014/main" id="{99F2C866-7843-C3FD-3DF8-402C82C9EFA9}"/>
              </a:ext>
            </a:extLst>
          </p:cNvPr>
          <p:cNvGrpSpPr/>
          <p:nvPr/>
        </p:nvGrpSpPr>
        <p:grpSpPr>
          <a:xfrm>
            <a:off x="709269" y="3498794"/>
            <a:ext cx="1408444" cy="673166"/>
            <a:chOff x="712664" y="3693287"/>
            <a:chExt cx="1460738" cy="698160"/>
          </a:xfrm>
        </p:grpSpPr>
        <p:grpSp>
          <p:nvGrpSpPr>
            <p:cNvPr id="14036" name="Google Shape;8727;p71">
              <a:extLst>
                <a:ext uri="{FF2B5EF4-FFF2-40B4-BE49-F238E27FC236}">
                  <a16:creationId xmlns:a16="http://schemas.microsoft.com/office/drawing/2014/main" id="{451C02EB-B6F1-3E29-29F8-BC0C4A06C43C}"/>
                </a:ext>
              </a:extLst>
            </p:cNvPr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14048" name="Google Shape;8728;p71">
                <a:extLst>
                  <a:ext uri="{FF2B5EF4-FFF2-40B4-BE49-F238E27FC236}">
                    <a16:creationId xmlns:a16="http://schemas.microsoft.com/office/drawing/2014/main" id="{76EE8ED7-DE63-CBC8-EA39-73947140218D}"/>
                  </a:ext>
                </a:extLst>
              </p:cNvPr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9" name="Google Shape;8729;p71">
                <a:extLst>
                  <a:ext uri="{FF2B5EF4-FFF2-40B4-BE49-F238E27FC236}">
                    <a16:creationId xmlns:a16="http://schemas.microsoft.com/office/drawing/2014/main" id="{2B2E7E11-4BCC-48B0-B560-AD3516874EC9}"/>
                  </a:ext>
                </a:extLst>
              </p:cNvPr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0" name="Google Shape;8730;p71">
                <a:extLst>
                  <a:ext uri="{FF2B5EF4-FFF2-40B4-BE49-F238E27FC236}">
                    <a16:creationId xmlns:a16="http://schemas.microsoft.com/office/drawing/2014/main" id="{7A9E5560-9D4C-40C6-65CE-AC2545E23DD5}"/>
                  </a:ext>
                </a:extLst>
              </p:cNvPr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037" name="Google Shape;8731;p71">
              <a:extLst>
                <a:ext uri="{FF2B5EF4-FFF2-40B4-BE49-F238E27FC236}">
                  <a16:creationId xmlns:a16="http://schemas.microsoft.com/office/drawing/2014/main" id="{D019AA44-6722-CF68-8929-068026D4F5AE}"/>
                </a:ext>
              </a:extLst>
            </p:cNvPr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14045" name="Google Shape;8732;p71">
                <a:extLst>
                  <a:ext uri="{FF2B5EF4-FFF2-40B4-BE49-F238E27FC236}">
                    <a16:creationId xmlns:a16="http://schemas.microsoft.com/office/drawing/2014/main" id="{3E358261-2C3A-F4DD-9E1D-F1C700F6CC6D}"/>
                  </a:ext>
                </a:extLst>
              </p:cNvPr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6" name="Google Shape;8733;p71">
                <a:extLst>
                  <a:ext uri="{FF2B5EF4-FFF2-40B4-BE49-F238E27FC236}">
                    <a16:creationId xmlns:a16="http://schemas.microsoft.com/office/drawing/2014/main" id="{B25932D6-8F9F-A215-E869-966189145840}"/>
                  </a:ext>
                </a:extLst>
              </p:cNvPr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7" name="Google Shape;8734;p71">
                <a:extLst>
                  <a:ext uri="{FF2B5EF4-FFF2-40B4-BE49-F238E27FC236}">
                    <a16:creationId xmlns:a16="http://schemas.microsoft.com/office/drawing/2014/main" id="{82620DF2-EE4B-9F51-29D3-022CE04C8401}"/>
                  </a:ext>
                </a:extLst>
              </p:cNvPr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038" name="Google Shape;8735;p71">
              <a:extLst>
                <a:ext uri="{FF2B5EF4-FFF2-40B4-BE49-F238E27FC236}">
                  <a16:creationId xmlns:a16="http://schemas.microsoft.com/office/drawing/2014/main" id="{097BE41A-0BC3-90C8-2314-9D1C6AC6A7A5}"/>
                </a:ext>
              </a:extLst>
            </p:cNvPr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14039" name="Google Shape;8736;p71">
                <a:extLst>
                  <a:ext uri="{FF2B5EF4-FFF2-40B4-BE49-F238E27FC236}">
                    <a16:creationId xmlns:a16="http://schemas.microsoft.com/office/drawing/2014/main" id="{5DD2716B-6D0B-C445-BC96-2C9A076C0839}"/>
                  </a:ext>
                </a:extLst>
              </p:cNvPr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0" name="Google Shape;8737;p71">
                <a:extLst>
                  <a:ext uri="{FF2B5EF4-FFF2-40B4-BE49-F238E27FC236}">
                    <a16:creationId xmlns:a16="http://schemas.microsoft.com/office/drawing/2014/main" id="{4184CBDD-79D6-E31B-58B5-B651AFD34313}"/>
                  </a:ext>
                </a:extLst>
              </p:cNvPr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1" name="Google Shape;8738;p71">
                <a:extLst>
                  <a:ext uri="{FF2B5EF4-FFF2-40B4-BE49-F238E27FC236}">
                    <a16:creationId xmlns:a16="http://schemas.microsoft.com/office/drawing/2014/main" id="{C76E3DEB-47A6-25EF-6ACD-E22958B09C04}"/>
                  </a:ext>
                </a:extLst>
              </p:cNvPr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2" name="Google Shape;8739;p71">
                <a:extLst>
                  <a:ext uri="{FF2B5EF4-FFF2-40B4-BE49-F238E27FC236}">
                    <a16:creationId xmlns:a16="http://schemas.microsoft.com/office/drawing/2014/main" id="{11239EB9-AABC-57CD-D74A-4142E594FE3F}"/>
                  </a:ext>
                </a:extLst>
              </p:cNvPr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3" name="Google Shape;8740;p71">
                <a:extLst>
                  <a:ext uri="{FF2B5EF4-FFF2-40B4-BE49-F238E27FC236}">
                    <a16:creationId xmlns:a16="http://schemas.microsoft.com/office/drawing/2014/main" id="{6DA080BB-E038-83AC-75EC-CC364FF326B7}"/>
                  </a:ext>
                </a:extLst>
              </p:cNvPr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4" name="Google Shape;8741;p71">
                <a:extLst>
                  <a:ext uri="{FF2B5EF4-FFF2-40B4-BE49-F238E27FC236}">
                    <a16:creationId xmlns:a16="http://schemas.microsoft.com/office/drawing/2014/main" id="{A183162F-896F-F63D-D3DC-E698F89EE61E}"/>
                  </a:ext>
                </a:extLst>
              </p:cNvPr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051" name="Google Shape;8742;p71">
            <a:extLst>
              <a:ext uri="{FF2B5EF4-FFF2-40B4-BE49-F238E27FC236}">
                <a16:creationId xmlns:a16="http://schemas.microsoft.com/office/drawing/2014/main" id="{12AEB4F1-3D47-4EDD-B825-88F7CFC78F1A}"/>
              </a:ext>
            </a:extLst>
          </p:cNvPr>
          <p:cNvGrpSpPr/>
          <p:nvPr/>
        </p:nvGrpSpPr>
        <p:grpSpPr>
          <a:xfrm>
            <a:off x="3146985" y="970941"/>
            <a:ext cx="795485" cy="738831"/>
            <a:chOff x="3348603" y="1236445"/>
            <a:chExt cx="749256" cy="695894"/>
          </a:xfrm>
        </p:grpSpPr>
        <p:grpSp>
          <p:nvGrpSpPr>
            <p:cNvPr id="14052" name="Google Shape;8743;p71">
              <a:extLst>
                <a:ext uri="{FF2B5EF4-FFF2-40B4-BE49-F238E27FC236}">
                  <a16:creationId xmlns:a16="http://schemas.microsoft.com/office/drawing/2014/main" id="{34CDC56D-3FA0-4693-A576-2CE552F574E2}"/>
                </a:ext>
              </a:extLst>
            </p:cNvPr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14062" name="Google Shape;8744;p71">
                <a:extLst>
                  <a:ext uri="{FF2B5EF4-FFF2-40B4-BE49-F238E27FC236}">
                    <a16:creationId xmlns:a16="http://schemas.microsoft.com/office/drawing/2014/main" id="{82629B1B-788A-F25A-130E-97B4AC5A6118}"/>
                  </a:ext>
                </a:extLst>
              </p:cNvPr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3" name="Google Shape;8745;p71">
                <a:extLst>
                  <a:ext uri="{FF2B5EF4-FFF2-40B4-BE49-F238E27FC236}">
                    <a16:creationId xmlns:a16="http://schemas.microsoft.com/office/drawing/2014/main" id="{FA53CEFF-C44F-5552-A86D-CBB15F987BE0}"/>
                  </a:ext>
                </a:extLst>
              </p:cNvPr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053" name="Google Shape;8746;p71">
              <a:extLst>
                <a:ext uri="{FF2B5EF4-FFF2-40B4-BE49-F238E27FC236}">
                  <a16:creationId xmlns:a16="http://schemas.microsoft.com/office/drawing/2014/main" id="{2B029AC4-B03A-EB96-E75E-8EEC31968793}"/>
                </a:ext>
              </a:extLst>
            </p:cNvPr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14060" name="Google Shape;8747;p71">
                <a:extLst>
                  <a:ext uri="{FF2B5EF4-FFF2-40B4-BE49-F238E27FC236}">
                    <a16:creationId xmlns:a16="http://schemas.microsoft.com/office/drawing/2014/main" id="{8E042361-288B-6A84-7703-90DF71F2F4C0}"/>
                  </a:ext>
                </a:extLst>
              </p:cNvPr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1" name="Google Shape;8748;p71">
                <a:extLst>
                  <a:ext uri="{FF2B5EF4-FFF2-40B4-BE49-F238E27FC236}">
                    <a16:creationId xmlns:a16="http://schemas.microsoft.com/office/drawing/2014/main" id="{46135B09-6E49-BAAD-EFAD-E2584FC3A5F4}"/>
                  </a:ext>
                </a:extLst>
              </p:cNvPr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054" name="Google Shape;8749;p71">
              <a:extLst>
                <a:ext uri="{FF2B5EF4-FFF2-40B4-BE49-F238E27FC236}">
                  <a16:creationId xmlns:a16="http://schemas.microsoft.com/office/drawing/2014/main" id="{A7E0E932-467A-CC2B-FCA2-44821AA72BBD}"/>
                </a:ext>
              </a:extLst>
            </p:cNvPr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14058" name="Google Shape;8750;p71">
                <a:extLst>
                  <a:ext uri="{FF2B5EF4-FFF2-40B4-BE49-F238E27FC236}">
                    <a16:creationId xmlns:a16="http://schemas.microsoft.com/office/drawing/2014/main" id="{AA6B8B06-9749-82AB-3889-2D9DD490499B}"/>
                  </a:ext>
                </a:extLst>
              </p:cNvPr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9" name="Google Shape;8751;p71">
                <a:extLst>
                  <a:ext uri="{FF2B5EF4-FFF2-40B4-BE49-F238E27FC236}">
                    <a16:creationId xmlns:a16="http://schemas.microsoft.com/office/drawing/2014/main" id="{8E6B22BB-F8B8-78DB-D5DA-D039CE19EE95}"/>
                  </a:ext>
                </a:extLst>
              </p:cNvPr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055" name="Google Shape;8752;p71">
              <a:extLst>
                <a:ext uri="{FF2B5EF4-FFF2-40B4-BE49-F238E27FC236}">
                  <a16:creationId xmlns:a16="http://schemas.microsoft.com/office/drawing/2014/main" id="{4F4D4C13-98B3-FC90-50F8-428C5B81C23D}"/>
                </a:ext>
              </a:extLst>
            </p:cNvPr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14056" name="Google Shape;8753;p71">
                <a:extLst>
                  <a:ext uri="{FF2B5EF4-FFF2-40B4-BE49-F238E27FC236}">
                    <a16:creationId xmlns:a16="http://schemas.microsoft.com/office/drawing/2014/main" id="{C5ACE461-CF7E-00A4-8F69-8D36F37B01A5}"/>
                  </a:ext>
                </a:extLst>
              </p:cNvPr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7" name="Google Shape;8754;p71">
                <a:extLst>
                  <a:ext uri="{FF2B5EF4-FFF2-40B4-BE49-F238E27FC236}">
                    <a16:creationId xmlns:a16="http://schemas.microsoft.com/office/drawing/2014/main" id="{5C2CC73C-6DCD-9AF1-D2FE-54A83DBDC695}"/>
                  </a:ext>
                </a:extLst>
              </p:cNvPr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064" name="Google Shape;8755;p71">
            <a:extLst>
              <a:ext uri="{FF2B5EF4-FFF2-40B4-BE49-F238E27FC236}">
                <a16:creationId xmlns:a16="http://schemas.microsoft.com/office/drawing/2014/main" id="{39DBC7EC-CB47-C997-7092-18E093079184}"/>
              </a:ext>
            </a:extLst>
          </p:cNvPr>
          <p:cNvGrpSpPr/>
          <p:nvPr/>
        </p:nvGrpSpPr>
        <p:grpSpPr>
          <a:xfrm>
            <a:off x="2268512" y="3493837"/>
            <a:ext cx="1324924" cy="678083"/>
            <a:chOff x="2413923" y="3711366"/>
            <a:chExt cx="1374117" cy="703260"/>
          </a:xfrm>
        </p:grpSpPr>
        <p:grpSp>
          <p:nvGrpSpPr>
            <p:cNvPr id="14065" name="Google Shape;8756;p71">
              <a:extLst>
                <a:ext uri="{FF2B5EF4-FFF2-40B4-BE49-F238E27FC236}">
                  <a16:creationId xmlns:a16="http://schemas.microsoft.com/office/drawing/2014/main" id="{15FC6A9A-3246-EEF2-2026-9F9AEF5DF203}"/>
                </a:ext>
              </a:extLst>
            </p:cNvPr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14069" name="Google Shape;8757;p71">
                <a:extLst>
                  <a:ext uri="{FF2B5EF4-FFF2-40B4-BE49-F238E27FC236}">
                    <a16:creationId xmlns:a16="http://schemas.microsoft.com/office/drawing/2014/main" id="{FEDEA184-8225-A361-E632-D73DCA81066E}"/>
                  </a:ext>
                </a:extLst>
              </p:cNvPr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070" name="Google Shape;8758;p71">
                <a:extLst>
                  <a:ext uri="{FF2B5EF4-FFF2-40B4-BE49-F238E27FC236}">
                    <a16:creationId xmlns:a16="http://schemas.microsoft.com/office/drawing/2014/main" id="{C6827B57-49EA-A900-8662-72B298E9F8EE}"/>
                  </a:ext>
                </a:extLst>
              </p:cNvPr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14083" name="Google Shape;8759;p71">
                  <a:extLst>
                    <a:ext uri="{FF2B5EF4-FFF2-40B4-BE49-F238E27FC236}">
                      <a16:creationId xmlns:a16="http://schemas.microsoft.com/office/drawing/2014/main" id="{C3251A98-1326-B346-1FCF-703C3F4C15E3}"/>
                    </a:ext>
                  </a:extLst>
                </p:cNvPr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4084" name="Google Shape;8760;p71">
                  <a:extLst>
                    <a:ext uri="{FF2B5EF4-FFF2-40B4-BE49-F238E27FC236}">
                      <a16:creationId xmlns:a16="http://schemas.microsoft.com/office/drawing/2014/main" id="{F17AC236-C16B-F804-715A-3A9FBF20FBC9}"/>
                    </a:ext>
                  </a:extLst>
                </p:cNvPr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4071" name="Google Shape;8761;p71">
                <a:extLst>
                  <a:ext uri="{FF2B5EF4-FFF2-40B4-BE49-F238E27FC236}">
                    <a16:creationId xmlns:a16="http://schemas.microsoft.com/office/drawing/2014/main" id="{7456A747-763F-744C-1BFE-1D62E2CBD0D4}"/>
                  </a:ext>
                </a:extLst>
              </p:cNvPr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14081" name="Google Shape;8762;p71">
                  <a:extLst>
                    <a:ext uri="{FF2B5EF4-FFF2-40B4-BE49-F238E27FC236}">
                      <a16:creationId xmlns:a16="http://schemas.microsoft.com/office/drawing/2014/main" id="{1AB3C56F-8E86-B3D0-EBBF-70045FB54639}"/>
                    </a:ext>
                  </a:extLst>
                </p:cNvPr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4082" name="Google Shape;8763;p71">
                  <a:extLst>
                    <a:ext uri="{FF2B5EF4-FFF2-40B4-BE49-F238E27FC236}">
                      <a16:creationId xmlns:a16="http://schemas.microsoft.com/office/drawing/2014/main" id="{AAFCB85E-AFB9-8AA2-9C79-583738A69DA4}"/>
                    </a:ext>
                  </a:extLst>
                </p:cNvPr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4072" name="Google Shape;8764;p71">
                <a:extLst>
                  <a:ext uri="{FF2B5EF4-FFF2-40B4-BE49-F238E27FC236}">
                    <a16:creationId xmlns:a16="http://schemas.microsoft.com/office/drawing/2014/main" id="{2D485CA2-4B70-D580-EBE9-3BF756E8A736}"/>
                  </a:ext>
                </a:extLst>
              </p:cNvPr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14079" name="Google Shape;8765;p71">
                  <a:extLst>
                    <a:ext uri="{FF2B5EF4-FFF2-40B4-BE49-F238E27FC236}">
                      <a16:creationId xmlns:a16="http://schemas.microsoft.com/office/drawing/2014/main" id="{C3798E86-CC16-9380-9DDA-ECCCA5FDA1C7}"/>
                    </a:ext>
                  </a:extLst>
                </p:cNvPr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4080" name="Google Shape;8766;p71">
                  <a:extLst>
                    <a:ext uri="{FF2B5EF4-FFF2-40B4-BE49-F238E27FC236}">
                      <a16:creationId xmlns:a16="http://schemas.microsoft.com/office/drawing/2014/main" id="{49D14056-7D67-213C-FA9E-11894254FEA6}"/>
                    </a:ext>
                  </a:extLst>
                </p:cNvPr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4073" name="Google Shape;8767;p71">
                <a:extLst>
                  <a:ext uri="{FF2B5EF4-FFF2-40B4-BE49-F238E27FC236}">
                    <a16:creationId xmlns:a16="http://schemas.microsoft.com/office/drawing/2014/main" id="{303C32F8-98E2-CF89-51AD-79E750C0A1F8}"/>
                  </a:ext>
                </a:extLst>
              </p:cNvPr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14077" name="Google Shape;8768;p71">
                  <a:extLst>
                    <a:ext uri="{FF2B5EF4-FFF2-40B4-BE49-F238E27FC236}">
                      <a16:creationId xmlns:a16="http://schemas.microsoft.com/office/drawing/2014/main" id="{2A5FF2CD-C911-E9A3-AF2C-CB8040ADAC24}"/>
                    </a:ext>
                  </a:extLst>
                </p:cNvPr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4078" name="Google Shape;8769;p71">
                  <a:extLst>
                    <a:ext uri="{FF2B5EF4-FFF2-40B4-BE49-F238E27FC236}">
                      <a16:creationId xmlns:a16="http://schemas.microsoft.com/office/drawing/2014/main" id="{B2D5F57E-5C85-072C-86CB-98C198DE73B3}"/>
                    </a:ext>
                  </a:extLst>
                </p:cNvPr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14074" name="Google Shape;8770;p71">
                <a:extLst>
                  <a:ext uri="{FF2B5EF4-FFF2-40B4-BE49-F238E27FC236}">
                    <a16:creationId xmlns:a16="http://schemas.microsoft.com/office/drawing/2014/main" id="{4AA83240-179B-73AE-722E-69210CEF7423}"/>
                  </a:ext>
                </a:extLst>
              </p:cNvPr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14075" name="Google Shape;8771;p71">
                  <a:extLst>
                    <a:ext uri="{FF2B5EF4-FFF2-40B4-BE49-F238E27FC236}">
                      <a16:creationId xmlns:a16="http://schemas.microsoft.com/office/drawing/2014/main" id="{2A061BDE-AE95-6E4C-25CF-CAF606005EF2}"/>
                    </a:ext>
                  </a:extLst>
                </p:cNvPr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solidFill>
                    <a:schemeClr val="tx1"/>
                  </a:solidFill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4076" name="Google Shape;8772;p71">
                  <a:extLst>
                    <a:ext uri="{FF2B5EF4-FFF2-40B4-BE49-F238E27FC236}">
                      <a16:creationId xmlns:a16="http://schemas.microsoft.com/office/drawing/2014/main" id="{7BDB8652-AA5F-7FB9-AAC1-2C80FD7B5D9F}"/>
                    </a:ext>
                  </a:extLst>
                </p:cNvPr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14066" name="Google Shape;8773;p71">
              <a:extLst>
                <a:ext uri="{FF2B5EF4-FFF2-40B4-BE49-F238E27FC236}">
                  <a16:creationId xmlns:a16="http://schemas.microsoft.com/office/drawing/2014/main" id="{25E32C20-FC01-2C61-49EF-D7A1BF038CEF}"/>
                </a:ext>
              </a:extLst>
            </p:cNvPr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14067" name="Google Shape;8774;p71">
                <a:extLst>
                  <a:ext uri="{FF2B5EF4-FFF2-40B4-BE49-F238E27FC236}">
                    <a16:creationId xmlns:a16="http://schemas.microsoft.com/office/drawing/2014/main" id="{0DFC6F93-F6C3-4705-0573-53CBB86F1EE4}"/>
                  </a:ext>
                </a:extLst>
              </p:cNvPr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8" name="Google Shape;8775;p71">
                <a:extLst>
                  <a:ext uri="{FF2B5EF4-FFF2-40B4-BE49-F238E27FC236}">
                    <a16:creationId xmlns:a16="http://schemas.microsoft.com/office/drawing/2014/main" id="{5CC98938-08AA-70A1-FE62-FF098B12BD71}"/>
                  </a:ext>
                </a:extLst>
              </p:cNvPr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085" name="Google Shape;8776;p71">
            <a:extLst>
              <a:ext uri="{FF2B5EF4-FFF2-40B4-BE49-F238E27FC236}">
                <a16:creationId xmlns:a16="http://schemas.microsoft.com/office/drawing/2014/main" id="{7812A601-86F8-AB4B-9504-1F7C134A0E28}"/>
              </a:ext>
            </a:extLst>
          </p:cNvPr>
          <p:cNvGrpSpPr/>
          <p:nvPr/>
        </p:nvGrpSpPr>
        <p:grpSpPr>
          <a:xfrm>
            <a:off x="6392784" y="1044384"/>
            <a:ext cx="1131087" cy="587383"/>
            <a:chOff x="238125" y="999450"/>
            <a:chExt cx="7140700" cy="3708225"/>
          </a:xfrm>
        </p:grpSpPr>
        <p:sp>
          <p:nvSpPr>
            <p:cNvPr id="14086" name="Google Shape;8777;p71">
              <a:extLst>
                <a:ext uri="{FF2B5EF4-FFF2-40B4-BE49-F238E27FC236}">
                  <a16:creationId xmlns:a16="http://schemas.microsoft.com/office/drawing/2014/main" id="{6C8AAB62-668E-4A2B-00B8-AA63129228FC}"/>
                </a:ext>
              </a:extLst>
            </p:cNvPr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8778;p71">
              <a:extLst>
                <a:ext uri="{FF2B5EF4-FFF2-40B4-BE49-F238E27FC236}">
                  <a16:creationId xmlns:a16="http://schemas.microsoft.com/office/drawing/2014/main" id="{0AB39742-1045-B435-4B5B-D2ABE178E632}"/>
                </a:ext>
              </a:extLst>
            </p:cNvPr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8779;p71">
              <a:extLst>
                <a:ext uri="{FF2B5EF4-FFF2-40B4-BE49-F238E27FC236}">
                  <a16:creationId xmlns:a16="http://schemas.microsoft.com/office/drawing/2014/main" id="{A587D46B-4C09-5069-BF08-67C74955003F}"/>
                </a:ext>
              </a:extLst>
            </p:cNvPr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8780;p71">
              <a:extLst>
                <a:ext uri="{FF2B5EF4-FFF2-40B4-BE49-F238E27FC236}">
                  <a16:creationId xmlns:a16="http://schemas.microsoft.com/office/drawing/2014/main" id="{14FAF725-0BAD-0074-FF4B-691FE02D79F7}"/>
                </a:ext>
              </a:extLst>
            </p:cNvPr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8781;p71">
              <a:extLst>
                <a:ext uri="{FF2B5EF4-FFF2-40B4-BE49-F238E27FC236}">
                  <a16:creationId xmlns:a16="http://schemas.microsoft.com/office/drawing/2014/main" id="{3436F1EC-C7BC-78D3-108F-50E50A1932E8}"/>
                </a:ext>
              </a:extLst>
            </p:cNvPr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8782;p71">
              <a:extLst>
                <a:ext uri="{FF2B5EF4-FFF2-40B4-BE49-F238E27FC236}">
                  <a16:creationId xmlns:a16="http://schemas.microsoft.com/office/drawing/2014/main" id="{30E98973-B899-0079-5A1C-EE713E39A331}"/>
                </a:ext>
              </a:extLst>
            </p:cNvPr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8783;p71">
              <a:extLst>
                <a:ext uri="{FF2B5EF4-FFF2-40B4-BE49-F238E27FC236}">
                  <a16:creationId xmlns:a16="http://schemas.microsoft.com/office/drawing/2014/main" id="{65443FB6-C82C-AD45-73BA-F1FF15FD1A78}"/>
                </a:ext>
              </a:extLst>
            </p:cNvPr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8784;p71">
              <a:extLst>
                <a:ext uri="{FF2B5EF4-FFF2-40B4-BE49-F238E27FC236}">
                  <a16:creationId xmlns:a16="http://schemas.microsoft.com/office/drawing/2014/main" id="{245E307F-8291-301F-D8D5-BCE3653E983E}"/>
                </a:ext>
              </a:extLst>
            </p:cNvPr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8785;p71">
              <a:extLst>
                <a:ext uri="{FF2B5EF4-FFF2-40B4-BE49-F238E27FC236}">
                  <a16:creationId xmlns:a16="http://schemas.microsoft.com/office/drawing/2014/main" id="{A2B7C76C-8EDA-E823-F7A3-151DB75175CF}"/>
                </a:ext>
              </a:extLst>
            </p:cNvPr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95" name="Google Shape;8786;p71">
            <a:extLst>
              <a:ext uri="{FF2B5EF4-FFF2-40B4-BE49-F238E27FC236}">
                <a16:creationId xmlns:a16="http://schemas.microsoft.com/office/drawing/2014/main" id="{899E8221-6C8E-DC9E-F90F-0C4FAC11D087}"/>
              </a:ext>
            </a:extLst>
          </p:cNvPr>
          <p:cNvGrpSpPr/>
          <p:nvPr/>
        </p:nvGrpSpPr>
        <p:grpSpPr>
          <a:xfrm>
            <a:off x="3744234" y="3493879"/>
            <a:ext cx="1375854" cy="678131"/>
            <a:chOff x="3913765" y="3641905"/>
            <a:chExt cx="1522805" cy="750560"/>
          </a:xfrm>
        </p:grpSpPr>
        <p:grpSp>
          <p:nvGrpSpPr>
            <p:cNvPr id="14096" name="Google Shape;8787;p71">
              <a:extLst>
                <a:ext uri="{FF2B5EF4-FFF2-40B4-BE49-F238E27FC236}">
                  <a16:creationId xmlns:a16="http://schemas.microsoft.com/office/drawing/2014/main" id="{7EC991F5-9063-D82B-2989-FD0DF145F294}"/>
                </a:ext>
              </a:extLst>
            </p:cNvPr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14102" name="Google Shape;8788;p71">
                <a:extLst>
                  <a:ext uri="{FF2B5EF4-FFF2-40B4-BE49-F238E27FC236}">
                    <a16:creationId xmlns:a16="http://schemas.microsoft.com/office/drawing/2014/main" id="{0228ED2A-92F4-8ED1-AC26-3D6F54A3E522}"/>
                  </a:ext>
                </a:extLst>
              </p:cNvPr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14109" name="Google Shape;8789;p71">
                  <a:extLst>
                    <a:ext uri="{FF2B5EF4-FFF2-40B4-BE49-F238E27FC236}">
                      <a16:creationId xmlns:a16="http://schemas.microsoft.com/office/drawing/2014/main" id="{94F62BC8-211B-2D57-E1DA-CEC186113DF6}"/>
                    </a:ext>
                  </a:extLst>
                </p:cNvPr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10" name="Google Shape;8790;p71">
                  <a:extLst>
                    <a:ext uri="{FF2B5EF4-FFF2-40B4-BE49-F238E27FC236}">
                      <a16:creationId xmlns:a16="http://schemas.microsoft.com/office/drawing/2014/main" id="{629214F1-EC00-D591-8442-5572176D7900}"/>
                    </a:ext>
                  </a:extLst>
                </p:cNvPr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14103" name="Google Shape;8791;p71">
                <a:extLst>
                  <a:ext uri="{FF2B5EF4-FFF2-40B4-BE49-F238E27FC236}">
                    <a16:creationId xmlns:a16="http://schemas.microsoft.com/office/drawing/2014/main" id="{27A40A96-F81D-D8E2-598C-A0E5B7ACEDC9}"/>
                  </a:ext>
                </a:extLst>
              </p:cNvPr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14107" name="Google Shape;8792;p71">
                  <a:extLst>
                    <a:ext uri="{FF2B5EF4-FFF2-40B4-BE49-F238E27FC236}">
                      <a16:creationId xmlns:a16="http://schemas.microsoft.com/office/drawing/2014/main" id="{EAAB3919-3A1A-42DA-0EF8-1E382C28CA97}"/>
                    </a:ext>
                  </a:extLst>
                </p:cNvPr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08" name="Google Shape;8793;p71">
                  <a:extLst>
                    <a:ext uri="{FF2B5EF4-FFF2-40B4-BE49-F238E27FC236}">
                      <a16:creationId xmlns:a16="http://schemas.microsoft.com/office/drawing/2014/main" id="{A18B7ECD-EF89-EB2E-505F-1A111EF9535E}"/>
                    </a:ext>
                  </a:extLst>
                </p:cNvPr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104" name="Google Shape;8794;p71">
                <a:extLst>
                  <a:ext uri="{FF2B5EF4-FFF2-40B4-BE49-F238E27FC236}">
                    <a16:creationId xmlns:a16="http://schemas.microsoft.com/office/drawing/2014/main" id="{408FADEE-2B87-7E1D-F63D-5736A0857964}"/>
                  </a:ext>
                </a:extLst>
              </p:cNvPr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14105" name="Google Shape;8795;p71">
                  <a:extLst>
                    <a:ext uri="{FF2B5EF4-FFF2-40B4-BE49-F238E27FC236}">
                      <a16:creationId xmlns:a16="http://schemas.microsoft.com/office/drawing/2014/main" id="{4C279041-2F51-0213-64F6-8A2F407D200B}"/>
                    </a:ext>
                  </a:extLst>
                </p:cNvPr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06" name="Google Shape;8796;p71">
                  <a:extLst>
                    <a:ext uri="{FF2B5EF4-FFF2-40B4-BE49-F238E27FC236}">
                      <a16:creationId xmlns:a16="http://schemas.microsoft.com/office/drawing/2014/main" id="{4B97B568-E088-524A-E070-AF156B0476D2}"/>
                    </a:ext>
                  </a:extLst>
                </p:cNvPr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097" name="Google Shape;8797;p71">
              <a:extLst>
                <a:ext uri="{FF2B5EF4-FFF2-40B4-BE49-F238E27FC236}">
                  <a16:creationId xmlns:a16="http://schemas.microsoft.com/office/drawing/2014/main" id="{5BD80432-0DBC-1F4D-AD8F-3C41196EB91B}"/>
                </a:ext>
              </a:extLst>
            </p:cNvPr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14098" name="Google Shape;8798;p71">
                <a:extLst>
                  <a:ext uri="{FF2B5EF4-FFF2-40B4-BE49-F238E27FC236}">
                    <a16:creationId xmlns:a16="http://schemas.microsoft.com/office/drawing/2014/main" id="{6182B033-B9D5-7634-64B9-17C4C42A1C77}"/>
                  </a:ext>
                </a:extLst>
              </p:cNvPr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9" name="Google Shape;8799;p71">
                <a:extLst>
                  <a:ext uri="{FF2B5EF4-FFF2-40B4-BE49-F238E27FC236}">
                    <a16:creationId xmlns:a16="http://schemas.microsoft.com/office/drawing/2014/main" id="{D8A7C7EC-0A2D-3217-244C-FD8BA4412CC8}"/>
                  </a:ext>
                </a:extLst>
              </p:cNvPr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0" name="Google Shape;8800;p71">
                <a:extLst>
                  <a:ext uri="{FF2B5EF4-FFF2-40B4-BE49-F238E27FC236}">
                    <a16:creationId xmlns:a16="http://schemas.microsoft.com/office/drawing/2014/main" id="{98AF90ED-36CB-29DF-037D-181683E2EC1F}"/>
                  </a:ext>
                </a:extLst>
              </p:cNvPr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1" name="Google Shape;8801;p71">
                <a:extLst>
                  <a:ext uri="{FF2B5EF4-FFF2-40B4-BE49-F238E27FC236}">
                    <a16:creationId xmlns:a16="http://schemas.microsoft.com/office/drawing/2014/main" id="{87628F28-0340-9714-BDC7-E9D89E962FF7}"/>
                  </a:ext>
                </a:extLst>
              </p:cNvPr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111" name="Google Shape;8802;p71">
            <a:extLst>
              <a:ext uri="{FF2B5EF4-FFF2-40B4-BE49-F238E27FC236}">
                <a16:creationId xmlns:a16="http://schemas.microsoft.com/office/drawing/2014/main" id="{D4AC5763-6276-8E06-3E90-99E63CCA4E3E}"/>
              </a:ext>
            </a:extLst>
          </p:cNvPr>
          <p:cNvGrpSpPr/>
          <p:nvPr/>
        </p:nvGrpSpPr>
        <p:grpSpPr>
          <a:xfrm>
            <a:off x="6528943" y="1853805"/>
            <a:ext cx="940737" cy="721067"/>
            <a:chOff x="6599718" y="2068734"/>
            <a:chExt cx="940737" cy="721067"/>
          </a:xfrm>
        </p:grpSpPr>
        <p:sp>
          <p:nvSpPr>
            <p:cNvPr id="14112" name="Google Shape;8803;p71">
              <a:extLst>
                <a:ext uri="{FF2B5EF4-FFF2-40B4-BE49-F238E27FC236}">
                  <a16:creationId xmlns:a16="http://schemas.microsoft.com/office/drawing/2014/main" id="{C52EE551-4F48-9BE9-78EA-47239E1229F9}"/>
                </a:ext>
              </a:extLst>
            </p:cNvPr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8804;p71">
              <a:extLst>
                <a:ext uri="{FF2B5EF4-FFF2-40B4-BE49-F238E27FC236}">
                  <a16:creationId xmlns:a16="http://schemas.microsoft.com/office/drawing/2014/main" id="{7F65423C-C075-B3B7-BD69-EDE8EEE53560}"/>
                </a:ext>
              </a:extLst>
            </p:cNvPr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8805;p71">
              <a:extLst>
                <a:ext uri="{FF2B5EF4-FFF2-40B4-BE49-F238E27FC236}">
                  <a16:creationId xmlns:a16="http://schemas.microsoft.com/office/drawing/2014/main" id="{8CCD3C3C-D257-D91E-278D-B7942FBA7A5D}"/>
                </a:ext>
              </a:extLst>
            </p:cNvPr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8806;p71">
              <a:extLst>
                <a:ext uri="{FF2B5EF4-FFF2-40B4-BE49-F238E27FC236}">
                  <a16:creationId xmlns:a16="http://schemas.microsoft.com/office/drawing/2014/main" id="{D621FEFA-1526-AB00-B682-1BB01FCE45E5}"/>
                </a:ext>
              </a:extLst>
            </p:cNvPr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8807;p71">
              <a:extLst>
                <a:ext uri="{FF2B5EF4-FFF2-40B4-BE49-F238E27FC236}">
                  <a16:creationId xmlns:a16="http://schemas.microsoft.com/office/drawing/2014/main" id="{BA4038F4-E685-32DF-5E5D-064345F80E1F}"/>
                </a:ext>
              </a:extLst>
            </p:cNvPr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8808;p71">
              <a:extLst>
                <a:ext uri="{FF2B5EF4-FFF2-40B4-BE49-F238E27FC236}">
                  <a16:creationId xmlns:a16="http://schemas.microsoft.com/office/drawing/2014/main" id="{1E3431B7-19E8-03E7-9DB3-091A19156661}"/>
                </a:ext>
              </a:extLst>
            </p:cNvPr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118" name="Google Shape;8809;p71">
              <a:extLst>
                <a:ext uri="{FF2B5EF4-FFF2-40B4-BE49-F238E27FC236}">
                  <a16:creationId xmlns:a16="http://schemas.microsoft.com/office/drawing/2014/main" id="{3ED27988-4E0F-CE46-FAED-691436B44B3D}"/>
                </a:ext>
              </a:extLst>
            </p:cNvPr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14119" name="Google Shape;8810;p71">
                <a:extLst>
                  <a:ext uri="{FF2B5EF4-FFF2-40B4-BE49-F238E27FC236}">
                    <a16:creationId xmlns:a16="http://schemas.microsoft.com/office/drawing/2014/main" id="{8A83DACE-C92B-BE64-914E-10DCAF63BBD9}"/>
                  </a:ext>
                </a:extLst>
              </p:cNvPr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0" name="Google Shape;8811;p71">
                <a:extLst>
                  <a:ext uri="{FF2B5EF4-FFF2-40B4-BE49-F238E27FC236}">
                    <a16:creationId xmlns:a16="http://schemas.microsoft.com/office/drawing/2014/main" id="{068CA55C-2AD7-A5FA-8B03-861E910D7DEF}"/>
                  </a:ext>
                </a:extLst>
              </p:cNvPr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1" name="Google Shape;8812;p71">
                <a:extLst>
                  <a:ext uri="{FF2B5EF4-FFF2-40B4-BE49-F238E27FC236}">
                    <a16:creationId xmlns:a16="http://schemas.microsoft.com/office/drawing/2014/main" id="{5A57FCC0-0C7D-CE5A-2EA8-51DB8D75AB18}"/>
                  </a:ext>
                </a:extLst>
              </p:cNvPr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2" name="Google Shape;8813;p71">
                <a:extLst>
                  <a:ext uri="{FF2B5EF4-FFF2-40B4-BE49-F238E27FC236}">
                    <a16:creationId xmlns:a16="http://schemas.microsoft.com/office/drawing/2014/main" id="{6A655EE0-2548-D8F7-EEF9-9DA52552B31C}"/>
                  </a:ext>
                </a:extLst>
              </p:cNvPr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3" name="Google Shape;8814;p71">
                <a:extLst>
                  <a:ext uri="{FF2B5EF4-FFF2-40B4-BE49-F238E27FC236}">
                    <a16:creationId xmlns:a16="http://schemas.microsoft.com/office/drawing/2014/main" id="{AC71517E-801C-1194-D38E-311EE8EDC8D3}"/>
                  </a:ext>
                </a:extLst>
              </p:cNvPr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4" name="Google Shape;8815;p71">
                <a:extLst>
                  <a:ext uri="{FF2B5EF4-FFF2-40B4-BE49-F238E27FC236}">
                    <a16:creationId xmlns:a16="http://schemas.microsoft.com/office/drawing/2014/main" id="{F37082C4-885D-D63F-B376-4F773D1D05C4}"/>
                  </a:ext>
                </a:extLst>
              </p:cNvPr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125" name="Google Shape;8816;p71">
                <a:extLst>
                  <a:ext uri="{FF2B5EF4-FFF2-40B4-BE49-F238E27FC236}">
                    <a16:creationId xmlns:a16="http://schemas.microsoft.com/office/drawing/2014/main" id="{E89C6C2B-139D-348F-D643-99312C0F2388}"/>
                  </a:ext>
                </a:extLst>
              </p:cNvPr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14126" name="Google Shape;8817;p71">
                  <a:extLst>
                    <a:ext uri="{FF2B5EF4-FFF2-40B4-BE49-F238E27FC236}">
                      <a16:creationId xmlns:a16="http://schemas.microsoft.com/office/drawing/2014/main" id="{897DF745-C3BB-75BA-E5B2-F5864E5E1596}"/>
                    </a:ext>
                  </a:extLst>
                </p:cNvPr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27" name="Google Shape;8818;p71">
                  <a:extLst>
                    <a:ext uri="{FF2B5EF4-FFF2-40B4-BE49-F238E27FC236}">
                      <a16:creationId xmlns:a16="http://schemas.microsoft.com/office/drawing/2014/main" id="{51E971EC-0C63-575B-928E-F18315A15D2F}"/>
                    </a:ext>
                  </a:extLst>
                </p:cNvPr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28" name="Google Shape;8819;p71">
                  <a:extLst>
                    <a:ext uri="{FF2B5EF4-FFF2-40B4-BE49-F238E27FC236}">
                      <a16:creationId xmlns:a16="http://schemas.microsoft.com/office/drawing/2014/main" id="{5B43715C-C353-9B5B-773C-100237C63E0F}"/>
                    </a:ext>
                  </a:extLst>
                </p:cNvPr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29" name="Google Shape;8820;p71">
                  <a:extLst>
                    <a:ext uri="{FF2B5EF4-FFF2-40B4-BE49-F238E27FC236}">
                      <a16:creationId xmlns:a16="http://schemas.microsoft.com/office/drawing/2014/main" id="{70A98E2A-B6C5-1A8D-2C50-585A8738DC23}"/>
                    </a:ext>
                  </a:extLst>
                </p:cNvPr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30" name="Google Shape;8821;p71">
                  <a:extLst>
                    <a:ext uri="{FF2B5EF4-FFF2-40B4-BE49-F238E27FC236}">
                      <a16:creationId xmlns:a16="http://schemas.microsoft.com/office/drawing/2014/main" id="{1FEB2380-2058-81AC-7C95-FE7223BECC6D}"/>
                    </a:ext>
                  </a:extLst>
                </p:cNvPr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31" name="Google Shape;8822;p71">
                  <a:extLst>
                    <a:ext uri="{FF2B5EF4-FFF2-40B4-BE49-F238E27FC236}">
                      <a16:creationId xmlns:a16="http://schemas.microsoft.com/office/drawing/2014/main" id="{2D7FC82F-8316-524B-FAAF-21D548E86224}"/>
                    </a:ext>
                  </a:extLst>
                </p:cNvPr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32" name="Google Shape;8823;p71">
                  <a:extLst>
                    <a:ext uri="{FF2B5EF4-FFF2-40B4-BE49-F238E27FC236}">
                      <a16:creationId xmlns:a16="http://schemas.microsoft.com/office/drawing/2014/main" id="{2C57C7EE-3340-8C63-336E-E25EF8E3A316}"/>
                    </a:ext>
                  </a:extLst>
                </p:cNvPr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4133" name="Google Shape;8824;p71">
            <a:extLst>
              <a:ext uri="{FF2B5EF4-FFF2-40B4-BE49-F238E27FC236}">
                <a16:creationId xmlns:a16="http://schemas.microsoft.com/office/drawing/2014/main" id="{1D7F463A-B9EB-C50E-F967-056DD6311EDB}"/>
              </a:ext>
            </a:extLst>
          </p:cNvPr>
          <p:cNvGrpSpPr/>
          <p:nvPr/>
        </p:nvGrpSpPr>
        <p:grpSpPr>
          <a:xfrm>
            <a:off x="2412262" y="1858152"/>
            <a:ext cx="712577" cy="712374"/>
            <a:chOff x="2559249" y="2069323"/>
            <a:chExt cx="685566" cy="685634"/>
          </a:xfrm>
        </p:grpSpPr>
        <p:sp>
          <p:nvSpPr>
            <p:cNvPr id="14134" name="Google Shape;8825;p71">
              <a:extLst>
                <a:ext uri="{FF2B5EF4-FFF2-40B4-BE49-F238E27FC236}">
                  <a16:creationId xmlns:a16="http://schemas.microsoft.com/office/drawing/2014/main" id="{7FFA5CCA-239F-AE56-2A78-722585460329}"/>
                </a:ext>
              </a:extLst>
            </p:cNvPr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8826;p71">
              <a:extLst>
                <a:ext uri="{FF2B5EF4-FFF2-40B4-BE49-F238E27FC236}">
                  <a16:creationId xmlns:a16="http://schemas.microsoft.com/office/drawing/2014/main" id="{A054DC6E-1D77-6C75-BBAE-E42450A42669}"/>
                </a:ext>
              </a:extLst>
            </p:cNvPr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8827;p71">
              <a:extLst>
                <a:ext uri="{FF2B5EF4-FFF2-40B4-BE49-F238E27FC236}">
                  <a16:creationId xmlns:a16="http://schemas.microsoft.com/office/drawing/2014/main" id="{A7CA7606-BADD-DB56-893B-F8A5A715F98A}"/>
                </a:ext>
              </a:extLst>
            </p:cNvPr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8828;p71">
              <a:extLst>
                <a:ext uri="{FF2B5EF4-FFF2-40B4-BE49-F238E27FC236}">
                  <a16:creationId xmlns:a16="http://schemas.microsoft.com/office/drawing/2014/main" id="{15F215AF-8343-61C6-AD51-D39B183BA6EF}"/>
                </a:ext>
              </a:extLst>
            </p:cNvPr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8829;p71">
              <a:extLst>
                <a:ext uri="{FF2B5EF4-FFF2-40B4-BE49-F238E27FC236}">
                  <a16:creationId xmlns:a16="http://schemas.microsoft.com/office/drawing/2014/main" id="{ACB098DC-330F-261F-7825-317BA3418221}"/>
                </a:ext>
              </a:extLst>
            </p:cNvPr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8830;p71">
              <a:extLst>
                <a:ext uri="{FF2B5EF4-FFF2-40B4-BE49-F238E27FC236}">
                  <a16:creationId xmlns:a16="http://schemas.microsoft.com/office/drawing/2014/main" id="{DE86722B-9B6F-43DC-676B-344F4EAA7B74}"/>
                </a:ext>
              </a:extLst>
            </p:cNvPr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8831;p71">
              <a:extLst>
                <a:ext uri="{FF2B5EF4-FFF2-40B4-BE49-F238E27FC236}">
                  <a16:creationId xmlns:a16="http://schemas.microsoft.com/office/drawing/2014/main" id="{08180168-B945-534E-728D-7D544028AB0F}"/>
                </a:ext>
              </a:extLst>
            </p:cNvPr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8832;p71">
              <a:extLst>
                <a:ext uri="{FF2B5EF4-FFF2-40B4-BE49-F238E27FC236}">
                  <a16:creationId xmlns:a16="http://schemas.microsoft.com/office/drawing/2014/main" id="{EA5D084F-98E1-59FF-9F5F-0F46F5196AEF}"/>
                </a:ext>
              </a:extLst>
            </p:cNvPr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8833;p71">
              <a:extLst>
                <a:ext uri="{FF2B5EF4-FFF2-40B4-BE49-F238E27FC236}">
                  <a16:creationId xmlns:a16="http://schemas.microsoft.com/office/drawing/2014/main" id="{FB49F234-9F10-6078-D7AD-215DB9A8B53E}"/>
                </a:ext>
              </a:extLst>
            </p:cNvPr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8834;p71">
              <a:extLst>
                <a:ext uri="{FF2B5EF4-FFF2-40B4-BE49-F238E27FC236}">
                  <a16:creationId xmlns:a16="http://schemas.microsoft.com/office/drawing/2014/main" id="{72885108-0A68-9911-3D51-94B22EC94A23}"/>
                </a:ext>
              </a:extLst>
            </p:cNvPr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8835;p71">
              <a:extLst>
                <a:ext uri="{FF2B5EF4-FFF2-40B4-BE49-F238E27FC236}">
                  <a16:creationId xmlns:a16="http://schemas.microsoft.com/office/drawing/2014/main" id="{4E164DAD-75ED-66F6-2DD4-F13DEF284896}"/>
                </a:ext>
              </a:extLst>
            </p:cNvPr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8836;p71">
              <a:extLst>
                <a:ext uri="{FF2B5EF4-FFF2-40B4-BE49-F238E27FC236}">
                  <a16:creationId xmlns:a16="http://schemas.microsoft.com/office/drawing/2014/main" id="{5252E3B9-7C18-5380-8D6B-0BE93AA61004}"/>
                </a:ext>
              </a:extLst>
            </p:cNvPr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8837;p71">
              <a:extLst>
                <a:ext uri="{FF2B5EF4-FFF2-40B4-BE49-F238E27FC236}">
                  <a16:creationId xmlns:a16="http://schemas.microsoft.com/office/drawing/2014/main" id="{E47863DF-C5E4-473F-4B1D-75DFBC56412B}"/>
                </a:ext>
              </a:extLst>
            </p:cNvPr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47" name="Google Shape;8838;p71">
            <a:extLst>
              <a:ext uri="{FF2B5EF4-FFF2-40B4-BE49-F238E27FC236}">
                <a16:creationId xmlns:a16="http://schemas.microsoft.com/office/drawing/2014/main" id="{51B09C9A-7964-2A37-9E69-F42F69CEBB37}"/>
              </a:ext>
            </a:extLst>
          </p:cNvPr>
          <p:cNvGrpSpPr/>
          <p:nvPr/>
        </p:nvGrpSpPr>
        <p:grpSpPr>
          <a:xfrm>
            <a:off x="7594699" y="970941"/>
            <a:ext cx="845645" cy="711911"/>
            <a:chOff x="951975" y="315800"/>
            <a:chExt cx="5860325" cy="4933550"/>
          </a:xfrm>
        </p:grpSpPr>
        <p:sp>
          <p:nvSpPr>
            <p:cNvPr id="14148" name="Google Shape;8839;p71">
              <a:extLst>
                <a:ext uri="{FF2B5EF4-FFF2-40B4-BE49-F238E27FC236}">
                  <a16:creationId xmlns:a16="http://schemas.microsoft.com/office/drawing/2014/main" id="{9A42B904-83BD-5EEE-6D21-9B1B73F740BE}"/>
                </a:ext>
              </a:extLst>
            </p:cNvPr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8840;p71">
              <a:extLst>
                <a:ext uri="{FF2B5EF4-FFF2-40B4-BE49-F238E27FC236}">
                  <a16:creationId xmlns:a16="http://schemas.microsoft.com/office/drawing/2014/main" id="{BAFC3F48-86DA-12B2-76F2-DF38689E7574}"/>
                </a:ext>
              </a:extLst>
            </p:cNvPr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8841;p71">
              <a:extLst>
                <a:ext uri="{FF2B5EF4-FFF2-40B4-BE49-F238E27FC236}">
                  <a16:creationId xmlns:a16="http://schemas.microsoft.com/office/drawing/2014/main" id="{79A1D429-BB87-0449-B6A0-605CF8EE5BDB}"/>
                </a:ext>
              </a:extLst>
            </p:cNvPr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8842;p71">
              <a:extLst>
                <a:ext uri="{FF2B5EF4-FFF2-40B4-BE49-F238E27FC236}">
                  <a16:creationId xmlns:a16="http://schemas.microsoft.com/office/drawing/2014/main" id="{9CA58B6C-56AD-E333-7FE0-C17969464E5B}"/>
                </a:ext>
              </a:extLst>
            </p:cNvPr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8843;p71">
              <a:extLst>
                <a:ext uri="{FF2B5EF4-FFF2-40B4-BE49-F238E27FC236}">
                  <a16:creationId xmlns:a16="http://schemas.microsoft.com/office/drawing/2014/main" id="{91D9F43D-BDD9-8ADB-E74C-14449A94B3C9}"/>
                </a:ext>
              </a:extLst>
            </p:cNvPr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8844;p71">
              <a:extLst>
                <a:ext uri="{FF2B5EF4-FFF2-40B4-BE49-F238E27FC236}">
                  <a16:creationId xmlns:a16="http://schemas.microsoft.com/office/drawing/2014/main" id="{75DD7E10-2FDF-E988-2795-6C182F795C32}"/>
                </a:ext>
              </a:extLst>
            </p:cNvPr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8845;p71">
              <a:extLst>
                <a:ext uri="{FF2B5EF4-FFF2-40B4-BE49-F238E27FC236}">
                  <a16:creationId xmlns:a16="http://schemas.microsoft.com/office/drawing/2014/main" id="{C122174B-2BB8-D997-1582-83C4BB0C0CD6}"/>
                </a:ext>
              </a:extLst>
            </p:cNvPr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8846;p71">
              <a:extLst>
                <a:ext uri="{FF2B5EF4-FFF2-40B4-BE49-F238E27FC236}">
                  <a16:creationId xmlns:a16="http://schemas.microsoft.com/office/drawing/2014/main" id="{33D9858C-6CB3-980E-3662-9C2B6D310C0D}"/>
                </a:ext>
              </a:extLst>
            </p:cNvPr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56" name="Google Shape;8847;p71">
            <a:extLst>
              <a:ext uri="{FF2B5EF4-FFF2-40B4-BE49-F238E27FC236}">
                <a16:creationId xmlns:a16="http://schemas.microsoft.com/office/drawing/2014/main" id="{1EF43495-5B27-F787-CE4C-5641CD663D82}"/>
              </a:ext>
            </a:extLst>
          </p:cNvPr>
          <p:cNvGrpSpPr/>
          <p:nvPr/>
        </p:nvGrpSpPr>
        <p:grpSpPr>
          <a:xfrm>
            <a:off x="3691828" y="2707050"/>
            <a:ext cx="1617932" cy="621724"/>
            <a:chOff x="3862800" y="3038525"/>
            <a:chExt cx="1329006" cy="510698"/>
          </a:xfrm>
        </p:grpSpPr>
        <p:sp>
          <p:nvSpPr>
            <p:cNvPr id="14157" name="Google Shape;8848;p71">
              <a:extLst>
                <a:ext uri="{FF2B5EF4-FFF2-40B4-BE49-F238E27FC236}">
                  <a16:creationId xmlns:a16="http://schemas.microsoft.com/office/drawing/2014/main" id="{B34A03CE-FC7A-4889-2F46-FEACAF293EFF}"/>
                </a:ext>
              </a:extLst>
            </p:cNvPr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8849;p71">
              <a:extLst>
                <a:ext uri="{FF2B5EF4-FFF2-40B4-BE49-F238E27FC236}">
                  <a16:creationId xmlns:a16="http://schemas.microsoft.com/office/drawing/2014/main" id="{C558639B-497F-0E08-D978-DCB8AC9C3835}"/>
                </a:ext>
              </a:extLst>
            </p:cNvPr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159" name="Google Shape;8850;p71">
              <a:extLst>
                <a:ext uri="{FF2B5EF4-FFF2-40B4-BE49-F238E27FC236}">
                  <a16:creationId xmlns:a16="http://schemas.microsoft.com/office/drawing/2014/main" id="{8B062BDE-5A94-6BA9-C83D-4F7A27C253D9}"/>
                </a:ext>
              </a:extLst>
            </p:cNvPr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14169" name="Google Shape;8851;p71">
                <a:extLst>
                  <a:ext uri="{FF2B5EF4-FFF2-40B4-BE49-F238E27FC236}">
                    <a16:creationId xmlns:a16="http://schemas.microsoft.com/office/drawing/2014/main" id="{8E53A30A-5798-80B2-DA8A-9B6FF02F7D43}"/>
                  </a:ext>
                </a:extLst>
              </p:cNvPr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0" name="Google Shape;8852;p71">
                <a:extLst>
                  <a:ext uri="{FF2B5EF4-FFF2-40B4-BE49-F238E27FC236}">
                    <a16:creationId xmlns:a16="http://schemas.microsoft.com/office/drawing/2014/main" id="{3E9E7AFC-D581-8876-1A46-07D12189A27A}"/>
                  </a:ext>
                </a:extLst>
              </p:cNvPr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160" name="Google Shape;8853;p71">
              <a:extLst>
                <a:ext uri="{FF2B5EF4-FFF2-40B4-BE49-F238E27FC236}">
                  <a16:creationId xmlns:a16="http://schemas.microsoft.com/office/drawing/2014/main" id="{A0FA4C86-D68E-4A00-A0C2-782451B9B6DF}"/>
                </a:ext>
              </a:extLst>
            </p:cNvPr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14167" name="Google Shape;8854;p71">
                <a:extLst>
                  <a:ext uri="{FF2B5EF4-FFF2-40B4-BE49-F238E27FC236}">
                    <a16:creationId xmlns:a16="http://schemas.microsoft.com/office/drawing/2014/main" id="{8C11E9F1-672A-5C39-B6A5-A07D48D42FBF}"/>
                  </a:ext>
                </a:extLst>
              </p:cNvPr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8" name="Google Shape;8855;p71">
                <a:extLst>
                  <a:ext uri="{FF2B5EF4-FFF2-40B4-BE49-F238E27FC236}">
                    <a16:creationId xmlns:a16="http://schemas.microsoft.com/office/drawing/2014/main" id="{FDF81EA6-D95B-4703-4342-187A3F2D076E}"/>
                  </a:ext>
                </a:extLst>
              </p:cNvPr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161" name="Google Shape;8856;p71">
              <a:extLst>
                <a:ext uri="{FF2B5EF4-FFF2-40B4-BE49-F238E27FC236}">
                  <a16:creationId xmlns:a16="http://schemas.microsoft.com/office/drawing/2014/main" id="{BB2F9936-D841-21A4-501C-1EAB854AADCE}"/>
                </a:ext>
              </a:extLst>
            </p:cNvPr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14165" name="Google Shape;8857;p71">
                <a:extLst>
                  <a:ext uri="{FF2B5EF4-FFF2-40B4-BE49-F238E27FC236}">
                    <a16:creationId xmlns:a16="http://schemas.microsoft.com/office/drawing/2014/main" id="{7D189501-5615-AFA3-38FB-E706524A988A}"/>
                  </a:ext>
                </a:extLst>
              </p:cNvPr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6" name="Google Shape;8858;p71">
                <a:extLst>
                  <a:ext uri="{FF2B5EF4-FFF2-40B4-BE49-F238E27FC236}">
                    <a16:creationId xmlns:a16="http://schemas.microsoft.com/office/drawing/2014/main" id="{73E4E793-57C1-8A6A-75D4-75D9C6129D4C}"/>
                  </a:ext>
                </a:extLst>
              </p:cNvPr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162" name="Google Shape;8859;p71">
              <a:extLst>
                <a:ext uri="{FF2B5EF4-FFF2-40B4-BE49-F238E27FC236}">
                  <a16:creationId xmlns:a16="http://schemas.microsoft.com/office/drawing/2014/main" id="{42F843E3-B541-5365-7A53-E0719EF3986D}"/>
                </a:ext>
              </a:extLst>
            </p:cNvPr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14163" name="Google Shape;8860;p71">
                <a:extLst>
                  <a:ext uri="{FF2B5EF4-FFF2-40B4-BE49-F238E27FC236}">
                    <a16:creationId xmlns:a16="http://schemas.microsoft.com/office/drawing/2014/main" id="{29415BF4-B601-D308-45DC-2649CC04EB4C}"/>
                  </a:ext>
                </a:extLst>
              </p:cNvPr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4" name="Google Shape;8861;p71">
                <a:extLst>
                  <a:ext uri="{FF2B5EF4-FFF2-40B4-BE49-F238E27FC236}">
                    <a16:creationId xmlns:a16="http://schemas.microsoft.com/office/drawing/2014/main" id="{6D3813B8-307D-DAC9-0A5C-2A4F7E7FE034}"/>
                  </a:ext>
                </a:extLst>
              </p:cNvPr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171" name="Google Shape;8862;p71">
            <a:extLst>
              <a:ext uri="{FF2B5EF4-FFF2-40B4-BE49-F238E27FC236}">
                <a16:creationId xmlns:a16="http://schemas.microsoft.com/office/drawing/2014/main" id="{0AB9E3BD-199D-09B7-8E80-C233C24DC60A}"/>
              </a:ext>
            </a:extLst>
          </p:cNvPr>
          <p:cNvGrpSpPr/>
          <p:nvPr/>
        </p:nvGrpSpPr>
        <p:grpSpPr>
          <a:xfrm>
            <a:off x="700150" y="970941"/>
            <a:ext cx="883205" cy="775176"/>
            <a:chOff x="649648" y="271400"/>
            <a:chExt cx="6215377" cy="5455143"/>
          </a:xfrm>
        </p:grpSpPr>
        <p:sp>
          <p:nvSpPr>
            <p:cNvPr id="14172" name="Google Shape;8863;p71">
              <a:extLst>
                <a:ext uri="{FF2B5EF4-FFF2-40B4-BE49-F238E27FC236}">
                  <a16:creationId xmlns:a16="http://schemas.microsoft.com/office/drawing/2014/main" id="{68E6ED68-D9F9-4B64-967A-3878A209B188}"/>
                </a:ext>
              </a:extLst>
            </p:cNvPr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8864;p71">
              <a:extLst>
                <a:ext uri="{FF2B5EF4-FFF2-40B4-BE49-F238E27FC236}">
                  <a16:creationId xmlns:a16="http://schemas.microsoft.com/office/drawing/2014/main" id="{BCD9B3DC-AA66-4624-43E4-BA4711534F8B}"/>
                </a:ext>
              </a:extLst>
            </p:cNvPr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8865;p71">
              <a:extLst>
                <a:ext uri="{FF2B5EF4-FFF2-40B4-BE49-F238E27FC236}">
                  <a16:creationId xmlns:a16="http://schemas.microsoft.com/office/drawing/2014/main" id="{BBF944AB-A052-DA74-1A40-19E95587ACD0}"/>
                </a:ext>
              </a:extLst>
            </p:cNvPr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8866;p71">
              <a:extLst>
                <a:ext uri="{FF2B5EF4-FFF2-40B4-BE49-F238E27FC236}">
                  <a16:creationId xmlns:a16="http://schemas.microsoft.com/office/drawing/2014/main" id="{7EDB66FA-0344-A41A-A114-20E7CDD4254A}"/>
                </a:ext>
              </a:extLst>
            </p:cNvPr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8867;p71">
              <a:extLst>
                <a:ext uri="{FF2B5EF4-FFF2-40B4-BE49-F238E27FC236}">
                  <a16:creationId xmlns:a16="http://schemas.microsoft.com/office/drawing/2014/main" id="{826787E6-EAE0-0486-AFB9-9584BCCAAC73}"/>
                </a:ext>
              </a:extLst>
            </p:cNvPr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8868;p71">
              <a:extLst>
                <a:ext uri="{FF2B5EF4-FFF2-40B4-BE49-F238E27FC236}">
                  <a16:creationId xmlns:a16="http://schemas.microsoft.com/office/drawing/2014/main" id="{5F451FC0-712C-13BB-F940-A269738736BC}"/>
                </a:ext>
              </a:extLst>
            </p:cNvPr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8869;p71">
              <a:extLst>
                <a:ext uri="{FF2B5EF4-FFF2-40B4-BE49-F238E27FC236}">
                  <a16:creationId xmlns:a16="http://schemas.microsoft.com/office/drawing/2014/main" id="{35EE95D0-4708-D946-84F4-501BAB88E2A2}"/>
                </a:ext>
              </a:extLst>
            </p:cNvPr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8870;p71">
              <a:extLst>
                <a:ext uri="{FF2B5EF4-FFF2-40B4-BE49-F238E27FC236}">
                  <a16:creationId xmlns:a16="http://schemas.microsoft.com/office/drawing/2014/main" id="{5FF1C215-686F-A857-712E-C3B37127BCA7}"/>
                </a:ext>
              </a:extLst>
            </p:cNvPr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8871;p71">
              <a:extLst>
                <a:ext uri="{FF2B5EF4-FFF2-40B4-BE49-F238E27FC236}">
                  <a16:creationId xmlns:a16="http://schemas.microsoft.com/office/drawing/2014/main" id="{F6C064B5-5D91-D709-B334-E69C61553B18}"/>
                </a:ext>
              </a:extLst>
            </p:cNvPr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8872;p71">
              <a:extLst>
                <a:ext uri="{FF2B5EF4-FFF2-40B4-BE49-F238E27FC236}">
                  <a16:creationId xmlns:a16="http://schemas.microsoft.com/office/drawing/2014/main" id="{BFD03B8D-9880-91C4-7C09-2B7EEBC1C58D}"/>
                </a:ext>
              </a:extLst>
            </p:cNvPr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8873;p71">
              <a:extLst>
                <a:ext uri="{FF2B5EF4-FFF2-40B4-BE49-F238E27FC236}">
                  <a16:creationId xmlns:a16="http://schemas.microsoft.com/office/drawing/2014/main" id="{7D39226A-303A-25D5-D6FB-2C48328ADCC7}"/>
                </a:ext>
              </a:extLst>
            </p:cNvPr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8874;p71">
              <a:extLst>
                <a:ext uri="{FF2B5EF4-FFF2-40B4-BE49-F238E27FC236}">
                  <a16:creationId xmlns:a16="http://schemas.microsoft.com/office/drawing/2014/main" id="{877A0D89-414B-1608-9A41-4EEF4809B1DF}"/>
                </a:ext>
              </a:extLst>
            </p:cNvPr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84" name="Google Shape;8875;p71">
            <a:extLst>
              <a:ext uri="{FF2B5EF4-FFF2-40B4-BE49-F238E27FC236}">
                <a16:creationId xmlns:a16="http://schemas.microsoft.com/office/drawing/2014/main" id="{0E037C37-94AD-8E3C-F44D-C51525EE935B}"/>
              </a:ext>
            </a:extLst>
          </p:cNvPr>
          <p:cNvGrpSpPr/>
          <p:nvPr/>
        </p:nvGrpSpPr>
        <p:grpSpPr>
          <a:xfrm>
            <a:off x="2308452" y="970941"/>
            <a:ext cx="767704" cy="815489"/>
            <a:chOff x="2499700" y="1135950"/>
            <a:chExt cx="732402" cy="777990"/>
          </a:xfrm>
        </p:grpSpPr>
        <p:grpSp>
          <p:nvGrpSpPr>
            <p:cNvPr id="14185" name="Google Shape;8876;p71">
              <a:extLst>
                <a:ext uri="{FF2B5EF4-FFF2-40B4-BE49-F238E27FC236}">
                  <a16:creationId xmlns:a16="http://schemas.microsoft.com/office/drawing/2014/main" id="{E557E571-0940-0556-3B7D-6C28BC1EA1E0}"/>
                </a:ext>
              </a:extLst>
            </p:cNvPr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14192" name="Google Shape;8877;p71">
                <a:extLst>
                  <a:ext uri="{FF2B5EF4-FFF2-40B4-BE49-F238E27FC236}">
                    <a16:creationId xmlns:a16="http://schemas.microsoft.com/office/drawing/2014/main" id="{EB202ACD-CCDD-1C43-2FCC-FA6C75C3BF7F}"/>
                  </a:ext>
                </a:extLst>
              </p:cNvPr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3" name="Google Shape;8878;p71">
                <a:extLst>
                  <a:ext uri="{FF2B5EF4-FFF2-40B4-BE49-F238E27FC236}">
                    <a16:creationId xmlns:a16="http://schemas.microsoft.com/office/drawing/2014/main" id="{65100261-DA84-8120-A481-963E452DFD8D}"/>
                  </a:ext>
                </a:extLst>
              </p:cNvPr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4" name="Google Shape;8879;p71">
                <a:extLst>
                  <a:ext uri="{FF2B5EF4-FFF2-40B4-BE49-F238E27FC236}">
                    <a16:creationId xmlns:a16="http://schemas.microsoft.com/office/drawing/2014/main" id="{2CA3E4C3-19F9-D592-A2B5-1F6E55FD8BF7}"/>
                  </a:ext>
                </a:extLst>
              </p:cNvPr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5" name="Google Shape;8880;p71">
                <a:extLst>
                  <a:ext uri="{FF2B5EF4-FFF2-40B4-BE49-F238E27FC236}">
                    <a16:creationId xmlns:a16="http://schemas.microsoft.com/office/drawing/2014/main" id="{D166FBA7-99BB-7F25-EA4B-A8B44C99761C}"/>
                  </a:ext>
                </a:extLst>
              </p:cNvPr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6" name="Google Shape;8881;p71">
                <a:extLst>
                  <a:ext uri="{FF2B5EF4-FFF2-40B4-BE49-F238E27FC236}">
                    <a16:creationId xmlns:a16="http://schemas.microsoft.com/office/drawing/2014/main" id="{E6E3F397-117E-FB26-A773-7271C689861F}"/>
                  </a:ext>
                </a:extLst>
              </p:cNvPr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7" name="Google Shape;8882;p71">
                <a:extLst>
                  <a:ext uri="{FF2B5EF4-FFF2-40B4-BE49-F238E27FC236}">
                    <a16:creationId xmlns:a16="http://schemas.microsoft.com/office/drawing/2014/main" id="{47597972-E254-7BB9-3362-19CB51B8A4DC}"/>
                  </a:ext>
                </a:extLst>
              </p:cNvPr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8" name="Google Shape;8883;p71">
                <a:extLst>
                  <a:ext uri="{FF2B5EF4-FFF2-40B4-BE49-F238E27FC236}">
                    <a16:creationId xmlns:a16="http://schemas.microsoft.com/office/drawing/2014/main" id="{D7641D9A-C869-098B-91A1-8FC94135FC95}"/>
                  </a:ext>
                </a:extLst>
              </p:cNvPr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9" name="Google Shape;8884;p71">
                <a:extLst>
                  <a:ext uri="{FF2B5EF4-FFF2-40B4-BE49-F238E27FC236}">
                    <a16:creationId xmlns:a16="http://schemas.microsoft.com/office/drawing/2014/main" id="{BFCE313F-595B-70AE-5B38-241932A4F3DA}"/>
                  </a:ext>
                </a:extLst>
              </p:cNvPr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0" name="Google Shape;8885;p71">
                <a:extLst>
                  <a:ext uri="{FF2B5EF4-FFF2-40B4-BE49-F238E27FC236}">
                    <a16:creationId xmlns:a16="http://schemas.microsoft.com/office/drawing/2014/main" id="{0ADB1702-AF9D-1D74-03A5-A370E54F9576}"/>
                  </a:ext>
                </a:extLst>
              </p:cNvPr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1" name="Google Shape;8886;p71">
                <a:extLst>
                  <a:ext uri="{FF2B5EF4-FFF2-40B4-BE49-F238E27FC236}">
                    <a16:creationId xmlns:a16="http://schemas.microsoft.com/office/drawing/2014/main" id="{8455A874-6B83-2DC3-44FB-6F14178B5AFA}"/>
                  </a:ext>
                </a:extLst>
              </p:cNvPr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2" name="Google Shape;8887;p71">
                <a:extLst>
                  <a:ext uri="{FF2B5EF4-FFF2-40B4-BE49-F238E27FC236}">
                    <a16:creationId xmlns:a16="http://schemas.microsoft.com/office/drawing/2014/main" id="{F13203C8-471F-2E6C-F5FC-B07CE5DC0D3B}"/>
                  </a:ext>
                </a:extLst>
              </p:cNvPr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3" name="Google Shape;8888;p71">
                <a:extLst>
                  <a:ext uri="{FF2B5EF4-FFF2-40B4-BE49-F238E27FC236}">
                    <a16:creationId xmlns:a16="http://schemas.microsoft.com/office/drawing/2014/main" id="{953DA485-AE1E-F9B0-45D5-6A0474FF0F1A}"/>
                  </a:ext>
                </a:extLst>
              </p:cNvPr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4" name="Google Shape;8889;p71">
                <a:extLst>
                  <a:ext uri="{FF2B5EF4-FFF2-40B4-BE49-F238E27FC236}">
                    <a16:creationId xmlns:a16="http://schemas.microsoft.com/office/drawing/2014/main" id="{50CFDA44-2D5B-F647-EE52-4324EFC9D718}"/>
                  </a:ext>
                </a:extLst>
              </p:cNvPr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5" name="Google Shape;8890;p71">
                <a:extLst>
                  <a:ext uri="{FF2B5EF4-FFF2-40B4-BE49-F238E27FC236}">
                    <a16:creationId xmlns:a16="http://schemas.microsoft.com/office/drawing/2014/main" id="{2EC43E22-BDA8-F67C-C3F4-FF63A7E867CC}"/>
                  </a:ext>
                </a:extLst>
              </p:cNvPr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6" name="Google Shape;8891;p71">
                <a:extLst>
                  <a:ext uri="{FF2B5EF4-FFF2-40B4-BE49-F238E27FC236}">
                    <a16:creationId xmlns:a16="http://schemas.microsoft.com/office/drawing/2014/main" id="{E3983078-ABA9-AAA8-B172-41DA355DA1D1}"/>
                  </a:ext>
                </a:extLst>
              </p:cNvPr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7" name="Google Shape;8892;p71">
                <a:extLst>
                  <a:ext uri="{FF2B5EF4-FFF2-40B4-BE49-F238E27FC236}">
                    <a16:creationId xmlns:a16="http://schemas.microsoft.com/office/drawing/2014/main" id="{72BCF6EB-FB33-BBBF-EE5F-BDE44E116332}"/>
                  </a:ext>
                </a:extLst>
              </p:cNvPr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8" name="Google Shape;8893;p71">
                <a:extLst>
                  <a:ext uri="{FF2B5EF4-FFF2-40B4-BE49-F238E27FC236}">
                    <a16:creationId xmlns:a16="http://schemas.microsoft.com/office/drawing/2014/main" id="{DC39F4CB-B015-88E3-309D-1C6C3B4A0AC4}"/>
                  </a:ext>
                </a:extLst>
              </p:cNvPr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9" name="Google Shape;8894;p71">
                <a:extLst>
                  <a:ext uri="{FF2B5EF4-FFF2-40B4-BE49-F238E27FC236}">
                    <a16:creationId xmlns:a16="http://schemas.microsoft.com/office/drawing/2014/main" id="{1D192EEF-AA7A-949B-59C4-B38FFE10E7B4}"/>
                  </a:ext>
                </a:extLst>
              </p:cNvPr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0" name="Google Shape;8895;p71">
                <a:extLst>
                  <a:ext uri="{FF2B5EF4-FFF2-40B4-BE49-F238E27FC236}">
                    <a16:creationId xmlns:a16="http://schemas.microsoft.com/office/drawing/2014/main" id="{7CD4754C-8ADB-F27E-CAA0-95243F4F5A3D}"/>
                  </a:ext>
                </a:extLst>
              </p:cNvPr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1" name="Google Shape;8896;p71">
                <a:extLst>
                  <a:ext uri="{FF2B5EF4-FFF2-40B4-BE49-F238E27FC236}">
                    <a16:creationId xmlns:a16="http://schemas.microsoft.com/office/drawing/2014/main" id="{DB0C117E-E449-6B08-2D3B-D1769531B269}"/>
                  </a:ext>
                </a:extLst>
              </p:cNvPr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2" name="Google Shape;8897;p71">
                <a:extLst>
                  <a:ext uri="{FF2B5EF4-FFF2-40B4-BE49-F238E27FC236}">
                    <a16:creationId xmlns:a16="http://schemas.microsoft.com/office/drawing/2014/main" id="{3D1A1684-3736-9162-5AB9-5222F2DCAEBC}"/>
                  </a:ext>
                </a:extLst>
              </p:cNvPr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3" name="Google Shape;8898;p71">
                <a:extLst>
                  <a:ext uri="{FF2B5EF4-FFF2-40B4-BE49-F238E27FC236}">
                    <a16:creationId xmlns:a16="http://schemas.microsoft.com/office/drawing/2014/main" id="{776326BE-0C2D-D90B-1A13-DD6EAC975751}"/>
                  </a:ext>
                </a:extLst>
              </p:cNvPr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4" name="Google Shape;8899;p71">
                <a:extLst>
                  <a:ext uri="{FF2B5EF4-FFF2-40B4-BE49-F238E27FC236}">
                    <a16:creationId xmlns:a16="http://schemas.microsoft.com/office/drawing/2014/main" id="{6CC48058-C9E1-96CD-3827-FE24EAC252AB}"/>
                  </a:ext>
                </a:extLst>
              </p:cNvPr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5" name="Google Shape;8900;p71">
                <a:extLst>
                  <a:ext uri="{FF2B5EF4-FFF2-40B4-BE49-F238E27FC236}">
                    <a16:creationId xmlns:a16="http://schemas.microsoft.com/office/drawing/2014/main" id="{9A1AC0CE-25A2-E220-4B5D-FABF92DD6D08}"/>
                  </a:ext>
                </a:extLst>
              </p:cNvPr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6" name="Google Shape;8901;p71">
                <a:extLst>
                  <a:ext uri="{FF2B5EF4-FFF2-40B4-BE49-F238E27FC236}">
                    <a16:creationId xmlns:a16="http://schemas.microsoft.com/office/drawing/2014/main" id="{83A4330B-4FC8-CA05-362C-6C9386B9E44E}"/>
                  </a:ext>
                </a:extLst>
              </p:cNvPr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7" name="Google Shape;8902;p71">
                <a:extLst>
                  <a:ext uri="{FF2B5EF4-FFF2-40B4-BE49-F238E27FC236}">
                    <a16:creationId xmlns:a16="http://schemas.microsoft.com/office/drawing/2014/main" id="{B509D819-23E3-5C7B-414A-C4604C0F2EE9}"/>
                  </a:ext>
                </a:extLst>
              </p:cNvPr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8" name="Google Shape;8903;p71">
                <a:extLst>
                  <a:ext uri="{FF2B5EF4-FFF2-40B4-BE49-F238E27FC236}">
                    <a16:creationId xmlns:a16="http://schemas.microsoft.com/office/drawing/2014/main" id="{4FD3CB93-2E31-09F9-9EE7-EA3D17F8453B}"/>
                  </a:ext>
                </a:extLst>
              </p:cNvPr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186" name="Google Shape;8904;p71">
              <a:extLst>
                <a:ext uri="{FF2B5EF4-FFF2-40B4-BE49-F238E27FC236}">
                  <a16:creationId xmlns:a16="http://schemas.microsoft.com/office/drawing/2014/main" id="{6590A657-FD4D-59B4-9C64-E0FCCA6424EA}"/>
                </a:ext>
              </a:extLst>
            </p:cNvPr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14187" name="Google Shape;8905;p71">
                <a:extLst>
                  <a:ext uri="{FF2B5EF4-FFF2-40B4-BE49-F238E27FC236}">
                    <a16:creationId xmlns:a16="http://schemas.microsoft.com/office/drawing/2014/main" id="{3DF02251-0C97-2F79-91C3-6E7093C6A3CC}"/>
                  </a:ext>
                </a:extLst>
              </p:cNvPr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8" name="Google Shape;8906;p71">
                <a:extLst>
                  <a:ext uri="{FF2B5EF4-FFF2-40B4-BE49-F238E27FC236}">
                    <a16:creationId xmlns:a16="http://schemas.microsoft.com/office/drawing/2014/main" id="{47F8D7F9-EA50-57FD-77DE-0DE8EC504F66}"/>
                  </a:ext>
                </a:extLst>
              </p:cNvPr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9" name="Google Shape;8907;p71">
                <a:extLst>
                  <a:ext uri="{FF2B5EF4-FFF2-40B4-BE49-F238E27FC236}">
                    <a16:creationId xmlns:a16="http://schemas.microsoft.com/office/drawing/2014/main" id="{206DC5FB-A38E-8016-C219-BA077D85CA34}"/>
                  </a:ext>
                </a:extLst>
              </p:cNvPr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0" name="Google Shape;8908;p71">
                <a:extLst>
                  <a:ext uri="{FF2B5EF4-FFF2-40B4-BE49-F238E27FC236}">
                    <a16:creationId xmlns:a16="http://schemas.microsoft.com/office/drawing/2014/main" id="{7B8B3798-FE10-E57B-680C-C599D7D0BA5F}"/>
                  </a:ext>
                </a:extLst>
              </p:cNvPr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1" name="Google Shape;8909;p71">
                <a:extLst>
                  <a:ext uri="{FF2B5EF4-FFF2-40B4-BE49-F238E27FC236}">
                    <a16:creationId xmlns:a16="http://schemas.microsoft.com/office/drawing/2014/main" id="{DF7E7FEA-69B8-8CE6-7E98-BE415CEA50E9}"/>
                  </a:ext>
                </a:extLst>
              </p:cNvPr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219" name="Google Shape;8910;p71">
            <a:extLst>
              <a:ext uri="{FF2B5EF4-FFF2-40B4-BE49-F238E27FC236}">
                <a16:creationId xmlns:a16="http://schemas.microsoft.com/office/drawing/2014/main" id="{E8245F8B-6DB9-D4BD-0BD9-D74568F0EC6C}"/>
              </a:ext>
            </a:extLst>
          </p:cNvPr>
          <p:cNvGrpSpPr/>
          <p:nvPr/>
        </p:nvGrpSpPr>
        <p:grpSpPr>
          <a:xfrm>
            <a:off x="1654184" y="970941"/>
            <a:ext cx="583439" cy="870229"/>
            <a:chOff x="1716825" y="1121550"/>
            <a:chExt cx="622800" cy="928938"/>
          </a:xfrm>
        </p:grpSpPr>
        <p:grpSp>
          <p:nvGrpSpPr>
            <p:cNvPr id="14220" name="Google Shape;8911;p71">
              <a:extLst>
                <a:ext uri="{FF2B5EF4-FFF2-40B4-BE49-F238E27FC236}">
                  <a16:creationId xmlns:a16="http://schemas.microsoft.com/office/drawing/2014/main" id="{CC21FBAD-DF1D-37B2-D9D4-F74A0B1D3B53}"/>
                </a:ext>
              </a:extLst>
            </p:cNvPr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14231" name="Google Shape;8912;p71">
                <a:extLst>
                  <a:ext uri="{FF2B5EF4-FFF2-40B4-BE49-F238E27FC236}">
                    <a16:creationId xmlns:a16="http://schemas.microsoft.com/office/drawing/2014/main" id="{3CBF537E-AA50-A868-2C3F-56AB1214523B}"/>
                  </a:ext>
                </a:extLst>
              </p:cNvPr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4232" name="Google Shape;8913;p71">
                <a:extLst>
                  <a:ext uri="{FF2B5EF4-FFF2-40B4-BE49-F238E27FC236}">
                    <a16:creationId xmlns:a16="http://schemas.microsoft.com/office/drawing/2014/main" id="{FCE23A45-EFA7-0D11-9B3D-12F90E47FF7E}"/>
                  </a:ext>
                </a:extLst>
              </p:cNvPr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21" name="Google Shape;8914;p71">
              <a:extLst>
                <a:ext uri="{FF2B5EF4-FFF2-40B4-BE49-F238E27FC236}">
                  <a16:creationId xmlns:a16="http://schemas.microsoft.com/office/drawing/2014/main" id="{F0E1E448-335E-1481-1D3E-7C2DEDB57E77}"/>
                </a:ext>
              </a:extLst>
            </p:cNvPr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14229" name="Google Shape;8915;p71">
                <a:extLst>
                  <a:ext uri="{FF2B5EF4-FFF2-40B4-BE49-F238E27FC236}">
                    <a16:creationId xmlns:a16="http://schemas.microsoft.com/office/drawing/2014/main" id="{AA36C625-F065-2821-5F46-BD6129C1BB65}"/>
                  </a:ext>
                </a:extLst>
              </p:cNvPr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4230" name="Google Shape;8916;p71">
                <a:extLst>
                  <a:ext uri="{FF2B5EF4-FFF2-40B4-BE49-F238E27FC236}">
                    <a16:creationId xmlns:a16="http://schemas.microsoft.com/office/drawing/2014/main" id="{E742C9D6-FF39-04D0-BBD8-9E1CE6E29217}"/>
                  </a:ext>
                </a:extLst>
              </p:cNvPr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22" name="Google Shape;8917;p71">
              <a:extLst>
                <a:ext uri="{FF2B5EF4-FFF2-40B4-BE49-F238E27FC236}">
                  <a16:creationId xmlns:a16="http://schemas.microsoft.com/office/drawing/2014/main" id="{8AEC8592-8157-6C24-51C3-85EEA2E14E5B}"/>
                </a:ext>
              </a:extLst>
            </p:cNvPr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14227" name="Google Shape;8918;p71">
                <a:extLst>
                  <a:ext uri="{FF2B5EF4-FFF2-40B4-BE49-F238E27FC236}">
                    <a16:creationId xmlns:a16="http://schemas.microsoft.com/office/drawing/2014/main" id="{B063042E-45CB-589B-C14C-FE9E436B4BDA}"/>
                  </a:ext>
                </a:extLst>
              </p:cNvPr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4228" name="Google Shape;8919;p71">
                <a:extLst>
                  <a:ext uri="{FF2B5EF4-FFF2-40B4-BE49-F238E27FC236}">
                    <a16:creationId xmlns:a16="http://schemas.microsoft.com/office/drawing/2014/main" id="{02E1DD78-D3C6-5690-FC71-5BFF54D6BCF7}"/>
                  </a:ext>
                </a:extLst>
              </p:cNvPr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23" name="Google Shape;8920;p71">
              <a:extLst>
                <a:ext uri="{FF2B5EF4-FFF2-40B4-BE49-F238E27FC236}">
                  <a16:creationId xmlns:a16="http://schemas.microsoft.com/office/drawing/2014/main" id="{FC49B180-C6EC-7300-7A59-7E2AAB75600F}"/>
                </a:ext>
              </a:extLst>
            </p:cNvPr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14225" name="Google Shape;8921;p71">
                <a:extLst>
                  <a:ext uri="{FF2B5EF4-FFF2-40B4-BE49-F238E27FC236}">
                    <a16:creationId xmlns:a16="http://schemas.microsoft.com/office/drawing/2014/main" id="{4BEB0607-B34C-50C4-3190-C5CB17E37819}"/>
                  </a:ext>
                </a:extLst>
              </p:cNvPr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4226" name="Google Shape;8922;p71">
                <a:extLst>
                  <a:ext uri="{FF2B5EF4-FFF2-40B4-BE49-F238E27FC236}">
                    <a16:creationId xmlns:a16="http://schemas.microsoft.com/office/drawing/2014/main" id="{B56EBC6E-97F3-2C20-2CD7-80AD105C77A5}"/>
                  </a:ext>
                </a:extLst>
              </p:cNvPr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224" name="Google Shape;8923;p71">
              <a:extLst>
                <a:ext uri="{FF2B5EF4-FFF2-40B4-BE49-F238E27FC236}">
                  <a16:creationId xmlns:a16="http://schemas.microsoft.com/office/drawing/2014/main" id="{236D7821-C7A0-111E-5D66-4DF853F11C76}"/>
                </a:ext>
              </a:extLst>
            </p:cNvPr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33" name="Google Shape;8924;p71">
            <a:extLst>
              <a:ext uri="{FF2B5EF4-FFF2-40B4-BE49-F238E27FC236}">
                <a16:creationId xmlns:a16="http://schemas.microsoft.com/office/drawing/2014/main" id="{EF6B362C-A0B4-2401-FEF2-E7748E6B2343}"/>
              </a:ext>
            </a:extLst>
          </p:cNvPr>
          <p:cNvGrpSpPr/>
          <p:nvPr/>
        </p:nvGrpSpPr>
        <p:grpSpPr>
          <a:xfrm>
            <a:off x="1574007" y="1857263"/>
            <a:ext cx="739072" cy="714152"/>
            <a:chOff x="4334725" y="1355875"/>
            <a:chExt cx="3106650" cy="3001900"/>
          </a:xfrm>
        </p:grpSpPr>
        <p:grpSp>
          <p:nvGrpSpPr>
            <p:cNvPr id="14234" name="Google Shape;8925;p71">
              <a:extLst>
                <a:ext uri="{FF2B5EF4-FFF2-40B4-BE49-F238E27FC236}">
                  <a16:creationId xmlns:a16="http://schemas.microsoft.com/office/drawing/2014/main" id="{5A4C848E-07E3-57C1-C4FB-55FD7161B278}"/>
                </a:ext>
              </a:extLst>
            </p:cNvPr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14239" name="Google Shape;8926;p71">
                <a:extLst>
                  <a:ext uri="{FF2B5EF4-FFF2-40B4-BE49-F238E27FC236}">
                    <a16:creationId xmlns:a16="http://schemas.microsoft.com/office/drawing/2014/main" id="{42F78961-B68A-52B6-F600-21B66EC1425F}"/>
                  </a:ext>
                </a:extLst>
              </p:cNvPr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0" name="Google Shape;8927;p71">
                <a:extLst>
                  <a:ext uri="{FF2B5EF4-FFF2-40B4-BE49-F238E27FC236}">
                    <a16:creationId xmlns:a16="http://schemas.microsoft.com/office/drawing/2014/main" id="{9B504180-A244-5C2E-519D-9DFBC0309EC5}"/>
                  </a:ext>
                </a:extLst>
              </p:cNvPr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1" name="Google Shape;8928;p71">
                <a:extLst>
                  <a:ext uri="{FF2B5EF4-FFF2-40B4-BE49-F238E27FC236}">
                    <a16:creationId xmlns:a16="http://schemas.microsoft.com/office/drawing/2014/main" id="{013BF9DA-49BB-867B-C4B0-1D444809A560}"/>
                  </a:ext>
                </a:extLst>
              </p:cNvPr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35" name="Google Shape;8929;p71">
              <a:extLst>
                <a:ext uri="{FF2B5EF4-FFF2-40B4-BE49-F238E27FC236}">
                  <a16:creationId xmlns:a16="http://schemas.microsoft.com/office/drawing/2014/main" id="{B0EA9793-4EAF-77C7-8254-157C43C8C3C8}"/>
                </a:ext>
              </a:extLst>
            </p:cNvPr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14236" name="Google Shape;8930;p71">
                <a:extLst>
                  <a:ext uri="{FF2B5EF4-FFF2-40B4-BE49-F238E27FC236}">
                    <a16:creationId xmlns:a16="http://schemas.microsoft.com/office/drawing/2014/main" id="{0A198F4F-DD60-9595-CFB7-C8E15E7F6A18}"/>
                  </a:ext>
                </a:extLst>
              </p:cNvPr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7" name="Google Shape;8931;p71">
                <a:extLst>
                  <a:ext uri="{FF2B5EF4-FFF2-40B4-BE49-F238E27FC236}">
                    <a16:creationId xmlns:a16="http://schemas.microsoft.com/office/drawing/2014/main" id="{E5C89E77-6F87-27CB-4696-2322A17080E8}"/>
                  </a:ext>
                </a:extLst>
              </p:cNvPr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8" name="Google Shape;8932;p71">
                <a:extLst>
                  <a:ext uri="{FF2B5EF4-FFF2-40B4-BE49-F238E27FC236}">
                    <a16:creationId xmlns:a16="http://schemas.microsoft.com/office/drawing/2014/main" id="{F8CBFD47-CF5C-5884-2328-22EBFB61D143}"/>
                  </a:ext>
                </a:extLst>
              </p:cNvPr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242" name="Google Shape;8933;p71">
            <a:extLst>
              <a:ext uri="{FF2B5EF4-FFF2-40B4-BE49-F238E27FC236}">
                <a16:creationId xmlns:a16="http://schemas.microsoft.com/office/drawing/2014/main" id="{0A7EF0CB-9CF5-25C2-79E0-25577468E6C9}"/>
              </a:ext>
            </a:extLst>
          </p:cNvPr>
          <p:cNvGrpSpPr/>
          <p:nvPr/>
        </p:nvGrpSpPr>
        <p:grpSpPr>
          <a:xfrm>
            <a:off x="7690956" y="3488034"/>
            <a:ext cx="312074" cy="684173"/>
            <a:chOff x="7645573" y="3754300"/>
            <a:chExt cx="293855" cy="644170"/>
          </a:xfrm>
        </p:grpSpPr>
        <p:sp>
          <p:nvSpPr>
            <p:cNvPr id="14243" name="Google Shape;8934;p71">
              <a:extLst>
                <a:ext uri="{FF2B5EF4-FFF2-40B4-BE49-F238E27FC236}">
                  <a16:creationId xmlns:a16="http://schemas.microsoft.com/office/drawing/2014/main" id="{4148CBE8-C719-3229-0C22-37E5AA3AB7A8}"/>
                </a:ext>
              </a:extLst>
            </p:cNvPr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8935;p71">
              <a:extLst>
                <a:ext uri="{FF2B5EF4-FFF2-40B4-BE49-F238E27FC236}">
                  <a16:creationId xmlns:a16="http://schemas.microsoft.com/office/drawing/2014/main" id="{3DA8EF7F-9731-CA6B-8874-BDF1C709F449}"/>
                </a:ext>
              </a:extLst>
            </p:cNvPr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45" name="Google Shape;8936;p71">
            <a:extLst>
              <a:ext uri="{FF2B5EF4-FFF2-40B4-BE49-F238E27FC236}">
                <a16:creationId xmlns:a16="http://schemas.microsoft.com/office/drawing/2014/main" id="{23A1971D-B3C7-7DEE-E77B-228B7582005C}"/>
              </a:ext>
            </a:extLst>
          </p:cNvPr>
          <p:cNvGrpSpPr/>
          <p:nvPr/>
        </p:nvGrpSpPr>
        <p:grpSpPr>
          <a:xfrm>
            <a:off x="5612944" y="970941"/>
            <a:ext cx="709011" cy="739359"/>
            <a:chOff x="5830645" y="1256617"/>
            <a:chExt cx="530340" cy="553040"/>
          </a:xfrm>
        </p:grpSpPr>
        <p:grpSp>
          <p:nvGrpSpPr>
            <p:cNvPr id="14246" name="Google Shape;8937;p71">
              <a:extLst>
                <a:ext uri="{FF2B5EF4-FFF2-40B4-BE49-F238E27FC236}">
                  <a16:creationId xmlns:a16="http://schemas.microsoft.com/office/drawing/2014/main" id="{B5C3AF74-69FE-F9E1-5F65-76CA66849B9A}"/>
                </a:ext>
              </a:extLst>
            </p:cNvPr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14257" name="Google Shape;8938;p71">
                <a:extLst>
                  <a:ext uri="{FF2B5EF4-FFF2-40B4-BE49-F238E27FC236}">
                    <a16:creationId xmlns:a16="http://schemas.microsoft.com/office/drawing/2014/main" id="{1C741DDE-43CF-81B1-F2EA-D4ADDF54B454}"/>
                  </a:ext>
                </a:extLst>
              </p:cNvPr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8" name="Google Shape;8939;p71">
                <a:extLst>
                  <a:ext uri="{FF2B5EF4-FFF2-40B4-BE49-F238E27FC236}">
                    <a16:creationId xmlns:a16="http://schemas.microsoft.com/office/drawing/2014/main" id="{A9D4467E-E831-D17C-4341-01A4288784F8}"/>
                  </a:ext>
                </a:extLst>
              </p:cNvPr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47" name="Google Shape;8940;p71">
              <a:extLst>
                <a:ext uri="{FF2B5EF4-FFF2-40B4-BE49-F238E27FC236}">
                  <a16:creationId xmlns:a16="http://schemas.microsoft.com/office/drawing/2014/main" id="{4638D198-95D7-7CA9-16C2-E1622A7F686B}"/>
                </a:ext>
              </a:extLst>
            </p:cNvPr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14255" name="Google Shape;8941;p71">
                <a:extLst>
                  <a:ext uri="{FF2B5EF4-FFF2-40B4-BE49-F238E27FC236}">
                    <a16:creationId xmlns:a16="http://schemas.microsoft.com/office/drawing/2014/main" id="{18A11887-B144-3ACC-2253-5A4884229D17}"/>
                  </a:ext>
                </a:extLst>
              </p:cNvPr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6" name="Google Shape;8942;p71">
                <a:extLst>
                  <a:ext uri="{FF2B5EF4-FFF2-40B4-BE49-F238E27FC236}">
                    <a16:creationId xmlns:a16="http://schemas.microsoft.com/office/drawing/2014/main" id="{67549616-7F40-EB25-9985-4DB453711DA8}"/>
                  </a:ext>
                </a:extLst>
              </p:cNvPr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48" name="Google Shape;8943;p71">
              <a:extLst>
                <a:ext uri="{FF2B5EF4-FFF2-40B4-BE49-F238E27FC236}">
                  <a16:creationId xmlns:a16="http://schemas.microsoft.com/office/drawing/2014/main" id="{4A26965E-0B9F-2866-1D4F-7E18F4ED4827}"/>
                </a:ext>
              </a:extLst>
            </p:cNvPr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14253" name="Google Shape;8944;p71">
                <a:extLst>
                  <a:ext uri="{FF2B5EF4-FFF2-40B4-BE49-F238E27FC236}">
                    <a16:creationId xmlns:a16="http://schemas.microsoft.com/office/drawing/2014/main" id="{EA615E11-8AF3-87AC-DAC1-90A997982E91}"/>
                  </a:ext>
                </a:extLst>
              </p:cNvPr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4" name="Google Shape;8945;p71">
                <a:extLst>
                  <a:ext uri="{FF2B5EF4-FFF2-40B4-BE49-F238E27FC236}">
                    <a16:creationId xmlns:a16="http://schemas.microsoft.com/office/drawing/2014/main" id="{56C6C0CF-7EB2-8439-4E3E-BB56B664F74E}"/>
                  </a:ext>
                </a:extLst>
              </p:cNvPr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49" name="Google Shape;8946;p71">
              <a:extLst>
                <a:ext uri="{FF2B5EF4-FFF2-40B4-BE49-F238E27FC236}">
                  <a16:creationId xmlns:a16="http://schemas.microsoft.com/office/drawing/2014/main" id="{E22EAB4F-4533-EEF5-D4F2-11A281A64513}"/>
                </a:ext>
              </a:extLst>
            </p:cNvPr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14251" name="Google Shape;8947;p71">
                <a:extLst>
                  <a:ext uri="{FF2B5EF4-FFF2-40B4-BE49-F238E27FC236}">
                    <a16:creationId xmlns:a16="http://schemas.microsoft.com/office/drawing/2014/main" id="{5BA83243-DCCB-40C8-F987-E5B5181AE27A}"/>
                  </a:ext>
                </a:extLst>
              </p:cNvPr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2" name="Google Shape;8948;p71">
                <a:extLst>
                  <a:ext uri="{FF2B5EF4-FFF2-40B4-BE49-F238E27FC236}">
                    <a16:creationId xmlns:a16="http://schemas.microsoft.com/office/drawing/2014/main" id="{7CCDCF70-7274-0D9D-6554-7C9C99CCA13A}"/>
                  </a:ext>
                </a:extLst>
              </p:cNvPr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4250" name="Google Shape;8949;p71">
              <a:extLst>
                <a:ext uri="{FF2B5EF4-FFF2-40B4-BE49-F238E27FC236}">
                  <a16:creationId xmlns:a16="http://schemas.microsoft.com/office/drawing/2014/main" id="{76EFCCF3-A392-97EA-E693-36DB48018D1E}"/>
                </a:ext>
              </a:extLst>
            </p:cNvPr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59" name="Google Shape;8950;p71">
            <a:extLst>
              <a:ext uri="{FF2B5EF4-FFF2-40B4-BE49-F238E27FC236}">
                <a16:creationId xmlns:a16="http://schemas.microsoft.com/office/drawing/2014/main" id="{9F9D1C9F-804D-E017-09AF-887E5AE32B02}"/>
              </a:ext>
            </a:extLst>
          </p:cNvPr>
          <p:cNvGrpSpPr/>
          <p:nvPr/>
        </p:nvGrpSpPr>
        <p:grpSpPr>
          <a:xfrm>
            <a:off x="714438" y="2707057"/>
            <a:ext cx="1452955" cy="621360"/>
            <a:chOff x="732422" y="2990152"/>
            <a:chExt cx="1337773" cy="572102"/>
          </a:xfrm>
        </p:grpSpPr>
        <p:sp>
          <p:nvSpPr>
            <p:cNvPr id="14260" name="Google Shape;8951;p71">
              <a:extLst>
                <a:ext uri="{FF2B5EF4-FFF2-40B4-BE49-F238E27FC236}">
                  <a16:creationId xmlns:a16="http://schemas.microsoft.com/office/drawing/2014/main" id="{974896E3-9B9F-C360-6FC1-426021962FB3}"/>
                </a:ext>
              </a:extLst>
            </p:cNvPr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8952;p71">
              <a:extLst>
                <a:ext uri="{FF2B5EF4-FFF2-40B4-BE49-F238E27FC236}">
                  <a16:creationId xmlns:a16="http://schemas.microsoft.com/office/drawing/2014/main" id="{2E42CC0D-93B0-70A1-0D1D-9608F147329E}"/>
                </a:ext>
              </a:extLst>
            </p:cNvPr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8953;p71">
              <a:extLst>
                <a:ext uri="{FF2B5EF4-FFF2-40B4-BE49-F238E27FC236}">
                  <a16:creationId xmlns:a16="http://schemas.microsoft.com/office/drawing/2014/main" id="{7579F2F5-0A85-BC75-8866-588516C6E6FC}"/>
                </a:ext>
              </a:extLst>
            </p:cNvPr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8954;p71">
              <a:extLst>
                <a:ext uri="{FF2B5EF4-FFF2-40B4-BE49-F238E27FC236}">
                  <a16:creationId xmlns:a16="http://schemas.microsoft.com/office/drawing/2014/main" id="{99A1AD02-C092-30F8-C5DD-D445DBFEC55B}"/>
                </a:ext>
              </a:extLst>
            </p:cNvPr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8955;p71">
              <a:extLst>
                <a:ext uri="{FF2B5EF4-FFF2-40B4-BE49-F238E27FC236}">
                  <a16:creationId xmlns:a16="http://schemas.microsoft.com/office/drawing/2014/main" id="{BA45C32D-09B1-994E-0927-958305599C20}"/>
                </a:ext>
              </a:extLst>
            </p:cNvPr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5" name="Google Shape;8956;p71">
              <a:extLst>
                <a:ext uri="{FF2B5EF4-FFF2-40B4-BE49-F238E27FC236}">
                  <a16:creationId xmlns:a16="http://schemas.microsoft.com/office/drawing/2014/main" id="{24BEB101-0BD0-656E-6F00-1A9B9E9DDB12}"/>
                </a:ext>
              </a:extLst>
            </p:cNvPr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93383656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961;p72">
            <a:extLst>
              <a:ext uri="{FF2B5EF4-FFF2-40B4-BE49-F238E27FC236}">
                <a16:creationId xmlns:a16="http://schemas.microsoft.com/office/drawing/2014/main" id="{0269C0C5-D663-BD00-51E5-EE870508B155}"/>
              </a:ext>
            </a:extLst>
          </p:cNvPr>
          <p:cNvGrpSpPr/>
          <p:nvPr/>
        </p:nvGrpSpPr>
        <p:grpSpPr>
          <a:xfrm>
            <a:off x="708575" y="965865"/>
            <a:ext cx="1636117" cy="1526144"/>
            <a:chOff x="729238" y="1179665"/>
            <a:chExt cx="1636117" cy="1526144"/>
          </a:xfrm>
        </p:grpSpPr>
        <p:grpSp>
          <p:nvGrpSpPr>
            <p:cNvPr id="3" name="Google Shape;8962;p72">
              <a:extLst>
                <a:ext uri="{FF2B5EF4-FFF2-40B4-BE49-F238E27FC236}">
                  <a16:creationId xmlns:a16="http://schemas.microsoft.com/office/drawing/2014/main" id="{3B48C718-701B-8EC2-E931-81BFD4E26855}"/>
                </a:ext>
              </a:extLst>
            </p:cNvPr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7719" name="Google Shape;8963;p72">
                <a:extLst>
                  <a:ext uri="{FF2B5EF4-FFF2-40B4-BE49-F238E27FC236}">
                    <a16:creationId xmlns:a16="http://schemas.microsoft.com/office/drawing/2014/main" id="{6BA9B6EA-4B0B-2137-BDAF-4B24A8B6CC70}"/>
                  </a:ext>
                </a:extLst>
              </p:cNvPr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0" name="Google Shape;8964;p72">
                <a:extLst>
                  <a:ext uri="{FF2B5EF4-FFF2-40B4-BE49-F238E27FC236}">
                    <a16:creationId xmlns:a16="http://schemas.microsoft.com/office/drawing/2014/main" id="{3F02A910-D7DE-426B-66B7-C02C661CEB32}"/>
                  </a:ext>
                </a:extLst>
              </p:cNvPr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1" name="Google Shape;8965;p72">
                <a:extLst>
                  <a:ext uri="{FF2B5EF4-FFF2-40B4-BE49-F238E27FC236}">
                    <a16:creationId xmlns:a16="http://schemas.microsoft.com/office/drawing/2014/main" id="{52EB3951-5AD3-A719-1502-45D168457AC4}"/>
                  </a:ext>
                </a:extLst>
              </p:cNvPr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2" name="Google Shape;8966;p72">
                <a:extLst>
                  <a:ext uri="{FF2B5EF4-FFF2-40B4-BE49-F238E27FC236}">
                    <a16:creationId xmlns:a16="http://schemas.microsoft.com/office/drawing/2014/main" id="{7ACCC291-331F-7169-D913-D161E8708F11}"/>
                  </a:ext>
                </a:extLst>
              </p:cNvPr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23" name="Google Shape;8967;p72">
                <a:extLst>
                  <a:ext uri="{FF2B5EF4-FFF2-40B4-BE49-F238E27FC236}">
                    <a16:creationId xmlns:a16="http://schemas.microsoft.com/office/drawing/2014/main" id="{BD65633F-C922-B700-1DBB-75E17D079AA3}"/>
                  </a:ext>
                </a:extLst>
              </p:cNvPr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6" name="Google Shape;8968;p72">
                <a:extLst>
                  <a:ext uri="{FF2B5EF4-FFF2-40B4-BE49-F238E27FC236}">
                    <a16:creationId xmlns:a16="http://schemas.microsoft.com/office/drawing/2014/main" id="{FCA13C40-AFEC-E31E-D4EB-52BEF711989E}"/>
                  </a:ext>
                </a:extLst>
              </p:cNvPr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7" name="Google Shape;8969;p72">
                <a:extLst>
                  <a:ext uri="{FF2B5EF4-FFF2-40B4-BE49-F238E27FC236}">
                    <a16:creationId xmlns:a16="http://schemas.microsoft.com/office/drawing/2014/main" id="{B38F7893-D06E-D4DD-B16F-A89CBA24BDB7}"/>
                  </a:ext>
                </a:extLst>
              </p:cNvPr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8" name="Google Shape;8970;p72">
                <a:extLst>
                  <a:ext uri="{FF2B5EF4-FFF2-40B4-BE49-F238E27FC236}">
                    <a16:creationId xmlns:a16="http://schemas.microsoft.com/office/drawing/2014/main" id="{601653F1-5382-40F3-0AD1-9FCB7A734469}"/>
                  </a:ext>
                </a:extLst>
              </p:cNvPr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9" name="Google Shape;8971;p72">
                <a:extLst>
                  <a:ext uri="{FF2B5EF4-FFF2-40B4-BE49-F238E27FC236}">
                    <a16:creationId xmlns:a16="http://schemas.microsoft.com/office/drawing/2014/main" id="{5F4DD229-7ED8-9471-6B65-1815D14788C5}"/>
                  </a:ext>
                </a:extLst>
              </p:cNvPr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0" name="Google Shape;8972;p72">
                <a:extLst>
                  <a:ext uri="{FF2B5EF4-FFF2-40B4-BE49-F238E27FC236}">
                    <a16:creationId xmlns:a16="http://schemas.microsoft.com/office/drawing/2014/main" id="{6B104936-A079-85F2-8D15-A5300ED8783C}"/>
                  </a:ext>
                </a:extLst>
              </p:cNvPr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" name="Google Shape;8973;p72">
              <a:extLst>
                <a:ext uri="{FF2B5EF4-FFF2-40B4-BE49-F238E27FC236}">
                  <a16:creationId xmlns:a16="http://schemas.microsoft.com/office/drawing/2014/main" id="{74548996-1777-FCC2-36F4-9D473870A53F}"/>
                </a:ext>
              </a:extLst>
            </p:cNvPr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7709" name="Google Shape;8974;p72">
                <a:extLst>
                  <a:ext uri="{FF2B5EF4-FFF2-40B4-BE49-F238E27FC236}">
                    <a16:creationId xmlns:a16="http://schemas.microsoft.com/office/drawing/2014/main" id="{12BBA3F4-6D07-7385-FFA1-708576CDCDFC}"/>
                  </a:ext>
                </a:extLst>
              </p:cNvPr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0" name="Google Shape;8975;p72">
                <a:extLst>
                  <a:ext uri="{FF2B5EF4-FFF2-40B4-BE49-F238E27FC236}">
                    <a16:creationId xmlns:a16="http://schemas.microsoft.com/office/drawing/2014/main" id="{7E0739CF-9D63-65EE-1277-4A81F42515FF}"/>
                  </a:ext>
                </a:extLst>
              </p:cNvPr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1" name="Google Shape;8976;p72">
                <a:extLst>
                  <a:ext uri="{FF2B5EF4-FFF2-40B4-BE49-F238E27FC236}">
                    <a16:creationId xmlns:a16="http://schemas.microsoft.com/office/drawing/2014/main" id="{B82013A2-B7C1-98C5-9F61-742299404497}"/>
                  </a:ext>
                </a:extLst>
              </p:cNvPr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2" name="Google Shape;8977;p72">
                <a:extLst>
                  <a:ext uri="{FF2B5EF4-FFF2-40B4-BE49-F238E27FC236}">
                    <a16:creationId xmlns:a16="http://schemas.microsoft.com/office/drawing/2014/main" id="{660CB1AE-01DD-0D91-F094-26A608E45968}"/>
                  </a:ext>
                </a:extLst>
              </p:cNvPr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3" name="Google Shape;8978;p72">
                <a:extLst>
                  <a:ext uri="{FF2B5EF4-FFF2-40B4-BE49-F238E27FC236}">
                    <a16:creationId xmlns:a16="http://schemas.microsoft.com/office/drawing/2014/main" id="{7020AA3C-6A05-84A9-FD66-A7823744083B}"/>
                  </a:ext>
                </a:extLst>
              </p:cNvPr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4" name="Google Shape;8979;p72">
                <a:extLst>
                  <a:ext uri="{FF2B5EF4-FFF2-40B4-BE49-F238E27FC236}">
                    <a16:creationId xmlns:a16="http://schemas.microsoft.com/office/drawing/2014/main" id="{C56ADF52-0484-5E86-A23C-1128C953CD83}"/>
                  </a:ext>
                </a:extLst>
              </p:cNvPr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5" name="Google Shape;8980;p72">
                <a:extLst>
                  <a:ext uri="{FF2B5EF4-FFF2-40B4-BE49-F238E27FC236}">
                    <a16:creationId xmlns:a16="http://schemas.microsoft.com/office/drawing/2014/main" id="{AD84A6AA-1C7A-A32A-6F89-75E4A4B11970}"/>
                  </a:ext>
                </a:extLst>
              </p:cNvPr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6" name="Google Shape;8981;p72">
                <a:extLst>
                  <a:ext uri="{FF2B5EF4-FFF2-40B4-BE49-F238E27FC236}">
                    <a16:creationId xmlns:a16="http://schemas.microsoft.com/office/drawing/2014/main" id="{9E3EB1A9-5441-C8D2-BC38-DFE7B3ACD4C7}"/>
                  </a:ext>
                </a:extLst>
              </p:cNvPr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7" name="Google Shape;8982;p72">
                <a:extLst>
                  <a:ext uri="{FF2B5EF4-FFF2-40B4-BE49-F238E27FC236}">
                    <a16:creationId xmlns:a16="http://schemas.microsoft.com/office/drawing/2014/main" id="{86A29C40-8F65-9C8D-FEBD-A43B475B1C8D}"/>
                  </a:ext>
                </a:extLst>
              </p:cNvPr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18" name="Google Shape;8983;p72">
                <a:extLst>
                  <a:ext uri="{FF2B5EF4-FFF2-40B4-BE49-F238E27FC236}">
                    <a16:creationId xmlns:a16="http://schemas.microsoft.com/office/drawing/2014/main" id="{523DD22A-D09C-7D8A-9B36-89CCBA849ACD}"/>
                  </a:ext>
                </a:extLst>
              </p:cNvPr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" name="Google Shape;8984;p72">
              <a:extLst>
                <a:ext uri="{FF2B5EF4-FFF2-40B4-BE49-F238E27FC236}">
                  <a16:creationId xmlns:a16="http://schemas.microsoft.com/office/drawing/2014/main" id="{B92DD8BF-B36B-BF0E-B399-C56B68D75880}"/>
                </a:ext>
              </a:extLst>
            </p:cNvPr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7699" name="Google Shape;8985;p72">
                <a:extLst>
                  <a:ext uri="{FF2B5EF4-FFF2-40B4-BE49-F238E27FC236}">
                    <a16:creationId xmlns:a16="http://schemas.microsoft.com/office/drawing/2014/main" id="{466DA813-CF2E-ADD6-0BD3-9186A821C5E8}"/>
                  </a:ext>
                </a:extLst>
              </p:cNvPr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0" name="Google Shape;8986;p72">
                <a:extLst>
                  <a:ext uri="{FF2B5EF4-FFF2-40B4-BE49-F238E27FC236}">
                    <a16:creationId xmlns:a16="http://schemas.microsoft.com/office/drawing/2014/main" id="{CA362F4C-8560-A219-4B4B-50C628E569A6}"/>
                  </a:ext>
                </a:extLst>
              </p:cNvPr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1" name="Google Shape;8987;p72">
                <a:extLst>
                  <a:ext uri="{FF2B5EF4-FFF2-40B4-BE49-F238E27FC236}">
                    <a16:creationId xmlns:a16="http://schemas.microsoft.com/office/drawing/2014/main" id="{C1279EC3-777A-DCBD-5997-FDB5A594BE26}"/>
                  </a:ext>
                </a:extLst>
              </p:cNvPr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2" name="Google Shape;8988;p72">
                <a:extLst>
                  <a:ext uri="{FF2B5EF4-FFF2-40B4-BE49-F238E27FC236}">
                    <a16:creationId xmlns:a16="http://schemas.microsoft.com/office/drawing/2014/main" id="{295AD80C-1947-AF35-0086-F6F019EAB08C}"/>
                  </a:ext>
                </a:extLst>
              </p:cNvPr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3" name="Google Shape;8989;p72">
                <a:extLst>
                  <a:ext uri="{FF2B5EF4-FFF2-40B4-BE49-F238E27FC236}">
                    <a16:creationId xmlns:a16="http://schemas.microsoft.com/office/drawing/2014/main" id="{42E10307-76E3-220F-E9C7-7AD6CA41CA1B}"/>
                  </a:ext>
                </a:extLst>
              </p:cNvPr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4" name="Google Shape;8990;p72">
                <a:extLst>
                  <a:ext uri="{FF2B5EF4-FFF2-40B4-BE49-F238E27FC236}">
                    <a16:creationId xmlns:a16="http://schemas.microsoft.com/office/drawing/2014/main" id="{9F967312-19D2-4EBE-D4F4-743D99E820DB}"/>
                  </a:ext>
                </a:extLst>
              </p:cNvPr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5" name="Google Shape;8991;p72">
                <a:extLst>
                  <a:ext uri="{FF2B5EF4-FFF2-40B4-BE49-F238E27FC236}">
                    <a16:creationId xmlns:a16="http://schemas.microsoft.com/office/drawing/2014/main" id="{980FFA5B-8DD0-E4CC-FC54-98D327F02DC2}"/>
                  </a:ext>
                </a:extLst>
              </p:cNvPr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6" name="Google Shape;8992;p72">
                <a:extLst>
                  <a:ext uri="{FF2B5EF4-FFF2-40B4-BE49-F238E27FC236}">
                    <a16:creationId xmlns:a16="http://schemas.microsoft.com/office/drawing/2014/main" id="{7400634B-CAF4-5AA7-FD8D-B5234680BE64}"/>
                  </a:ext>
                </a:extLst>
              </p:cNvPr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7" name="Google Shape;8993;p72">
                <a:extLst>
                  <a:ext uri="{FF2B5EF4-FFF2-40B4-BE49-F238E27FC236}">
                    <a16:creationId xmlns:a16="http://schemas.microsoft.com/office/drawing/2014/main" id="{66FE9322-9652-BBB1-0646-155AFCD8C260}"/>
                  </a:ext>
                </a:extLst>
              </p:cNvPr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08" name="Google Shape;8994;p72">
                <a:extLst>
                  <a:ext uri="{FF2B5EF4-FFF2-40B4-BE49-F238E27FC236}">
                    <a16:creationId xmlns:a16="http://schemas.microsoft.com/office/drawing/2014/main" id="{88CB0E31-59A5-9F34-7249-5CB4CAD465A6}"/>
                  </a:ext>
                </a:extLst>
              </p:cNvPr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" name="Google Shape;8995;p72">
              <a:extLst>
                <a:ext uri="{FF2B5EF4-FFF2-40B4-BE49-F238E27FC236}">
                  <a16:creationId xmlns:a16="http://schemas.microsoft.com/office/drawing/2014/main" id="{4765688E-9DB6-51E2-9312-2AF2B0885733}"/>
                </a:ext>
              </a:extLst>
            </p:cNvPr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7689" name="Google Shape;8996;p72">
                <a:extLst>
                  <a:ext uri="{FF2B5EF4-FFF2-40B4-BE49-F238E27FC236}">
                    <a16:creationId xmlns:a16="http://schemas.microsoft.com/office/drawing/2014/main" id="{4E023989-9F1B-D5BC-D538-3DF3D32EA2A8}"/>
                  </a:ext>
                </a:extLst>
              </p:cNvPr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0" name="Google Shape;8997;p72">
                <a:extLst>
                  <a:ext uri="{FF2B5EF4-FFF2-40B4-BE49-F238E27FC236}">
                    <a16:creationId xmlns:a16="http://schemas.microsoft.com/office/drawing/2014/main" id="{F6CA1F8D-3684-CDAC-E057-56997D9AE95A}"/>
                  </a:ext>
                </a:extLst>
              </p:cNvPr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1" name="Google Shape;8998;p72">
                <a:extLst>
                  <a:ext uri="{FF2B5EF4-FFF2-40B4-BE49-F238E27FC236}">
                    <a16:creationId xmlns:a16="http://schemas.microsoft.com/office/drawing/2014/main" id="{6531E4D9-F619-FE99-8BD0-0D8507970BB7}"/>
                  </a:ext>
                </a:extLst>
              </p:cNvPr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2" name="Google Shape;8999;p72">
                <a:extLst>
                  <a:ext uri="{FF2B5EF4-FFF2-40B4-BE49-F238E27FC236}">
                    <a16:creationId xmlns:a16="http://schemas.microsoft.com/office/drawing/2014/main" id="{7D2ED3CB-23DA-D61B-78F0-EC886F3006FD}"/>
                  </a:ext>
                </a:extLst>
              </p:cNvPr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3" name="Google Shape;9000;p72">
                <a:extLst>
                  <a:ext uri="{FF2B5EF4-FFF2-40B4-BE49-F238E27FC236}">
                    <a16:creationId xmlns:a16="http://schemas.microsoft.com/office/drawing/2014/main" id="{DB50A249-6BDB-D10F-BE21-95E99B7128D1}"/>
                  </a:ext>
                </a:extLst>
              </p:cNvPr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4" name="Google Shape;9001;p72">
                <a:extLst>
                  <a:ext uri="{FF2B5EF4-FFF2-40B4-BE49-F238E27FC236}">
                    <a16:creationId xmlns:a16="http://schemas.microsoft.com/office/drawing/2014/main" id="{8A95C82B-F159-A7A6-D369-919E33015EC7}"/>
                  </a:ext>
                </a:extLst>
              </p:cNvPr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5" name="Google Shape;9002;p72">
                <a:extLst>
                  <a:ext uri="{FF2B5EF4-FFF2-40B4-BE49-F238E27FC236}">
                    <a16:creationId xmlns:a16="http://schemas.microsoft.com/office/drawing/2014/main" id="{1A2B867F-CD6F-1FF1-7ED2-E29F9252FE0C}"/>
                  </a:ext>
                </a:extLst>
              </p:cNvPr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6" name="Google Shape;9003;p72">
                <a:extLst>
                  <a:ext uri="{FF2B5EF4-FFF2-40B4-BE49-F238E27FC236}">
                    <a16:creationId xmlns:a16="http://schemas.microsoft.com/office/drawing/2014/main" id="{340DA59B-257B-0733-B50D-189D1FE10B5D}"/>
                  </a:ext>
                </a:extLst>
              </p:cNvPr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7" name="Google Shape;9004;p72">
                <a:extLst>
                  <a:ext uri="{FF2B5EF4-FFF2-40B4-BE49-F238E27FC236}">
                    <a16:creationId xmlns:a16="http://schemas.microsoft.com/office/drawing/2014/main" id="{03ED3680-4C53-E894-DE74-92714FE38B7B}"/>
                  </a:ext>
                </a:extLst>
              </p:cNvPr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98" name="Google Shape;9005;p72">
                <a:extLst>
                  <a:ext uri="{FF2B5EF4-FFF2-40B4-BE49-F238E27FC236}">
                    <a16:creationId xmlns:a16="http://schemas.microsoft.com/office/drawing/2014/main" id="{378B080C-3828-D485-53A7-AAFDF9B519F8}"/>
                  </a:ext>
                </a:extLst>
              </p:cNvPr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" name="Google Shape;9006;p72">
              <a:extLst>
                <a:ext uri="{FF2B5EF4-FFF2-40B4-BE49-F238E27FC236}">
                  <a16:creationId xmlns:a16="http://schemas.microsoft.com/office/drawing/2014/main" id="{5C754FB4-BFF4-E64F-4B42-F4994A958217}"/>
                </a:ext>
              </a:extLst>
            </p:cNvPr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63" name="Google Shape;9007;p72">
                <a:extLst>
                  <a:ext uri="{FF2B5EF4-FFF2-40B4-BE49-F238E27FC236}">
                    <a16:creationId xmlns:a16="http://schemas.microsoft.com/office/drawing/2014/main" id="{CA7905EA-3BA0-8637-E734-3027E3E70238}"/>
                  </a:ext>
                </a:extLst>
              </p:cNvPr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0" name="Google Shape;9008;p72">
                <a:extLst>
                  <a:ext uri="{FF2B5EF4-FFF2-40B4-BE49-F238E27FC236}">
                    <a16:creationId xmlns:a16="http://schemas.microsoft.com/office/drawing/2014/main" id="{A2CFDEE9-6A61-6054-72A4-CF6011393DB9}"/>
                  </a:ext>
                </a:extLst>
              </p:cNvPr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1" name="Google Shape;9009;p72">
                <a:extLst>
                  <a:ext uri="{FF2B5EF4-FFF2-40B4-BE49-F238E27FC236}">
                    <a16:creationId xmlns:a16="http://schemas.microsoft.com/office/drawing/2014/main" id="{707A95DD-A71E-B1C5-5B59-9783B27CBB30}"/>
                  </a:ext>
                </a:extLst>
              </p:cNvPr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2" name="Google Shape;9010;p72">
                <a:extLst>
                  <a:ext uri="{FF2B5EF4-FFF2-40B4-BE49-F238E27FC236}">
                    <a16:creationId xmlns:a16="http://schemas.microsoft.com/office/drawing/2014/main" id="{F9AB6B05-D2E8-88EB-5AE7-B9E4CE3CD75A}"/>
                  </a:ext>
                </a:extLst>
              </p:cNvPr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3" name="Google Shape;9011;p72">
                <a:extLst>
                  <a:ext uri="{FF2B5EF4-FFF2-40B4-BE49-F238E27FC236}">
                    <a16:creationId xmlns:a16="http://schemas.microsoft.com/office/drawing/2014/main" id="{026183E7-DED5-8D64-5E7C-BEA50A104AAA}"/>
                  </a:ext>
                </a:extLst>
              </p:cNvPr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4" name="Google Shape;9012;p72">
                <a:extLst>
                  <a:ext uri="{FF2B5EF4-FFF2-40B4-BE49-F238E27FC236}">
                    <a16:creationId xmlns:a16="http://schemas.microsoft.com/office/drawing/2014/main" id="{DE4C7CCD-2872-7DA5-9336-C963043F67BB}"/>
                  </a:ext>
                </a:extLst>
              </p:cNvPr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5" name="Google Shape;9013;p72">
                <a:extLst>
                  <a:ext uri="{FF2B5EF4-FFF2-40B4-BE49-F238E27FC236}">
                    <a16:creationId xmlns:a16="http://schemas.microsoft.com/office/drawing/2014/main" id="{CBAB00C0-8526-5CB5-71D2-92672BD83FCE}"/>
                  </a:ext>
                </a:extLst>
              </p:cNvPr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6" name="Google Shape;9014;p72">
                <a:extLst>
                  <a:ext uri="{FF2B5EF4-FFF2-40B4-BE49-F238E27FC236}">
                    <a16:creationId xmlns:a16="http://schemas.microsoft.com/office/drawing/2014/main" id="{F7E8D1F8-8268-57D2-9399-74ACC3F3865C}"/>
                  </a:ext>
                </a:extLst>
              </p:cNvPr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7" name="Google Shape;9015;p72">
                <a:extLst>
                  <a:ext uri="{FF2B5EF4-FFF2-40B4-BE49-F238E27FC236}">
                    <a16:creationId xmlns:a16="http://schemas.microsoft.com/office/drawing/2014/main" id="{50D54EFC-9754-DAC4-8BFA-583FCF4CAC40}"/>
                  </a:ext>
                </a:extLst>
              </p:cNvPr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88" name="Google Shape;9016;p72">
                <a:extLst>
                  <a:ext uri="{FF2B5EF4-FFF2-40B4-BE49-F238E27FC236}">
                    <a16:creationId xmlns:a16="http://schemas.microsoft.com/office/drawing/2014/main" id="{1AEE30B0-B0CD-1AC3-B5F1-DC2DD483A77D}"/>
                  </a:ext>
                </a:extLst>
              </p:cNvPr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" name="Google Shape;9017;p72">
              <a:extLst>
                <a:ext uri="{FF2B5EF4-FFF2-40B4-BE49-F238E27FC236}">
                  <a16:creationId xmlns:a16="http://schemas.microsoft.com/office/drawing/2014/main" id="{32A1B887-F946-A873-BCBA-26EC4BF155DA}"/>
                </a:ext>
              </a:extLst>
            </p:cNvPr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53" name="Google Shape;9018;p72">
                <a:extLst>
                  <a:ext uri="{FF2B5EF4-FFF2-40B4-BE49-F238E27FC236}">
                    <a16:creationId xmlns:a16="http://schemas.microsoft.com/office/drawing/2014/main" id="{E5FCDBFC-E9B4-DCEA-469D-A871226002B8}"/>
                  </a:ext>
                </a:extLst>
              </p:cNvPr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9019;p72">
                <a:extLst>
                  <a:ext uri="{FF2B5EF4-FFF2-40B4-BE49-F238E27FC236}">
                    <a16:creationId xmlns:a16="http://schemas.microsoft.com/office/drawing/2014/main" id="{95CF7AE4-093C-F91A-B84B-61104A37E7C7}"/>
                  </a:ext>
                </a:extLst>
              </p:cNvPr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9020;p72">
                <a:extLst>
                  <a:ext uri="{FF2B5EF4-FFF2-40B4-BE49-F238E27FC236}">
                    <a16:creationId xmlns:a16="http://schemas.microsoft.com/office/drawing/2014/main" id="{7527CF6F-C4D4-F738-9A3B-1696842373EA}"/>
                  </a:ext>
                </a:extLst>
              </p:cNvPr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9021;p72">
                <a:extLst>
                  <a:ext uri="{FF2B5EF4-FFF2-40B4-BE49-F238E27FC236}">
                    <a16:creationId xmlns:a16="http://schemas.microsoft.com/office/drawing/2014/main" id="{A456FD45-248D-6678-8FF2-1F15EAE6988D}"/>
                  </a:ext>
                </a:extLst>
              </p:cNvPr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9022;p72">
                <a:extLst>
                  <a:ext uri="{FF2B5EF4-FFF2-40B4-BE49-F238E27FC236}">
                    <a16:creationId xmlns:a16="http://schemas.microsoft.com/office/drawing/2014/main" id="{C24A1F90-A28E-8EA2-82F1-DF73886998F9}"/>
                  </a:ext>
                </a:extLst>
              </p:cNvPr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9023;p72">
                <a:extLst>
                  <a:ext uri="{FF2B5EF4-FFF2-40B4-BE49-F238E27FC236}">
                    <a16:creationId xmlns:a16="http://schemas.microsoft.com/office/drawing/2014/main" id="{FAD31A79-7933-7EA9-C6A9-34D2CA7801DF}"/>
                  </a:ext>
                </a:extLst>
              </p:cNvPr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9024;p72">
                <a:extLst>
                  <a:ext uri="{FF2B5EF4-FFF2-40B4-BE49-F238E27FC236}">
                    <a16:creationId xmlns:a16="http://schemas.microsoft.com/office/drawing/2014/main" id="{41141668-1099-EBBE-62C6-84B17D50E358}"/>
                  </a:ext>
                </a:extLst>
              </p:cNvPr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9025;p72">
                <a:extLst>
                  <a:ext uri="{FF2B5EF4-FFF2-40B4-BE49-F238E27FC236}">
                    <a16:creationId xmlns:a16="http://schemas.microsoft.com/office/drawing/2014/main" id="{3EED8152-3FD9-45B9-2735-41AC0D26A111}"/>
                  </a:ext>
                </a:extLst>
              </p:cNvPr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9026;p72">
                <a:extLst>
                  <a:ext uri="{FF2B5EF4-FFF2-40B4-BE49-F238E27FC236}">
                    <a16:creationId xmlns:a16="http://schemas.microsoft.com/office/drawing/2014/main" id="{CE8692B1-BC33-FA48-D4CB-6FC77385BA26}"/>
                  </a:ext>
                </a:extLst>
              </p:cNvPr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9027;p72">
                <a:extLst>
                  <a:ext uri="{FF2B5EF4-FFF2-40B4-BE49-F238E27FC236}">
                    <a16:creationId xmlns:a16="http://schemas.microsoft.com/office/drawing/2014/main" id="{F93BB389-AB18-F695-30E6-097983F57EB0}"/>
                  </a:ext>
                </a:extLst>
              </p:cNvPr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" name="Google Shape;9028;p72">
              <a:extLst>
                <a:ext uri="{FF2B5EF4-FFF2-40B4-BE49-F238E27FC236}">
                  <a16:creationId xmlns:a16="http://schemas.microsoft.com/office/drawing/2014/main" id="{5C0719C8-4DEA-79EB-0A93-E922CA9DE61D}"/>
                </a:ext>
              </a:extLst>
            </p:cNvPr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43" name="Google Shape;9029;p72">
                <a:extLst>
                  <a:ext uri="{FF2B5EF4-FFF2-40B4-BE49-F238E27FC236}">
                    <a16:creationId xmlns:a16="http://schemas.microsoft.com/office/drawing/2014/main" id="{6607FBB9-5D7A-7109-4678-57E529671075}"/>
                  </a:ext>
                </a:extLst>
              </p:cNvPr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9030;p72">
                <a:extLst>
                  <a:ext uri="{FF2B5EF4-FFF2-40B4-BE49-F238E27FC236}">
                    <a16:creationId xmlns:a16="http://schemas.microsoft.com/office/drawing/2014/main" id="{95F3511D-DC27-BC09-3DC6-B50638F628CB}"/>
                  </a:ext>
                </a:extLst>
              </p:cNvPr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9031;p72">
                <a:extLst>
                  <a:ext uri="{FF2B5EF4-FFF2-40B4-BE49-F238E27FC236}">
                    <a16:creationId xmlns:a16="http://schemas.microsoft.com/office/drawing/2014/main" id="{DBE4E245-ADE5-54CA-27B4-8EF914B8AA80}"/>
                  </a:ext>
                </a:extLst>
              </p:cNvPr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9032;p72">
                <a:extLst>
                  <a:ext uri="{FF2B5EF4-FFF2-40B4-BE49-F238E27FC236}">
                    <a16:creationId xmlns:a16="http://schemas.microsoft.com/office/drawing/2014/main" id="{BEEB411B-9EB0-05E7-738F-0D52A24FB274}"/>
                  </a:ext>
                </a:extLst>
              </p:cNvPr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9033;p72">
                <a:extLst>
                  <a:ext uri="{FF2B5EF4-FFF2-40B4-BE49-F238E27FC236}">
                    <a16:creationId xmlns:a16="http://schemas.microsoft.com/office/drawing/2014/main" id="{E9923653-65B4-4752-9570-AF6E6A6D801F}"/>
                  </a:ext>
                </a:extLst>
              </p:cNvPr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9034;p72">
                <a:extLst>
                  <a:ext uri="{FF2B5EF4-FFF2-40B4-BE49-F238E27FC236}">
                    <a16:creationId xmlns:a16="http://schemas.microsoft.com/office/drawing/2014/main" id="{E77E23E6-D62D-0E82-8655-B1DD0FE76EBC}"/>
                  </a:ext>
                </a:extLst>
              </p:cNvPr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9035;p72">
                <a:extLst>
                  <a:ext uri="{FF2B5EF4-FFF2-40B4-BE49-F238E27FC236}">
                    <a16:creationId xmlns:a16="http://schemas.microsoft.com/office/drawing/2014/main" id="{06636893-D18A-0A65-33A1-DF58D54E1DC1}"/>
                  </a:ext>
                </a:extLst>
              </p:cNvPr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9036;p72">
                <a:extLst>
                  <a:ext uri="{FF2B5EF4-FFF2-40B4-BE49-F238E27FC236}">
                    <a16:creationId xmlns:a16="http://schemas.microsoft.com/office/drawing/2014/main" id="{B2D76D04-D45C-3602-09CE-4490952CA2FD}"/>
                  </a:ext>
                </a:extLst>
              </p:cNvPr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9037;p72">
                <a:extLst>
                  <a:ext uri="{FF2B5EF4-FFF2-40B4-BE49-F238E27FC236}">
                    <a16:creationId xmlns:a16="http://schemas.microsoft.com/office/drawing/2014/main" id="{EC519C4D-7A3C-B1AF-A2AE-CD837F40B8DF}"/>
                  </a:ext>
                </a:extLst>
              </p:cNvPr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9038;p72">
                <a:extLst>
                  <a:ext uri="{FF2B5EF4-FFF2-40B4-BE49-F238E27FC236}">
                    <a16:creationId xmlns:a16="http://schemas.microsoft.com/office/drawing/2014/main" id="{CA5A641B-67F8-FC5F-7018-E1F0133FA6E3}"/>
                  </a:ext>
                </a:extLst>
              </p:cNvPr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" name="Google Shape;9039;p72">
              <a:extLst>
                <a:ext uri="{FF2B5EF4-FFF2-40B4-BE49-F238E27FC236}">
                  <a16:creationId xmlns:a16="http://schemas.microsoft.com/office/drawing/2014/main" id="{65EE0DF7-2D03-0CE0-55E1-DD0DC95876F3}"/>
                </a:ext>
              </a:extLst>
            </p:cNvPr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33" name="Google Shape;9040;p72">
                <a:extLst>
                  <a:ext uri="{FF2B5EF4-FFF2-40B4-BE49-F238E27FC236}">
                    <a16:creationId xmlns:a16="http://schemas.microsoft.com/office/drawing/2014/main" id="{EA019606-B01C-03C4-FAE6-96A0A3FD85E0}"/>
                  </a:ext>
                </a:extLst>
              </p:cNvPr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9041;p72">
                <a:extLst>
                  <a:ext uri="{FF2B5EF4-FFF2-40B4-BE49-F238E27FC236}">
                    <a16:creationId xmlns:a16="http://schemas.microsoft.com/office/drawing/2014/main" id="{1AF63DF4-4477-F2C3-196A-F4F6ECB2E94C}"/>
                  </a:ext>
                </a:extLst>
              </p:cNvPr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9042;p72">
                <a:extLst>
                  <a:ext uri="{FF2B5EF4-FFF2-40B4-BE49-F238E27FC236}">
                    <a16:creationId xmlns:a16="http://schemas.microsoft.com/office/drawing/2014/main" id="{33125569-FA2F-0C60-CA19-B6DAA6119EBD}"/>
                  </a:ext>
                </a:extLst>
              </p:cNvPr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9043;p72">
                <a:extLst>
                  <a:ext uri="{FF2B5EF4-FFF2-40B4-BE49-F238E27FC236}">
                    <a16:creationId xmlns:a16="http://schemas.microsoft.com/office/drawing/2014/main" id="{29E1E8A8-9526-4396-373D-E3CE354437E8}"/>
                  </a:ext>
                </a:extLst>
              </p:cNvPr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" name="Google Shape;9044;p72">
                <a:extLst>
                  <a:ext uri="{FF2B5EF4-FFF2-40B4-BE49-F238E27FC236}">
                    <a16:creationId xmlns:a16="http://schemas.microsoft.com/office/drawing/2014/main" id="{841CB185-8714-B915-DDF5-3BDB115EFAC6}"/>
                  </a:ext>
                </a:extLst>
              </p:cNvPr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" name="Google Shape;9045;p72">
                <a:extLst>
                  <a:ext uri="{FF2B5EF4-FFF2-40B4-BE49-F238E27FC236}">
                    <a16:creationId xmlns:a16="http://schemas.microsoft.com/office/drawing/2014/main" id="{DB68DD06-31A7-DB67-162F-C46DF8D9848A}"/>
                  </a:ext>
                </a:extLst>
              </p:cNvPr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" name="Google Shape;9046;p72">
                <a:extLst>
                  <a:ext uri="{FF2B5EF4-FFF2-40B4-BE49-F238E27FC236}">
                    <a16:creationId xmlns:a16="http://schemas.microsoft.com/office/drawing/2014/main" id="{34230F6B-FAE5-1625-D767-613F835EAA51}"/>
                  </a:ext>
                </a:extLst>
              </p:cNvPr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" name="Google Shape;9047;p72">
                <a:extLst>
                  <a:ext uri="{FF2B5EF4-FFF2-40B4-BE49-F238E27FC236}">
                    <a16:creationId xmlns:a16="http://schemas.microsoft.com/office/drawing/2014/main" id="{FC0AF2E0-5493-B4EB-1D2A-8B80839997C1}"/>
                  </a:ext>
                </a:extLst>
              </p:cNvPr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9048;p72">
                <a:extLst>
                  <a:ext uri="{FF2B5EF4-FFF2-40B4-BE49-F238E27FC236}">
                    <a16:creationId xmlns:a16="http://schemas.microsoft.com/office/drawing/2014/main" id="{AA809E3D-4215-AEA0-8460-CC678F8DE8F4}"/>
                  </a:ext>
                </a:extLst>
              </p:cNvPr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9049;p72">
                <a:extLst>
                  <a:ext uri="{FF2B5EF4-FFF2-40B4-BE49-F238E27FC236}">
                    <a16:creationId xmlns:a16="http://schemas.microsoft.com/office/drawing/2014/main" id="{CAEFC8B6-F191-265D-21A3-72E5F96EAE6E}"/>
                  </a:ext>
                </a:extLst>
              </p:cNvPr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" name="Google Shape;9050;p72">
              <a:extLst>
                <a:ext uri="{FF2B5EF4-FFF2-40B4-BE49-F238E27FC236}">
                  <a16:creationId xmlns:a16="http://schemas.microsoft.com/office/drawing/2014/main" id="{4F275D96-668F-83C2-1FD6-C31F4201DF06}"/>
                </a:ext>
              </a:extLst>
            </p:cNvPr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23" name="Google Shape;9051;p72">
                <a:extLst>
                  <a:ext uri="{FF2B5EF4-FFF2-40B4-BE49-F238E27FC236}">
                    <a16:creationId xmlns:a16="http://schemas.microsoft.com/office/drawing/2014/main" id="{25A23617-0844-487E-2E08-FAC9D8D1B897}"/>
                  </a:ext>
                </a:extLst>
              </p:cNvPr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" name="Google Shape;9052;p72">
                <a:extLst>
                  <a:ext uri="{FF2B5EF4-FFF2-40B4-BE49-F238E27FC236}">
                    <a16:creationId xmlns:a16="http://schemas.microsoft.com/office/drawing/2014/main" id="{908AA4C5-C825-136A-A13C-7C13DD2A70F9}"/>
                  </a:ext>
                </a:extLst>
              </p:cNvPr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" name="Google Shape;9053;p72">
                <a:extLst>
                  <a:ext uri="{FF2B5EF4-FFF2-40B4-BE49-F238E27FC236}">
                    <a16:creationId xmlns:a16="http://schemas.microsoft.com/office/drawing/2014/main" id="{20DE136A-D380-6C89-5E4F-2EAB0E75B7DF}"/>
                  </a:ext>
                </a:extLst>
              </p:cNvPr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" name="Google Shape;9054;p72">
                <a:extLst>
                  <a:ext uri="{FF2B5EF4-FFF2-40B4-BE49-F238E27FC236}">
                    <a16:creationId xmlns:a16="http://schemas.microsoft.com/office/drawing/2014/main" id="{50D37329-0907-EE15-1D9F-75A31082B407}"/>
                  </a:ext>
                </a:extLst>
              </p:cNvPr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" name="Google Shape;9055;p72">
                <a:extLst>
                  <a:ext uri="{FF2B5EF4-FFF2-40B4-BE49-F238E27FC236}">
                    <a16:creationId xmlns:a16="http://schemas.microsoft.com/office/drawing/2014/main" id="{4E6AE4A6-EB5E-A555-5BE0-1024497C5537}"/>
                  </a:ext>
                </a:extLst>
              </p:cNvPr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" name="Google Shape;9056;p72">
                <a:extLst>
                  <a:ext uri="{FF2B5EF4-FFF2-40B4-BE49-F238E27FC236}">
                    <a16:creationId xmlns:a16="http://schemas.microsoft.com/office/drawing/2014/main" id="{6AEC4248-5708-CDC5-00C5-218BB2F76D03}"/>
                  </a:ext>
                </a:extLst>
              </p:cNvPr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9057;p72">
                <a:extLst>
                  <a:ext uri="{FF2B5EF4-FFF2-40B4-BE49-F238E27FC236}">
                    <a16:creationId xmlns:a16="http://schemas.microsoft.com/office/drawing/2014/main" id="{D8C1BC6D-6C86-7C34-FA03-150E288809F7}"/>
                  </a:ext>
                </a:extLst>
              </p:cNvPr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9058;p72">
                <a:extLst>
                  <a:ext uri="{FF2B5EF4-FFF2-40B4-BE49-F238E27FC236}">
                    <a16:creationId xmlns:a16="http://schemas.microsoft.com/office/drawing/2014/main" id="{D48AA05F-D0ED-6D63-1DBF-64001C8EF4B5}"/>
                  </a:ext>
                </a:extLst>
              </p:cNvPr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9059;p72">
                <a:extLst>
                  <a:ext uri="{FF2B5EF4-FFF2-40B4-BE49-F238E27FC236}">
                    <a16:creationId xmlns:a16="http://schemas.microsoft.com/office/drawing/2014/main" id="{C0FB8D07-3BEF-D694-A218-E6CBACB6683A}"/>
                  </a:ext>
                </a:extLst>
              </p:cNvPr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9060;p72">
                <a:extLst>
                  <a:ext uri="{FF2B5EF4-FFF2-40B4-BE49-F238E27FC236}">
                    <a16:creationId xmlns:a16="http://schemas.microsoft.com/office/drawing/2014/main" id="{8AB30F0E-83EA-BBD6-8579-0C9A05713415}"/>
                  </a:ext>
                </a:extLst>
              </p:cNvPr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2" name="Google Shape;9061;p72">
              <a:extLst>
                <a:ext uri="{FF2B5EF4-FFF2-40B4-BE49-F238E27FC236}">
                  <a16:creationId xmlns:a16="http://schemas.microsoft.com/office/drawing/2014/main" id="{BCE792F7-5106-D114-666D-98893CBA7A58}"/>
                </a:ext>
              </a:extLst>
            </p:cNvPr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13" name="Google Shape;9062;p72">
                <a:extLst>
                  <a:ext uri="{FF2B5EF4-FFF2-40B4-BE49-F238E27FC236}">
                    <a16:creationId xmlns:a16="http://schemas.microsoft.com/office/drawing/2014/main" id="{50B54279-7EA4-3D47-4DF5-41BC24A66FE5}"/>
                  </a:ext>
                </a:extLst>
              </p:cNvPr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" name="Google Shape;9063;p72">
                <a:extLst>
                  <a:ext uri="{FF2B5EF4-FFF2-40B4-BE49-F238E27FC236}">
                    <a16:creationId xmlns:a16="http://schemas.microsoft.com/office/drawing/2014/main" id="{E999D9CC-1D5E-76C4-3D78-B304977DB5CF}"/>
                  </a:ext>
                </a:extLst>
              </p:cNvPr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" name="Google Shape;9064;p72">
                <a:extLst>
                  <a:ext uri="{FF2B5EF4-FFF2-40B4-BE49-F238E27FC236}">
                    <a16:creationId xmlns:a16="http://schemas.microsoft.com/office/drawing/2014/main" id="{CFC44795-359F-CBEB-A7DE-581277DBBB88}"/>
                  </a:ext>
                </a:extLst>
              </p:cNvPr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" name="Google Shape;9065;p72">
                <a:extLst>
                  <a:ext uri="{FF2B5EF4-FFF2-40B4-BE49-F238E27FC236}">
                    <a16:creationId xmlns:a16="http://schemas.microsoft.com/office/drawing/2014/main" id="{358107E2-1515-E40A-F95B-FA77A12D09FF}"/>
                  </a:ext>
                </a:extLst>
              </p:cNvPr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" name="Google Shape;9066;p72">
                <a:extLst>
                  <a:ext uri="{FF2B5EF4-FFF2-40B4-BE49-F238E27FC236}">
                    <a16:creationId xmlns:a16="http://schemas.microsoft.com/office/drawing/2014/main" id="{D7037BD6-55B5-9965-C0A4-ACE4F438CD88}"/>
                  </a:ext>
                </a:extLst>
              </p:cNvPr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9067;p72">
                <a:extLst>
                  <a:ext uri="{FF2B5EF4-FFF2-40B4-BE49-F238E27FC236}">
                    <a16:creationId xmlns:a16="http://schemas.microsoft.com/office/drawing/2014/main" id="{B852F547-D5BC-2D2D-E385-DB76AAC11F49}"/>
                  </a:ext>
                </a:extLst>
              </p:cNvPr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" name="Google Shape;9068;p72">
                <a:extLst>
                  <a:ext uri="{FF2B5EF4-FFF2-40B4-BE49-F238E27FC236}">
                    <a16:creationId xmlns:a16="http://schemas.microsoft.com/office/drawing/2014/main" id="{ACF93558-DE12-9056-2698-E994F2E13BDC}"/>
                  </a:ext>
                </a:extLst>
              </p:cNvPr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" name="Google Shape;9069;p72">
                <a:extLst>
                  <a:ext uri="{FF2B5EF4-FFF2-40B4-BE49-F238E27FC236}">
                    <a16:creationId xmlns:a16="http://schemas.microsoft.com/office/drawing/2014/main" id="{6493FD2A-2764-B608-CC89-108EA0A24BC3}"/>
                  </a:ext>
                </a:extLst>
              </p:cNvPr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" name="Google Shape;9070;p72">
                <a:extLst>
                  <a:ext uri="{FF2B5EF4-FFF2-40B4-BE49-F238E27FC236}">
                    <a16:creationId xmlns:a16="http://schemas.microsoft.com/office/drawing/2014/main" id="{BB7BBD82-68DA-D402-A6C5-9F90B213C00E}"/>
                  </a:ext>
                </a:extLst>
              </p:cNvPr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" name="Google Shape;9071;p72">
                <a:extLst>
                  <a:ext uri="{FF2B5EF4-FFF2-40B4-BE49-F238E27FC236}">
                    <a16:creationId xmlns:a16="http://schemas.microsoft.com/office/drawing/2014/main" id="{4CE5B02B-EB6B-90B3-83CA-EB3D8E1123EA}"/>
                  </a:ext>
                </a:extLst>
              </p:cNvPr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271" name="Google Shape;9072;p72">
            <a:extLst>
              <a:ext uri="{FF2B5EF4-FFF2-40B4-BE49-F238E27FC236}">
                <a16:creationId xmlns:a16="http://schemas.microsoft.com/office/drawing/2014/main" id="{9A9BA6AB-F0BA-94C4-647F-FF045B8BA31F}"/>
              </a:ext>
            </a:extLst>
          </p:cNvPr>
          <p:cNvGrpSpPr/>
          <p:nvPr/>
        </p:nvGrpSpPr>
        <p:grpSpPr>
          <a:xfrm>
            <a:off x="2603242" y="985003"/>
            <a:ext cx="1364248" cy="1102133"/>
            <a:chOff x="2623904" y="1198803"/>
            <a:chExt cx="1364248" cy="1102133"/>
          </a:xfrm>
        </p:grpSpPr>
        <p:grpSp>
          <p:nvGrpSpPr>
            <p:cNvPr id="14272" name="Google Shape;9073;p72">
              <a:extLst>
                <a:ext uri="{FF2B5EF4-FFF2-40B4-BE49-F238E27FC236}">
                  <a16:creationId xmlns:a16="http://schemas.microsoft.com/office/drawing/2014/main" id="{F20B4CFB-1B29-B7D6-0322-375B7CC98046}"/>
                </a:ext>
              </a:extLst>
            </p:cNvPr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14291" name="Google Shape;9074;p72">
                <a:extLst>
                  <a:ext uri="{FF2B5EF4-FFF2-40B4-BE49-F238E27FC236}">
                    <a16:creationId xmlns:a16="http://schemas.microsoft.com/office/drawing/2014/main" id="{CDA71CB7-7C21-C5A2-4307-4A382462E1B4}"/>
                  </a:ext>
                </a:extLst>
              </p:cNvPr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2" name="Google Shape;9075;p72">
                <a:extLst>
                  <a:ext uri="{FF2B5EF4-FFF2-40B4-BE49-F238E27FC236}">
                    <a16:creationId xmlns:a16="http://schemas.microsoft.com/office/drawing/2014/main" id="{B9F5D02D-FCC8-46D2-6497-831049EE7F66}"/>
                  </a:ext>
                </a:extLst>
              </p:cNvPr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3" name="Google Shape;9076;p72">
                <a:extLst>
                  <a:ext uri="{FF2B5EF4-FFF2-40B4-BE49-F238E27FC236}">
                    <a16:creationId xmlns:a16="http://schemas.microsoft.com/office/drawing/2014/main" id="{44762F9C-F8CA-D046-0214-6B542AE86730}"/>
                  </a:ext>
                </a:extLst>
              </p:cNvPr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4" name="Google Shape;9077;p72">
                <a:extLst>
                  <a:ext uri="{FF2B5EF4-FFF2-40B4-BE49-F238E27FC236}">
                    <a16:creationId xmlns:a16="http://schemas.microsoft.com/office/drawing/2014/main" id="{01E87F1F-D3F0-86DB-9392-52D54EA155CB}"/>
                  </a:ext>
                </a:extLst>
              </p:cNvPr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5" name="Google Shape;9078;p72">
                <a:extLst>
                  <a:ext uri="{FF2B5EF4-FFF2-40B4-BE49-F238E27FC236}">
                    <a16:creationId xmlns:a16="http://schemas.microsoft.com/office/drawing/2014/main" id="{13EEEF46-73D0-81EB-3FF8-DABB8570040A}"/>
                  </a:ext>
                </a:extLst>
              </p:cNvPr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73" name="Google Shape;9079;p72">
              <a:extLst>
                <a:ext uri="{FF2B5EF4-FFF2-40B4-BE49-F238E27FC236}">
                  <a16:creationId xmlns:a16="http://schemas.microsoft.com/office/drawing/2014/main" id="{0BECE486-F66F-ABD3-BE0D-F9086047DAB1}"/>
                </a:ext>
              </a:extLst>
            </p:cNvPr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14286" name="Google Shape;9080;p72">
                <a:extLst>
                  <a:ext uri="{FF2B5EF4-FFF2-40B4-BE49-F238E27FC236}">
                    <a16:creationId xmlns:a16="http://schemas.microsoft.com/office/drawing/2014/main" id="{0AA6A7F3-028D-DBCF-0B79-BD330CEBF65E}"/>
                  </a:ext>
                </a:extLst>
              </p:cNvPr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7" name="Google Shape;9081;p72">
                <a:extLst>
                  <a:ext uri="{FF2B5EF4-FFF2-40B4-BE49-F238E27FC236}">
                    <a16:creationId xmlns:a16="http://schemas.microsoft.com/office/drawing/2014/main" id="{DF0E48E1-A6D2-59AF-7290-6E3758AB2F3A}"/>
                  </a:ext>
                </a:extLst>
              </p:cNvPr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8" name="Google Shape;9082;p72">
                <a:extLst>
                  <a:ext uri="{FF2B5EF4-FFF2-40B4-BE49-F238E27FC236}">
                    <a16:creationId xmlns:a16="http://schemas.microsoft.com/office/drawing/2014/main" id="{309B1FD0-1B56-990C-EB18-692A6768F28C}"/>
                  </a:ext>
                </a:extLst>
              </p:cNvPr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9" name="Google Shape;9083;p72">
                <a:extLst>
                  <a:ext uri="{FF2B5EF4-FFF2-40B4-BE49-F238E27FC236}">
                    <a16:creationId xmlns:a16="http://schemas.microsoft.com/office/drawing/2014/main" id="{113C4103-7423-C407-CD1B-4F6CA1BB05FA}"/>
                  </a:ext>
                </a:extLst>
              </p:cNvPr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0" name="Google Shape;9084;p72">
                <a:extLst>
                  <a:ext uri="{FF2B5EF4-FFF2-40B4-BE49-F238E27FC236}">
                    <a16:creationId xmlns:a16="http://schemas.microsoft.com/office/drawing/2014/main" id="{96786BAA-66FF-933E-9123-D54F526A71C8}"/>
                  </a:ext>
                </a:extLst>
              </p:cNvPr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74" name="Google Shape;9085;p72">
              <a:extLst>
                <a:ext uri="{FF2B5EF4-FFF2-40B4-BE49-F238E27FC236}">
                  <a16:creationId xmlns:a16="http://schemas.microsoft.com/office/drawing/2014/main" id="{A6CFEA68-6760-24A5-A1B3-A4698BE647C8}"/>
                </a:ext>
              </a:extLst>
            </p:cNvPr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14281" name="Google Shape;9086;p72">
                <a:extLst>
                  <a:ext uri="{FF2B5EF4-FFF2-40B4-BE49-F238E27FC236}">
                    <a16:creationId xmlns:a16="http://schemas.microsoft.com/office/drawing/2014/main" id="{F5511272-4778-98DA-FD57-289EC7CE2E40}"/>
                  </a:ext>
                </a:extLst>
              </p:cNvPr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2" name="Google Shape;9087;p72">
                <a:extLst>
                  <a:ext uri="{FF2B5EF4-FFF2-40B4-BE49-F238E27FC236}">
                    <a16:creationId xmlns:a16="http://schemas.microsoft.com/office/drawing/2014/main" id="{940876C3-3B17-F13C-204C-A519A447DD3B}"/>
                  </a:ext>
                </a:extLst>
              </p:cNvPr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3" name="Google Shape;9088;p72">
                <a:extLst>
                  <a:ext uri="{FF2B5EF4-FFF2-40B4-BE49-F238E27FC236}">
                    <a16:creationId xmlns:a16="http://schemas.microsoft.com/office/drawing/2014/main" id="{1973695E-10AB-7F40-90E7-A312A8CE0DD1}"/>
                  </a:ext>
                </a:extLst>
              </p:cNvPr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4" name="Google Shape;9089;p72">
                <a:extLst>
                  <a:ext uri="{FF2B5EF4-FFF2-40B4-BE49-F238E27FC236}">
                    <a16:creationId xmlns:a16="http://schemas.microsoft.com/office/drawing/2014/main" id="{E7EA0AFB-5B60-E0A0-D878-378D54EB2403}"/>
                  </a:ext>
                </a:extLst>
              </p:cNvPr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5" name="Google Shape;9090;p72">
                <a:extLst>
                  <a:ext uri="{FF2B5EF4-FFF2-40B4-BE49-F238E27FC236}">
                    <a16:creationId xmlns:a16="http://schemas.microsoft.com/office/drawing/2014/main" id="{283FFB46-F60E-92B1-C197-8645F463AFC3}"/>
                  </a:ext>
                </a:extLst>
              </p:cNvPr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275" name="Google Shape;9091;p72">
              <a:extLst>
                <a:ext uri="{FF2B5EF4-FFF2-40B4-BE49-F238E27FC236}">
                  <a16:creationId xmlns:a16="http://schemas.microsoft.com/office/drawing/2014/main" id="{912470A0-270B-BCA9-EC09-86CC14E7F27D}"/>
                </a:ext>
              </a:extLst>
            </p:cNvPr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14276" name="Google Shape;9092;p72">
                <a:extLst>
                  <a:ext uri="{FF2B5EF4-FFF2-40B4-BE49-F238E27FC236}">
                    <a16:creationId xmlns:a16="http://schemas.microsoft.com/office/drawing/2014/main" id="{F01F682B-D305-E71B-9A97-61B489D926FE}"/>
                  </a:ext>
                </a:extLst>
              </p:cNvPr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7" name="Google Shape;9093;p72">
                <a:extLst>
                  <a:ext uri="{FF2B5EF4-FFF2-40B4-BE49-F238E27FC236}">
                    <a16:creationId xmlns:a16="http://schemas.microsoft.com/office/drawing/2014/main" id="{2186D064-9C85-0969-1841-5058B9326A11}"/>
                  </a:ext>
                </a:extLst>
              </p:cNvPr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8" name="Google Shape;9094;p72">
                <a:extLst>
                  <a:ext uri="{FF2B5EF4-FFF2-40B4-BE49-F238E27FC236}">
                    <a16:creationId xmlns:a16="http://schemas.microsoft.com/office/drawing/2014/main" id="{84AEB8CD-2BCC-DAE5-9AD3-74F3FFB744F2}"/>
                  </a:ext>
                </a:extLst>
              </p:cNvPr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9" name="Google Shape;9095;p72">
                <a:extLst>
                  <a:ext uri="{FF2B5EF4-FFF2-40B4-BE49-F238E27FC236}">
                    <a16:creationId xmlns:a16="http://schemas.microsoft.com/office/drawing/2014/main" id="{42A2EAD4-9FC7-886C-574B-C0B2D144A68A}"/>
                  </a:ext>
                </a:extLst>
              </p:cNvPr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0" name="Google Shape;9096;p72">
                <a:extLst>
                  <a:ext uri="{FF2B5EF4-FFF2-40B4-BE49-F238E27FC236}">
                    <a16:creationId xmlns:a16="http://schemas.microsoft.com/office/drawing/2014/main" id="{CBF43AC2-B0C5-F7A6-FEA6-697C66AE1A32}"/>
                  </a:ext>
                </a:extLst>
              </p:cNvPr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296" name="Google Shape;9097;p72">
            <a:extLst>
              <a:ext uri="{FF2B5EF4-FFF2-40B4-BE49-F238E27FC236}">
                <a16:creationId xmlns:a16="http://schemas.microsoft.com/office/drawing/2014/main" id="{EFDBA7DF-6516-1F37-0B0D-C05FB030C038}"/>
              </a:ext>
            </a:extLst>
          </p:cNvPr>
          <p:cNvGrpSpPr/>
          <p:nvPr/>
        </p:nvGrpSpPr>
        <p:grpSpPr>
          <a:xfrm>
            <a:off x="2592703" y="2444186"/>
            <a:ext cx="1387541" cy="159124"/>
            <a:chOff x="3200660" y="2180272"/>
            <a:chExt cx="2563824" cy="378237"/>
          </a:xfrm>
        </p:grpSpPr>
        <p:sp>
          <p:nvSpPr>
            <p:cNvPr id="14297" name="Google Shape;9098;p72">
              <a:extLst>
                <a:ext uri="{FF2B5EF4-FFF2-40B4-BE49-F238E27FC236}">
                  <a16:creationId xmlns:a16="http://schemas.microsoft.com/office/drawing/2014/main" id="{CE955983-F3A9-0A64-B12F-E2537ADC4657}"/>
                </a:ext>
              </a:extLst>
            </p:cNvPr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9099;p72">
              <a:extLst>
                <a:ext uri="{FF2B5EF4-FFF2-40B4-BE49-F238E27FC236}">
                  <a16:creationId xmlns:a16="http://schemas.microsoft.com/office/drawing/2014/main" id="{EC1FA14F-F2DA-AF75-9E02-6465FE06D886}"/>
                </a:ext>
              </a:extLst>
            </p:cNvPr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9100;p72">
              <a:extLst>
                <a:ext uri="{FF2B5EF4-FFF2-40B4-BE49-F238E27FC236}">
                  <a16:creationId xmlns:a16="http://schemas.microsoft.com/office/drawing/2014/main" id="{1889F09C-50B3-3420-1112-1BFA5F023DA4}"/>
                </a:ext>
              </a:extLst>
            </p:cNvPr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9101;p72">
              <a:extLst>
                <a:ext uri="{FF2B5EF4-FFF2-40B4-BE49-F238E27FC236}">
                  <a16:creationId xmlns:a16="http://schemas.microsoft.com/office/drawing/2014/main" id="{CF0B19F3-0659-9262-ED34-CACD2B4CD51E}"/>
                </a:ext>
              </a:extLst>
            </p:cNvPr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9102;p72">
              <a:extLst>
                <a:ext uri="{FF2B5EF4-FFF2-40B4-BE49-F238E27FC236}">
                  <a16:creationId xmlns:a16="http://schemas.microsoft.com/office/drawing/2014/main" id="{24D11159-1CDE-C33F-245D-448E9FB98D67}"/>
                </a:ext>
              </a:extLst>
            </p:cNvPr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9103;p72">
              <a:extLst>
                <a:ext uri="{FF2B5EF4-FFF2-40B4-BE49-F238E27FC236}">
                  <a16:creationId xmlns:a16="http://schemas.microsoft.com/office/drawing/2014/main" id="{D3E2F9BF-629D-C782-A06C-8FD16D0BF27D}"/>
                </a:ext>
              </a:extLst>
            </p:cNvPr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9104;p72">
              <a:extLst>
                <a:ext uri="{FF2B5EF4-FFF2-40B4-BE49-F238E27FC236}">
                  <a16:creationId xmlns:a16="http://schemas.microsoft.com/office/drawing/2014/main" id="{4B7F3872-6862-19D5-3739-3D17B79C38C3}"/>
                </a:ext>
              </a:extLst>
            </p:cNvPr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9105;p72">
              <a:extLst>
                <a:ext uri="{FF2B5EF4-FFF2-40B4-BE49-F238E27FC236}">
                  <a16:creationId xmlns:a16="http://schemas.microsoft.com/office/drawing/2014/main" id="{AEF263A5-FA2F-794E-BBE2-9789B7360C1E}"/>
                </a:ext>
              </a:extLst>
            </p:cNvPr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9106;p72">
              <a:extLst>
                <a:ext uri="{FF2B5EF4-FFF2-40B4-BE49-F238E27FC236}">
                  <a16:creationId xmlns:a16="http://schemas.microsoft.com/office/drawing/2014/main" id="{52A0D295-D7F9-9384-CF68-935D8E30C0E3}"/>
                </a:ext>
              </a:extLst>
            </p:cNvPr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9107;p72">
              <a:extLst>
                <a:ext uri="{FF2B5EF4-FFF2-40B4-BE49-F238E27FC236}">
                  <a16:creationId xmlns:a16="http://schemas.microsoft.com/office/drawing/2014/main" id="{71EDFC8A-7B6E-F3AF-8F83-3CF56D311D15}"/>
                </a:ext>
              </a:extLst>
            </p:cNvPr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9108;p72">
              <a:extLst>
                <a:ext uri="{FF2B5EF4-FFF2-40B4-BE49-F238E27FC236}">
                  <a16:creationId xmlns:a16="http://schemas.microsoft.com/office/drawing/2014/main" id="{ADEAF23B-F6BA-1C4F-C9F7-9168F2112332}"/>
                </a:ext>
              </a:extLst>
            </p:cNvPr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9109;p72">
              <a:extLst>
                <a:ext uri="{FF2B5EF4-FFF2-40B4-BE49-F238E27FC236}">
                  <a16:creationId xmlns:a16="http://schemas.microsoft.com/office/drawing/2014/main" id="{1C8FD41D-6FB4-4A4D-E2D6-B454DA645AD6}"/>
                </a:ext>
              </a:extLst>
            </p:cNvPr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9110;p72">
              <a:extLst>
                <a:ext uri="{FF2B5EF4-FFF2-40B4-BE49-F238E27FC236}">
                  <a16:creationId xmlns:a16="http://schemas.microsoft.com/office/drawing/2014/main" id="{955D1771-246E-EE7D-8978-3FD219558D3B}"/>
                </a:ext>
              </a:extLst>
            </p:cNvPr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9111;p72">
              <a:extLst>
                <a:ext uri="{FF2B5EF4-FFF2-40B4-BE49-F238E27FC236}">
                  <a16:creationId xmlns:a16="http://schemas.microsoft.com/office/drawing/2014/main" id="{63B162C0-D23C-91D4-E8C0-351996C8D1FB}"/>
                </a:ext>
              </a:extLst>
            </p:cNvPr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9112;p72">
              <a:extLst>
                <a:ext uri="{FF2B5EF4-FFF2-40B4-BE49-F238E27FC236}">
                  <a16:creationId xmlns:a16="http://schemas.microsoft.com/office/drawing/2014/main" id="{AB1382B1-E04D-F567-A437-13805CECAE5C}"/>
                </a:ext>
              </a:extLst>
            </p:cNvPr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9113;p72">
              <a:extLst>
                <a:ext uri="{FF2B5EF4-FFF2-40B4-BE49-F238E27FC236}">
                  <a16:creationId xmlns:a16="http://schemas.microsoft.com/office/drawing/2014/main" id="{CE14824F-513B-5427-4360-0EAD40D80A17}"/>
                </a:ext>
              </a:extLst>
            </p:cNvPr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9114;p72">
              <a:extLst>
                <a:ext uri="{FF2B5EF4-FFF2-40B4-BE49-F238E27FC236}">
                  <a16:creationId xmlns:a16="http://schemas.microsoft.com/office/drawing/2014/main" id="{B2469BF3-185B-8905-A934-5CB4226AEC2B}"/>
                </a:ext>
              </a:extLst>
            </p:cNvPr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9115;p72">
              <a:extLst>
                <a:ext uri="{FF2B5EF4-FFF2-40B4-BE49-F238E27FC236}">
                  <a16:creationId xmlns:a16="http://schemas.microsoft.com/office/drawing/2014/main" id="{E00BE406-9C8B-9356-8C50-99F399B293B4}"/>
                </a:ext>
              </a:extLst>
            </p:cNvPr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15" name="Google Shape;9116;p72">
            <a:extLst>
              <a:ext uri="{FF2B5EF4-FFF2-40B4-BE49-F238E27FC236}">
                <a16:creationId xmlns:a16="http://schemas.microsoft.com/office/drawing/2014/main" id="{A8682562-036F-FF94-09BB-2B17ABD3AB43}"/>
              </a:ext>
            </a:extLst>
          </p:cNvPr>
          <p:cNvGrpSpPr/>
          <p:nvPr/>
        </p:nvGrpSpPr>
        <p:grpSpPr>
          <a:xfrm>
            <a:off x="2589227" y="2722011"/>
            <a:ext cx="1390502" cy="159625"/>
            <a:chOff x="3530150" y="2790075"/>
            <a:chExt cx="1962600" cy="225300"/>
          </a:xfrm>
        </p:grpSpPr>
        <p:sp>
          <p:nvSpPr>
            <p:cNvPr id="14316" name="Google Shape;9117;p72">
              <a:extLst>
                <a:ext uri="{FF2B5EF4-FFF2-40B4-BE49-F238E27FC236}">
                  <a16:creationId xmlns:a16="http://schemas.microsoft.com/office/drawing/2014/main" id="{D38D27C7-A9E3-4778-BB50-4AEA1F720733}"/>
                </a:ext>
              </a:extLst>
            </p:cNvPr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9118;p72">
              <a:extLst>
                <a:ext uri="{FF2B5EF4-FFF2-40B4-BE49-F238E27FC236}">
                  <a16:creationId xmlns:a16="http://schemas.microsoft.com/office/drawing/2014/main" id="{152F0CCC-2D6D-C505-59CA-1202BC1112FD}"/>
                </a:ext>
              </a:extLst>
            </p:cNvPr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18" name="Google Shape;9119;p72">
            <a:extLst>
              <a:ext uri="{FF2B5EF4-FFF2-40B4-BE49-F238E27FC236}">
                <a16:creationId xmlns:a16="http://schemas.microsoft.com/office/drawing/2014/main" id="{3DC2BE5C-1A9D-86E8-F3E3-D0FC3882A319}"/>
              </a:ext>
            </a:extLst>
          </p:cNvPr>
          <p:cNvGrpSpPr/>
          <p:nvPr/>
        </p:nvGrpSpPr>
        <p:grpSpPr>
          <a:xfrm>
            <a:off x="2589880" y="3000337"/>
            <a:ext cx="1411629" cy="153761"/>
            <a:chOff x="3558802" y="4011427"/>
            <a:chExt cx="1866000" cy="111300"/>
          </a:xfrm>
        </p:grpSpPr>
        <p:sp>
          <p:nvSpPr>
            <p:cNvPr id="14319" name="Google Shape;9120;p72">
              <a:extLst>
                <a:ext uri="{FF2B5EF4-FFF2-40B4-BE49-F238E27FC236}">
                  <a16:creationId xmlns:a16="http://schemas.microsoft.com/office/drawing/2014/main" id="{31753F69-52A3-1241-B5F0-9A6245CCA643}"/>
                </a:ext>
              </a:extLst>
            </p:cNvPr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9121;p72">
              <a:extLst>
                <a:ext uri="{FF2B5EF4-FFF2-40B4-BE49-F238E27FC236}">
                  <a16:creationId xmlns:a16="http://schemas.microsoft.com/office/drawing/2014/main" id="{709C8027-2E6A-ACEC-8C09-E10C8341FE6E}"/>
                </a:ext>
              </a:extLst>
            </p:cNvPr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21" name="Google Shape;9122;p72">
            <a:extLst>
              <a:ext uri="{FF2B5EF4-FFF2-40B4-BE49-F238E27FC236}">
                <a16:creationId xmlns:a16="http://schemas.microsoft.com/office/drawing/2014/main" id="{F19F24E5-A603-F5A2-EEE8-065E11FD2DA2}"/>
              </a:ext>
            </a:extLst>
          </p:cNvPr>
          <p:cNvGrpSpPr/>
          <p:nvPr/>
        </p:nvGrpSpPr>
        <p:grpSpPr>
          <a:xfrm>
            <a:off x="2589573" y="2205736"/>
            <a:ext cx="1383503" cy="119749"/>
            <a:chOff x="3465975" y="2270276"/>
            <a:chExt cx="1986364" cy="171929"/>
          </a:xfrm>
        </p:grpSpPr>
        <p:sp>
          <p:nvSpPr>
            <p:cNvPr id="14322" name="Google Shape;9123;p72">
              <a:extLst>
                <a:ext uri="{FF2B5EF4-FFF2-40B4-BE49-F238E27FC236}">
                  <a16:creationId xmlns:a16="http://schemas.microsoft.com/office/drawing/2014/main" id="{2325BEB9-3AD8-8DBA-1FCD-8C2DE4A78212}"/>
                </a:ext>
              </a:extLst>
            </p:cNvPr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9124;p72">
              <a:extLst>
                <a:ext uri="{FF2B5EF4-FFF2-40B4-BE49-F238E27FC236}">
                  <a16:creationId xmlns:a16="http://schemas.microsoft.com/office/drawing/2014/main" id="{581FA773-FAAE-E87B-C22D-9E9148049415}"/>
                </a:ext>
              </a:extLst>
            </p:cNvPr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9125;p72">
              <a:extLst>
                <a:ext uri="{FF2B5EF4-FFF2-40B4-BE49-F238E27FC236}">
                  <a16:creationId xmlns:a16="http://schemas.microsoft.com/office/drawing/2014/main" id="{CAA770B5-357C-1273-8DA2-FC8B7140903F}"/>
                </a:ext>
              </a:extLst>
            </p:cNvPr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9126;p72">
              <a:extLst>
                <a:ext uri="{FF2B5EF4-FFF2-40B4-BE49-F238E27FC236}">
                  <a16:creationId xmlns:a16="http://schemas.microsoft.com/office/drawing/2014/main" id="{0AB66999-78AC-8856-7736-1D1E8DDC35EF}"/>
                </a:ext>
              </a:extLst>
            </p:cNvPr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9127;p72">
              <a:extLst>
                <a:ext uri="{FF2B5EF4-FFF2-40B4-BE49-F238E27FC236}">
                  <a16:creationId xmlns:a16="http://schemas.microsoft.com/office/drawing/2014/main" id="{9312FA5D-127A-8F5F-8D2B-174DA74B520A}"/>
                </a:ext>
              </a:extLst>
            </p:cNvPr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9128;p72">
              <a:extLst>
                <a:ext uri="{FF2B5EF4-FFF2-40B4-BE49-F238E27FC236}">
                  <a16:creationId xmlns:a16="http://schemas.microsoft.com/office/drawing/2014/main" id="{E6618E76-84EC-48A5-C4F1-47423B5334C8}"/>
                </a:ext>
              </a:extLst>
            </p:cNvPr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9129;p72">
              <a:extLst>
                <a:ext uri="{FF2B5EF4-FFF2-40B4-BE49-F238E27FC236}">
                  <a16:creationId xmlns:a16="http://schemas.microsoft.com/office/drawing/2014/main" id="{2B3D2C05-9790-C4B9-80EA-1CC3A54A36E8}"/>
                </a:ext>
              </a:extLst>
            </p:cNvPr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9130;p72">
              <a:extLst>
                <a:ext uri="{FF2B5EF4-FFF2-40B4-BE49-F238E27FC236}">
                  <a16:creationId xmlns:a16="http://schemas.microsoft.com/office/drawing/2014/main" id="{623EF74C-EBE0-BA1D-C348-523541425421}"/>
                </a:ext>
              </a:extLst>
            </p:cNvPr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30" name="Google Shape;9131;p72">
            <a:extLst>
              <a:ext uri="{FF2B5EF4-FFF2-40B4-BE49-F238E27FC236}">
                <a16:creationId xmlns:a16="http://schemas.microsoft.com/office/drawing/2014/main" id="{572BDC90-8DBB-7864-F2E9-BAE2D49FD191}"/>
              </a:ext>
            </a:extLst>
          </p:cNvPr>
          <p:cNvGrpSpPr/>
          <p:nvPr/>
        </p:nvGrpSpPr>
        <p:grpSpPr>
          <a:xfrm>
            <a:off x="2600580" y="3569387"/>
            <a:ext cx="1369531" cy="195460"/>
            <a:chOff x="723300" y="4253549"/>
            <a:chExt cx="2276482" cy="324900"/>
          </a:xfrm>
        </p:grpSpPr>
        <p:sp>
          <p:nvSpPr>
            <p:cNvPr id="14331" name="Google Shape;9132;p72">
              <a:extLst>
                <a:ext uri="{FF2B5EF4-FFF2-40B4-BE49-F238E27FC236}">
                  <a16:creationId xmlns:a16="http://schemas.microsoft.com/office/drawing/2014/main" id="{9962E398-66DF-1F1A-7658-4026EE2E25D3}"/>
                </a:ext>
              </a:extLst>
            </p:cNvPr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9133;p72">
              <a:extLst>
                <a:ext uri="{FF2B5EF4-FFF2-40B4-BE49-F238E27FC236}">
                  <a16:creationId xmlns:a16="http://schemas.microsoft.com/office/drawing/2014/main" id="{2D3BBA32-9F49-F19D-8EC1-5126C168B3E0}"/>
                </a:ext>
              </a:extLst>
            </p:cNvPr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9134;p72">
              <a:extLst>
                <a:ext uri="{FF2B5EF4-FFF2-40B4-BE49-F238E27FC236}">
                  <a16:creationId xmlns:a16="http://schemas.microsoft.com/office/drawing/2014/main" id="{86A9109B-56B8-9945-662E-568163344DD7}"/>
                </a:ext>
              </a:extLst>
            </p:cNvPr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9135;p72">
              <a:extLst>
                <a:ext uri="{FF2B5EF4-FFF2-40B4-BE49-F238E27FC236}">
                  <a16:creationId xmlns:a16="http://schemas.microsoft.com/office/drawing/2014/main" id="{CF17ED5D-5C28-15E1-FC2D-1CFE3EA458C9}"/>
                </a:ext>
              </a:extLst>
            </p:cNvPr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9136;p72">
              <a:extLst>
                <a:ext uri="{FF2B5EF4-FFF2-40B4-BE49-F238E27FC236}">
                  <a16:creationId xmlns:a16="http://schemas.microsoft.com/office/drawing/2014/main" id="{9AE82262-D230-1898-FE50-E14060617340}"/>
                </a:ext>
              </a:extLst>
            </p:cNvPr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36" name="Google Shape;9137;p72">
            <a:extLst>
              <a:ext uri="{FF2B5EF4-FFF2-40B4-BE49-F238E27FC236}">
                <a16:creationId xmlns:a16="http://schemas.microsoft.com/office/drawing/2014/main" id="{10B65DE0-C01B-726F-C61D-57188BE671C9}"/>
              </a:ext>
            </a:extLst>
          </p:cNvPr>
          <p:cNvGrpSpPr/>
          <p:nvPr/>
        </p:nvGrpSpPr>
        <p:grpSpPr>
          <a:xfrm>
            <a:off x="2590141" y="3270567"/>
            <a:ext cx="1389066" cy="180119"/>
            <a:chOff x="705948" y="3788465"/>
            <a:chExt cx="2308953" cy="299400"/>
          </a:xfrm>
        </p:grpSpPr>
        <p:sp>
          <p:nvSpPr>
            <p:cNvPr id="14337" name="Google Shape;9138;p72">
              <a:extLst>
                <a:ext uri="{FF2B5EF4-FFF2-40B4-BE49-F238E27FC236}">
                  <a16:creationId xmlns:a16="http://schemas.microsoft.com/office/drawing/2014/main" id="{4342B6EF-C6CB-5EF9-0FDA-3016D5D54B88}"/>
                </a:ext>
              </a:extLst>
            </p:cNvPr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9139;p72">
              <a:extLst>
                <a:ext uri="{FF2B5EF4-FFF2-40B4-BE49-F238E27FC236}">
                  <a16:creationId xmlns:a16="http://schemas.microsoft.com/office/drawing/2014/main" id="{981948D8-1F92-A2E8-69CF-5FF52C758964}"/>
                </a:ext>
              </a:extLst>
            </p:cNvPr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9140;p72">
              <a:extLst>
                <a:ext uri="{FF2B5EF4-FFF2-40B4-BE49-F238E27FC236}">
                  <a16:creationId xmlns:a16="http://schemas.microsoft.com/office/drawing/2014/main" id="{DD9C7E12-70D3-DF82-2B84-918513A802A0}"/>
                </a:ext>
              </a:extLst>
            </p:cNvPr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solidFill>
                <a:schemeClr val="tx1"/>
              </a:solidFill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9141;p72">
              <a:extLst>
                <a:ext uri="{FF2B5EF4-FFF2-40B4-BE49-F238E27FC236}">
                  <a16:creationId xmlns:a16="http://schemas.microsoft.com/office/drawing/2014/main" id="{06153935-483C-5CB4-CFB9-0BED1089F28B}"/>
                </a:ext>
              </a:extLst>
            </p:cNvPr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9142;p72">
              <a:extLst>
                <a:ext uri="{FF2B5EF4-FFF2-40B4-BE49-F238E27FC236}">
                  <a16:creationId xmlns:a16="http://schemas.microsoft.com/office/drawing/2014/main" id="{65C49BC1-2814-A23F-60D1-58EF96E56DB3}"/>
                </a:ext>
              </a:extLst>
            </p:cNvPr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42" name="Google Shape;9143;p72">
            <a:extLst>
              <a:ext uri="{FF2B5EF4-FFF2-40B4-BE49-F238E27FC236}">
                <a16:creationId xmlns:a16="http://schemas.microsoft.com/office/drawing/2014/main" id="{4F29AEC9-7D1C-AA53-0B9D-9D55DBBB12E8}"/>
              </a:ext>
            </a:extLst>
          </p:cNvPr>
          <p:cNvGrpSpPr/>
          <p:nvPr/>
        </p:nvGrpSpPr>
        <p:grpSpPr>
          <a:xfrm>
            <a:off x="2638078" y="3883547"/>
            <a:ext cx="1304609" cy="294074"/>
            <a:chOff x="2658741" y="4097347"/>
            <a:chExt cx="1304609" cy="294074"/>
          </a:xfrm>
        </p:grpSpPr>
        <p:grpSp>
          <p:nvGrpSpPr>
            <p:cNvPr id="14343" name="Google Shape;9144;p72">
              <a:extLst>
                <a:ext uri="{FF2B5EF4-FFF2-40B4-BE49-F238E27FC236}">
                  <a16:creationId xmlns:a16="http://schemas.microsoft.com/office/drawing/2014/main" id="{54D767EF-85F8-E09C-F150-575FDF5878A8}"/>
                </a:ext>
              </a:extLst>
            </p:cNvPr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14356" name="Google Shape;9145;p72">
                <a:extLst>
                  <a:ext uri="{FF2B5EF4-FFF2-40B4-BE49-F238E27FC236}">
                    <a16:creationId xmlns:a16="http://schemas.microsoft.com/office/drawing/2014/main" id="{45D80210-6910-09B6-BDBC-991670B78AFE}"/>
                  </a:ext>
                </a:extLst>
              </p:cNvPr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7" name="Google Shape;9146;p72">
                <a:extLst>
                  <a:ext uri="{FF2B5EF4-FFF2-40B4-BE49-F238E27FC236}">
                    <a16:creationId xmlns:a16="http://schemas.microsoft.com/office/drawing/2014/main" id="{43FB1A23-C00C-7C95-BE90-F886B45FEA59}"/>
                  </a:ext>
                </a:extLst>
              </p:cNvPr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344" name="Google Shape;9147;p72">
              <a:extLst>
                <a:ext uri="{FF2B5EF4-FFF2-40B4-BE49-F238E27FC236}">
                  <a16:creationId xmlns:a16="http://schemas.microsoft.com/office/drawing/2014/main" id="{999D0D09-E7CD-D07A-A8BC-89FAB66B139E}"/>
                </a:ext>
              </a:extLst>
            </p:cNvPr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14354" name="Google Shape;9148;p72">
                <a:extLst>
                  <a:ext uri="{FF2B5EF4-FFF2-40B4-BE49-F238E27FC236}">
                    <a16:creationId xmlns:a16="http://schemas.microsoft.com/office/drawing/2014/main" id="{3E7037FF-B993-FC7E-A273-FEB1E3CDB5A2}"/>
                  </a:ext>
                </a:extLst>
              </p:cNvPr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5" name="Google Shape;9149;p72">
                <a:extLst>
                  <a:ext uri="{FF2B5EF4-FFF2-40B4-BE49-F238E27FC236}">
                    <a16:creationId xmlns:a16="http://schemas.microsoft.com/office/drawing/2014/main" id="{A86A94D9-831F-7A4B-A11A-0CE791F0A81C}"/>
                  </a:ext>
                </a:extLst>
              </p:cNvPr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345" name="Google Shape;9150;p72">
              <a:extLst>
                <a:ext uri="{FF2B5EF4-FFF2-40B4-BE49-F238E27FC236}">
                  <a16:creationId xmlns:a16="http://schemas.microsoft.com/office/drawing/2014/main" id="{89560ACD-0586-0553-9D4E-469C51E64B12}"/>
                </a:ext>
              </a:extLst>
            </p:cNvPr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14352" name="Google Shape;9151;p72">
                <a:extLst>
                  <a:ext uri="{FF2B5EF4-FFF2-40B4-BE49-F238E27FC236}">
                    <a16:creationId xmlns:a16="http://schemas.microsoft.com/office/drawing/2014/main" id="{68B2FF7E-F4E2-B9AF-060F-8A9E4507A5D3}"/>
                  </a:ext>
                </a:extLst>
              </p:cNvPr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3" name="Google Shape;9152;p72">
                <a:extLst>
                  <a:ext uri="{FF2B5EF4-FFF2-40B4-BE49-F238E27FC236}">
                    <a16:creationId xmlns:a16="http://schemas.microsoft.com/office/drawing/2014/main" id="{BC58637E-DD4E-BE17-BC5C-61446B70F0A2}"/>
                  </a:ext>
                </a:extLst>
              </p:cNvPr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346" name="Google Shape;9153;p72">
              <a:extLst>
                <a:ext uri="{FF2B5EF4-FFF2-40B4-BE49-F238E27FC236}">
                  <a16:creationId xmlns:a16="http://schemas.microsoft.com/office/drawing/2014/main" id="{96C56BF7-CC05-79E1-ADB4-660969732FFD}"/>
                </a:ext>
              </a:extLst>
            </p:cNvPr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14350" name="Google Shape;9154;p72">
                <a:extLst>
                  <a:ext uri="{FF2B5EF4-FFF2-40B4-BE49-F238E27FC236}">
                    <a16:creationId xmlns:a16="http://schemas.microsoft.com/office/drawing/2014/main" id="{88CCCBAA-A48D-67D1-4556-4D3D2EA76DCC}"/>
                  </a:ext>
                </a:extLst>
              </p:cNvPr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1" name="Google Shape;9155;p72">
                <a:extLst>
                  <a:ext uri="{FF2B5EF4-FFF2-40B4-BE49-F238E27FC236}">
                    <a16:creationId xmlns:a16="http://schemas.microsoft.com/office/drawing/2014/main" id="{CF7B855E-EC3B-E345-972E-CC9149FEE8B3}"/>
                  </a:ext>
                </a:extLst>
              </p:cNvPr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347" name="Google Shape;9156;p72">
              <a:extLst>
                <a:ext uri="{FF2B5EF4-FFF2-40B4-BE49-F238E27FC236}">
                  <a16:creationId xmlns:a16="http://schemas.microsoft.com/office/drawing/2014/main" id="{80694F5C-C36B-2397-3FCF-6EFF9D4F8225}"/>
                </a:ext>
              </a:extLst>
            </p:cNvPr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14348" name="Google Shape;9157;p72">
                <a:extLst>
                  <a:ext uri="{FF2B5EF4-FFF2-40B4-BE49-F238E27FC236}">
                    <a16:creationId xmlns:a16="http://schemas.microsoft.com/office/drawing/2014/main" id="{B4F37CC7-1B87-8917-5DA9-F19F436AD25A}"/>
                  </a:ext>
                </a:extLst>
              </p:cNvPr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9" name="Google Shape;9158;p72">
                <a:extLst>
                  <a:ext uri="{FF2B5EF4-FFF2-40B4-BE49-F238E27FC236}">
                    <a16:creationId xmlns:a16="http://schemas.microsoft.com/office/drawing/2014/main" id="{664AD0EE-ADF8-030B-5C52-CE422DF092F5}"/>
                  </a:ext>
                </a:extLst>
              </p:cNvPr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358" name="Google Shape;9159;p72">
            <a:extLst>
              <a:ext uri="{FF2B5EF4-FFF2-40B4-BE49-F238E27FC236}">
                <a16:creationId xmlns:a16="http://schemas.microsoft.com/office/drawing/2014/main" id="{F2B9B8DA-66FA-E5E8-9CEA-DAC4A401736B}"/>
              </a:ext>
            </a:extLst>
          </p:cNvPr>
          <p:cNvGrpSpPr/>
          <p:nvPr/>
        </p:nvGrpSpPr>
        <p:grpSpPr>
          <a:xfrm>
            <a:off x="4256908" y="1866669"/>
            <a:ext cx="1433821" cy="191501"/>
            <a:chOff x="4273350" y="2080469"/>
            <a:chExt cx="1433821" cy="191501"/>
          </a:xfrm>
        </p:grpSpPr>
        <p:grpSp>
          <p:nvGrpSpPr>
            <p:cNvPr id="14359" name="Google Shape;9160;p72">
              <a:extLst>
                <a:ext uri="{FF2B5EF4-FFF2-40B4-BE49-F238E27FC236}">
                  <a16:creationId xmlns:a16="http://schemas.microsoft.com/office/drawing/2014/main" id="{59730B06-E0A4-52E9-BB0C-E5E72D72C240}"/>
                </a:ext>
              </a:extLst>
            </p:cNvPr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14363" name="Google Shape;9161;p72">
                <a:extLst>
                  <a:ext uri="{FF2B5EF4-FFF2-40B4-BE49-F238E27FC236}">
                    <a16:creationId xmlns:a16="http://schemas.microsoft.com/office/drawing/2014/main" id="{F44F0F15-AC8D-1D02-6C61-B1054CFD274C}"/>
                  </a:ext>
                </a:extLst>
              </p:cNvPr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64" name="Google Shape;9162;p72">
                <a:extLst>
                  <a:ext uri="{FF2B5EF4-FFF2-40B4-BE49-F238E27FC236}">
                    <a16:creationId xmlns:a16="http://schemas.microsoft.com/office/drawing/2014/main" id="{BF05C040-770C-9737-BF63-498FF84E5520}"/>
                  </a:ext>
                </a:extLst>
              </p:cNvPr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14360" name="Google Shape;9163;p72">
              <a:extLst>
                <a:ext uri="{FF2B5EF4-FFF2-40B4-BE49-F238E27FC236}">
                  <a16:creationId xmlns:a16="http://schemas.microsoft.com/office/drawing/2014/main" id="{E34BD8A9-4FF3-7107-DC8B-6D2E9C4902B8}"/>
                </a:ext>
              </a:extLst>
            </p:cNvPr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14361" name="Google Shape;9164;p72">
                <a:extLst>
                  <a:ext uri="{FF2B5EF4-FFF2-40B4-BE49-F238E27FC236}">
                    <a16:creationId xmlns:a16="http://schemas.microsoft.com/office/drawing/2014/main" id="{25B4CC2C-957A-2A6A-FEAC-713BB1C9E794}"/>
                  </a:ext>
                </a:extLst>
              </p:cNvPr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62" name="Google Shape;9165;p72">
                <a:extLst>
                  <a:ext uri="{FF2B5EF4-FFF2-40B4-BE49-F238E27FC236}">
                    <a16:creationId xmlns:a16="http://schemas.microsoft.com/office/drawing/2014/main" id="{4FC12287-044C-0B10-A469-11EFA79085A5}"/>
                  </a:ext>
                </a:extLst>
              </p:cNvPr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14365" name="Google Shape;9166;p72">
            <a:extLst>
              <a:ext uri="{FF2B5EF4-FFF2-40B4-BE49-F238E27FC236}">
                <a16:creationId xmlns:a16="http://schemas.microsoft.com/office/drawing/2014/main" id="{E1C9CA6B-BAC0-0598-A097-776E55393759}"/>
              </a:ext>
            </a:extLst>
          </p:cNvPr>
          <p:cNvGrpSpPr/>
          <p:nvPr/>
        </p:nvGrpSpPr>
        <p:grpSpPr>
          <a:xfrm>
            <a:off x="4258463" y="969236"/>
            <a:ext cx="1430711" cy="743389"/>
            <a:chOff x="5159450" y="1919950"/>
            <a:chExt cx="1541050" cy="862500"/>
          </a:xfrm>
        </p:grpSpPr>
        <p:sp>
          <p:nvSpPr>
            <p:cNvPr id="14366" name="Google Shape;9167;p72">
              <a:extLst>
                <a:ext uri="{FF2B5EF4-FFF2-40B4-BE49-F238E27FC236}">
                  <a16:creationId xmlns:a16="http://schemas.microsoft.com/office/drawing/2014/main" id="{714430CD-2CB5-3283-FB80-AD47F5B89C07}"/>
                </a:ext>
              </a:extLst>
            </p:cNvPr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14367" name="Google Shape;9168;p72">
              <a:extLst>
                <a:ext uri="{FF2B5EF4-FFF2-40B4-BE49-F238E27FC236}">
                  <a16:creationId xmlns:a16="http://schemas.microsoft.com/office/drawing/2014/main" id="{9FFE84D9-53D8-6639-AA64-4727941A6A8E}"/>
                </a:ext>
              </a:extLst>
            </p:cNvPr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14368" name="Google Shape;9169;p72">
                <a:extLst>
                  <a:ext uri="{FF2B5EF4-FFF2-40B4-BE49-F238E27FC236}">
                    <a16:creationId xmlns:a16="http://schemas.microsoft.com/office/drawing/2014/main" id="{304D2D9C-C155-AFCD-5BBB-8A083217FF7B}"/>
                  </a:ext>
                </a:extLst>
              </p:cNvPr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369" name="Google Shape;9170;p72">
                <a:extLst>
                  <a:ext uri="{FF2B5EF4-FFF2-40B4-BE49-F238E27FC236}">
                    <a16:creationId xmlns:a16="http://schemas.microsoft.com/office/drawing/2014/main" id="{148D75E1-13A2-F5E7-F381-AE7E36323D64}"/>
                  </a:ext>
                </a:extLst>
              </p:cNvPr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14370" name="Google Shape;9171;p72">
            <a:extLst>
              <a:ext uri="{FF2B5EF4-FFF2-40B4-BE49-F238E27FC236}">
                <a16:creationId xmlns:a16="http://schemas.microsoft.com/office/drawing/2014/main" id="{93CA3016-683A-882E-8066-3388F469D9C1}"/>
              </a:ext>
            </a:extLst>
          </p:cNvPr>
          <p:cNvGrpSpPr/>
          <p:nvPr/>
        </p:nvGrpSpPr>
        <p:grpSpPr>
          <a:xfrm>
            <a:off x="4248577" y="2192564"/>
            <a:ext cx="1450484" cy="1052087"/>
            <a:chOff x="5230575" y="1554475"/>
            <a:chExt cx="2137150" cy="1550150"/>
          </a:xfrm>
        </p:grpSpPr>
        <p:sp>
          <p:nvSpPr>
            <p:cNvPr id="14371" name="Google Shape;9172;p72">
              <a:extLst>
                <a:ext uri="{FF2B5EF4-FFF2-40B4-BE49-F238E27FC236}">
                  <a16:creationId xmlns:a16="http://schemas.microsoft.com/office/drawing/2014/main" id="{51279E66-4C6D-558B-D3DB-710C4E0F3BD4}"/>
                </a:ext>
              </a:extLst>
            </p:cNvPr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9173;p72">
              <a:extLst>
                <a:ext uri="{FF2B5EF4-FFF2-40B4-BE49-F238E27FC236}">
                  <a16:creationId xmlns:a16="http://schemas.microsoft.com/office/drawing/2014/main" id="{FE06C35F-33E8-7A3C-663A-F5A12CE79325}"/>
                </a:ext>
              </a:extLst>
            </p:cNvPr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9174;p72">
              <a:extLst>
                <a:ext uri="{FF2B5EF4-FFF2-40B4-BE49-F238E27FC236}">
                  <a16:creationId xmlns:a16="http://schemas.microsoft.com/office/drawing/2014/main" id="{622CE9D8-481F-447B-B9FA-4DA3010BBD8E}"/>
                </a:ext>
              </a:extLst>
            </p:cNvPr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9175;p72">
              <a:extLst>
                <a:ext uri="{FF2B5EF4-FFF2-40B4-BE49-F238E27FC236}">
                  <a16:creationId xmlns:a16="http://schemas.microsoft.com/office/drawing/2014/main" id="{A7E5EE06-EB43-D246-CE60-0C3012E41A7B}"/>
                </a:ext>
              </a:extLst>
            </p:cNvPr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9176;p72">
              <a:extLst>
                <a:ext uri="{FF2B5EF4-FFF2-40B4-BE49-F238E27FC236}">
                  <a16:creationId xmlns:a16="http://schemas.microsoft.com/office/drawing/2014/main" id="{1062A263-F590-B0F8-F3A9-2A2538AC0CBE}"/>
                </a:ext>
              </a:extLst>
            </p:cNvPr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9177;p72">
              <a:extLst>
                <a:ext uri="{FF2B5EF4-FFF2-40B4-BE49-F238E27FC236}">
                  <a16:creationId xmlns:a16="http://schemas.microsoft.com/office/drawing/2014/main" id="{939AF617-58A9-A2E0-3FA3-C865DCC55584}"/>
                </a:ext>
              </a:extLst>
            </p:cNvPr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9178;p72">
              <a:extLst>
                <a:ext uri="{FF2B5EF4-FFF2-40B4-BE49-F238E27FC236}">
                  <a16:creationId xmlns:a16="http://schemas.microsoft.com/office/drawing/2014/main" id="{81CABF38-EE8D-8AAC-9910-98AD9C72EF35}"/>
                </a:ext>
              </a:extLst>
            </p:cNvPr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9179;p72">
              <a:extLst>
                <a:ext uri="{FF2B5EF4-FFF2-40B4-BE49-F238E27FC236}">
                  <a16:creationId xmlns:a16="http://schemas.microsoft.com/office/drawing/2014/main" id="{CFCB5986-A961-357C-83FB-657AD735656A}"/>
                </a:ext>
              </a:extLst>
            </p:cNvPr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9180;p72">
              <a:extLst>
                <a:ext uri="{FF2B5EF4-FFF2-40B4-BE49-F238E27FC236}">
                  <a16:creationId xmlns:a16="http://schemas.microsoft.com/office/drawing/2014/main" id="{231B0040-8378-D2E3-95F8-8A9A61707F47}"/>
                </a:ext>
              </a:extLst>
            </p:cNvPr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9181;p72">
              <a:extLst>
                <a:ext uri="{FF2B5EF4-FFF2-40B4-BE49-F238E27FC236}">
                  <a16:creationId xmlns:a16="http://schemas.microsoft.com/office/drawing/2014/main" id="{4525FE95-8F9D-2959-E1E4-5301E36E4AE1}"/>
                </a:ext>
              </a:extLst>
            </p:cNvPr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9182;p72">
              <a:extLst>
                <a:ext uri="{FF2B5EF4-FFF2-40B4-BE49-F238E27FC236}">
                  <a16:creationId xmlns:a16="http://schemas.microsoft.com/office/drawing/2014/main" id="{C43530B8-C4E9-FA79-368E-74A97AB10732}"/>
                </a:ext>
              </a:extLst>
            </p:cNvPr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9183;p72">
              <a:extLst>
                <a:ext uri="{FF2B5EF4-FFF2-40B4-BE49-F238E27FC236}">
                  <a16:creationId xmlns:a16="http://schemas.microsoft.com/office/drawing/2014/main" id="{4C3661C2-1DB2-409F-4810-374F6BAEC614}"/>
                </a:ext>
              </a:extLst>
            </p:cNvPr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9184;p72">
              <a:extLst>
                <a:ext uri="{FF2B5EF4-FFF2-40B4-BE49-F238E27FC236}">
                  <a16:creationId xmlns:a16="http://schemas.microsoft.com/office/drawing/2014/main" id="{262595EE-57B3-A1B0-7F65-9DC5E188602E}"/>
                </a:ext>
              </a:extLst>
            </p:cNvPr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84" name="Google Shape;9185;p72">
            <a:extLst>
              <a:ext uri="{FF2B5EF4-FFF2-40B4-BE49-F238E27FC236}">
                <a16:creationId xmlns:a16="http://schemas.microsoft.com/office/drawing/2014/main" id="{4A6BEA9C-7646-C912-E589-2D5AC9C91973}"/>
              </a:ext>
            </a:extLst>
          </p:cNvPr>
          <p:cNvGrpSpPr/>
          <p:nvPr/>
        </p:nvGrpSpPr>
        <p:grpSpPr>
          <a:xfrm rot="10800000">
            <a:off x="4265127" y="3284753"/>
            <a:ext cx="1417383" cy="887946"/>
            <a:chOff x="5645403" y="2920021"/>
            <a:chExt cx="2650800" cy="2180614"/>
          </a:xfrm>
        </p:grpSpPr>
        <p:sp>
          <p:nvSpPr>
            <p:cNvPr id="14385" name="Google Shape;9186;p72">
              <a:extLst>
                <a:ext uri="{FF2B5EF4-FFF2-40B4-BE49-F238E27FC236}">
                  <a16:creationId xmlns:a16="http://schemas.microsoft.com/office/drawing/2014/main" id="{5C5D46C1-4673-1B22-7A10-8F3C84A3070E}"/>
                </a:ext>
              </a:extLst>
            </p:cNvPr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4386" name="Google Shape;9187;p72">
              <a:extLst>
                <a:ext uri="{FF2B5EF4-FFF2-40B4-BE49-F238E27FC236}">
                  <a16:creationId xmlns:a16="http://schemas.microsoft.com/office/drawing/2014/main" id="{752E7367-3567-B151-0390-E272B2F77E6D}"/>
                </a:ext>
              </a:extLst>
            </p:cNvPr>
            <p:cNvCxnSpPr>
              <a:stCxn id="1438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4387" name="Google Shape;9188;p72">
              <a:extLst>
                <a:ext uri="{FF2B5EF4-FFF2-40B4-BE49-F238E27FC236}">
                  <a16:creationId xmlns:a16="http://schemas.microsoft.com/office/drawing/2014/main" id="{C05F3A4A-0E9F-3FB8-8BB2-D0EE1E3F130B}"/>
                </a:ext>
              </a:extLst>
            </p:cNvPr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4388" name="Google Shape;9189;p72">
              <a:extLst>
                <a:ext uri="{FF2B5EF4-FFF2-40B4-BE49-F238E27FC236}">
                  <a16:creationId xmlns:a16="http://schemas.microsoft.com/office/drawing/2014/main" id="{1450D5DE-D0B3-F015-70D9-AC3AE43E0277}"/>
                </a:ext>
              </a:extLst>
            </p:cNvPr>
            <p:cNvCxnSpPr>
              <a:endCxn id="1438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4389" name="Google Shape;9190;p72">
              <a:extLst>
                <a:ext uri="{FF2B5EF4-FFF2-40B4-BE49-F238E27FC236}">
                  <a16:creationId xmlns:a16="http://schemas.microsoft.com/office/drawing/2014/main" id="{34E85360-FD4B-5A02-721D-460449CEEC44}"/>
                </a:ext>
              </a:extLst>
            </p:cNvPr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4390" name="Google Shape;9191;p72">
              <a:extLst>
                <a:ext uri="{FF2B5EF4-FFF2-40B4-BE49-F238E27FC236}">
                  <a16:creationId xmlns:a16="http://schemas.microsoft.com/office/drawing/2014/main" id="{A433F208-F1FF-F2F6-F448-1CCF963117E9}"/>
                </a:ext>
              </a:extLst>
            </p:cNvPr>
            <p:cNvCxnSpPr>
              <a:stCxn id="1438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14391" name="Google Shape;9192;p72">
              <a:extLst>
                <a:ext uri="{FF2B5EF4-FFF2-40B4-BE49-F238E27FC236}">
                  <a16:creationId xmlns:a16="http://schemas.microsoft.com/office/drawing/2014/main" id="{D20B9482-4DC0-3829-2842-A0E374F9D0CA}"/>
                </a:ext>
              </a:extLst>
            </p:cNvPr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4392" name="Google Shape;9193;p72">
              <a:extLst>
                <a:ext uri="{FF2B5EF4-FFF2-40B4-BE49-F238E27FC236}">
                  <a16:creationId xmlns:a16="http://schemas.microsoft.com/office/drawing/2014/main" id="{0B6BED45-24BD-145B-42B7-DBAB73AE46E0}"/>
                </a:ext>
              </a:extLst>
            </p:cNvPr>
            <p:cNvCxnSpPr>
              <a:endCxn id="1439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4393" name="Google Shape;9194;p72">
            <a:extLst>
              <a:ext uri="{FF2B5EF4-FFF2-40B4-BE49-F238E27FC236}">
                <a16:creationId xmlns:a16="http://schemas.microsoft.com/office/drawing/2014/main" id="{6C0B7C48-95ED-9626-F7CC-5702158B5374}"/>
              </a:ext>
            </a:extLst>
          </p:cNvPr>
          <p:cNvGrpSpPr/>
          <p:nvPr/>
        </p:nvGrpSpPr>
        <p:grpSpPr>
          <a:xfrm>
            <a:off x="7365487" y="2188108"/>
            <a:ext cx="1071743" cy="1021579"/>
            <a:chOff x="7189833" y="2022667"/>
            <a:chExt cx="1251159" cy="1192597"/>
          </a:xfrm>
        </p:grpSpPr>
        <p:sp>
          <p:nvSpPr>
            <p:cNvPr id="14394" name="Google Shape;9195;p72">
              <a:extLst>
                <a:ext uri="{FF2B5EF4-FFF2-40B4-BE49-F238E27FC236}">
                  <a16:creationId xmlns:a16="http://schemas.microsoft.com/office/drawing/2014/main" id="{B1007B2E-56A6-FDED-80E7-B67A1616FD2A}"/>
                </a:ext>
              </a:extLst>
            </p:cNvPr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9196;p72">
              <a:extLst>
                <a:ext uri="{FF2B5EF4-FFF2-40B4-BE49-F238E27FC236}">
                  <a16:creationId xmlns:a16="http://schemas.microsoft.com/office/drawing/2014/main" id="{F98A8B64-C17A-5B40-5A8E-D2B3ECA6F096}"/>
                </a:ext>
              </a:extLst>
            </p:cNvPr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9197;p72">
              <a:extLst>
                <a:ext uri="{FF2B5EF4-FFF2-40B4-BE49-F238E27FC236}">
                  <a16:creationId xmlns:a16="http://schemas.microsoft.com/office/drawing/2014/main" id="{66864B4D-10BD-5907-880E-777C383D0B91}"/>
                </a:ext>
              </a:extLst>
            </p:cNvPr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9198;p72">
              <a:extLst>
                <a:ext uri="{FF2B5EF4-FFF2-40B4-BE49-F238E27FC236}">
                  <a16:creationId xmlns:a16="http://schemas.microsoft.com/office/drawing/2014/main" id="{D7EDB220-D757-037D-04DE-66FD11124B58}"/>
                </a:ext>
              </a:extLst>
            </p:cNvPr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98" name="Google Shape;9199;p72">
            <a:extLst>
              <a:ext uri="{FF2B5EF4-FFF2-40B4-BE49-F238E27FC236}">
                <a16:creationId xmlns:a16="http://schemas.microsoft.com/office/drawing/2014/main" id="{C11D2D95-554B-E982-1269-9478282CB503}"/>
              </a:ext>
            </a:extLst>
          </p:cNvPr>
          <p:cNvGrpSpPr/>
          <p:nvPr/>
        </p:nvGrpSpPr>
        <p:grpSpPr>
          <a:xfrm>
            <a:off x="706758" y="2614515"/>
            <a:ext cx="1695374" cy="1560837"/>
            <a:chOff x="727421" y="2828315"/>
            <a:chExt cx="1695374" cy="1560837"/>
          </a:xfrm>
        </p:grpSpPr>
        <p:grpSp>
          <p:nvGrpSpPr>
            <p:cNvPr id="14399" name="Google Shape;9200;p72">
              <a:extLst>
                <a:ext uri="{FF2B5EF4-FFF2-40B4-BE49-F238E27FC236}">
                  <a16:creationId xmlns:a16="http://schemas.microsoft.com/office/drawing/2014/main" id="{A513BCD1-DCC6-CFA4-CC55-A764B0FEF119}"/>
                </a:ext>
              </a:extLst>
            </p:cNvPr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14451" name="Google Shape;9201;p72">
                <a:extLst>
                  <a:ext uri="{FF2B5EF4-FFF2-40B4-BE49-F238E27FC236}">
                    <a16:creationId xmlns:a16="http://schemas.microsoft.com/office/drawing/2014/main" id="{6E6813FF-A006-C1F9-BD7A-8778C09C2133}"/>
                  </a:ext>
                </a:extLst>
              </p:cNvPr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2" name="Google Shape;9202;p72">
                <a:extLst>
                  <a:ext uri="{FF2B5EF4-FFF2-40B4-BE49-F238E27FC236}">
                    <a16:creationId xmlns:a16="http://schemas.microsoft.com/office/drawing/2014/main" id="{47AD9E85-CBD1-677E-D059-87908FFA03C1}"/>
                  </a:ext>
                </a:extLst>
              </p:cNvPr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3" name="Google Shape;9203;p72">
                <a:extLst>
                  <a:ext uri="{FF2B5EF4-FFF2-40B4-BE49-F238E27FC236}">
                    <a16:creationId xmlns:a16="http://schemas.microsoft.com/office/drawing/2014/main" id="{7459BAAF-1B21-F181-3468-0D0246F24CFF}"/>
                  </a:ext>
                </a:extLst>
              </p:cNvPr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4" name="Google Shape;9204;p72">
                <a:extLst>
                  <a:ext uri="{FF2B5EF4-FFF2-40B4-BE49-F238E27FC236}">
                    <a16:creationId xmlns:a16="http://schemas.microsoft.com/office/drawing/2014/main" id="{55E7CE01-E4B6-240A-F278-66C6DA821301}"/>
                  </a:ext>
                </a:extLst>
              </p:cNvPr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5" name="Google Shape;9205;p72">
                <a:extLst>
                  <a:ext uri="{FF2B5EF4-FFF2-40B4-BE49-F238E27FC236}">
                    <a16:creationId xmlns:a16="http://schemas.microsoft.com/office/drawing/2014/main" id="{EDA1D2C3-924D-966F-2178-13366E1D5F1D}"/>
                  </a:ext>
                </a:extLst>
              </p:cNvPr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6" name="Google Shape;9206;p72">
                <a:extLst>
                  <a:ext uri="{FF2B5EF4-FFF2-40B4-BE49-F238E27FC236}">
                    <a16:creationId xmlns:a16="http://schemas.microsoft.com/office/drawing/2014/main" id="{D0C0303D-4C3F-06A9-EC54-F1EA1ED41661}"/>
                  </a:ext>
                </a:extLst>
              </p:cNvPr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7" name="Google Shape;9207;p72">
                <a:extLst>
                  <a:ext uri="{FF2B5EF4-FFF2-40B4-BE49-F238E27FC236}">
                    <a16:creationId xmlns:a16="http://schemas.microsoft.com/office/drawing/2014/main" id="{FACC7DD3-ACCF-5D37-78D6-FAF76AC96C72}"/>
                  </a:ext>
                </a:extLst>
              </p:cNvPr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400" name="Google Shape;9208;p72">
              <a:extLst>
                <a:ext uri="{FF2B5EF4-FFF2-40B4-BE49-F238E27FC236}">
                  <a16:creationId xmlns:a16="http://schemas.microsoft.com/office/drawing/2014/main" id="{FBDDEB41-0732-6570-AB91-73134ED39DD6}"/>
                </a:ext>
              </a:extLst>
            </p:cNvPr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14444" name="Google Shape;9209;p72">
                <a:extLst>
                  <a:ext uri="{FF2B5EF4-FFF2-40B4-BE49-F238E27FC236}">
                    <a16:creationId xmlns:a16="http://schemas.microsoft.com/office/drawing/2014/main" id="{A4957EA2-8218-9A8E-31A8-CC5A0392952A}"/>
                  </a:ext>
                </a:extLst>
              </p:cNvPr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5" name="Google Shape;9210;p72">
                <a:extLst>
                  <a:ext uri="{FF2B5EF4-FFF2-40B4-BE49-F238E27FC236}">
                    <a16:creationId xmlns:a16="http://schemas.microsoft.com/office/drawing/2014/main" id="{F64EEBA4-85B3-7AEA-33E2-6A84E15EA3A9}"/>
                  </a:ext>
                </a:extLst>
              </p:cNvPr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6" name="Google Shape;9211;p72">
                <a:extLst>
                  <a:ext uri="{FF2B5EF4-FFF2-40B4-BE49-F238E27FC236}">
                    <a16:creationId xmlns:a16="http://schemas.microsoft.com/office/drawing/2014/main" id="{D8F6F6AE-6FA8-8CD1-5894-D99C81C3C1AC}"/>
                  </a:ext>
                </a:extLst>
              </p:cNvPr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7" name="Google Shape;9212;p72">
                <a:extLst>
                  <a:ext uri="{FF2B5EF4-FFF2-40B4-BE49-F238E27FC236}">
                    <a16:creationId xmlns:a16="http://schemas.microsoft.com/office/drawing/2014/main" id="{E82F9C95-9B16-0B6B-F7FA-E5B0B86BAA09}"/>
                  </a:ext>
                </a:extLst>
              </p:cNvPr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8" name="Google Shape;9213;p72">
                <a:extLst>
                  <a:ext uri="{FF2B5EF4-FFF2-40B4-BE49-F238E27FC236}">
                    <a16:creationId xmlns:a16="http://schemas.microsoft.com/office/drawing/2014/main" id="{48FCE130-1EAC-A938-BC3F-1E5D00B401E4}"/>
                  </a:ext>
                </a:extLst>
              </p:cNvPr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9" name="Google Shape;9214;p72">
                <a:extLst>
                  <a:ext uri="{FF2B5EF4-FFF2-40B4-BE49-F238E27FC236}">
                    <a16:creationId xmlns:a16="http://schemas.microsoft.com/office/drawing/2014/main" id="{83DC5D84-A6FC-932E-A486-1AC63A1701CE}"/>
                  </a:ext>
                </a:extLst>
              </p:cNvPr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0" name="Google Shape;9215;p72">
                <a:extLst>
                  <a:ext uri="{FF2B5EF4-FFF2-40B4-BE49-F238E27FC236}">
                    <a16:creationId xmlns:a16="http://schemas.microsoft.com/office/drawing/2014/main" id="{C208CAB2-B643-5643-8129-7DE39FBF88A6}"/>
                  </a:ext>
                </a:extLst>
              </p:cNvPr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401" name="Google Shape;9216;p72">
              <a:extLst>
                <a:ext uri="{FF2B5EF4-FFF2-40B4-BE49-F238E27FC236}">
                  <a16:creationId xmlns:a16="http://schemas.microsoft.com/office/drawing/2014/main" id="{623AAC54-21CE-B10F-ED51-E5F4F1BBFBAF}"/>
                </a:ext>
              </a:extLst>
            </p:cNvPr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14437" name="Google Shape;9217;p72">
                <a:extLst>
                  <a:ext uri="{FF2B5EF4-FFF2-40B4-BE49-F238E27FC236}">
                    <a16:creationId xmlns:a16="http://schemas.microsoft.com/office/drawing/2014/main" id="{12ECF44F-F73D-B453-13A3-BDE9942BA906}"/>
                  </a:ext>
                </a:extLst>
              </p:cNvPr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8" name="Google Shape;9218;p72">
                <a:extLst>
                  <a:ext uri="{FF2B5EF4-FFF2-40B4-BE49-F238E27FC236}">
                    <a16:creationId xmlns:a16="http://schemas.microsoft.com/office/drawing/2014/main" id="{C1832529-8039-A2B8-31C8-53B9B055BD1D}"/>
                  </a:ext>
                </a:extLst>
              </p:cNvPr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9" name="Google Shape;9219;p72">
                <a:extLst>
                  <a:ext uri="{FF2B5EF4-FFF2-40B4-BE49-F238E27FC236}">
                    <a16:creationId xmlns:a16="http://schemas.microsoft.com/office/drawing/2014/main" id="{C7CCB852-75E6-3200-9ABF-036A324CD028}"/>
                  </a:ext>
                </a:extLst>
              </p:cNvPr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0" name="Google Shape;9220;p72">
                <a:extLst>
                  <a:ext uri="{FF2B5EF4-FFF2-40B4-BE49-F238E27FC236}">
                    <a16:creationId xmlns:a16="http://schemas.microsoft.com/office/drawing/2014/main" id="{DC6AC3DC-1803-5E0C-C1DC-E370B4F9E7F9}"/>
                  </a:ext>
                </a:extLst>
              </p:cNvPr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1" name="Google Shape;9221;p72">
                <a:extLst>
                  <a:ext uri="{FF2B5EF4-FFF2-40B4-BE49-F238E27FC236}">
                    <a16:creationId xmlns:a16="http://schemas.microsoft.com/office/drawing/2014/main" id="{7281B498-9BB8-8C72-1901-38214E4FEF32}"/>
                  </a:ext>
                </a:extLst>
              </p:cNvPr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2" name="Google Shape;9222;p72">
                <a:extLst>
                  <a:ext uri="{FF2B5EF4-FFF2-40B4-BE49-F238E27FC236}">
                    <a16:creationId xmlns:a16="http://schemas.microsoft.com/office/drawing/2014/main" id="{A910B36F-EB52-DE95-E338-EEC94D7D569A}"/>
                  </a:ext>
                </a:extLst>
              </p:cNvPr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3" name="Google Shape;9223;p72">
                <a:extLst>
                  <a:ext uri="{FF2B5EF4-FFF2-40B4-BE49-F238E27FC236}">
                    <a16:creationId xmlns:a16="http://schemas.microsoft.com/office/drawing/2014/main" id="{96B32402-7F09-D988-DD01-51D4E62A1662}"/>
                  </a:ext>
                </a:extLst>
              </p:cNvPr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402" name="Google Shape;9224;p72">
              <a:extLst>
                <a:ext uri="{FF2B5EF4-FFF2-40B4-BE49-F238E27FC236}">
                  <a16:creationId xmlns:a16="http://schemas.microsoft.com/office/drawing/2014/main" id="{2E79F926-0A2C-BEFF-FED3-2E87C66B82B0}"/>
                </a:ext>
              </a:extLst>
            </p:cNvPr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14430" name="Google Shape;9225;p72">
                <a:extLst>
                  <a:ext uri="{FF2B5EF4-FFF2-40B4-BE49-F238E27FC236}">
                    <a16:creationId xmlns:a16="http://schemas.microsoft.com/office/drawing/2014/main" id="{A5806401-E50A-C021-701D-D8FC61BF5AAB}"/>
                  </a:ext>
                </a:extLst>
              </p:cNvPr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1" name="Google Shape;9226;p72">
                <a:extLst>
                  <a:ext uri="{FF2B5EF4-FFF2-40B4-BE49-F238E27FC236}">
                    <a16:creationId xmlns:a16="http://schemas.microsoft.com/office/drawing/2014/main" id="{9EBA8760-7822-04F0-8767-E6FC2CF4B38B}"/>
                  </a:ext>
                </a:extLst>
              </p:cNvPr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2" name="Google Shape;9227;p72">
                <a:extLst>
                  <a:ext uri="{FF2B5EF4-FFF2-40B4-BE49-F238E27FC236}">
                    <a16:creationId xmlns:a16="http://schemas.microsoft.com/office/drawing/2014/main" id="{884BD06E-6671-BD36-0EE0-7001E0EC993E}"/>
                  </a:ext>
                </a:extLst>
              </p:cNvPr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3" name="Google Shape;9228;p72">
                <a:extLst>
                  <a:ext uri="{FF2B5EF4-FFF2-40B4-BE49-F238E27FC236}">
                    <a16:creationId xmlns:a16="http://schemas.microsoft.com/office/drawing/2014/main" id="{2FC7C28A-247B-7185-AF0B-B864EA286DA1}"/>
                  </a:ext>
                </a:extLst>
              </p:cNvPr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4" name="Google Shape;9229;p72">
                <a:extLst>
                  <a:ext uri="{FF2B5EF4-FFF2-40B4-BE49-F238E27FC236}">
                    <a16:creationId xmlns:a16="http://schemas.microsoft.com/office/drawing/2014/main" id="{95402059-44C7-B3B3-9F25-1615C1F84665}"/>
                  </a:ext>
                </a:extLst>
              </p:cNvPr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5" name="Google Shape;9230;p72">
                <a:extLst>
                  <a:ext uri="{FF2B5EF4-FFF2-40B4-BE49-F238E27FC236}">
                    <a16:creationId xmlns:a16="http://schemas.microsoft.com/office/drawing/2014/main" id="{987CE7AC-A1CC-58C0-26D4-2002B279B2C8}"/>
                  </a:ext>
                </a:extLst>
              </p:cNvPr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6" name="Google Shape;9231;p72">
                <a:extLst>
                  <a:ext uri="{FF2B5EF4-FFF2-40B4-BE49-F238E27FC236}">
                    <a16:creationId xmlns:a16="http://schemas.microsoft.com/office/drawing/2014/main" id="{AD5EF86C-36D5-8C55-4B45-81E86F079BF9}"/>
                  </a:ext>
                </a:extLst>
              </p:cNvPr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403" name="Google Shape;9232;p72">
              <a:extLst>
                <a:ext uri="{FF2B5EF4-FFF2-40B4-BE49-F238E27FC236}">
                  <a16:creationId xmlns:a16="http://schemas.microsoft.com/office/drawing/2014/main" id="{D3CCBA7D-9E8A-31B4-FB3E-19D4DAF9E410}"/>
                </a:ext>
              </a:extLst>
            </p:cNvPr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14423" name="Google Shape;9233;p72">
                <a:extLst>
                  <a:ext uri="{FF2B5EF4-FFF2-40B4-BE49-F238E27FC236}">
                    <a16:creationId xmlns:a16="http://schemas.microsoft.com/office/drawing/2014/main" id="{4B16F34A-6F55-1CDE-AD1E-12E75BE6C5B0}"/>
                  </a:ext>
                </a:extLst>
              </p:cNvPr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4" name="Google Shape;9234;p72">
                <a:extLst>
                  <a:ext uri="{FF2B5EF4-FFF2-40B4-BE49-F238E27FC236}">
                    <a16:creationId xmlns:a16="http://schemas.microsoft.com/office/drawing/2014/main" id="{9CB0D06D-C1A5-F40F-CBB3-4EE0C8ED3002}"/>
                  </a:ext>
                </a:extLst>
              </p:cNvPr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5" name="Google Shape;9235;p72">
                <a:extLst>
                  <a:ext uri="{FF2B5EF4-FFF2-40B4-BE49-F238E27FC236}">
                    <a16:creationId xmlns:a16="http://schemas.microsoft.com/office/drawing/2014/main" id="{F0A163CB-2EF8-1E55-D04A-7F4D99A214D8}"/>
                  </a:ext>
                </a:extLst>
              </p:cNvPr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6" name="Google Shape;9236;p72">
                <a:extLst>
                  <a:ext uri="{FF2B5EF4-FFF2-40B4-BE49-F238E27FC236}">
                    <a16:creationId xmlns:a16="http://schemas.microsoft.com/office/drawing/2014/main" id="{67B0528B-3511-A707-B4F5-EC770A81EFD2}"/>
                  </a:ext>
                </a:extLst>
              </p:cNvPr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7" name="Google Shape;9237;p72">
                <a:extLst>
                  <a:ext uri="{FF2B5EF4-FFF2-40B4-BE49-F238E27FC236}">
                    <a16:creationId xmlns:a16="http://schemas.microsoft.com/office/drawing/2014/main" id="{32B852A1-7225-EC0B-DE53-FFF33E711B4B}"/>
                  </a:ext>
                </a:extLst>
              </p:cNvPr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8" name="Google Shape;9238;p72">
                <a:extLst>
                  <a:ext uri="{FF2B5EF4-FFF2-40B4-BE49-F238E27FC236}">
                    <a16:creationId xmlns:a16="http://schemas.microsoft.com/office/drawing/2014/main" id="{76712244-7945-FB56-D222-04ADACF10BD9}"/>
                  </a:ext>
                </a:extLst>
              </p:cNvPr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9" name="Google Shape;9239;p72">
                <a:extLst>
                  <a:ext uri="{FF2B5EF4-FFF2-40B4-BE49-F238E27FC236}">
                    <a16:creationId xmlns:a16="http://schemas.microsoft.com/office/drawing/2014/main" id="{1D44BAF4-449F-59F8-0651-119623DE5C12}"/>
                  </a:ext>
                </a:extLst>
              </p:cNvPr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404" name="Google Shape;9240;p72">
              <a:extLst>
                <a:ext uri="{FF2B5EF4-FFF2-40B4-BE49-F238E27FC236}">
                  <a16:creationId xmlns:a16="http://schemas.microsoft.com/office/drawing/2014/main" id="{593AA00A-F755-23B0-8EFE-FD7197F8A4D6}"/>
                </a:ext>
              </a:extLst>
            </p:cNvPr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14421" name="Google Shape;9241;p72">
                <a:extLst>
                  <a:ext uri="{FF2B5EF4-FFF2-40B4-BE49-F238E27FC236}">
                    <a16:creationId xmlns:a16="http://schemas.microsoft.com/office/drawing/2014/main" id="{E9CF9A83-0CB3-7700-0121-9D234DC2141B}"/>
                  </a:ext>
                </a:extLst>
              </p:cNvPr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14422" name="Google Shape;9242;p72">
                <a:extLst>
                  <a:ext uri="{FF2B5EF4-FFF2-40B4-BE49-F238E27FC236}">
                    <a16:creationId xmlns:a16="http://schemas.microsoft.com/office/drawing/2014/main" id="{9D403E4D-2AAE-9714-7DC5-474B534E3902}"/>
                  </a:ext>
                </a:extLst>
              </p:cNvPr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14405" name="Google Shape;9243;p72">
              <a:extLst>
                <a:ext uri="{FF2B5EF4-FFF2-40B4-BE49-F238E27FC236}">
                  <a16:creationId xmlns:a16="http://schemas.microsoft.com/office/drawing/2014/main" id="{2ECF9198-A7CF-D823-1AE7-BD2E9D8AB818}"/>
                </a:ext>
              </a:extLst>
            </p:cNvPr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14414" name="Google Shape;9244;p72">
                <a:extLst>
                  <a:ext uri="{FF2B5EF4-FFF2-40B4-BE49-F238E27FC236}">
                    <a16:creationId xmlns:a16="http://schemas.microsoft.com/office/drawing/2014/main" id="{6E30F16F-26A6-212F-9050-6060DAD228C8}"/>
                  </a:ext>
                </a:extLst>
              </p:cNvPr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5" name="Google Shape;9245;p72">
                <a:extLst>
                  <a:ext uri="{FF2B5EF4-FFF2-40B4-BE49-F238E27FC236}">
                    <a16:creationId xmlns:a16="http://schemas.microsoft.com/office/drawing/2014/main" id="{A57EF206-16CD-1440-E964-90428C934828}"/>
                  </a:ext>
                </a:extLst>
              </p:cNvPr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6" name="Google Shape;9246;p72">
                <a:extLst>
                  <a:ext uri="{FF2B5EF4-FFF2-40B4-BE49-F238E27FC236}">
                    <a16:creationId xmlns:a16="http://schemas.microsoft.com/office/drawing/2014/main" id="{9CB21564-3E9E-C4C9-043D-742406F0A91C}"/>
                  </a:ext>
                </a:extLst>
              </p:cNvPr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7" name="Google Shape;9247;p72">
                <a:extLst>
                  <a:ext uri="{FF2B5EF4-FFF2-40B4-BE49-F238E27FC236}">
                    <a16:creationId xmlns:a16="http://schemas.microsoft.com/office/drawing/2014/main" id="{EE2782AB-A163-6790-6C6C-FBA959092363}"/>
                  </a:ext>
                </a:extLst>
              </p:cNvPr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8" name="Google Shape;9248;p72">
                <a:extLst>
                  <a:ext uri="{FF2B5EF4-FFF2-40B4-BE49-F238E27FC236}">
                    <a16:creationId xmlns:a16="http://schemas.microsoft.com/office/drawing/2014/main" id="{650866B7-EF32-0D64-B277-F058878AD1C9}"/>
                  </a:ext>
                </a:extLst>
              </p:cNvPr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9" name="Google Shape;9249;p72">
                <a:extLst>
                  <a:ext uri="{FF2B5EF4-FFF2-40B4-BE49-F238E27FC236}">
                    <a16:creationId xmlns:a16="http://schemas.microsoft.com/office/drawing/2014/main" id="{77C0BBFE-7F9F-A6DB-89AC-46FDC7DB1719}"/>
                  </a:ext>
                </a:extLst>
              </p:cNvPr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0" name="Google Shape;9250;p72">
                <a:extLst>
                  <a:ext uri="{FF2B5EF4-FFF2-40B4-BE49-F238E27FC236}">
                    <a16:creationId xmlns:a16="http://schemas.microsoft.com/office/drawing/2014/main" id="{775535C5-2BBE-4609-3D3A-40699EE5E690}"/>
                  </a:ext>
                </a:extLst>
              </p:cNvPr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406" name="Google Shape;9251;p72">
              <a:extLst>
                <a:ext uri="{FF2B5EF4-FFF2-40B4-BE49-F238E27FC236}">
                  <a16:creationId xmlns:a16="http://schemas.microsoft.com/office/drawing/2014/main" id="{7D0D94A7-CC71-9440-7B20-050FA9FE2BB4}"/>
                </a:ext>
              </a:extLst>
            </p:cNvPr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14407" name="Google Shape;9252;p72">
                <a:extLst>
                  <a:ext uri="{FF2B5EF4-FFF2-40B4-BE49-F238E27FC236}">
                    <a16:creationId xmlns:a16="http://schemas.microsoft.com/office/drawing/2014/main" id="{4266C9E3-C0F5-A099-098A-3E91C10B1BE4}"/>
                  </a:ext>
                </a:extLst>
              </p:cNvPr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8" name="Google Shape;9253;p72">
                <a:extLst>
                  <a:ext uri="{FF2B5EF4-FFF2-40B4-BE49-F238E27FC236}">
                    <a16:creationId xmlns:a16="http://schemas.microsoft.com/office/drawing/2014/main" id="{EEC076CA-2AE8-2AFA-09AE-B877522B47C2}"/>
                  </a:ext>
                </a:extLst>
              </p:cNvPr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9" name="Google Shape;9254;p72">
                <a:extLst>
                  <a:ext uri="{FF2B5EF4-FFF2-40B4-BE49-F238E27FC236}">
                    <a16:creationId xmlns:a16="http://schemas.microsoft.com/office/drawing/2014/main" id="{CE0F98C6-A230-4AE2-63F2-67B303A8B6E4}"/>
                  </a:ext>
                </a:extLst>
              </p:cNvPr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0" name="Google Shape;9255;p72">
                <a:extLst>
                  <a:ext uri="{FF2B5EF4-FFF2-40B4-BE49-F238E27FC236}">
                    <a16:creationId xmlns:a16="http://schemas.microsoft.com/office/drawing/2014/main" id="{1C383B02-954D-7FB4-D5B8-CC1B08506411}"/>
                  </a:ext>
                </a:extLst>
              </p:cNvPr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1" name="Google Shape;9256;p72">
                <a:extLst>
                  <a:ext uri="{FF2B5EF4-FFF2-40B4-BE49-F238E27FC236}">
                    <a16:creationId xmlns:a16="http://schemas.microsoft.com/office/drawing/2014/main" id="{28A8DFA7-3630-D286-67D9-C96AC55C7151}"/>
                  </a:ext>
                </a:extLst>
              </p:cNvPr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2" name="Google Shape;9257;p72">
                <a:extLst>
                  <a:ext uri="{FF2B5EF4-FFF2-40B4-BE49-F238E27FC236}">
                    <a16:creationId xmlns:a16="http://schemas.microsoft.com/office/drawing/2014/main" id="{F463285D-4606-590F-CA65-A363C273D56C}"/>
                  </a:ext>
                </a:extLst>
              </p:cNvPr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3" name="Google Shape;9258;p72">
                <a:extLst>
                  <a:ext uri="{FF2B5EF4-FFF2-40B4-BE49-F238E27FC236}">
                    <a16:creationId xmlns:a16="http://schemas.microsoft.com/office/drawing/2014/main" id="{A5970DB0-6C6F-07B8-91A0-EAE33056B71F}"/>
                  </a:ext>
                </a:extLst>
              </p:cNvPr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solidFill>
                  <a:schemeClr val="tx1"/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4458" name="Google Shape;9259;p72">
            <a:extLst>
              <a:ext uri="{FF2B5EF4-FFF2-40B4-BE49-F238E27FC236}">
                <a16:creationId xmlns:a16="http://schemas.microsoft.com/office/drawing/2014/main" id="{B283B562-CAF0-01B3-1E2B-C7E480D2093A}"/>
              </a:ext>
            </a:extLst>
          </p:cNvPr>
          <p:cNvGrpSpPr/>
          <p:nvPr/>
        </p:nvGrpSpPr>
        <p:grpSpPr>
          <a:xfrm>
            <a:off x="5915338" y="2192087"/>
            <a:ext cx="1248543" cy="1025319"/>
            <a:chOff x="5183758" y="1210600"/>
            <a:chExt cx="3605380" cy="2960783"/>
          </a:xfrm>
        </p:grpSpPr>
        <p:sp>
          <p:nvSpPr>
            <p:cNvPr id="14459" name="Google Shape;9260;p72">
              <a:extLst>
                <a:ext uri="{FF2B5EF4-FFF2-40B4-BE49-F238E27FC236}">
                  <a16:creationId xmlns:a16="http://schemas.microsoft.com/office/drawing/2014/main" id="{58BF7782-9D69-DD04-F1C3-7B511A5CF64F}"/>
                </a:ext>
              </a:extLst>
            </p:cNvPr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9261;p72">
              <a:extLst>
                <a:ext uri="{FF2B5EF4-FFF2-40B4-BE49-F238E27FC236}">
                  <a16:creationId xmlns:a16="http://schemas.microsoft.com/office/drawing/2014/main" id="{127609BD-79E2-EFC4-4A1D-D445EEEE0F2E}"/>
                </a:ext>
              </a:extLst>
            </p:cNvPr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9262;p72">
              <a:extLst>
                <a:ext uri="{FF2B5EF4-FFF2-40B4-BE49-F238E27FC236}">
                  <a16:creationId xmlns:a16="http://schemas.microsoft.com/office/drawing/2014/main" id="{9414E51C-D245-F655-965E-119D64F3B515}"/>
                </a:ext>
              </a:extLst>
            </p:cNvPr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9263;p72">
              <a:extLst>
                <a:ext uri="{FF2B5EF4-FFF2-40B4-BE49-F238E27FC236}">
                  <a16:creationId xmlns:a16="http://schemas.microsoft.com/office/drawing/2014/main" id="{9494FFAD-7373-5A29-3EA7-8BC9DA127BDF}"/>
                </a:ext>
              </a:extLst>
            </p:cNvPr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4463" name="Google Shape;9264;p72">
              <a:extLst>
                <a:ext uri="{FF2B5EF4-FFF2-40B4-BE49-F238E27FC236}">
                  <a16:creationId xmlns:a16="http://schemas.microsoft.com/office/drawing/2014/main" id="{3C3BB7C8-177E-65AB-748C-9E2426B39AD8}"/>
                </a:ext>
              </a:extLst>
            </p:cNvPr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4464" name="Google Shape;9265;p72">
              <a:extLst>
                <a:ext uri="{FF2B5EF4-FFF2-40B4-BE49-F238E27FC236}">
                  <a16:creationId xmlns:a16="http://schemas.microsoft.com/office/drawing/2014/main" id="{2920D003-5734-E54B-51C1-B2B5CBF28F94}"/>
                </a:ext>
              </a:extLst>
            </p:cNvPr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4465" name="Google Shape;9266;p72">
              <a:extLst>
                <a:ext uri="{FF2B5EF4-FFF2-40B4-BE49-F238E27FC236}">
                  <a16:creationId xmlns:a16="http://schemas.microsoft.com/office/drawing/2014/main" id="{4F8E2FC5-98E1-F6BF-F7F7-A5666B2A3E33}"/>
                </a:ext>
              </a:extLst>
            </p:cNvPr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14466" name="Google Shape;9267;p72">
              <a:extLst>
                <a:ext uri="{FF2B5EF4-FFF2-40B4-BE49-F238E27FC236}">
                  <a16:creationId xmlns:a16="http://schemas.microsoft.com/office/drawing/2014/main" id="{85B58AFB-8F8F-3F16-8374-A365715E4C02}"/>
                </a:ext>
              </a:extLst>
            </p:cNvPr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14467" name="Google Shape;9268;p72">
              <a:extLst>
                <a:ext uri="{FF2B5EF4-FFF2-40B4-BE49-F238E27FC236}">
                  <a16:creationId xmlns:a16="http://schemas.microsoft.com/office/drawing/2014/main" id="{32C93761-7608-35C6-3543-07D1A4F4CE68}"/>
                </a:ext>
              </a:extLst>
            </p:cNvPr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68" name="Google Shape;9269;p72">
            <a:extLst>
              <a:ext uri="{FF2B5EF4-FFF2-40B4-BE49-F238E27FC236}">
                <a16:creationId xmlns:a16="http://schemas.microsoft.com/office/drawing/2014/main" id="{A4D8E228-B4B5-520C-D021-654FC897AED7}"/>
              </a:ext>
            </a:extLst>
          </p:cNvPr>
          <p:cNvGrpSpPr/>
          <p:nvPr/>
        </p:nvGrpSpPr>
        <p:grpSpPr>
          <a:xfrm>
            <a:off x="5772399" y="3330404"/>
            <a:ext cx="2664831" cy="843440"/>
            <a:chOff x="5916567" y="1099697"/>
            <a:chExt cx="2556683" cy="809211"/>
          </a:xfrm>
        </p:grpSpPr>
        <p:sp>
          <p:nvSpPr>
            <p:cNvPr id="14469" name="Google Shape;9270;p72">
              <a:extLst>
                <a:ext uri="{FF2B5EF4-FFF2-40B4-BE49-F238E27FC236}">
                  <a16:creationId xmlns:a16="http://schemas.microsoft.com/office/drawing/2014/main" id="{3210856E-91AB-E2F4-6D16-66A53B98DA6E}"/>
                </a:ext>
              </a:extLst>
            </p:cNvPr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9271;p72">
              <a:extLst>
                <a:ext uri="{FF2B5EF4-FFF2-40B4-BE49-F238E27FC236}">
                  <a16:creationId xmlns:a16="http://schemas.microsoft.com/office/drawing/2014/main" id="{CBB79698-FA93-2638-4A21-19BCD64BCD1A}"/>
                </a:ext>
              </a:extLst>
            </p:cNvPr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9272;p72">
              <a:extLst>
                <a:ext uri="{FF2B5EF4-FFF2-40B4-BE49-F238E27FC236}">
                  <a16:creationId xmlns:a16="http://schemas.microsoft.com/office/drawing/2014/main" id="{E33B155C-FE0D-CE14-52C6-88671F6EE689}"/>
                </a:ext>
              </a:extLst>
            </p:cNvPr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9273;p72">
              <a:extLst>
                <a:ext uri="{FF2B5EF4-FFF2-40B4-BE49-F238E27FC236}">
                  <a16:creationId xmlns:a16="http://schemas.microsoft.com/office/drawing/2014/main" id="{A8104603-CEE4-AB17-064A-E4D7D1F1A743}"/>
                </a:ext>
              </a:extLst>
            </p:cNvPr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9274;p72">
              <a:extLst>
                <a:ext uri="{FF2B5EF4-FFF2-40B4-BE49-F238E27FC236}">
                  <a16:creationId xmlns:a16="http://schemas.microsoft.com/office/drawing/2014/main" id="{88E1F931-2281-E2A5-89C3-268E0CC233DF}"/>
                </a:ext>
              </a:extLst>
            </p:cNvPr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9275;p72">
              <a:extLst>
                <a:ext uri="{FF2B5EF4-FFF2-40B4-BE49-F238E27FC236}">
                  <a16:creationId xmlns:a16="http://schemas.microsoft.com/office/drawing/2014/main" id="{164F3689-128E-F636-270C-7D2A277BC349}"/>
                </a:ext>
              </a:extLst>
            </p:cNvPr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9276;p72">
              <a:extLst>
                <a:ext uri="{FF2B5EF4-FFF2-40B4-BE49-F238E27FC236}">
                  <a16:creationId xmlns:a16="http://schemas.microsoft.com/office/drawing/2014/main" id="{3C92B7E3-F8DC-D649-FBB2-0F87D477FA17}"/>
                </a:ext>
              </a:extLst>
            </p:cNvPr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9277;p72">
              <a:extLst>
                <a:ext uri="{FF2B5EF4-FFF2-40B4-BE49-F238E27FC236}">
                  <a16:creationId xmlns:a16="http://schemas.microsoft.com/office/drawing/2014/main" id="{E4686778-650F-6A97-E0F8-D507E56E921D}"/>
                </a:ext>
              </a:extLst>
            </p:cNvPr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tx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77" name="Google Shape;9278;p72">
            <a:extLst>
              <a:ext uri="{FF2B5EF4-FFF2-40B4-BE49-F238E27FC236}">
                <a16:creationId xmlns:a16="http://schemas.microsoft.com/office/drawing/2014/main" id="{5C86023A-A4BE-8568-0631-18954D1E3C40}"/>
              </a:ext>
            </a:extLst>
          </p:cNvPr>
          <p:cNvGrpSpPr/>
          <p:nvPr/>
        </p:nvGrpSpPr>
        <p:grpSpPr>
          <a:xfrm>
            <a:off x="5879940" y="979263"/>
            <a:ext cx="1299851" cy="1023338"/>
            <a:chOff x="5900602" y="1193063"/>
            <a:chExt cx="1299851" cy="1023338"/>
          </a:xfrm>
        </p:grpSpPr>
        <p:grpSp>
          <p:nvGrpSpPr>
            <p:cNvPr id="14478" name="Google Shape;9279;p72">
              <a:extLst>
                <a:ext uri="{FF2B5EF4-FFF2-40B4-BE49-F238E27FC236}">
                  <a16:creationId xmlns:a16="http://schemas.microsoft.com/office/drawing/2014/main" id="{B1CBC7B8-6FFF-02AD-60AB-B4274DDE683B}"/>
                </a:ext>
              </a:extLst>
            </p:cNvPr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14500" name="Google Shape;9280;p72">
                <a:extLst>
                  <a:ext uri="{FF2B5EF4-FFF2-40B4-BE49-F238E27FC236}">
                    <a16:creationId xmlns:a16="http://schemas.microsoft.com/office/drawing/2014/main" id="{B54C0E5F-12FC-6FDE-D08B-86D4A4C24F47}"/>
                  </a:ext>
                </a:extLst>
              </p:cNvPr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14504" name="Google Shape;9281;p72">
                  <a:extLst>
                    <a:ext uri="{FF2B5EF4-FFF2-40B4-BE49-F238E27FC236}">
                      <a16:creationId xmlns:a16="http://schemas.microsoft.com/office/drawing/2014/main" id="{85199184-C68D-DA83-D210-E2122DAE0F5C}"/>
                    </a:ext>
                  </a:extLst>
                </p:cNvPr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05" name="Google Shape;9282;p72">
                  <a:extLst>
                    <a:ext uri="{FF2B5EF4-FFF2-40B4-BE49-F238E27FC236}">
                      <a16:creationId xmlns:a16="http://schemas.microsoft.com/office/drawing/2014/main" id="{48A677EA-ABEE-D02A-8B79-383C1D3FF8BF}"/>
                    </a:ext>
                  </a:extLst>
                </p:cNvPr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501" name="Google Shape;9283;p72">
                <a:extLst>
                  <a:ext uri="{FF2B5EF4-FFF2-40B4-BE49-F238E27FC236}">
                    <a16:creationId xmlns:a16="http://schemas.microsoft.com/office/drawing/2014/main" id="{9318F062-FA3C-115F-7A61-8BA1AD55036A}"/>
                  </a:ext>
                </a:extLst>
              </p:cNvPr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14502" name="Google Shape;9284;p72">
                  <a:extLst>
                    <a:ext uri="{FF2B5EF4-FFF2-40B4-BE49-F238E27FC236}">
                      <a16:creationId xmlns:a16="http://schemas.microsoft.com/office/drawing/2014/main" id="{908D8EB5-3417-1481-C40A-F1C9FCED09E9}"/>
                    </a:ext>
                  </a:extLst>
                </p:cNvPr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4503" name="Google Shape;9285;p72">
                  <a:extLst>
                    <a:ext uri="{FF2B5EF4-FFF2-40B4-BE49-F238E27FC236}">
                      <a16:creationId xmlns:a16="http://schemas.microsoft.com/office/drawing/2014/main" id="{BA05C750-E6AE-EB1F-1935-002E7BBAE720}"/>
                    </a:ext>
                  </a:extLst>
                </p:cNvPr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4479" name="Google Shape;9286;p72">
              <a:extLst>
                <a:ext uri="{FF2B5EF4-FFF2-40B4-BE49-F238E27FC236}">
                  <a16:creationId xmlns:a16="http://schemas.microsoft.com/office/drawing/2014/main" id="{1E22BCCA-B79A-50BF-97D6-C6CD6EAC93D3}"/>
                </a:ext>
              </a:extLst>
            </p:cNvPr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14494" name="Google Shape;9287;p72">
                <a:extLst>
                  <a:ext uri="{FF2B5EF4-FFF2-40B4-BE49-F238E27FC236}">
                    <a16:creationId xmlns:a16="http://schemas.microsoft.com/office/drawing/2014/main" id="{42BF51AF-6935-9540-E468-AE277D7CF976}"/>
                  </a:ext>
                </a:extLst>
              </p:cNvPr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14498" name="Google Shape;9288;p72">
                  <a:extLst>
                    <a:ext uri="{FF2B5EF4-FFF2-40B4-BE49-F238E27FC236}">
                      <a16:creationId xmlns:a16="http://schemas.microsoft.com/office/drawing/2014/main" id="{641EB001-6FFC-D0FE-9F3D-28006DC12D9C}"/>
                    </a:ext>
                  </a:extLst>
                </p:cNvPr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99" name="Google Shape;9289;p72">
                  <a:extLst>
                    <a:ext uri="{FF2B5EF4-FFF2-40B4-BE49-F238E27FC236}">
                      <a16:creationId xmlns:a16="http://schemas.microsoft.com/office/drawing/2014/main" id="{67EE4628-D7EC-5DB4-4F39-9FADD5DE5567}"/>
                    </a:ext>
                  </a:extLst>
                </p:cNvPr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495" name="Google Shape;9290;p72">
                <a:extLst>
                  <a:ext uri="{FF2B5EF4-FFF2-40B4-BE49-F238E27FC236}">
                    <a16:creationId xmlns:a16="http://schemas.microsoft.com/office/drawing/2014/main" id="{1780A7E6-7FD8-3374-42E5-F88131AF95F5}"/>
                  </a:ext>
                </a:extLst>
              </p:cNvPr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14496" name="Google Shape;9291;p72">
                  <a:extLst>
                    <a:ext uri="{FF2B5EF4-FFF2-40B4-BE49-F238E27FC236}">
                      <a16:creationId xmlns:a16="http://schemas.microsoft.com/office/drawing/2014/main" id="{EECADFFE-F481-D461-7C04-973E292D58F7}"/>
                    </a:ext>
                  </a:extLst>
                </p:cNvPr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4497" name="Google Shape;9292;p72">
                  <a:extLst>
                    <a:ext uri="{FF2B5EF4-FFF2-40B4-BE49-F238E27FC236}">
                      <a16:creationId xmlns:a16="http://schemas.microsoft.com/office/drawing/2014/main" id="{9C87E893-ED76-F40A-E8F6-A2B064EE77AC}"/>
                    </a:ext>
                  </a:extLst>
                </p:cNvPr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4480" name="Google Shape;9293;p72">
              <a:extLst>
                <a:ext uri="{FF2B5EF4-FFF2-40B4-BE49-F238E27FC236}">
                  <a16:creationId xmlns:a16="http://schemas.microsoft.com/office/drawing/2014/main" id="{06307D9C-036D-0998-9B5F-740FE4F60804}"/>
                </a:ext>
              </a:extLst>
            </p:cNvPr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14488" name="Google Shape;9294;p72">
                <a:extLst>
                  <a:ext uri="{FF2B5EF4-FFF2-40B4-BE49-F238E27FC236}">
                    <a16:creationId xmlns:a16="http://schemas.microsoft.com/office/drawing/2014/main" id="{DF635E54-E76A-D769-A792-D570162ACF77}"/>
                  </a:ext>
                </a:extLst>
              </p:cNvPr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14492" name="Google Shape;9295;p72">
                  <a:extLst>
                    <a:ext uri="{FF2B5EF4-FFF2-40B4-BE49-F238E27FC236}">
                      <a16:creationId xmlns:a16="http://schemas.microsoft.com/office/drawing/2014/main" id="{1B0085BB-082A-0D86-60D7-A1252B872F8D}"/>
                    </a:ext>
                  </a:extLst>
                </p:cNvPr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93" name="Google Shape;9296;p72">
                  <a:extLst>
                    <a:ext uri="{FF2B5EF4-FFF2-40B4-BE49-F238E27FC236}">
                      <a16:creationId xmlns:a16="http://schemas.microsoft.com/office/drawing/2014/main" id="{583AFEE0-1A5B-2F18-CACC-84C6ADC11281}"/>
                    </a:ext>
                  </a:extLst>
                </p:cNvPr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489" name="Google Shape;9297;p72">
                <a:extLst>
                  <a:ext uri="{FF2B5EF4-FFF2-40B4-BE49-F238E27FC236}">
                    <a16:creationId xmlns:a16="http://schemas.microsoft.com/office/drawing/2014/main" id="{83601A77-FAF9-7912-0EE0-86E61B6269B5}"/>
                  </a:ext>
                </a:extLst>
              </p:cNvPr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14490" name="Google Shape;9298;p72">
                  <a:extLst>
                    <a:ext uri="{FF2B5EF4-FFF2-40B4-BE49-F238E27FC236}">
                      <a16:creationId xmlns:a16="http://schemas.microsoft.com/office/drawing/2014/main" id="{E9691B7C-7120-B7D8-7574-6F8957449DD0}"/>
                    </a:ext>
                  </a:extLst>
                </p:cNvPr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4491" name="Google Shape;9299;p72">
                  <a:extLst>
                    <a:ext uri="{FF2B5EF4-FFF2-40B4-BE49-F238E27FC236}">
                      <a16:creationId xmlns:a16="http://schemas.microsoft.com/office/drawing/2014/main" id="{4F9D20F9-3C59-BA2C-7971-A616882BEBEA}"/>
                    </a:ext>
                  </a:extLst>
                </p:cNvPr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4481" name="Google Shape;9300;p72">
              <a:extLst>
                <a:ext uri="{FF2B5EF4-FFF2-40B4-BE49-F238E27FC236}">
                  <a16:creationId xmlns:a16="http://schemas.microsoft.com/office/drawing/2014/main" id="{197ABB66-22F8-96BA-4CA4-AFB5D80F5EC9}"/>
                </a:ext>
              </a:extLst>
            </p:cNvPr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14482" name="Google Shape;9301;p72">
                <a:extLst>
                  <a:ext uri="{FF2B5EF4-FFF2-40B4-BE49-F238E27FC236}">
                    <a16:creationId xmlns:a16="http://schemas.microsoft.com/office/drawing/2014/main" id="{4293BC81-194C-A03F-8EA2-FF25D601DEA6}"/>
                  </a:ext>
                </a:extLst>
              </p:cNvPr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14486" name="Google Shape;9302;p72">
                  <a:extLst>
                    <a:ext uri="{FF2B5EF4-FFF2-40B4-BE49-F238E27FC236}">
                      <a16:creationId xmlns:a16="http://schemas.microsoft.com/office/drawing/2014/main" id="{3D50A022-B302-8E52-81E6-CA4308F1E1F9}"/>
                    </a:ext>
                  </a:extLst>
                </p:cNvPr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87" name="Google Shape;9303;p72">
                  <a:extLst>
                    <a:ext uri="{FF2B5EF4-FFF2-40B4-BE49-F238E27FC236}">
                      <a16:creationId xmlns:a16="http://schemas.microsoft.com/office/drawing/2014/main" id="{1FD8E6B9-3C8B-86C1-9B33-153150A0032E}"/>
                    </a:ext>
                  </a:extLst>
                </p:cNvPr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483" name="Google Shape;9304;p72">
                <a:extLst>
                  <a:ext uri="{FF2B5EF4-FFF2-40B4-BE49-F238E27FC236}">
                    <a16:creationId xmlns:a16="http://schemas.microsoft.com/office/drawing/2014/main" id="{BB11E1C1-9C69-E9C6-1EDF-DEA2A2027EBC}"/>
                  </a:ext>
                </a:extLst>
              </p:cNvPr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14484" name="Google Shape;9305;p72">
                  <a:extLst>
                    <a:ext uri="{FF2B5EF4-FFF2-40B4-BE49-F238E27FC236}">
                      <a16:creationId xmlns:a16="http://schemas.microsoft.com/office/drawing/2014/main" id="{9508A7FB-3D20-981B-B351-990381FDAB54}"/>
                    </a:ext>
                  </a:extLst>
                </p:cNvPr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4485" name="Google Shape;9306;p72">
                  <a:extLst>
                    <a:ext uri="{FF2B5EF4-FFF2-40B4-BE49-F238E27FC236}">
                      <a16:creationId xmlns:a16="http://schemas.microsoft.com/office/drawing/2014/main" id="{8F50C477-41E3-F684-7BBE-BD7EEE445678}"/>
                    </a:ext>
                  </a:extLst>
                </p:cNvPr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14506" name="Google Shape;9307;p72">
            <a:extLst>
              <a:ext uri="{FF2B5EF4-FFF2-40B4-BE49-F238E27FC236}">
                <a16:creationId xmlns:a16="http://schemas.microsoft.com/office/drawing/2014/main" id="{F298EE25-736E-E488-0685-201D8ABD4D46}"/>
              </a:ext>
            </a:extLst>
          </p:cNvPr>
          <p:cNvGrpSpPr/>
          <p:nvPr/>
        </p:nvGrpSpPr>
        <p:grpSpPr>
          <a:xfrm>
            <a:off x="7217822" y="979408"/>
            <a:ext cx="1219413" cy="1051365"/>
            <a:chOff x="7287122" y="1165658"/>
            <a:chExt cx="1219413" cy="1051365"/>
          </a:xfrm>
        </p:grpSpPr>
        <p:grpSp>
          <p:nvGrpSpPr>
            <p:cNvPr id="14507" name="Google Shape;9308;p72">
              <a:extLst>
                <a:ext uri="{FF2B5EF4-FFF2-40B4-BE49-F238E27FC236}">
                  <a16:creationId xmlns:a16="http://schemas.microsoft.com/office/drawing/2014/main" id="{88498C7A-CF8E-BEB3-8737-ED2CE7E1BF6E}"/>
                </a:ext>
              </a:extLst>
            </p:cNvPr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14523" name="Google Shape;9309;p72">
                <a:extLst>
                  <a:ext uri="{FF2B5EF4-FFF2-40B4-BE49-F238E27FC236}">
                    <a16:creationId xmlns:a16="http://schemas.microsoft.com/office/drawing/2014/main" id="{1EF0F7E6-2B45-9ACB-1E4C-2D41960084B2}"/>
                  </a:ext>
                </a:extLst>
              </p:cNvPr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524" name="Google Shape;9310;p72">
                <a:extLst>
                  <a:ext uri="{FF2B5EF4-FFF2-40B4-BE49-F238E27FC236}">
                    <a16:creationId xmlns:a16="http://schemas.microsoft.com/office/drawing/2014/main" id="{DDE4227C-15A7-7735-6EAC-8F13798E7C5D}"/>
                  </a:ext>
                </a:extLst>
              </p:cNvPr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14525" name="Google Shape;9311;p72">
                  <a:extLst>
                    <a:ext uri="{FF2B5EF4-FFF2-40B4-BE49-F238E27FC236}">
                      <a16:creationId xmlns:a16="http://schemas.microsoft.com/office/drawing/2014/main" id="{52DA9233-B9B5-FF14-1197-9E0096B47C35}"/>
                    </a:ext>
                  </a:extLst>
                </p:cNvPr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4526" name="Google Shape;9312;p72">
                  <a:extLst>
                    <a:ext uri="{FF2B5EF4-FFF2-40B4-BE49-F238E27FC236}">
                      <a16:creationId xmlns:a16="http://schemas.microsoft.com/office/drawing/2014/main" id="{6C18D8AC-6BF0-53C0-F02E-232FDF847ECD}"/>
                    </a:ext>
                  </a:extLst>
                </p:cNvPr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4508" name="Google Shape;9313;p72">
              <a:extLst>
                <a:ext uri="{FF2B5EF4-FFF2-40B4-BE49-F238E27FC236}">
                  <a16:creationId xmlns:a16="http://schemas.microsoft.com/office/drawing/2014/main" id="{9B37A491-9130-3666-B7A4-391462A67C32}"/>
                </a:ext>
              </a:extLst>
            </p:cNvPr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14519" name="Google Shape;9314;p72">
                <a:extLst>
                  <a:ext uri="{FF2B5EF4-FFF2-40B4-BE49-F238E27FC236}">
                    <a16:creationId xmlns:a16="http://schemas.microsoft.com/office/drawing/2014/main" id="{4C8C2CE1-0C39-CD4A-DC7A-BF9E4D2753B3}"/>
                  </a:ext>
                </a:extLst>
              </p:cNvPr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520" name="Google Shape;9315;p72">
                <a:extLst>
                  <a:ext uri="{FF2B5EF4-FFF2-40B4-BE49-F238E27FC236}">
                    <a16:creationId xmlns:a16="http://schemas.microsoft.com/office/drawing/2014/main" id="{4E050772-53F6-8C7B-4FCA-66F91349720B}"/>
                  </a:ext>
                </a:extLst>
              </p:cNvPr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14521" name="Google Shape;9316;p72">
                  <a:extLst>
                    <a:ext uri="{FF2B5EF4-FFF2-40B4-BE49-F238E27FC236}">
                      <a16:creationId xmlns:a16="http://schemas.microsoft.com/office/drawing/2014/main" id="{3765BB0E-F578-3252-B0A6-53402120EBFA}"/>
                    </a:ext>
                  </a:extLst>
                </p:cNvPr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4522" name="Google Shape;9317;p72">
                  <a:extLst>
                    <a:ext uri="{FF2B5EF4-FFF2-40B4-BE49-F238E27FC236}">
                      <a16:creationId xmlns:a16="http://schemas.microsoft.com/office/drawing/2014/main" id="{5623C6E6-8661-4486-B9E8-6C84A2F722AC}"/>
                    </a:ext>
                  </a:extLst>
                </p:cNvPr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4509" name="Google Shape;9318;p72">
              <a:extLst>
                <a:ext uri="{FF2B5EF4-FFF2-40B4-BE49-F238E27FC236}">
                  <a16:creationId xmlns:a16="http://schemas.microsoft.com/office/drawing/2014/main" id="{31D059E5-483D-88AD-DA81-57707B8C07E3}"/>
                </a:ext>
              </a:extLst>
            </p:cNvPr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14515" name="Google Shape;9319;p72">
                <a:extLst>
                  <a:ext uri="{FF2B5EF4-FFF2-40B4-BE49-F238E27FC236}">
                    <a16:creationId xmlns:a16="http://schemas.microsoft.com/office/drawing/2014/main" id="{089A5B7E-044B-954E-4DD9-CAE8810B0930}"/>
                  </a:ext>
                </a:extLst>
              </p:cNvPr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516" name="Google Shape;9320;p72">
                <a:extLst>
                  <a:ext uri="{FF2B5EF4-FFF2-40B4-BE49-F238E27FC236}">
                    <a16:creationId xmlns:a16="http://schemas.microsoft.com/office/drawing/2014/main" id="{525E1F88-A7DA-E11D-8807-CCA1ACF98E11}"/>
                  </a:ext>
                </a:extLst>
              </p:cNvPr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14517" name="Google Shape;9321;p72">
                  <a:extLst>
                    <a:ext uri="{FF2B5EF4-FFF2-40B4-BE49-F238E27FC236}">
                      <a16:creationId xmlns:a16="http://schemas.microsoft.com/office/drawing/2014/main" id="{4E5FDD71-E3D7-1759-7631-19EA42278812}"/>
                    </a:ext>
                  </a:extLst>
                </p:cNvPr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4518" name="Google Shape;9322;p72">
                  <a:extLst>
                    <a:ext uri="{FF2B5EF4-FFF2-40B4-BE49-F238E27FC236}">
                      <a16:creationId xmlns:a16="http://schemas.microsoft.com/office/drawing/2014/main" id="{430923E6-5EEA-263F-8EFD-CDBEB09E188C}"/>
                    </a:ext>
                  </a:extLst>
                </p:cNvPr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14510" name="Google Shape;9323;p72">
              <a:extLst>
                <a:ext uri="{FF2B5EF4-FFF2-40B4-BE49-F238E27FC236}">
                  <a16:creationId xmlns:a16="http://schemas.microsoft.com/office/drawing/2014/main" id="{D197C648-18C2-7DCC-A4CF-DA75F3C6E6BA}"/>
                </a:ext>
              </a:extLst>
            </p:cNvPr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14511" name="Google Shape;9324;p72">
                <a:extLst>
                  <a:ext uri="{FF2B5EF4-FFF2-40B4-BE49-F238E27FC236}">
                    <a16:creationId xmlns:a16="http://schemas.microsoft.com/office/drawing/2014/main" id="{909754E7-1402-D1E0-2957-378F9E82F545}"/>
                  </a:ext>
                </a:extLst>
              </p:cNvPr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tx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512" name="Google Shape;9325;p72">
                <a:extLst>
                  <a:ext uri="{FF2B5EF4-FFF2-40B4-BE49-F238E27FC236}">
                    <a16:creationId xmlns:a16="http://schemas.microsoft.com/office/drawing/2014/main" id="{59C02C59-FC9F-54A2-2396-34E03E06BFB7}"/>
                  </a:ext>
                </a:extLst>
              </p:cNvPr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14513" name="Google Shape;9326;p72">
                  <a:extLst>
                    <a:ext uri="{FF2B5EF4-FFF2-40B4-BE49-F238E27FC236}">
                      <a16:creationId xmlns:a16="http://schemas.microsoft.com/office/drawing/2014/main" id="{FCF21FDC-8D03-1498-20CD-08317D4F93F4}"/>
                    </a:ext>
                  </a:extLst>
                </p:cNvPr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14514" name="Google Shape;9327;p72">
                  <a:extLst>
                    <a:ext uri="{FF2B5EF4-FFF2-40B4-BE49-F238E27FC236}">
                      <a16:creationId xmlns:a16="http://schemas.microsoft.com/office/drawing/2014/main" id="{E4269D4A-7EA1-1B1D-71AA-20D657A42BE4}"/>
                    </a:ext>
                  </a:extLst>
                </p:cNvPr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</p:spTree>
    <p:extLst>
      <p:ext uri="{BB962C8B-B14F-4D97-AF65-F5344CB8AC3E}">
        <p14:creationId xmlns:p14="http://schemas.microsoft.com/office/powerpoint/2010/main" val="405103718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Imagen 5">
            <a:extLst>
              <a:ext uri="{FF2B5EF4-FFF2-40B4-BE49-F238E27FC236}">
                <a16:creationId xmlns:a16="http://schemas.microsoft.com/office/drawing/2014/main" id="{DF4B3337-8C44-05FB-E0ED-11740B982F8F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740761" y="1698322"/>
            <a:ext cx="2405575" cy="3456950"/>
          </a:xfrm>
          <a:prstGeom prst="rect">
            <a:avLst/>
          </a:prstGeom>
        </p:spPr>
      </p:pic>
      <p:sp>
        <p:nvSpPr>
          <p:cNvPr id="227" name="Google Shape;227;p36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dirty="0"/>
              <a:t>Tabla de Contenido</a:t>
            </a:r>
          </a:p>
        </p:txBody>
      </p:sp>
      <p:sp>
        <p:nvSpPr>
          <p:cNvPr id="228" name="Google Shape;228;p36"/>
          <p:cNvSpPr txBox="1">
            <a:spLocks noGrp="1"/>
          </p:cNvSpPr>
          <p:nvPr>
            <p:ph type="title" idx="2"/>
          </p:nvPr>
        </p:nvSpPr>
        <p:spPr>
          <a:xfrm>
            <a:off x="1446649" y="1649400"/>
            <a:ext cx="21954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Tema 1</a:t>
            </a:r>
          </a:p>
        </p:txBody>
      </p:sp>
      <p:sp>
        <p:nvSpPr>
          <p:cNvPr id="229" name="Google Shape;229;p36"/>
          <p:cNvSpPr txBox="1">
            <a:spLocks noGrp="1"/>
          </p:cNvSpPr>
          <p:nvPr>
            <p:ph type="subTitle" idx="1"/>
          </p:nvPr>
        </p:nvSpPr>
        <p:spPr>
          <a:xfrm>
            <a:off x="1446649" y="1979400"/>
            <a:ext cx="1697480" cy="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ES_tradnl" dirty="0"/>
              <a:t>Describa el tema de la sección aquí</a:t>
            </a:r>
          </a:p>
        </p:txBody>
      </p:sp>
      <p:sp>
        <p:nvSpPr>
          <p:cNvPr id="230" name="Google Shape;230;p36"/>
          <p:cNvSpPr txBox="1">
            <a:spLocks noGrp="1"/>
          </p:cNvSpPr>
          <p:nvPr>
            <p:ph type="title" idx="3"/>
          </p:nvPr>
        </p:nvSpPr>
        <p:spPr>
          <a:xfrm>
            <a:off x="4520145" y="1649400"/>
            <a:ext cx="22939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Tema 2</a:t>
            </a:r>
          </a:p>
        </p:txBody>
      </p:sp>
      <p:sp>
        <p:nvSpPr>
          <p:cNvPr id="231" name="Google Shape;231;p36"/>
          <p:cNvSpPr txBox="1">
            <a:spLocks noGrp="1"/>
          </p:cNvSpPr>
          <p:nvPr>
            <p:ph type="subTitle" idx="4"/>
          </p:nvPr>
        </p:nvSpPr>
        <p:spPr>
          <a:xfrm>
            <a:off x="4520145" y="1979400"/>
            <a:ext cx="1819717" cy="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ES_tradnl" dirty="0"/>
              <a:t>Describa el tema de la sección aquí</a:t>
            </a:r>
          </a:p>
        </p:txBody>
      </p:sp>
      <p:sp>
        <p:nvSpPr>
          <p:cNvPr id="232" name="Google Shape;232;p36"/>
          <p:cNvSpPr txBox="1">
            <a:spLocks noGrp="1"/>
          </p:cNvSpPr>
          <p:nvPr>
            <p:ph type="title" idx="5"/>
          </p:nvPr>
        </p:nvSpPr>
        <p:spPr>
          <a:xfrm>
            <a:off x="1446649" y="3180425"/>
            <a:ext cx="21954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Tema 3</a:t>
            </a:r>
          </a:p>
        </p:txBody>
      </p:sp>
      <p:sp>
        <p:nvSpPr>
          <p:cNvPr id="233" name="Google Shape;233;p36"/>
          <p:cNvSpPr txBox="1">
            <a:spLocks noGrp="1"/>
          </p:cNvSpPr>
          <p:nvPr>
            <p:ph type="subTitle" idx="6"/>
          </p:nvPr>
        </p:nvSpPr>
        <p:spPr>
          <a:xfrm>
            <a:off x="1446649" y="3510425"/>
            <a:ext cx="1797261" cy="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ES_tradnl" dirty="0"/>
              <a:t>Describa el tema de la sección aquí</a:t>
            </a:r>
          </a:p>
        </p:txBody>
      </p:sp>
      <p:sp>
        <p:nvSpPr>
          <p:cNvPr id="234" name="Google Shape;234;p36"/>
          <p:cNvSpPr txBox="1">
            <a:spLocks noGrp="1"/>
          </p:cNvSpPr>
          <p:nvPr>
            <p:ph type="title" idx="7"/>
          </p:nvPr>
        </p:nvSpPr>
        <p:spPr>
          <a:xfrm>
            <a:off x="4520145" y="3180425"/>
            <a:ext cx="21954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dirty="0"/>
              <a:t>Tema 4</a:t>
            </a:r>
          </a:p>
        </p:txBody>
      </p:sp>
      <p:sp>
        <p:nvSpPr>
          <p:cNvPr id="235" name="Google Shape;235;p36"/>
          <p:cNvSpPr txBox="1">
            <a:spLocks noGrp="1"/>
          </p:cNvSpPr>
          <p:nvPr>
            <p:ph type="subTitle" idx="8"/>
          </p:nvPr>
        </p:nvSpPr>
        <p:spPr>
          <a:xfrm>
            <a:off x="4520145" y="3510425"/>
            <a:ext cx="1739978" cy="55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ES_tradnl" dirty="0"/>
              <a:t>Describa el tema de la sección aquí</a:t>
            </a:r>
          </a:p>
        </p:txBody>
      </p:sp>
      <p:sp>
        <p:nvSpPr>
          <p:cNvPr id="236" name="Google Shape;236;p36"/>
          <p:cNvSpPr txBox="1">
            <a:spLocks noGrp="1"/>
          </p:cNvSpPr>
          <p:nvPr>
            <p:ph type="title" idx="9"/>
          </p:nvPr>
        </p:nvSpPr>
        <p:spPr>
          <a:xfrm>
            <a:off x="460549" y="1573200"/>
            <a:ext cx="986100" cy="6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01.</a:t>
            </a:r>
          </a:p>
        </p:txBody>
      </p:sp>
      <p:sp>
        <p:nvSpPr>
          <p:cNvPr id="238" name="Google Shape;238;p36"/>
          <p:cNvSpPr/>
          <p:nvPr/>
        </p:nvSpPr>
        <p:spPr>
          <a:xfrm>
            <a:off x="0" y="4621775"/>
            <a:ext cx="9144000" cy="5277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239" name="Google Shape;239;p36"/>
          <p:cNvSpPr txBox="1">
            <a:spLocks noGrp="1"/>
          </p:cNvSpPr>
          <p:nvPr>
            <p:ph type="title" idx="13"/>
          </p:nvPr>
        </p:nvSpPr>
        <p:spPr>
          <a:xfrm>
            <a:off x="460549" y="3104225"/>
            <a:ext cx="986100" cy="6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-ES_tradnl"/>
              <a:t>03.</a:t>
            </a:r>
          </a:p>
        </p:txBody>
      </p:sp>
      <p:sp>
        <p:nvSpPr>
          <p:cNvPr id="240" name="Google Shape;240;p36"/>
          <p:cNvSpPr txBox="1">
            <a:spLocks noGrp="1"/>
          </p:cNvSpPr>
          <p:nvPr>
            <p:ph type="title" idx="14"/>
          </p:nvPr>
        </p:nvSpPr>
        <p:spPr>
          <a:xfrm>
            <a:off x="3534120" y="1573200"/>
            <a:ext cx="986100" cy="6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-ES_tradnl" dirty="0"/>
              <a:t>02.</a:t>
            </a:r>
          </a:p>
        </p:txBody>
      </p:sp>
      <p:sp>
        <p:nvSpPr>
          <p:cNvPr id="241" name="Google Shape;241;p36"/>
          <p:cNvSpPr txBox="1">
            <a:spLocks noGrp="1"/>
          </p:cNvSpPr>
          <p:nvPr>
            <p:ph type="title" idx="15"/>
          </p:nvPr>
        </p:nvSpPr>
        <p:spPr>
          <a:xfrm>
            <a:off x="3534120" y="3104225"/>
            <a:ext cx="986100" cy="6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-ES_tradnl"/>
              <a:t>04.</a:t>
            </a:r>
          </a:p>
        </p:txBody>
      </p:sp>
      <p:pic>
        <p:nvPicPr>
          <p:cNvPr id="2" name="Imagen 1">
            <a:extLst>
              <a:ext uri="{FF2B5EF4-FFF2-40B4-BE49-F238E27FC236}">
                <a16:creationId xmlns:a16="http://schemas.microsoft.com/office/drawing/2014/main" id="{5F39A8AC-F659-79DC-05EB-ADC7CAFEE57F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58272" y="4700616"/>
            <a:ext cx="731456" cy="370018"/>
          </a:xfrm>
          <a:prstGeom prst="rect">
            <a:avLst/>
          </a:prstGeom>
        </p:spPr>
      </p:pic>
      <p:grpSp>
        <p:nvGrpSpPr>
          <p:cNvPr id="242" name="Google Shape;242;p36"/>
          <p:cNvGrpSpPr/>
          <p:nvPr/>
        </p:nvGrpSpPr>
        <p:grpSpPr>
          <a:xfrm>
            <a:off x="6431075" y="1278029"/>
            <a:ext cx="831533" cy="831533"/>
            <a:chOff x="8424004" y="539404"/>
            <a:chExt cx="475800" cy="475800"/>
          </a:xfrm>
        </p:grpSpPr>
        <p:sp>
          <p:nvSpPr>
            <p:cNvPr id="243" name="Google Shape;243;p36"/>
            <p:cNvSpPr/>
            <p:nvPr/>
          </p:nvSpPr>
          <p:spPr>
            <a:xfrm>
              <a:off x="8424004" y="539404"/>
              <a:ext cx="475800" cy="475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grpSp>
          <p:nvGrpSpPr>
            <p:cNvPr id="244" name="Google Shape;244;p36"/>
            <p:cNvGrpSpPr/>
            <p:nvPr/>
          </p:nvGrpSpPr>
          <p:grpSpPr>
            <a:xfrm>
              <a:off x="8546899" y="662209"/>
              <a:ext cx="230016" cy="230175"/>
              <a:chOff x="4206763" y="2450951"/>
              <a:chExt cx="322151" cy="322374"/>
            </a:xfrm>
          </p:grpSpPr>
          <p:sp>
            <p:nvSpPr>
              <p:cNvPr id="245" name="Google Shape;245;p36"/>
              <p:cNvSpPr/>
              <p:nvPr/>
            </p:nvSpPr>
            <p:spPr>
              <a:xfrm>
                <a:off x="4206763" y="2571650"/>
                <a:ext cx="322151" cy="201675"/>
              </a:xfrm>
              <a:custGeom>
                <a:avLst/>
                <a:gdLst/>
                <a:ahLst/>
                <a:cxnLst/>
                <a:rect l="l" t="t" r="r" b="b"/>
                <a:pathLst>
                  <a:path w="10121" h="6336" extrusionOk="0">
                    <a:moveTo>
                      <a:pt x="2691" y="2847"/>
                    </a:moveTo>
                    <a:lnTo>
                      <a:pt x="2691" y="6037"/>
                    </a:lnTo>
                    <a:lnTo>
                      <a:pt x="1393" y="6037"/>
                    </a:lnTo>
                    <a:lnTo>
                      <a:pt x="1393" y="2847"/>
                    </a:lnTo>
                    <a:close/>
                    <a:moveTo>
                      <a:pt x="5703" y="2049"/>
                    </a:moveTo>
                    <a:lnTo>
                      <a:pt x="5703" y="6037"/>
                    </a:lnTo>
                    <a:lnTo>
                      <a:pt x="4406" y="6037"/>
                    </a:lnTo>
                    <a:lnTo>
                      <a:pt x="4406" y="2049"/>
                    </a:lnTo>
                    <a:close/>
                    <a:moveTo>
                      <a:pt x="8704" y="299"/>
                    </a:moveTo>
                    <a:lnTo>
                      <a:pt x="8704" y="6037"/>
                    </a:lnTo>
                    <a:lnTo>
                      <a:pt x="7406" y="6037"/>
                    </a:lnTo>
                    <a:lnTo>
                      <a:pt x="7406" y="299"/>
                    </a:lnTo>
                    <a:close/>
                    <a:moveTo>
                      <a:pt x="7275" y="1"/>
                    </a:moveTo>
                    <a:cubicBezTo>
                      <a:pt x="7192" y="1"/>
                      <a:pt x="7132" y="61"/>
                      <a:pt x="7132" y="156"/>
                    </a:cubicBezTo>
                    <a:lnTo>
                      <a:pt x="7132" y="6037"/>
                    </a:lnTo>
                    <a:lnTo>
                      <a:pt x="6001" y="6037"/>
                    </a:lnTo>
                    <a:lnTo>
                      <a:pt x="6001" y="1894"/>
                    </a:lnTo>
                    <a:cubicBezTo>
                      <a:pt x="6001" y="1811"/>
                      <a:pt x="5941" y="1751"/>
                      <a:pt x="5846" y="1751"/>
                    </a:cubicBezTo>
                    <a:lnTo>
                      <a:pt x="4275" y="1751"/>
                    </a:lnTo>
                    <a:cubicBezTo>
                      <a:pt x="4179" y="1751"/>
                      <a:pt x="4120" y="1811"/>
                      <a:pt x="4120" y="1894"/>
                    </a:cubicBezTo>
                    <a:lnTo>
                      <a:pt x="4120" y="6037"/>
                    </a:lnTo>
                    <a:lnTo>
                      <a:pt x="2989" y="6037"/>
                    </a:lnTo>
                    <a:lnTo>
                      <a:pt x="2989" y="2704"/>
                    </a:lnTo>
                    <a:cubicBezTo>
                      <a:pt x="2989" y="2608"/>
                      <a:pt x="2929" y="2549"/>
                      <a:pt x="2846" y="2549"/>
                    </a:cubicBezTo>
                    <a:lnTo>
                      <a:pt x="1262" y="2549"/>
                    </a:lnTo>
                    <a:cubicBezTo>
                      <a:pt x="1167" y="2549"/>
                      <a:pt x="1119" y="2608"/>
                      <a:pt x="1119" y="2704"/>
                    </a:cubicBezTo>
                    <a:lnTo>
                      <a:pt x="1119" y="6037"/>
                    </a:lnTo>
                    <a:lnTo>
                      <a:pt x="143" y="6037"/>
                    </a:lnTo>
                    <a:cubicBezTo>
                      <a:pt x="60" y="6037"/>
                      <a:pt x="0" y="6097"/>
                      <a:pt x="0" y="6180"/>
                    </a:cubicBezTo>
                    <a:cubicBezTo>
                      <a:pt x="0" y="6276"/>
                      <a:pt x="60" y="6335"/>
                      <a:pt x="143" y="6335"/>
                    </a:cubicBezTo>
                    <a:lnTo>
                      <a:pt x="9966" y="6335"/>
                    </a:lnTo>
                    <a:cubicBezTo>
                      <a:pt x="10061" y="6335"/>
                      <a:pt x="10121" y="6276"/>
                      <a:pt x="10121" y="6180"/>
                    </a:cubicBezTo>
                    <a:cubicBezTo>
                      <a:pt x="10121" y="6109"/>
                      <a:pt x="10049" y="6037"/>
                      <a:pt x="9966" y="6037"/>
                    </a:cubicBezTo>
                    <a:lnTo>
                      <a:pt x="9001" y="6037"/>
                    </a:lnTo>
                    <a:lnTo>
                      <a:pt x="9001" y="156"/>
                    </a:lnTo>
                    <a:cubicBezTo>
                      <a:pt x="9001" y="61"/>
                      <a:pt x="8942" y="1"/>
                      <a:pt x="88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246" name="Google Shape;246;p36"/>
              <p:cNvSpPr/>
              <p:nvPr/>
            </p:nvSpPr>
            <p:spPr>
              <a:xfrm>
                <a:off x="4210933" y="2450951"/>
                <a:ext cx="308878" cy="185537"/>
              </a:xfrm>
              <a:custGeom>
                <a:avLst/>
                <a:gdLst/>
                <a:ahLst/>
                <a:cxnLst/>
                <a:rect l="l" t="t" r="r" b="b"/>
                <a:pathLst>
                  <a:path w="9704" h="5829" extrusionOk="0">
                    <a:moveTo>
                      <a:pt x="9212" y="1"/>
                    </a:moveTo>
                    <a:cubicBezTo>
                      <a:pt x="9189" y="1"/>
                      <a:pt x="9167" y="3"/>
                      <a:pt x="9144" y="7"/>
                    </a:cubicBezTo>
                    <a:lnTo>
                      <a:pt x="7870" y="162"/>
                    </a:lnTo>
                    <a:cubicBezTo>
                      <a:pt x="7620" y="197"/>
                      <a:pt x="7442" y="435"/>
                      <a:pt x="7477" y="685"/>
                    </a:cubicBezTo>
                    <a:cubicBezTo>
                      <a:pt x="7500" y="920"/>
                      <a:pt x="7711" y="1092"/>
                      <a:pt x="7944" y="1092"/>
                    </a:cubicBezTo>
                    <a:cubicBezTo>
                      <a:pt x="7959" y="1092"/>
                      <a:pt x="7974" y="1092"/>
                      <a:pt x="7989" y="1090"/>
                    </a:cubicBezTo>
                    <a:lnTo>
                      <a:pt x="8096" y="1066"/>
                    </a:lnTo>
                    <a:lnTo>
                      <a:pt x="8096" y="1066"/>
                    </a:lnTo>
                    <a:cubicBezTo>
                      <a:pt x="6537" y="2876"/>
                      <a:pt x="4691" y="3805"/>
                      <a:pt x="3382" y="4269"/>
                    </a:cubicBezTo>
                    <a:cubicBezTo>
                      <a:pt x="1739" y="4853"/>
                      <a:pt x="476" y="4912"/>
                      <a:pt x="465" y="4912"/>
                    </a:cubicBezTo>
                    <a:cubicBezTo>
                      <a:pt x="203" y="4924"/>
                      <a:pt x="0" y="5138"/>
                      <a:pt x="12" y="5388"/>
                    </a:cubicBezTo>
                    <a:cubicBezTo>
                      <a:pt x="36" y="5638"/>
                      <a:pt x="226" y="5829"/>
                      <a:pt x="476" y="5829"/>
                    </a:cubicBezTo>
                    <a:lnTo>
                      <a:pt x="488" y="5829"/>
                    </a:lnTo>
                    <a:cubicBezTo>
                      <a:pt x="548" y="5829"/>
                      <a:pt x="1893" y="5793"/>
                      <a:pt x="3667" y="5150"/>
                    </a:cubicBezTo>
                    <a:cubicBezTo>
                      <a:pt x="4656" y="4793"/>
                      <a:pt x="5596" y="4317"/>
                      <a:pt x="6442" y="3745"/>
                    </a:cubicBezTo>
                    <a:cubicBezTo>
                      <a:pt x="6525" y="3710"/>
                      <a:pt x="6537" y="3614"/>
                      <a:pt x="6489" y="3543"/>
                    </a:cubicBezTo>
                    <a:cubicBezTo>
                      <a:pt x="6458" y="3497"/>
                      <a:pt x="6413" y="3471"/>
                      <a:pt x="6365" y="3471"/>
                    </a:cubicBezTo>
                    <a:cubicBezTo>
                      <a:pt x="6339" y="3471"/>
                      <a:pt x="6312" y="3478"/>
                      <a:pt x="6287" y="3495"/>
                    </a:cubicBezTo>
                    <a:cubicBezTo>
                      <a:pt x="5453" y="4067"/>
                      <a:pt x="4537" y="4519"/>
                      <a:pt x="3560" y="4865"/>
                    </a:cubicBezTo>
                    <a:cubicBezTo>
                      <a:pt x="1834" y="5484"/>
                      <a:pt x="536" y="5519"/>
                      <a:pt x="476" y="5531"/>
                    </a:cubicBezTo>
                    <a:cubicBezTo>
                      <a:pt x="393" y="5531"/>
                      <a:pt x="310" y="5460"/>
                      <a:pt x="310" y="5377"/>
                    </a:cubicBezTo>
                    <a:cubicBezTo>
                      <a:pt x="310" y="5281"/>
                      <a:pt x="393" y="5210"/>
                      <a:pt x="476" y="5198"/>
                    </a:cubicBezTo>
                    <a:cubicBezTo>
                      <a:pt x="488" y="5198"/>
                      <a:pt x="1798" y="5150"/>
                      <a:pt x="3489" y="4543"/>
                    </a:cubicBezTo>
                    <a:cubicBezTo>
                      <a:pt x="4894" y="4031"/>
                      <a:pt x="6918" y="3007"/>
                      <a:pt x="8573" y="947"/>
                    </a:cubicBezTo>
                    <a:cubicBezTo>
                      <a:pt x="8664" y="856"/>
                      <a:pt x="8579" y="709"/>
                      <a:pt x="8456" y="709"/>
                    </a:cubicBezTo>
                    <a:cubicBezTo>
                      <a:pt x="8451" y="709"/>
                      <a:pt x="8447" y="709"/>
                      <a:pt x="8442" y="709"/>
                    </a:cubicBezTo>
                    <a:lnTo>
                      <a:pt x="7966" y="769"/>
                    </a:lnTo>
                    <a:cubicBezTo>
                      <a:pt x="7951" y="772"/>
                      <a:pt x="7937" y="774"/>
                      <a:pt x="7924" y="774"/>
                    </a:cubicBezTo>
                    <a:cubicBezTo>
                      <a:pt x="7850" y="774"/>
                      <a:pt x="7797" y="720"/>
                      <a:pt x="7787" y="650"/>
                    </a:cubicBezTo>
                    <a:cubicBezTo>
                      <a:pt x="7751" y="554"/>
                      <a:pt x="7835" y="459"/>
                      <a:pt x="7930" y="447"/>
                    </a:cubicBezTo>
                    <a:lnTo>
                      <a:pt x="9204" y="281"/>
                    </a:lnTo>
                    <a:cubicBezTo>
                      <a:pt x="9210" y="280"/>
                      <a:pt x="9216" y="280"/>
                      <a:pt x="9222" y="280"/>
                    </a:cubicBezTo>
                    <a:cubicBezTo>
                      <a:pt x="9311" y="280"/>
                      <a:pt x="9394" y="358"/>
                      <a:pt x="9394" y="447"/>
                    </a:cubicBezTo>
                    <a:lnTo>
                      <a:pt x="9394" y="1709"/>
                    </a:lnTo>
                    <a:cubicBezTo>
                      <a:pt x="9394" y="1805"/>
                      <a:pt x="9323" y="1876"/>
                      <a:pt x="9228" y="1876"/>
                    </a:cubicBezTo>
                    <a:cubicBezTo>
                      <a:pt x="9132" y="1876"/>
                      <a:pt x="9061" y="1805"/>
                      <a:pt x="9061" y="1709"/>
                    </a:cubicBezTo>
                    <a:lnTo>
                      <a:pt x="9061" y="1328"/>
                    </a:lnTo>
                    <a:cubicBezTo>
                      <a:pt x="9061" y="1269"/>
                      <a:pt x="9025" y="1209"/>
                      <a:pt x="8978" y="1186"/>
                    </a:cubicBezTo>
                    <a:cubicBezTo>
                      <a:pt x="8963" y="1183"/>
                      <a:pt x="8948" y="1181"/>
                      <a:pt x="8932" y="1181"/>
                    </a:cubicBezTo>
                    <a:cubicBezTo>
                      <a:pt x="8882" y="1181"/>
                      <a:pt x="8829" y="1197"/>
                      <a:pt x="8811" y="1233"/>
                    </a:cubicBezTo>
                    <a:cubicBezTo>
                      <a:pt x="8263" y="1924"/>
                      <a:pt x="7620" y="2531"/>
                      <a:pt x="6930" y="3067"/>
                    </a:cubicBezTo>
                    <a:cubicBezTo>
                      <a:pt x="6870" y="3114"/>
                      <a:pt x="6858" y="3210"/>
                      <a:pt x="6906" y="3269"/>
                    </a:cubicBezTo>
                    <a:cubicBezTo>
                      <a:pt x="6936" y="3307"/>
                      <a:pt x="6985" y="3330"/>
                      <a:pt x="7032" y="3330"/>
                    </a:cubicBezTo>
                    <a:cubicBezTo>
                      <a:pt x="7060" y="3330"/>
                      <a:pt x="7086" y="3322"/>
                      <a:pt x="7108" y="3305"/>
                    </a:cubicBezTo>
                    <a:cubicBezTo>
                      <a:pt x="7704" y="2840"/>
                      <a:pt x="8275" y="2305"/>
                      <a:pt x="8775" y="1745"/>
                    </a:cubicBezTo>
                    <a:cubicBezTo>
                      <a:pt x="8799" y="1995"/>
                      <a:pt x="8989" y="2186"/>
                      <a:pt x="9239" y="2186"/>
                    </a:cubicBezTo>
                    <a:cubicBezTo>
                      <a:pt x="9490" y="2186"/>
                      <a:pt x="9704" y="1983"/>
                      <a:pt x="9704" y="1721"/>
                    </a:cubicBezTo>
                    <a:lnTo>
                      <a:pt x="9704" y="459"/>
                    </a:lnTo>
                    <a:cubicBezTo>
                      <a:pt x="9680" y="328"/>
                      <a:pt x="9620" y="209"/>
                      <a:pt x="9513" y="126"/>
                    </a:cubicBezTo>
                    <a:cubicBezTo>
                      <a:pt x="9425" y="47"/>
                      <a:pt x="9319" y="1"/>
                      <a:pt x="92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</p:grp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" name="Google Shape;1099;p60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dirty="0"/>
              <a:t>Paquetes de íconos e imágenes</a:t>
            </a:r>
          </a:p>
        </p:txBody>
      </p:sp>
      <p:grpSp>
        <p:nvGrpSpPr>
          <p:cNvPr id="1100" name="Google Shape;1100;p60"/>
          <p:cNvGrpSpPr/>
          <p:nvPr/>
        </p:nvGrpSpPr>
        <p:grpSpPr>
          <a:xfrm>
            <a:off x="1532214" y="1537784"/>
            <a:ext cx="485589" cy="302963"/>
            <a:chOff x="1532214" y="1537784"/>
            <a:chExt cx="485589" cy="302963"/>
          </a:xfrm>
        </p:grpSpPr>
        <p:sp>
          <p:nvSpPr>
            <p:cNvPr id="1101" name="Google Shape;1101;p60"/>
            <p:cNvSpPr/>
            <p:nvPr/>
          </p:nvSpPr>
          <p:spPr>
            <a:xfrm>
              <a:off x="1564662" y="1730560"/>
              <a:ext cx="91167" cy="44685"/>
            </a:xfrm>
            <a:custGeom>
              <a:avLst/>
              <a:gdLst/>
              <a:ahLst/>
              <a:cxnLst/>
              <a:rect l="l" t="t" r="r" b="b"/>
              <a:pathLst>
                <a:path w="4060" h="1990" extrusionOk="0">
                  <a:moveTo>
                    <a:pt x="3426" y="634"/>
                  </a:moveTo>
                  <a:lnTo>
                    <a:pt x="3426" y="1356"/>
                  </a:lnTo>
                  <a:lnTo>
                    <a:pt x="634" y="1356"/>
                  </a:lnTo>
                  <a:lnTo>
                    <a:pt x="634" y="634"/>
                  </a:lnTo>
                  <a:close/>
                  <a:moveTo>
                    <a:pt x="313" y="0"/>
                  </a:moveTo>
                  <a:cubicBezTo>
                    <a:pt x="143" y="0"/>
                    <a:pt x="0" y="143"/>
                    <a:pt x="0" y="322"/>
                  </a:cubicBezTo>
                  <a:lnTo>
                    <a:pt x="0" y="1669"/>
                  </a:lnTo>
                  <a:cubicBezTo>
                    <a:pt x="0" y="1847"/>
                    <a:pt x="143" y="1990"/>
                    <a:pt x="313" y="1990"/>
                  </a:cubicBezTo>
                  <a:lnTo>
                    <a:pt x="3738" y="1990"/>
                  </a:lnTo>
                  <a:cubicBezTo>
                    <a:pt x="3917" y="1990"/>
                    <a:pt x="4060" y="1847"/>
                    <a:pt x="4060" y="1669"/>
                  </a:cubicBezTo>
                  <a:lnTo>
                    <a:pt x="4060" y="322"/>
                  </a:lnTo>
                  <a:cubicBezTo>
                    <a:pt x="4060" y="143"/>
                    <a:pt x="3917" y="0"/>
                    <a:pt x="37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02" name="Google Shape;1102;p60"/>
            <p:cNvSpPr/>
            <p:nvPr/>
          </p:nvSpPr>
          <p:spPr>
            <a:xfrm>
              <a:off x="1532214" y="1602162"/>
              <a:ext cx="485589" cy="238584"/>
            </a:xfrm>
            <a:custGeom>
              <a:avLst/>
              <a:gdLst/>
              <a:ahLst/>
              <a:cxnLst/>
              <a:rect l="l" t="t" r="r" b="b"/>
              <a:pathLst>
                <a:path w="21625" h="10625" extrusionOk="0">
                  <a:moveTo>
                    <a:pt x="10813" y="625"/>
                  </a:moveTo>
                  <a:cubicBezTo>
                    <a:pt x="12989" y="625"/>
                    <a:pt x="14765" y="2400"/>
                    <a:pt x="14765" y="4585"/>
                  </a:cubicBezTo>
                  <a:cubicBezTo>
                    <a:pt x="14765" y="6771"/>
                    <a:pt x="12989" y="8537"/>
                    <a:pt x="10813" y="8537"/>
                  </a:cubicBezTo>
                  <a:cubicBezTo>
                    <a:pt x="8627" y="8537"/>
                    <a:pt x="6852" y="6771"/>
                    <a:pt x="6852" y="4585"/>
                  </a:cubicBezTo>
                  <a:cubicBezTo>
                    <a:pt x="6852" y="2400"/>
                    <a:pt x="8627" y="625"/>
                    <a:pt x="10813" y="625"/>
                  </a:cubicBezTo>
                  <a:close/>
                  <a:moveTo>
                    <a:pt x="3988" y="9189"/>
                  </a:moveTo>
                  <a:lnTo>
                    <a:pt x="3774" y="9911"/>
                  </a:lnTo>
                  <a:cubicBezTo>
                    <a:pt x="3765" y="9956"/>
                    <a:pt x="3720" y="9992"/>
                    <a:pt x="3676" y="9992"/>
                  </a:cubicBezTo>
                  <a:lnTo>
                    <a:pt x="1892" y="9992"/>
                  </a:lnTo>
                  <a:cubicBezTo>
                    <a:pt x="1829" y="9992"/>
                    <a:pt x="1784" y="9947"/>
                    <a:pt x="1784" y="9885"/>
                  </a:cubicBezTo>
                  <a:lnTo>
                    <a:pt x="1784" y="9189"/>
                  </a:lnTo>
                  <a:close/>
                  <a:moveTo>
                    <a:pt x="19850" y="9189"/>
                  </a:moveTo>
                  <a:lnTo>
                    <a:pt x="19850" y="9885"/>
                  </a:lnTo>
                  <a:cubicBezTo>
                    <a:pt x="19850" y="9947"/>
                    <a:pt x="19796" y="9992"/>
                    <a:pt x="19743" y="9992"/>
                  </a:cubicBezTo>
                  <a:lnTo>
                    <a:pt x="17958" y="9992"/>
                  </a:lnTo>
                  <a:cubicBezTo>
                    <a:pt x="17905" y="9992"/>
                    <a:pt x="17860" y="9956"/>
                    <a:pt x="17851" y="9911"/>
                  </a:cubicBezTo>
                  <a:lnTo>
                    <a:pt x="17637" y="9189"/>
                  </a:lnTo>
                  <a:close/>
                  <a:moveTo>
                    <a:pt x="10839" y="0"/>
                  </a:moveTo>
                  <a:cubicBezTo>
                    <a:pt x="9840" y="0"/>
                    <a:pt x="8921" y="312"/>
                    <a:pt x="8172" y="856"/>
                  </a:cubicBezTo>
                  <a:lnTo>
                    <a:pt x="1178" y="856"/>
                  </a:lnTo>
                  <a:cubicBezTo>
                    <a:pt x="527" y="856"/>
                    <a:pt x="0" y="1383"/>
                    <a:pt x="0" y="2025"/>
                  </a:cubicBezTo>
                  <a:lnTo>
                    <a:pt x="0" y="8029"/>
                  </a:lnTo>
                  <a:cubicBezTo>
                    <a:pt x="0" y="8662"/>
                    <a:pt x="518" y="9180"/>
                    <a:pt x="1142" y="9189"/>
                  </a:cubicBezTo>
                  <a:lnTo>
                    <a:pt x="1142" y="9885"/>
                  </a:lnTo>
                  <a:cubicBezTo>
                    <a:pt x="1142" y="10295"/>
                    <a:pt x="1481" y="10625"/>
                    <a:pt x="1892" y="10625"/>
                  </a:cubicBezTo>
                  <a:lnTo>
                    <a:pt x="3685" y="10625"/>
                  </a:lnTo>
                  <a:cubicBezTo>
                    <a:pt x="4006" y="10625"/>
                    <a:pt x="4300" y="10411"/>
                    <a:pt x="4389" y="10099"/>
                  </a:cubicBezTo>
                  <a:lnTo>
                    <a:pt x="4657" y="9189"/>
                  </a:lnTo>
                  <a:lnTo>
                    <a:pt x="4755" y="9189"/>
                  </a:lnTo>
                  <a:cubicBezTo>
                    <a:pt x="4916" y="9189"/>
                    <a:pt x="5067" y="9073"/>
                    <a:pt x="5085" y="8912"/>
                  </a:cubicBezTo>
                  <a:cubicBezTo>
                    <a:pt x="5112" y="8716"/>
                    <a:pt x="4960" y="8555"/>
                    <a:pt x="4773" y="8555"/>
                  </a:cubicBezTo>
                  <a:lnTo>
                    <a:pt x="1133" y="8555"/>
                  </a:lnTo>
                  <a:cubicBezTo>
                    <a:pt x="839" y="8555"/>
                    <a:pt x="598" y="8314"/>
                    <a:pt x="598" y="8020"/>
                  </a:cubicBezTo>
                  <a:lnTo>
                    <a:pt x="598" y="2025"/>
                  </a:lnTo>
                  <a:cubicBezTo>
                    <a:pt x="598" y="1731"/>
                    <a:pt x="839" y="1490"/>
                    <a:pt x="1133" y="1490"/>
                  </a:cubicBezTo>
                  <a:lnTo>
                    <a:pt x="7414" y="1490"/>
                  </a:lnTo>
                  <a:cubicBezTo>
                    <a:pt x="6664" y="2311"/>
                    <a:pt x="6209" y="3399"/>
                    <a:pt x="6209" y="4594"/>
                  </a:cubicBezTo>
                  <a:cubicBezTo>
                    <a:pt x="6209" y="6280"/>
                    <a:pt x="7119" y="7752"/>
                    <a:pt x="8475" y="8555"/>
                  </a:cubicBezTo>
                  <a:lnTo>
                    <a:pt x="6281" y="8555"/>
                  </a:lnTo>
                  <a:cubicBezTo>
                    <a:pt x="6120" y="8555"/>
                    <a:pt x="5977" y="8671"/>
                    <a:pt x="5960" y="8832"/>
                  </a:cubicBezTo>
                  <a:cubicBezTo>
                    <a:pt x="5933" y="9028"/>
                    <a:pt x="6084" y="9189"/>
                    <a:pt x="6272" y="9189"/>
                  </a:cubicBezTo>
                  <a:lnTo>
                    <a:pt x="16968" y="9189"/>
                  </a:lnTo>
                  <a:lnTo>
                    <a:pt x="17236" y="10090"/>
                  </a:lnTo>
                  <a:cubicBezTo>
                    <a:pt x="17334" y="10411"/>
                    <a:pt x="17619" y="10625"/>
                    <a:pt x="17949" y="10625"/>
                  </a:cubicBezTo>
                  <a:lnTo>
                    <a:pt x="19734" y="10625"/>
                  </a:lnTo>
                  <a:cubicBezTo>
                    <a:pt x="20144" y="10625"/>
                    <a:pt x="20483" y="10295"/>
                    <a:pt x="20483" y="9885"/>
                  </a:cubicBezTo>
                  <a:lnTo>
                    <a:pt x="20483" y="9180"/>
                  </a:lnTo>
                  <a:cubicBezTo>
                    <a:pt x="21116" y="9171"/>
                    <a:pt x="21625" y="8653"/>
                    <a:pt x="21625" y="8011"/>
                  </a:cubicBezTo>
                  <a:lnTo>
                    <a:pt x="21625" y="2025"/>
                  </a:lnTo>
                  <a:cubicBezTo>
                    <a:pt x="21625" y="1383"/>
                    <a:pt x="21107" y="856"/>
                    <a:pt x="20465" y="856"/>
                  </a:cubicBezTo>
                  <a:lnTo>
                    <a:pt x="17646" y="856"/>
                  </a:lnTo>
                  <a:cubicBezTo>
                    <a:pt x="17486" y="856"/>
                    <a:pt x="17343" y="972"/>
                    <a:pt x="17316" y="1133"/>
                  </a:cubicBezTo>
                  <a:cubicBezTo>
                    <a:pt x="17298" y="1320"/>
                    <a:pt x="17450" y="1490"/>
                    <a:pt x="17628" y="1490"/>
                  </a:cubicBezTo>
                  <a:lnTo>
                    <a:pt x="20447" y="1490"/>
                  </a:lnTo>
                  <a:cubicBezTo>
                    <a:pt x="20751" y="1490"/>
                    <a:pt x="20991" y="1731"/>
                    <a:pt x="20991" y="2025"/>
                  </a:cubicBezTo>
                  <a:lnTo>
                    <a:pt x="20991" y="8020"/>
                  </a:lnTo>
                  <a:cubicBezTo>
                    <a:pt x="20991" y="8314"/>
                    <a:pt x="20751" y="8555"/>
                    <a:pt x="20447" y="8555"/>
                  </a:cubicBezTo>
                  <a:lnTo>
                    <a:pt x="13114" y="8555"/>
                  </a:lnTo>
                  <a:cubicBezTo>
                    <a:pt x="14470" y="7752"/>
                    <a:pt x="15380" y="6280"/>
                    <a:pt x="15380" y="4594"/>
                  </a:cubicBezTo>
                  <a:cubicBezTo>
                    <a:pt x="15380" y="3399"/>
                    <a:pt x="14916" y="2311"/>
                    <a:pt x="14167" y="1490"/>
                  </a:cubicBezTo>
                  <a:lnTo>
                    <a:pt x="16138" y="1490"/>
                  </a:lnTo>
                  <a:cubicBezTo>
                    <a:pt x="16308" y="1490"/>
                    <a:pt x="16451" y="1374"/>
                    <a:pt x="16469" y="1213"/>
                  </a:cubicBezTo>
                  <a:cubicBezTo>
                    <a:pt x="16495" y="1017"/>
                    <a:pt x="16344" y="856"/>
                    <a:pt x="16156" y="856"/>
                  </a:cubicBezTo>
                  <a:lnTo>
                    <a:pt x="13498" y="856"/>
                  </a:lnTo>
                  <a:cubicBezTo>
                    <a:pt x="12748" y="312"/>
                    <a:pt x="11830" y="0"/>
                    <a:pt x="108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03" name="Google Shape;1103;p60"/>
            <p:cNvSpPr/>
            <p:nvPr/>
          </p:nvSpPr>
          <p:spPr>
            <a:xfrm>
              <a:off x="1703479" y="1633599"/>
              <a:ext cx="142859" cy="143061"/>
            </a:xfrm>
            <a:custGeom>
              <a:avLst/>
              <a:gdLst/>
              <a:ahLst/>
              <a:cxnLst/>
              <a:rect l="l" t="t" r="r" b="b"/>
              <a:pathLst>
                <a:path w="6362" h="6371" extrusionOk="0">
                  <a:moveTo>
                    <a:pt x="3186" y="1"/>
                  </a:moveTo>
                  <a:cubicBezTo>
                    <a:pt x="2347" y="1"/>
                    <a:pt x="1562" y="322"/>
                    <a:pt x="964" y="902"/>
                  </a:cubicBezTo>
                  <a:cubicBezTo>
                    <a:pt x="839" y="1027"/>
                    <a:pt x="839" y="1223"/>
                    <a:pt x="955" y="1348"/>
                  </a:cubicBezTo>
                  <a:cubicBezTo>
                    <a:pt x="1019" y="1416"/>
                    <a:pt x="1103" y="1449"/>
                    <a:pt x="1187" y="1449"/>
                  </a:cubicBezTo>
                  <a:cubicBezTo>
                    <a:pt x="1268" y="1449"/>
                    <a:pt x="1349" y="1418"/>
                    <a:pt x="1410" y="1357"/>
                  </a:cubicBezTo>
                  <a:cubicBezTo>
                    <a:pt x="1883" y="893"/>
                    <a:pt x="2516" y="643"/>
                    <a:pt x="3186" y="643"/>
                  </a:cubicBezTo>
                  <a:cubicBezTo>
                    <a:pt x="4586" y="643"/>
                    <a:pt x="5728" y="1785"/>
                    <a:pt x="5728" y="3185"/>
                  </a:cubicBezTo>
                  <a:cubicBezTo>
                    <a:pt x="5728" y="4586"/>
                    <a:pt x="4586" y="5728"/>
                    <a:pt x="3186" y="5728"/>
                  </a:cubicBezTo>
                  <a:cubicBezTo>
                    <a:pt x="1776" y="5728"/>
                    <a:pt x="634" y="4586"/>
                    <a:pt x="634" y="3185"/>
                  </a:cubicBezTo>
                  <a:cubicBezTo>
                    <a:pt x="634" y="2945"/>
                    <a:pt x="670" y="2713"/>
                    <a:pt x="732" y="2481"/>
                  </a:cubicBezTo>
                  <a:cubicBezTo>
                    <a:pt x="786" y="2311"/>
                    <a:pt x="688" y="2142"/>
                    <a:pt x="518" y="2088"/>
                  </a:cubicBezTo>
                  <a:cubicBezTo>
                    <a:pt x="491" y="2081"/>
                    <a:pt x="463" y="2077"/>
                    <a:pt x="435" y="2077"/>
                  </a:cubicBezTo>
                  <a:cubicBezTo>
                    <a:pt x="294" y="2077"/>
                    <a:pt x="163" y="2169"/>
                    <a:pt x="126" y="2311"/>
                  </a:cubicBezTo>
                  <a:cubicBezTo>
                    <a:pt x="45" y="2597"/>
                    <a:pt x="1" y="2891"/>
                    <a:pt x="1" y="3185"/>
                  </a:cubicBezTo>
                  <a:cubicBezTo>
                    <a:pt x="1" y="4943"/>
                    <a:pt x="1428" y="6370"/>
                    <a:pt x="3186" y="6370"/>
                  </a:cubicBezTo>
                  <a:cubicBezTo>
                    <a:pt x="4934" y="6370"/>
                    <a:pt x="6361" y="4943"/>
                    <a:pt x="6361" y="3185"/>
                  </a:cubicBezTo>
                  <a:cubicBezTo>
                    <a:pt x="6361" y="1428"/>
                    <a:pt x="4934" y="1"/>
                    <a:pt x="31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04" name="Google Shape;1104;p60"/>
            <p:cNvSpPr/>
            <p:nvPr/>
          </p:nvSpPr>
          <p:spPr>
            <a:xfrm>
              <a:off x="1893987" y="1761009"/>
              <a:ext cx="20861" cy="14236"/>
            </a:xfrm>
            <a:custGeom>
              <a:avLst/>
              <a:gdLst/>
              <a:ahLst/>
              <a:cxnLst/>
              <a:rect l="l" t="t" r="r" b="b"/>
              <a:pathLst>
                <a:path w="929" h="634" extrusionOk="0">
                  <a:moveTo>
                    <a:pt x="349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581" y="634"/>
                  </a:lnTo>
                  <a:cubicBezTo>
                    <a:pt x="741" y="634"/>
                    <a:pt x="893" y="518"/>
                    <a:pt x="911" y="357"/>
                  </a:cubicBezTo>
                  <a:cubicBezTo>
                    <a:pt x="928" y="161"/>
                    <a:pt x="786" y="0"/>
                    <a:pt x="5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05" name="Google Shape;1105;p60"/>
            <p:cNvSpPr/>
            <p:nvPr/>
          </p:nvSpPr>
          <p:spPr>
            <a:xfrm>
              <a:off x="1928657" y="1761009"/>
              <a:ext cx="22657" cy="14236"/>
            </a:xfrm>
            <a:custGeom>
              <a:avLst/>
              <a:gdLst/>
              <a:ahLst/>
              <a:cxnLst/>
              <a:rect l="l" t="t" r="r" b="b"/>
              <a:pathLst>
                <a:path w="1009" h="634" extrusionOk="0">
                  <a:moveTo>
                    <a:pt x="348" y="0"/>
                  </a:moveTo>
                  <a:cubicBezTo>
                    <a:pt x="187" y="0"/>
                    <a:pt x="45" y="116"/>
                    <a:pt x="18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660" y="634"/>
                  </a:lnTo>
                  <a:cubicBezTo>
                    <a:pt x="821" y="634"/>
                    <a:pt x="972" y="518"/>
                    <a:pt x="990" y="357"/>
                  </a:cubicBezTo>
                  <a:cubicBezTo>
                    <a:pt x="1008" y="161"/>
                    <a:pt x="865" y="0"/>
                    <a:pt x="6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06" name="Google Shape;1106;p60"/>
            <p:cNvSpPr/>
            <p:nvPr/>
          </p:nvSpPr>
          <p:spPr>
            <a:xfrm>
              <a:off x="1965102" y="1761009"/>
              <a:ext cx="20861" cy="14236"/>
            </a:xfrm>
            <a:custGeom>
              <a:avLst/>
              <a:gdLst/>
              <a:ahLst/>
              <a:cxnLst/>
              <a:rect l="l" t="t" r="r" b="b"/>
              <a:pathLst>
                <a:path w="929" h="634" extrusionOk="0">
                  <a:moveTo>
                    <a:pt x="349" y="0"/>
                  </a:moveTo>
                  <a:cubicBezTo>
                    <a:pt x="188" y="0"/>
                    <a:pt x="45" y="116"/>
                    <a:pt x="18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581" y="634"/>
                  </a:lnTo>
                  <a:cubicBezTo>
                    <a:pt x="741" y="634"/>
                    <a:pt x="884" y="518"/>
                    <a:pt x="911" y="357"/>
                  </a:cubicBezTo>
                  <a:cubicBezTo>
                    <a:pt x="928" y="161"/>
                    <a:pt x="777" y="0"/>
                    <a:pt x="5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07" name="Google Shape;1107;p60"/>
            <p:cNvSpPr/>
            <p:nvPr/>
          </p:nvSpPr>
          <p:spPr>
            <a:xfrm>
              <a:off x="1893987" y="1730560"/>
              <a:ext cx="20861" cy="14236"/>
            </a:xfrm>
            <a:custGeom>
              <a:avLst/>
              <a:gdLst/>
              <a:ahLst/>
              <a:cxnLst/>
              <a:rect l="l" t="t" r="r" b="b"/>
              <a:pathLst>
                <a:path w="929" h="634" extrusionOk="0">
                  <a:moveTo>
                    <a:pt x="349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581" y="634"/>
                  </a:lnTo>
                  <a:cubicBezTo>
                    <a:pt x="741" y="634"/>
                    <a:pt x="893" y="518"/>
                    <a:pt x="911" y="357"/>
                  </a:cubicBezTo>
                  <a:cubicBezTo>
                    <a:pt x="928" y="170"/>
                    <a:pt x="786" y="0"/>
                    <a:pt x="5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08" name="Google Shape;1108;p60"/>
            <p:cNvSpPr/>
            <p:nvPr/>
          </p:nvSpPr>
          <p:spPr>
            <a:xfrm>
              <a:off x="1928657" y="1730560"/>
              <a:ext cx="22657" cy="14236"/>
            </a:xfrm>
            <a:custGeom>
              <a:avLst/>
              <a:gdLst/>
              <a:ahLst/>
              <a:cxnLst/>
              <a:rect l="l" t="t" r="r" b="b"/>
              <a:pathLst>
                <a:path w="1009" h="634" extrusionOk="0">
                  <a:moveTo>
                    <a:pt x="348" y="0"/>
                  </a:moveTo>
                  <a:cubicBezTo>
                    <a:pt x="187" y="0"/>
                    <a:pt x="45" y="116"/>
                    <a:pt x="18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660" y="634"/>
                  </a:lnTo>
                  <a:cubicBezTo>
                    <a:pt x="821" y="634"/>
                    <a:pt x="972" y="518"/>
                    <a:pt x="990" y="357"/>
                  </a:cubicBezTo>
                  <a:cubicBezTo>
                    <a:pt x="1008" y="161"/>
                    <a:pt x="865" y="0"/>
                    <a:pt x="6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09" name="Google Shape;1109;p60"/>
            <p:cNvSpPr/>
            <p:nvPr/>
          </p:nvSpPr>
          <p:spPr>
            <a:xfrm>
              <a:off x="1965102" y="1730560"/>
              <a:ext cx="20861" cy="14236"/>
            </a:xfrm>
            <a:custGeom>
              <a:avLst/>
              <a:gdLst/>
              <a:ahLst/>
              <a:cxnLst/>
              <a:rect l="l" t="t" r="r" b="b"/>
              <a:pathLst>
                <a:path w="929" h="634" extrusionOk="0">
                  <a:moveTo>
                    <a:pt x="349" y="0"/>
                  </a:moveTo>
                  <a:cubicBezTo>
                    <a:pt x="188" y="0"/>
                    <a:pt x="45" y="116"/>
                    <a:pt x="18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581" y="634"/>
                  </a:lnTo>
                  <a:cubicBezTo>
                    <a:pt x="741" y="634"/>
                    <a:pt x="884" y="518"/>
                    <a:pt x="911" y="357"/>
                  </a:cubicBezTo>
                  <a:cubicBezTo>
                    <a:pt x="928" y="161"/>
                    <a:pt x="777" y="0"/>
                    <a:pt x="5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10" name="Google Shape;1110;p60"/>
            <p:cNvSpPr/>
            <p:nvPr/>
          </p:nvSpPr>
          <p:spPr>
            <a:xfrm>
              <a:off x="1893987" y="1700111"/>
              <a:ext cx="20861" cy="14236"/>
            </a:xfrm>
            <a:custGeom>
              <a:avLst/>
              <a:gdLst/>
              <a:ahLst/>
              <a:cxnLst/>
              <a:rect l="l" t="t" r="r" b="b"/>
              <a:pathLst>
                <a:path w="929" h="634" extrusionOk="0">
                  <a:moveTo>
                    <a:pt x="340" y="0"/>
                  </a:moveTo>
                  <a:cubicBezTo>
                    <a:pt x="152" y="0"/>
                    <a:pt x="1" y="170"/>
                    <a:pt x="27" y="357"/>
                  </a:cubicBezTo>
                  <a:cubicBezTo>
                    <a:pt x="45" y="518"/>
                    <a:pt x="188" y="634"/>
                    <a:pt x="349" y="634"/>
                  </a:cubicBezTo>
                  <a:lnTo>
                    <a:pt x="581" y="634"/>
                  </a:lnTo>
                  <a:cubicBezTo>
                    <a:pt x="741" y="634"/>
                    <a:pt x="893" y="518"/>
                    <a:pt x="911" y="357"/>
                  </a:cubicBezTo>
                  <a:cubicBezTo>
                    <a:pt x="928" y="170"/>
                    <a:pt x="786" y="0"/>
                    <a:pt x="5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11" name="Google Shape;1111;p60"/>
            <p:cNvSpPr/>
            <p:nvPr/>
          </p:nvSpPr>
          <p:spPr>
            <a:xfrm>
              <a:off x="1928657" y="1700111"/>
              <a:ext cx="22657" cy="14236"/>
            </a:xfrm>
            <a:custGeom>
              <a:avLst/>
              <a:gdLst/>
              <a:ahLst/>
              <a:cxnLst/>
              <a:rect l="l" t="t" r="r" b="b"/>
              <a:pathLst>
                <a:path w="1009" h="634" extrusionOk="0">
                  <a:moveTo>
                    <a:pt x="348" y="0"/>
                  </a:moveTo>
                  <a:cubicBezTo>
                    <a:pt x="187" y="0"/>
                    <a:pt x="45" y="116"/>
                    <a:pt x="18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660" y="634"/>
                  </a:lnTo>
                  <a:cubicBezTo>
                    <a:pt x="821" y="634"/>
                    <a:pt x="972" y="518"/>
                    <a:pt x="990" y="357"/>
                  </a:cubicBezTo>
                  <a:cubicBezTo>
                    <a:pt x="1008" y="170"/>
                    <a:pt x="865" y="0"/>
                    <a:pt x="6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12" name="Google Shape;1112;p60"/>
            <p:cNvSpPr/>
            <p:nvPr/>
          </p:nvSpPr>
          <p:spPr>
            <a:xfrm>
              <a:off x="1965102" y="1700111"/>
              <a:ext cx="20861" cy="14236"/>
            </a:xfrm>
            <a:custGeom>
              <a:avLst/>
              <a:gdLst/>
              <a:ahLst/>
              <a:cxnLst/>
              <a:rect l="l" t="t" r="r" b="b"/>
              <a:pathLst>
                <a:path w="929" h="634" extrusionOk="0">
                  <a:moveTo>
                    <a:pt x="349" y="0"/>
                  </a:moveTo>
                  <a:cubicBezTo>
                    <a:pt x="188" y="0"/>
                    <a:pt x="45" y="116"/>
                    <a:pt x="18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581" y="634"/>
                  </a:lnTo>
                  <a:cubicBezTo>
                    <a:pt x="741" y="634"/>
                    <a:pt x="884" y="518"/>
                    <a:pt x="911" y="357"/>
                  </a:cubicBezTo>
                  <a:cubicBezTo>
                    <a:pt x="928" y="170"/>
                    <a:pt x="777" y="0"/>
                    <a:pt x="5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13" name="Google Shape;1113;p60"/>
            <p:cNvSpPr/>
            <p:nvPr/>
          </p:nvSpPr>
          <p:spPr>
            <a:xfrm>
              <a:off x="1564258" y="1653831"/>
              <a:ext cx="46908" cy="46908"/>
            </a:xfrm>
            <a:custGeom>
              <a:avLst/>
              <a:gdLst/>
              <a:ahLst/>
              <a:cxnLst/>
              <a:rect l="l" t="t" r="r" b="b"/>
              <a:pathLst>
                <a:path w="2089" h="2089" extrusionOk="0">
                  <a:moveTo>
                    <a:pt x="1044" y="634"/>
                  </a:moveTo>
                  <a:cubicBezTo>
                    <a:pt x="1276" y="634"/>
                    <a:pt x="1455" y="821"/>
                    <a:pt x="1455" y="1044"/>
                  </a:cubicBezTo>
                  <a:cubicBezTo>
                    <a:pt x="1455" y="1267"/>
                    <a:pt x="1276" y="1455"/>
                    <a:pt x="1044" y="1455"/>
                  </a:cubicBezTo>
                  <a:cubicBezTo>
                    <a:pt x="821" y="1455"/>
                    <a:pt x="643" y="1267"/>
                    <a:pt x="643" y="1044"/>
                  </a:cubicBezTo>
                  <a:cubicBezTo>
                    <a:pt x="643" y="821"/>
                    <a:pt x="821" y="634"/>
                    <a:pt x="1044" y="634"/>
                  </a:cubicBezTo>
                  <a:close/>
                  <a:moveTo>
                    <a:pt x="1044" y="1"/>
                  </a:moveTo>
                  <a:cubicBezTo>
                    <a:pt x="473" y="1"/>
                    <a:pt x="1" y="474"/>
                    <a:pt x="1" y="1044"/>
                  </a:cubicBezTo>
                  <a:cubicBezTo>
                    <a:pt x="1" y="1624"/>
                    <a:pt x="473" y="2088"/>
                    <a:pt x="1044" y="2088"/>
                  </a:cubicBezTo>
                  <a:cubicBezTo>
                    <a:pt x="1624" y="2088"/>
                    <a:pt x="2088" y="1624"/>
                    <a:pt x="2088" y="1044"/>
                  </a:cubicBezTo>
                  <a:cubicBezTo>
                    <a:pt x="2088" y="474"/>
                    <a:pt x="1624" y="1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14" name="Google Shape;1114;p60"/>
            <p:cNvSpPr/>
            <p:nvPr/>
          </p:nvSpPr>
          <p:spPr>
            <a:xfrm>
              <a:off x="1767992" y="1537784"/>
              <a:ext cx="14236" cy="41025"/>
            </a:xfrm>
            <a:custGeom>
              <a:avLst/>
              <a:gdLst/>
              <a:ahLst/>
              <a:cxnLst/>
              <a:rect l="l" t="t" r="r" b="b"/>
              <a:pathLst>
                <a:path w="634" h="1827" extrusionOk="0">
                  <a:moveTo>
                    <a:pt x="312" y="0"/>
                  </a:moveTo>
                  <a:cubicBezTo>
                    <a:pt x="137" y="0"/>
                    <a:pt x="0" y="143"/>
                    <a:pt x="0" y="316"/>
                  </a:cubicBezTo>
                  <a:lnTo>
                    <a:pt x="0" y="1511"/>
                  </a:lnTo>
                  <a:cubicBezTo>
                    <a:pt x="0" y="1684"/>
                    <a:pt x="137" y="1826"/>
                    <a:pt x="312" y="1826"/>
                  </a:cubicBezTo>
                  <a:cubicBezTo>
                    <a:pt x="327" y="1826"/>
                    <a:pt x="342" y="1825"/>
                    <a:pt x="357" y="1823"/>
                  </a:cubicBezTo>
                  <a:cubicBezTo>
                    <a:pt x="518" y="1805"/>
                    <a:pt x="634" y="1663"/>
                    <a:pt x="634" y="1502"/>
                  </a:cubicBezTo>
                  <a:lnTo>
                    <a:pt x="634" y="325"/>
                  </a:lnTo>
                  <a:cubicBezTo>
                    <a:pt x="634" y="164"/>
                    <a:pt x="518" y="21"/>
                    <a:pt x="357" y="3"/>
                  </a:cubicBezTo>
                  <a:cubicBezTo>
                    <a:pt x="342" y="1"/>
                    <a:pt x="327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15" name="Google Shape;1115;p60"/>
            <p:cNvSpPr/>
            <p:nvPr/>
          </p:nvSpPr>
          <p:spPr>
            <a:xfrm>
              <a:off x="1727730" y="1556713"/>
              <a:ext cx="26452" cy="32043"/>
            </a:xfrm>
            <a:custGeom>
              <a:avLst/>
              <a:gdLst/>
              <a:ahLst/>
              <a:cxnLst/>
              <a:rect l="l" t="t" r="r" b="b"/>
              <a:pathLst>
                <a:path w="1178" h="1427" extrusionOk="0">
                  <a:moveTo>
                    <a:pt x="364" y="0"/>
                  </a:moveTo>
                  <a:cubicBezTo>
                    <a:pt x="310" y="0"/>
                    <a:pt x="255" y="14"/>
                    <a:pt x="205" y="44"/>
                  </a:cubicBezTo>
                  <a:cubicBezTo>
                    <a:pt x="54" y="133"/>
                    <a:pt x="0" y="329"/>
                    <a:pt x="89" y="481"/>
                  </a:cubicBezTo>
                  <a:lnTo>
                    <a:pt x="544" y="1266"/>
                  </a:lnTo>
                  <a:cubicBezTo>
                    <a:pt x="607" y="1364"/>
                    <a:pt x="714" y="1426"/>
                    <a:pt x="821" y="1426"/>
                  </a:cubicBezTo>
                  <a:cubicBezTo>
                    <a:pt x="874" y="1426"/>
                    <a:pt x="928" y="1409"/>
                    <a:pt x="982" y="1382"/>
                  </a:cubicBezTo>
                  <a:cubicBezTo>
                    <a:pt x="1133" y="1293"/>
                    <a:pt x="1178" y="1096"/>
                    <a:pt x="1097" y="945"/>
                  </a:cubicBezTo>
                  <a:lnTo>
                    <a:pt x="643" y="160"/>
                  </a:lnTo>
                  <a:cubicBezTo>
                    <a:pt x="583" y="58"/>
                    <a:pt x="475" y="0"/>
                    <a:pt x="36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16" name="Google Shape;1116;p60"/>
            <p:cNvSpPr/>
            <p:nvPr/>
          </p:nvSpPr>
          <p:spPr>
            <a:xfrm>
              <a:off x="1795634" y="1556713"/>
              <a:ext cx="26474" cy="32043"/>
            </a:xfrm>
            <a:custGeom>
              <a:avLst/>
              <a:gdLst/>
              <a:ahLst/>
              <a:cxnLst/>
              <a:rect l="l" t="t" r="r" b="b"/>
              <a:pathLst>
                <a:path w="1179" h="1427" extrusionOk="0">
                  <a:moveTo>
                    <a:pt x="814" y="0"/>
                  </a:moveTo>
                  <a:cubicBezTo>
                    <a:pt x="703" y="0"/>
                    <a:pt x="596" y="58"/>
                    <a:pt x="536" y="160"/>
                  </a:cubicBezTo>
                  <a:lnTo>
                    <a:pt x="90" y="945"/>
                  </a:lnTo>
                  <a:cubicBezTo>
                    <a:pt x="0" y="1096"/>
                    <a:pt x="54" y="1293"/>
                    <a:pt x="206" y="1382"/>
                  </a:cubicBezTo>
                  <a:cubicBezTo>
                    <a:pt x="250" y="1409"/>
                    <a:pt x="304" y="1426"/>
                    <a:pt x="357" y="1426"/>
                  </a:cubicBezTo>
                  <a:cubicBezTo>
                    <a:pt x="473" y="1426"/>
                    <a:pt x="580" y="1364"/>
                    <a:pt x="634" y="1266"/>
                  </a:cubicBezTo>
                  <a:lnTo>
                    <a:pt x="1089" y="481"/>
                  </a:lnTo>
                  <a:cubicBezTo>
                    <a:pt x="1178" y="329"/>
                    <a:pt x="1124" y="133"/>
                    <a:pt x="973" y="44"/>
                  </a:cubicBezTo>
                  <a:cubicBezTo>
                    <a:pt x="923" y="14"/>
                    <a:pt x="868" y="0"/>
                    <a:pt x="8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117" name="Google Shape;1117;p60"/>
          <p:cNvGrpSpPr/>
          <p:nvPr/>
        </p:nvGrpSpPr>
        <p:grpSpPr>
          <a:xfrm>
            <a:off x="2153410" y="1446100"/>
            <a:ext cx="486398" cy="486375"/>
            <a:chOff x="2153410" y="1446100"/>
            <a:chExt cx="486398" cy="486375"/>
          </a:xfrm>
        </p:grpSpPr>
        <p:sp>
          <p:nvSpPr>
            <p:cNvPr id="1118" name="Google Shape;1118;p60"/>
            <p:cNvSpPr/>
            <p:nvPr/>
          </p:nvSpPr>
          <p:spPr>
            <a:xfrm>
              <a:off x="2388783" y="1731952"/>
              <a:ext cx="53712" cy="14259"/>
            </a:xfrm>
            <a:custGeom>
              <a:avLst/>
              <a:gdLst/>
              <a:ahLst/>
              <a:cxnLst/>
              <a:rect l="l" t="t" r="r" b="b"/>
              <a:pathLst>
                <a:path w="2392" h="635" extrusionOk="0">
                  <a:moveTo>
                    <a:pt x="340" y="1"/>
                  </a:moveTo>
                  <a:cubicBezTo>
                    <a:pt x="152" y="1"/>
                    <a:pt x="1" y="170"/>
                    <a:pt x="27" y="358"/>
                  </a:cubicBezTo>
                  <a:cubicBezTo>
                    <a:pt x="45" y="518"/>
                    <a:pt x="188" y="634"/>
                    <a:pt x="349" y="634"/>
                  </a:cubicBezTo>
                  <a:lnTo>
                    <a:pt x="2035" y="634"/>
                  </a:lnTo>
                  <a:cubicBezTo>
                    <a:pt x="2204" y="634"/>
                    <a:pt x="2347" y="518"/>
                    <a:pt x="2365" y="358"/>
                  </a:cubicBezTo>
                  <a:cubicBezTo>
                    <a:pt x="2391" y="170"/>
                    <a:pt x="2240" y="1"/>
                    <a:pt x="20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19" name="Google Shape;1119;p60"/>
            <p:cNvSpPr/>
            <p:nvPr/>
          </p:nvSpPr>
          <p:spPr>
            <a:xfrm>
              <a:off x="2457899" y="1731952"/>
              <a:ext cx="106392" cy="14259"/>
            </a:xfrm>
            <a:custGeom>
              <a:avLst/>
              <a:gdLst/>
              <a:ahLst/>
              <a:cxnLst/>
              <a:rect l="l" t="t" r="r" b="b"/>
              <a:pathLst>
                <a:path w="4738" h="635" extrusionOk="0">
                  <a:moveTo>
                    <a:pt x="339" y="1"/>
                  </a:moveTo>
                  <a:cubicBezTo>
                    <a:pt x="152" y="1"/>
                    <a:pt x="0" y="170"/>
                    <a:pt x="27" y="358"/>
                  </a:cubicBezTo>
                  <a:cubicBezTo>
                    <a:pt x="45" y="518"/>
                    <a:pt x="188" y="634"/>
                    <a:pt x="348" y="634"/>
                  </a:cubicBezTo>
                  <a:lnTo>
                    <a:pt x="4390" y="634"/>
                  </a:lnTo>
                  <a:cubicBezTo>
                    <a:pt x="4550" y="634"/>
                    <a:pt x="4693" y="518"/>
                    <a:pt x="4711" y="358"/>
                  </a:cubicBezTo>
                  <a:cubicBezTo>
                    <a:pt x="4737" y="170"/>
                    <a:pt x="4586" y="1"/>
                    <a:pt x="43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20" name="Google Shape;1120;p60"/>
            <p:cNvSpPr/>
            <p:nvPr/>
          </p:nvSpPr>
          <p:spPr>
            <a:xfrm>
              <a:off x="2510781" y="1762401"/>
              <a:ext cx="53510" cy="14259"/>
            </a:xfrm>
            <a:custGeom>
              <a:avLst/>
              <a:gdLst/>
              <a:ahLst/>
              <a:cxnLst/>
              <a:rect l="l" t="t" r="r" b="b"/>
              <a:pathLst>
                <a:path w="2383" h="635" extrusionOk="0">
                  <a:moveTo>
                    <a:pt x="348" y="1"/>
                  </a:moveTo>
                  <a:cubicBezTo>
                    <a:pt x="188" y="1"/>
                    <a:pt x="36" y="117"/>
                    <a:pt x="18" y="277"/>
                  </a:cubicBezTo>
                  <a:cubicBezTo>
                    <a:pt x="1" y="474"/>
                    <a:pt x="143" y="634"/>
                    <a:pt x="331" y="634"/>
                  </a:cubicBezTo>
                  <a:lnTo>
                    <a:pt x="2035" y="634"/>
                  </a:lnTo>
                  <a:cubicBezTo>
                    <a:pt x="2195" y="634"/>
                    <a:pt x="2338" y="518"/>
                    <a:pt x="2356" y="358"/>
                  </a:cubicBezTo>
                  <a:cubicBezTo>
                    <a:pt x="2382" y="161"/>
                    <a:pt x="2231" y="1"/>
                    <a:pt x="20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21" name="Google Shape;1121;p60"/>
            <p:cNvSpPr/>
            <p:nvPr/>
          </p:nvSpPr>
          <p:spPr>
            <a:xfrm>
              <a:off x="2388783" y="1762401"/>
              <a:ext cx="106392" cy="14259"/>
            </a:xfrm>
            <a:custGeom>
              <a:avLst/>
              <a:gdLst/>
              <a:ahLst/>
              <a:cxnLst/>
              <a:rect l="l" t="t" r="r" b="b"/>
              <a:pathLst>
                <a:path w="4738" h="635" extrusionOk="0">
                  <a:moveTo>
                    <a:pt x="349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1" y="474"/>
                    <a:pt x="152" y="634"/>
                    <a:pt x="340" y="634"/>
                  </a:cubicBezTo>
                  <a:lnTo>
                    <a:pt x="4390" y="634"/>
                  </a:lnTo>
                  <a:cubicBezTo>
                    <a:pt x="4550" y="634"/>
                    <a:pt x="4693" y="518"/>
                    <a:pt x="4711" y="358"/>
                  </a:cubicBezTo>
                  <a:cubicBezTo>
                    <a:pt x="4738" y="161"/>
                    <a:pt x="4586" y="1"/>
                    <a:pt x="43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22" name="Google Shape;1122;p60"/>
            <p:cNvSpPr/>
            <p:nvPr/>
          </p:nvSpPr>
          <p:spPr>
            <a:xfrm>
              <a:off x="2198073" y="1509603"/>
              <a:ext cx="396061" cy="298494"/>
            </a:xfrm>
            <a:custGeom>
              <a:avLst/>
              <a:gdLst/>
              <a:ahLst/>
              <a:cxnLst/>
              <a:rect l="l" t="t" r="r" b="b"/>
              <a:pathLst>
                <a:path w="17638" h="13293" extrusionOk="0">
                  <a:moveTo>
                    <a:pt x="313" y="1"/>
                  </a:moveTo>
                  <a:cubicBezTo>
                    <a:pt x="144" y="1"/>
                    <a:pt x="1" y="143"/>
                    <a:pt x="1" y="322"/>
                  </a:cubicBezTo>
                  <a:lnTo>
                    <a:pt x="1" y="8493"/>
                  </a:lnTo>
                  <a:cubicBezTo>
                    <a:pt x="1" y="8654"/>
                    <a:pt x="117" y="8806"/>
                    <a:pt x="277" y="8823"/>
                  </a:cubicBezTo>
                  <a:cubicBezTo>
                    <a:pt x="293" y="8826"/>
                    <a:pt x="308" y="8827"/>
                    <a:pt x="322" y="8827"/>
                  </a:cubicBezTo>
                  <a:cubicBezTo>
                    <a:pt x="498" y="8827"/>
                    <a:pt x="634" y="8684"/>
                    <a:pt x="634" y="8511"/>
                  </a:cubicBezTo>
                  <a:lnTo>
                    <a:pt x="634" y="643"/>
                  </a:lnTo>
                  <a:lnTo>
                    <a:pt x="17004" y="643"/>
                  </a:lnTo>
                  <a:lnTo>
                    <a:pt x="17004" y="12651"/>
                  </a:lnTo>
                  <a:lnTo>
                    <a:pt x="634" y="12651"/>
                  </a:lnTo>
                  <a:lnTo>
                    <a:pt x="634" y="9992"/>
                  </a:lnTo>
                  <a:cubicBezTo>
                    <a:pt x="634" y="9814"/>
                    <a:pt x="491" y="9671"/>
                    <a:pt x="313" y="9671"/>
                  </a:cubicBezTo>
                  <a:cubicBezTo>
                    <a:pt x="144" y="9671"/>
                    <a:pt x="1" y="9814"/>
                    <a:pt x="1" y="9992"/>
                  </a:cubicBezTo>
                  <a:lnTo>
                    <a:pt x="1" y="12972"/>
                  </a:lnTo>
                  <a:cubicBezTo>
                    <a:pt x="1" y="13150"/>
                    <a:pt x="144" y="13293"/>
                    <a:pt x="313" y="13293"/>
                  </a:cubicBezTo>
                  <a:lnTo>
                    <a:pt x="17325" y="13293"/>
                  </a:lnTo>
                  <a:cubicBezTo>
                    <a:pt x="17495" y="13293"/>
                    <a:pt x="17638" y="13150"/>
                    <a:pt x="17638" y="12972"/>
                  </a:cubicBezTo>
                  <a:lnTo>
                    <a:pt x="17638" y="322"/>
                  </a:lnTo>
                  <a:cubicBezTo>
                    <a:pt x="17638" y="143"/>
                    <a:pt x="17495" y="1"/>
                    <a:pt x="17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23" name="Google Shape;1123;p60"/>
            <p:cNvSpPr/>
            <p:nvPr/>
          </p:nvSpPr>
          <p:spPr>
            <a:xfrm>
              <a:off x="2153410" y="1446100"/>
              <a:ext cx="486398" cy="486375"/>
            </a:xfrm>
            <a:custGeom>
              <a:avLst/>
              <a:gdLst/>
              <a:ahLst/>
              <a:cxnLst/>
              <a:rect l="l" t="t" r="r" b="b"/>
              <a:pathLst>
                <a:path w="21661" h="21660" extrusionOk="0">
                  <a:moveTo>
                    <a:pt x="10822" y="20296"/>
                  </a:moveTo>
                  <a:cubicBezTo>
                    <a:pt x="11027" y="20296"/>
                    <a:pt x="11187" y="20456"/>
                    <a:pt x="11187" y="20662"/>
                  </a:cubicBezTo>
                  <a:cubicBezTo>
                    <a:pt x="11187" y="20858"/>
                    <a:pt x="11027" y="21027"/>
                    <a:pt x="10822" y="21027"/>
                  </a:cubicBezTo>
                  <a:cubicBezTo>
                    <a:pt x="10616" y="21027"/>
                    <a:pt x="10456" y="20858"/>
                    <a:pt x="10456" y="20662"/>
                  </a:cubicBezTo>
                  <a:cubicBezTo>
                    <a:pt x="10456" y="20456"/>
                    <a:pt x="10616" y="20296"/>
                    <a:pt x="10822" y="20296"/>
                  </a:cubicBezTo>
                  <a:close/>
                  <a:moveTo>
                    <a:pt x="313" y="1"/>
                  </a:moveTo>
                  <a:cubicBezTo>
                    <a:pt x="143" y="1"/>
                    <a:pt x="0" y="143"/>
                    <a:pt x="0" y="313"/>
                  </a:cubicBezTo>
                  <a:lnTo>
                    <a:pt x="0" y="1758"/>
                  </a:lnTo>
                  <a:cubicBezTo>
                    <a:pt x="0" y="1928"/>
                    <a:pt x="143" y="2070"/>
                    <a:pt x="313" y="2070"/>
                  </a:cubicBezTo>
                  <a:lnTo>
                    <a:pt x="634" y="2070"/>
                  </a:lnTo>
                  <a:lnTo>
                    <a:pt x="634" y="17156"/>
                  </a:lnTo>
                  <a:cubicBezTo>
                    <a:pt x="634" y="17325"/>
                    <a:pt x="777" y="17468"/>
                    <a:pt x="955" y="17468"/>
                  </a:cubicBezTo>
                  <a:lnTo>
                    <a:pt x="10492" y="17468"/>
                  </a:lnTo>
                  <a:lnTo>
                    <a:pt x="10492" y="19707"/>
                  </a:lnTo>
                  <a:cubicBezTo>
                    <a:pt x="10063" y="19850"/>
                    <a:pt x="9769" y="20269"/>
                    <a:pt x="9814" y="20760"/>
                  </a:cubicBezTo>
                  <a:cubicBezTo>
                    <a:pt x="9858" y="21224"/>
                    <a:pt x="10233" y="21598"/>
                    <a:pt x="10697" y="21652"/>
                  </a:cubicBezTo>
                  <a:cubicBezTo>
                    <a:pt x="10737" y="21657"/>
                    <a:pt x="10777" y="21659"/>
                    <a:pt x="10816" y="21659"/>
                  </a:cubicBezTo>
                  <a:cubicBezTo>
                    <a:pt x="11362" y="21659"/>
                    <a:pt x="11812" y="21211"/>
                    <a:pt x="11812" y="20662"/>
                  </a:cubicBezTo>
                  <a:cubicBezTo>
                    <a:pt x="11812" y="20216"/>
                    <a:pt x="11526" y="19841"/>
                    <a:pt x="11125" y="19707"/>
                  </a:cubicBezTo>
                  <a:lnTo>
                    <a:pt x="11125" y="17468"/>
                  </a:lnTo>
                  <a:lnTo>
                    <a:pt x="20706" y="17468"/>
                  </a:lnTo>
                  <a:cubicBezTo>
                    <a:pt x="20885" y="17468"/>
                    <a:pt x="21027" y="17325"/>
                    <a:pt x="21027" y="17156"/>
                  </a:cubicBezTo>
                  <a:lnTo>
                    <a:pt x="21027" y="5157"/>
                  </a:lnTo>
                  <a:cubicBezTo>
                    <a:pt x="21027" y="4996"/>
                    <a:pt x="20911" y="4845"/>
                    <a:pt x="20751" y="4827"/>
                  </a:cubicBezTo>
                  <a:cubicBezTo>
                    <a:pt x="20740" y="4826"/>
                    <a:pt x="20729" y="4825"/>
                    <a:pt x="20718" y="4825"/>
                  </a:cubicBezTo>
                  <a:cubicBezTo>
                    <a:pt x="20537" y="4825"/>
                    <a:pt x="20394" y="4962"/>
                    <a:pt x="20394" y="5139"/>
                  </a:cubicBezTo>
                  <a:lnTo>
                    <a:pt x="20394" y="16835"/>
                  </a:lnTo>
                  <a:lnTo>
                    <a:pt x="1267" y="16835"/>
                  </a:lnTo>
                  <a:lnTo>
                    <a:pt x="1267" y="2070"/>
                  </a:lnTo>
                  <a:lnTo>
                    <a:pt x="20394" y="2070"/>
                  </a:lnTo>
                  <a:lnTo>
                    <a:pt x="20394" y="3631"/>
                  </a:lnTo>
                  <a:cubicBezTo>
                    <a:pt x="20394" y="3801"/>
                    <a:pt x="20510" y="3944"/>
                    <a:pt x="20670" y="3962"/>
                  </a:cubicBezTo>
                  <a:cubicBezTo>
                    <a:pt x="20685" y="3964"/>
                    <a:pt x="20699" y="3965"/>
                    <a:pt x="20714" y="3965"/>
                  </a:cubicBezTo>
                  <a:cubicBezTo>
                    <a:pt x="20883" y="3965"/>
                    <a:pt x="21027" y="3822"/>
                    <a:pt x="21027" y="3649"/>
                  </a:cubicBezTo>
                  <a:lnTo>
                    <a:pt x="21027" y="2070"/>
                  </a:lnTo>
                  <a:lnTo>
                    <a:pt x="21340" y="2070"/>
                  </a:lnTo>
                  <a:cubicBezTo>
                    <a:pt x="21518" y="2070"/>
                    <a:pt x="21661" y="1928"/>
                    <a:pt x="21661" y="1758"/>
                  </a:cubicBezTo>
                  <a:lnTo>
                    <a:pt x="21661" y="313"/>
                  </a:lnTo>
                  <a:cubicBezTo>
                    <a:pt x="21661" y="143"/>
                    <a:pt x="21518" y="1"/>
                    <a:pt x="21348" y="1"/>
                  </a:cubicBezTo>
                  <a:lnTo>
                    <a:pt x="4666" y="1"/>
                  </a:lnTo>
                  <a:cubicBezTo>
                    <a:pt x="4506" y="1"/>
                    <a:pt x="4354" y="117"/>
                    <a:pt x="4336" y="277"/>
                  </a:cubicBezTo>
                  <a:cubicBezTo>
                    <a:pt x="4318" y="465"/>
                    <a:pt x="4461" y="634"/>
                    <a:pt x="4657" y="634"/>
                  </a:cubicBezTo>
                  <a:lnTo>
                    <a:pt x="21027" y="634"/>
                  </a:lnTo>
                  <a:lnTo>
                    <a:pt x="21027" y="1437"/>
                  </a:lnTo>
                  <a:lnTo>
                    <a:pt x="634" y="1437"/>
                  </a:lnTo>
                  <a:lnTo>
                    <a:pt x="634" y="634"/>
                  </a:lnTo>
                  <a:lnTo>
                    <a:pt x="3167" y="634"/>
                  </a:lnTo>
                  <a:cubicBezTo>
                    <a:pt x="3328" y="634"/>
                    <a:pt x="3471" y="518"/>
                    <a:pt x="3497" y="357"/>
                  </a:cubicBezTo>
                  <a:cubicBezTo>
                    <a:pt x="3515" y="161"/>
                    <a:pt x="3364" y="1"/>
                    <a:pt x="31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24" name="Google Shape;1124;p60"/>
            <p:cNvSpPr/>
            <p:nvPr/>
          </p:nvSpPr>
          <p:spPr>
            <a:xfrm>
              <a:off x="2228926" y="1547866"/>
              <a:ext cx="148675" cy="148450"/>
            </a:xfrm>
            <a:custGeom>
              <a:avLst/>
              <a:gdLst/>
              <a:ahLst/>
              <a:cxnLst/>
              <a:rect l="l" t="t" r="r" b="b"/>
              <a:pathLst>
                <a:path w="6621" h="6611" extrusionOk="0">
                  <a:moveTo>
                    <a:pt x="3614" y="661"/>
                  </a:moveTo>
                  <a:cubicBezTo>
                    <a:pt x="4836" y="803"/>
                    <a:pt x="5808" y="1776"/>
                    <a:pt x="5951" y="2998"/>
                  </a:cubicBezTo>
                  <a:lnTo>
                    <a:pt x="3614" y="2998"/>
                  </a:lnTo>
                  <a:lnTo>
                    <a:pt x="3614" y="661"/>
                  </a:lnTo>
                  <a:close/>
                  <a:moveTo>
                    <a:pt x="5969" y="3631"/>
                  </a:moveTo>
                  <a:cubicBezTo>
                    <a:pt x="5915" y="4122"/>
                    <a:pt x="5719" y="4577"/>
                    <a:pt x="5416" y="4969"/>
                  </a:cubicBezTo>
                  <a:lnTo>
                    <a:pt x="4078" y="3631"/>
                  </a:lnTo>
                  <a:close/>
                  <a:moveTo>
                    <a:pt x="2980" y="652"/>
                  </a:moveTo>
                  <a:lnTo>
                    <a:pt x="2980" y="3301"/>
                  </a:lnTo>
                  <a:cubicBezTo>
                    <a:pt x="2980" y="3390"/>
                    <a:pt x="3016" y="3471"/>
                    <a:pt x="3078" y="3533"/>
                  </a:cubicBezTo>
                  <a:lnTo>
                    <a:pt x="4952" y="5407"/>
                  </a:lnTo>
                  <a:cubicBezTo>
                    <a:pt x="4488" y="5781"/>
                    <a:pt x="3908" y="5978"/>
                    <a:pt x="3301" y="5978"/>
                  </a:cubicBezTo>
                  <a:cubicBezTo>
                    <a:pt x="1829" y="5978"/>
                    <a:pt x="625" y="4782"/>
                    <a:pt x="625" y="3301"/>
                  </a:cubicBezTo>
                  <a:cubicBezTo>
                    <a:pt x="625" y="1936"/>
                    <a:pt x="1660" y="803"/>
                    <a:pt x="2980" y="652"/>
                  </a:cubicBezTo>
                  <a:close/>
                  <a:moveTo>
                    <a:pt x="3310" y="0"/>
                  </a:moveTo>
                  <a:cubicBezTo>
                    <a:pt x="1490" y="0"/>
                    <a:pt x="1" y="1481"/>
                    <a:pt x="1" y="3301"/>
                  </a:cubicBezTo>
                  <a:cubicBezTo>
                    <a:pt x="1" y="5130"/>
                    <a:pt x="1490" y="6611"/>
                    <a:pt x="3310" y="6611"/>
                  </a:cubicBezTo>
                  <a:cubicBezTo>
                    <a:pt x="4194" y="6611"/>
                    <a:pt x="5023" y="6272"/>
                    <a:pt x="5648" y="5647"/>
                  </a:cubicBezTo>
                  <a:lnTo>
                    <a:pt x="5657" y="5647"/>
                  </a:lnTo>
                  <a:cubicBezTo>
                    <a:pt x="6281" y="5023"/>
                    <a:pt x="6620" y="4193"/>
                    <a:pt x="6620" y="3301"/>
                  </a:cubicBezTo>
                  <a:cubicBezTo>
                    <a:pt x="6620" y="1481"/>
                    <a:pt x="5139" y="0"/>
                    <a:pt x="3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25" name="Google Shape;1125;p60"/>
            <p:cNvSpPr/>
            <p:nvPr/>
          </p:nvSpPr>
          <p:spPr>
            <a:xfrm>
              <a:off x="2394599" y="1605553"/>
              <a:ext cx="44685" cy="91369"/>
            </a:xfrm>
            <a:custGeom>
              <a:avLst/>
              <a:gdLst/>
              <a:ahLst/>
              <a:cxnLst/>
              <a:rect l="l" t="t" r="r" b="b"/>
              <a:pathLst>
                <a:path w="1990" h="4069" extrusionOk="0">
                  <a:moveTo>
                    <a:pt x="1356" y="643"/>
                  </a:moveTo>
                  <a:lnTo>
                    <a:pt x="1356" y="3435"/>
                  </a:lnTo>
                  <a:lnTo>
                    <a:pt x="643" y="3435"/>
                  </a:lnTo>
                  <a:lnTo>
                    <a:pt x="643" y="643"/>
                  </a:lnTo>
                  <a:close/>
                  <a:moveTo>
                    <a:pt x="322" y="1"/>
                  </a:moveTo>
                  <a:cubicBezTo>
                    <a:pt x="143" y="1"/>
                    <a:pt x="0" y="143"/>
                    <a:pt x="0" y="322"/>
                  </a:cubicBezTo>
                  <a:lnTo>
                    <a:pt x="0" y="3748"/>
                  </a:lnTo>
                  <a:cubicBezTo>
                    <a:pt x="0" y="3926"/>
                    <a:pt x="143" y="4069"/>
                    <a:pt x="322" y="4069"/>
                  </a:cubicBezTo>
                  <a:lnTo>
                    <a:pt x="1678" y="4069"/>
                  </a:lnTo>
                  <a:cubicBezTo>
                    <a:pt x="1847" y="4069"/>
                    <a:pt x="1990" y="3926"/>
                    <a:pt x="1990" y="3748"/>
                  </a:cubicBezTo>
                  <a:lnTo>
                    <a:pt x="1990" y="322"/>
                  </a:lnTo>
                  <a:cubicBezTo>
                    <a:pt x="1990" y="143"/>
                    <a:pt x="1847" y="1"/>
                    <a:pt x="1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26" name="Google Shape;1126;p60"/>
            <p:cNvSpPr/>
            <p:nvPr/>
          </p:nvSpPr>
          <p:spPr>
            <a:xfrm>
              <a:off x="2455497" y="1576115"/>
              <a:ext cx="44685" cy="119820"/>
            </a:xfrm>
            <a:custGeom>
              <a:avLst/>
              <a:gdLst/>
              <a:ahLst/>
              <a:cxnLst/>
              <a:rect l="l" t="t" r="r" b="b"/>
              <a:pathLst>
                <a:path w="1990" h="5336" extrusionOk="0">
                  <a:moveTo>
                    <a:pt x="1356" y="643"/>
                  </a:moveTo>
                  <a:lnTo>
                    <a:pt x="1356" y="4702"/>
                  </a:lnTo>
                  <a:lnTo>
                    <a:pt x="634" y="4702"/>
                  </a:lnTo>
                  <a:lnTo>
                    <a:pt x="634" y="643"/>
                  </a:lnTo>
                  <a:close/>
                  <a:moveTo>
                    <a:pt x="322" y="0"/>
                  </a:moveTo>
                  <a:cubicBezTo>
                    <a:pt x="143" y="0"/>
                    <a:pt x="0" y="143"/>
                    <a:pt x="0" y="322"/>
                  </a:cubicBezTo>
                  <a:lnTo>
                    <a:pt x="0" y="5014"/>
                  </a:lnTo>
                  <a:cubicBezTo>
                    <a:pt x="0" y="5192"/>
                    <a:pt x="143" y="5335"/>
                    <a:pt x="322" y="5335"/>
                  </a:cubicBezTo>
                  <a:lnTo>
                    <a:pt x="1669" y="5335"/>
                  </a:lnTo>
                  <a:cubicBezTo>
                    <a:pt x="1847" y="5335"/>
                    <a:pt x="1990" y="5192"/>
                    <a:pt x="1990" y="5014"/>
                  </a:cubicBezTo>
                  <a:lnTo>
                    <a:pt x="1990" y="322"/>
                  </a:lnTo>
                  <a:cubicBezTo>
                    <a:pt x="1990" y="143"/>
                    <a:pt x="1847" y="0"/>
                    <a:pt x="16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27" name="Google Shape;1127;p60"/>
            <p:cNvSpPr/>
            <p:nvPr/>
          </p:nvSpPr>
          <p:spPr>
            <a:xfrm>
              <a:off x="2517203" y="1540052"/>
              <a:ext cx="44685" cy="156871"/>
            </a:xfrm>
            <a:custGeom>
              <a:avLst/>
              <a:gdLst/>
              <a:ahLst/>
              <a:cxnLst/>
              <a:rect l="l" t="t" r="r" b="b"/>
              <a:pathLst>
                <a:path w="1990" h="6986" extrusionOk="0">
                  <a:moveTo>
                    <a:pt x="1356" y="634"/>
                  </a:moveTo>
                  <a:lnTo>
                    <a:pt x="1356" y="6352"/>
                  </a:lnTo>
                  <a:lnTo>
                    <a:pt x="633" y="6352"/>
                  </a:lnTo>
                  <a:lnTo>
                    <a:pt x="633" y="634"/>
                  </a:lnTo>
                  <a:close/>
                  <a:moveTo>
                    <a:pt x="321" y="1"/>
                  </a:moveTo>
                  <a:cubicBezTo>
                    <a:pt x="143" y="1"/>
                    <a:pt x="0" y="143"/>
                    <a:pt x="0" y="322"/>
                  </a:cubicBezTo>
                  <a:lnTo>
                    <a:pt x="0" y="6665"/>
                  </a:lnTo>
                  <a:cubicBezTo>
                    <a:pt x="0" y="6843"/>
                    <a:pt x="143" y="6986"/>
                    <a:pt x="321" y="6986"/>
                  </a:cubicBezTo>
                  <a:lnTo>
                    <a:pt x="1677" y="6986"/>
                  </a:lnTo>
                  <a:cubicBezTo>
                    <a:pt x="1847" y="6986"/>
                    <a:pt x="1989" y="6843"/>
                    <a:pt x="1989" y="6665"/>
                  </a:cubicBezTo>
                  <a:lnTo>
                    <a:pt x="1989" y="322"/>
                  </a:lnTo>
                  <a:cubicBezTo>
                    <a:pt x="1989" y="143"/>
                    <a:pt x="1847" y="1"/>
                    <a:pt x="1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28" name="Google Shape;1128;p60"/>
            <p:cNvSpPr/>
            <p:nvPr/>
          </p:nvSpPr>
          <p:spPr>
            <a:xfrm>
              <a:off x="2268783" y="1731952"/>
              <a:ext cx="66130" cy="14259"/>
            </a:xfrm>
            <a:custGeom>
              <a:avLst/>
              <a:gdLst/>
              <a:ahLst/>
              <a:cxnLst/>
              <a:rect l="l" t="t" r="r" b="b"/>
              <a:pathLst>
                <a:path w="2945" h="635" extrusionOk="0">
                  <a:moveTo>
                    <a:pt x="358" y="1"/>
                  </a:moveTo>
                  <a:cubicBezTo>
                    <a:pt x="188" y="1"/>
                    <a:pt x="46" y="117"/>
                    <a:pt x="28" y="277"/>
                  </a:cubicBezTo>
                  <a:cubicBezTo>
                    <a:pt x="1" y="474"/>
                    <a:pt x="153" y="634"/>
                    <a:pt x="340" y="634"/>
                  </a:cubicBezTo>
                  <a:lnTo>
                    <a:pt x="2597" y="634"/>
                  </a:lnTo>
                  <a:cubicBezTo>
                    <a:pt x="2758" y="634"/>
                    <a:pt x="2900" y="518"/>
                    <a:pt x="2918" y="358"/>
                  </a:cubicBezTo>
                  <a:cubicBezTo>
                    <a:pt x="2945" y="170"/>
                    <a:pt x="2793" y="1"/>
                    <a:pt x="2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29" name="Google Shape;1129;p60"/>
            <p:cNvSpPr/>
            <p:nvPr/>
          </p:nvSpPr>
          <p:spPr>
            <a:xfrm>
              <a:off x="2353933" y="1732087"/>
              <a:ext cx="14236" cy="45000"/>
            </a:xfrm>
            <a:custGeom>
              <a:avLst/>
              <a:gdLst/>
              <a:ahLst/>
              <a:cxnLst/>
              <a:rect l="l" t="t" r="r" b="b"/>
              <a:pathLst>
                <a:path w="634" h="2004" extrusionOk="0">
                  <a:moveTo>
                    <a:pt x="312" y="1"/>
                  </a:moveTo>
                  <a:cubicBezTo>
                    <a:pt x="137" y="1"/>
                    <a:pt x="0" y="143"/>
                    <a:pt x="0" y="316"/>
                  </a:cubicBezTo>
                  <a:lnTo>
                    <a:pt x="0" y="1672"/>
                  </a:lnTo>
                  <a:cubicBezTo>
                    <a:pt x="0" y="1833"/>
                    <a:pt x="116" y="1975"/>
                    <a:pt x="277" y="2002"/>
                  </a:cubicBezTo>
                  <a:cubicBezTo>
                    <a:pt x="287" y="2003"/>
                    <a:pt x="297" y="2004"/>
                    <a:pt x="307" y="2004"/>
                  </a:cubicBezTo>
                  <a:cubicBezTo>
                    <a:pt x="482" y="2004"/>
                    <a:pt x="634" y="1858"/>
                    <a:pt x="634" y="1681"/>
                  </a:cubicBezTo>
                  <a:lnTo>
                    <a:pt x="634" y="325"/>
                  </a:lnTo>
                  <a:cubicBezTo>
                    <a:pt x="634" y="164"/>
                    <a:pt x="518" y="22"/>
                    <a:pt x="357" y="4"/>
                  </a:cubicBezTo>
                  <a:cubicBezTo>
                    <a:pt x="342" y="2"/>
                    <a:pt x="327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30" name="Google Shape;1130;p60"/>
            <p:cNvSpPr/>
            <p:nvPr/>
          </p:nvSpPr>
          <p:spPr>
            <a:xfrm>
              <a:off x="2228522" y="1731952"/>
              <a:ext cx="24880" cy="14259"/>
            </a:xfrm>
            <a:custGeom>
              <a:avLst/>
              <a:gdLst/>
              <a:ahLst/>
              <a:cxnLst/>
              <a:rect l="l" t="t" r="r" b="b"/>
              <a:pathLst>
                <a:path w="1108" h="635" extrusionOk="0">
                  <a:moveTo>
                    <a:pt x="349" y="1"/>
                  </a:moveTo>
                  <a:cubicBezTo>
                    <a:pt x="188" y="1"/>
                    <a:pt x="45" y="117"/>
                    <a:pt x="28" y="277"/>
                  </a:cubicBezTo>
                  <a:cubicBezTo>
                    <a:pt x="1" y="474"/>
                    <a:pt x="152" y="634"/>
                    <a:pt x="340" y="634"/>
                  </a:cubicBezTo>
                  <a:lnTo>
                    <a:pt x="759" y="634"/>
                  </a:lnTo>
                  <a:cubicBezTo>
                    <a:pt x="920" y="634"/>
                    <a:pt x="1062" y="518"/>
                    <a:pt x="1080" y="358"/>
                  </a:cubicBezTo>
                  <a:cubicBezTo>
                    <a:pt x="1107" y="170"/>
                    <a:pt x="955" y="1"/>
                    <a:pt x="7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31" name="Google Shape;1131;p60"/>
            <p:cNvSpPr/>
            <p:nvPr/>
          </p:nvSpPr>
          <p:spPr>
            <a:xfrm>
              <a:off x="2268783" y="1762401"/>
              <a:ext cx="66130" cy="14259"/>
            </a:xfrm>
            <a:custGeom>
              <a:avLst/>
              <a:gdLst/>
              <a:ahLst/>
              <a:cxnLst/>
              <a:rect l="l" t="t" r="r" b="b"/>
              <a:pathLst>
                <a:path w="2945" h="635" extrusionOk="0">
                  <a:moveTo>
                    <a:pt x="358" y="1"/>
                  </a:moveTo>
                  <a:cubicBezTo>
                    <a:pt x="188" y="1"/>
                    <a:pt x="46" y="117"/>
                    <a:pt x="28" y="277"/>
                  </a:cubicBezTo>
                  <a:cubicBezTo>
                    <a:pt x="1" y="474"/>
                    <a:pt x="153" y="634"/>
                    <a:pt x="340" y="634"/>
                  </a:cubicBezTo>
                  <a:lnTo>
                    <a:pt x="2597" y="634"/>
                  </a:lnTo>
                  <a:cubicBezTo>
                    <a:pt x="2758" y="634"/>
                    <a:pt x="2900" y="518"/>
                    <a:pt x="2918" y="358"/>
                  </a:cubicBezTo>
                  <a:cubicBezTo>
                    <a:pt x="2945" y="161"/>
                    <a:pt x="2793" y="1"/>
                    <a:pt x="26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32" name="Google Shape;1132;p60"/>
            <p:cNvSpPr/>
            <p:nvPr/>
          </p:nvSpPr>
          <p:spPr>
            <a:xfrm>
              <a:off x="2228522" y="1762401"/>
              <a:ext cx="24880" cy="14259"/>
            </a:xfrm>
            <a:custGeom>
              <a:avLst/>
              <a:gdLst/>
              <a:ahLst/>
              <a:cxnLst/>
              <a:rect l="l" t="t" r="r" b="b"/>
              <a:pathLst>
                <a:path w="1108" h="635" extrusionOk="0">
                  <a:moveTo>
                    <a:pt x="349" y="1"/>
                  </a:moveTo>
                  <a:cubicBezTo>
                    <a:pt x="188" y="1"/>
                    <a:pt x="45" y="117"/>
                    <a:pt x="28" y="277"/>
                  </a:cubicBezTo>
                  <a:cubicBezTo>
                    <a:pt x="1" y="474"/>
                    <a:pt x="152" y="634"/>
                    <a:pt x="340" y="634"/>
                  </a:cubicBezTo>
                  <a:lnTo>
                    <a:pt x="759" y="634"/>
                  </a:lnTo>
                  <a:cubicBezTo>
                    <a:pt x="920" y="634"/>
                    <a:pt x="1062" y="518"/>
                    <a:pt x="1080" y="358"/>
                  </a:cubicBezTo>
                  <a:cubicBezTo>
                    <a:pt x="1107" y="161"/>
                    <a:pt x="955" y="1"/>
                    <a:pt x="7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133" name="Google Shape;1133;p60"/>
          <p:cNvGrpSpPr/>
          <p:nvPr/>
        </p:nvGrpSpPr>
        <p:grpSpPr>
          <a:xfrm>
            <a:off x="2775009" y="1446100"/>
            <a:ext cx="486398" cy="486398"/>
            <a:chOff x="2775009" y="1446100"/>
            <a:chExt cx="486398" cy="486398"/>
          </a:xfrm>
        </p:grpSpPr>
        <p:sp>
          <p:nvSpPr>
            <p:cNvPr id="1134" name="Google Shape;1134;p60"/>
            <p:cNvSpPr/>
            <p:nvPr/>
          </p:nvSpPr>
          <p:spPr>
            <a:xfrm>
              <a:off x="2905225" y="1446100"/>
              <a:ext cx="356181" cy="407468"/>
            </a:xfrm>
            <a:custGeom>
              <a:avLst/>
              <a:gdLst/>
              <a:ahLst/>
              <a:cxnLst/>
              <a:rect l="l" t="t" r="r" b="b"/>
              <a:pathLst>
                <a:path w="15862" h="18146" extrusionOk="0">
                  <a:moveTo>
                    <a:pt x="5344" y="634"/>
                  </a:moveTo>
                  <a:cubicBezTo>
                    <a:pt x="7842" y="714"/>
                    <a:pt x="10188" y="1687"/>
                    <a:pt x="12008" y="3400"/>
                  </a:cubicBezTo>
                  <a:lnTo>
                    <a:pt x="5344" y="10064"/>
                  </a:lnTo>
                  <a:lnTo>
                    <a:pt x="5344" y="634"/>
                  </a:lnTo>
                  <a:close/>
                  <a:moveTo>
                    <a:pt x="5032" y="1"/>
                  </a:moveTo>
                  <a:cubicBezTo>
                    <a:pt x="3337" y="1"/>
                    <a:pt x="1722" y="375"/>
                    <a:pt x="214" y="1125"/>
                  </a:cubicBezTo>
                  <a:cubicBezTo>
                    <a:pt x="63" y="1196"/>
                    <a:pt x="0" y="1374"/>
                    <a:pt x="63" y="1526"/>
                  </a:cubicBezTo>
                  <a:cubicBezTo>
                    <a:pt x="114" y="1648"/>
                    <a:pt x="240" y="1720"/>
                    <a:pt x="366" y="1720"/>
                  </a:cubicBezTo>
                  <a:cubicBezTo>
                    <a:pt x="415" y="1720"/>
                    <a:pt x="464" y="1709"/>
                    <a:pt x="509" y="1687"/>
                  </a:cubicBezTo>
                  <a:cubicBezTo>
                    <a:pt x="1829" y="1035"/>
                    <a:pt x="3238" y="679"/>
                    <a:pt x="4710" y="634"/>
                  </a:cubicBezTo>
                  <a:lnTo>
                    <a:pt x="4710" y="14917"/>
                  </a:lnTo>
                  <a:cubicBezTo>
                    <a:pt x="4710" y="15086"/>
                    <a:pt x="4826" y="15229"/>
                    <a:pt x="4987" y="15247"/>
                  </a:cubicBezTo>
                  <a:cubicBezTo>
                    <a:pt x="5002" y="15249"/>
                    <a:pt x="5017" y="15250"/>
                    <a:pt x="5032" y="15250"/>
                  </a:cubicBezTo>
                  <a:cubicBezTo>
                    <a:pt x="5207" y="15250"/>
                    <a:pt x="5344" y="15107"/>
                    <a:pt x="5344" y="14934"/>
                  </a:cubicBezTo>
                  <a:lnTo>
                    <a:pt x="5344" y="10965"/>
                  </a:lnTo>
                  <a:lnTo>
                    <a:pt x="12463" y="3846"/>
                  </a:lnTo>
                  <a:cubicBezTo>
                    <a:pt x="14247" y="5746"/>
                    <a:pt x="15228" y="8208"/>
                    <a:pt x="15228" y="10831"/>
                  </a:cubicBezTo>
                  <a:cubicBezTo>
                    <a:pt x="15228" y="13338"/>
                    <a:pt x="14309" y="15746"/>
                    <a:pt x="12641" y="17611"/>
                  </a:cubicBezTo>
                  <a:cubicBezTo>
                    <a:pt x="12525" y="17744"/>
                    <a:pt x="12534" y="17941"/>
                    <a:pt x="12668" y="18066"/>
                  </a:cubicBezTo>
                  <a:cubicBezTo>
                    <a:pt x="12730" y="18119"/>
                    <a:pt x="12802" y="18146"/>
                    <a:pt x="12873" y="18146"/>
                  </a:cubicBezTo>
                  <a:cubicBezTo>
                    <a:pt x="12962" y="18146"/>
                    <a:pt x="13052" y="18110"/>
                    <a:pt x="13114" y="18039"/>
                  </a:cubicBezTo>
                  <a:cubicBezTo>
                    <a:pt x="14880" y="16050"/>
                    <a:pt x="15862" y="13489"/>
                    <a:pt x="15862" y="10831"/>
                  </a:cubicBezTo>
                  <a:cubicBezTo>
                    <a:pt x="15862" y="7940"/>
                    <a:pt x="14738" y="5219"/>
                    <a:pt x="12686" y="3168"/>
                  </a:cubicBezTo>
                  <a:cubicBezTo>
                    <a:pt x="10643" y="1125"/>
                    <a:pt x="7922" y="1"/>
                    <a:pt x="50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35" name="Google Shape;1135;p60"/>
            <p:cNvSpPr/>
            <p:nvPr/>
          </p:nvSpPr>
          <p:spPr>
            <a:xfrm>
              <a:off x="2775009" y="1487642"/>
              <a:ext cx="403471" cy="444856"/>
            </a:xfrm>
            <a:custGeom>
              <a:avLst/>
              <a:gdLst/>
              <a:ahLst/>
              <a:cxnLst/>
              <a:rect l="l" t="t" r="r" b="b"/>
              <a:pathLst>
                <a:path w="17968" h="19811" extrusionOk="0">
                  <a:moveTo>
                    <a:pt x="4867" y="0"/>
                  </a:moveTo>
                  <a:cubicBezTo>
                    <a:pt x="4805" y="0"/>
                    <a:pt x="4741" y="19"/>
                    <a:pt x="4684" y="60"/>
                  </a:cubicBezTo>
                  <a:cubicBezTo>
                    <a:pt x="1749" y="2085"/>
                    <a:pt x="0" y="5412"/>
                    <a:pt x="0" y="8981"/>
                  </a:cubicBezTo>
                  <a:cubicBezTo>
                    <a:pt x="0" y="11871"/>
                    <a:pt x="1124" y="14592"/>
                    <a:pt x="3167" y="16635"/>
                  </a:cubicBezTo>
                  <a:cubicBezTo>
                    <a:pt x="5219" y="18687"/>
                    <a:pt x="7931" y="19811"/>
                    <a:pt x="10831" y="19811"/>
                  </a:cubicBezTo>
                  <a:cubicBezTo>
                    <a:pt x="13382" y="19811"/>
                    <a:pt x="15862" y="18901"/>
                    <a:pt x="17816" y="17250"/>
                  </a:cubicBezTo>
                  <a:cubicBezTo>
                    <a:pt x="17932" y="17161"/>
                    <a:pt x="17967" y="17001"/>
                    <a:pt x="17896" y="16867"/>
                  </a:cubicBezTo>
                  <a:cubicBezTo>
                    <a:pt x="17836" y="16753"/>
                    <a:pt x="17723" y="16691"/>
                    <a:pt x="17610" y="16691"/>
                  </a:cubicBezTo>
                  <a:cubicBezTo>
                    <a:pt x="17537" y="16691"/>
                    <a:pt x="17465" y="16717"/>
                    <a:pt x="17405" y="16769"/>
                  </a:cubicBezTo>
                  <a:cubicBezTo>
                    <a:pt x="15657" y="18250"/>
                    <a:pt x="13444" y="19097"/>
                    <a:pt x="11143" y="19168"/>
                  </a:cubicBezTo>
                  <a:lnTo>
                    <a:pt x="11143" y="14574"/>
                  </a:lnTo>
                  <a:cubicBezTo>
                    <a:pt x="11143" y="14414"/>
                    <a:pt x="11027" y="14271"/>
                    <a:pt x="10866" y="14253"/>
                  </a:cubicBezTo>
                  <a:cubicBezTo>
                    <a:pt x="10852" y="14251"/>
                    <a:pt x="10837" y="14250"/>
                    <a:pt x="10823" y="14250"/>
                  </a:cubicBezTo>
                  <a:cubicBezTo>
                    <a:pt x="10654" y="14250"/>
                    <a:pt x="10509" y="14392"/>
                    <a:pt x="10509" y="14565"/>
                  </a:cubicBezTo>
                  <a:lnTo>
                    <a:pt x="10509" y="19168"/>
                  </a:lnTo>
                  <a:cubicBezTo>
                    <a:pt x="5032" y="18999"/>
                    <a:pt x="634" y="14494"/>
                    <a:pt x="634" y="8981"/>
                  </a:cubicBezTo>
                  <a:cubicBezTo>
                    <a:pt x="634" y="5626"/>
                    <a:pt x="2284" y="2486"/>
                    <a:pt x="5050" y="577"/>
                  </a:cubicBezTo>
                  <a:cubicBezTo>
                    <a:pt x="5192" y="479"/>
                    <a:pt x="5228" y="283"/>
                    <a:pt x="5130" y="140"/>
                  </a:cubicBezTo>
                  <a:cubicBezTo>
                    <a:pt x="5069" y="51"/>
                    <a:pt x="4970" y="0"/>
                    <a:pt x="486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36" name="Google Shape;1136;p60"/>
            <p:cNvSpPr/>
            <p:nvPr/>
          </p:nvSpPr>
          <p:spPr>
            <a:xfrm>
              <a:off x="3061467" y="1682686"/>
              <a:ext cx="134842" cy="44685"/>
            </a:xfrm>
            <a:custGeom>
              <a:avLst/>
              <a:gdLst/>
              <a:ahLst/>
              <a:cxnLst/>
              <a:rect l="l" t="t" r="r" b="b"/>
              <a:pathLst>
                <a:path w="6005" h="1990" extrusionOk="0">
                  <a:moveTo>
                    <a:pt x="5371" y="634"/>
                  </a:moveTo>
                  <a:lnTo>
                    <a:pt x="5371" y="1347"/>
                  </a:lnTo>
                  <a:lnTo>
                    <a:pt x="634" y="1347"/>
                  </a:lnTo>
                  <a:lnTo>
                    <a:pt x="634" y="634"/>
                  </a:lnTo>
                  <a:close/>
                  <a:moveTo>
                    <a:pt x="313" y="0"/>
                  </a:moveTo>
                  <a:cubicBezTo>
                    <a:pt x="134" y="0"/>
                    <a:pt x="1" y="143"/>
                    <a:pt x="1" y="313"/>
                  </a:cubicBezTo>
                  <a:lnTo>
                    <a:pt x="1" y="1669"/>
                  </a:lnTo>
                  <a:cubicBezTo>
                    <a:pt x="1" y="1847"/>
                    <a:pt x="134" y="1990"/>
                    <a:pt x="313" y="1990"/>
                  </a:cubicBezTo>
                  <a:lnTo>
                    <a:pt x="5683" y="1990"/>
                  </a:lnTo>
                  <a:cubicBezTo>
                    <a:pt x="5862" y="1990"/>
                    <a:pt x="6004" y="1847"/>
                    <a:pt x="6004" y="1669"/>
                  </a:cubicBezTo>
                  <a:lnTo>
                    <a:pt x="6004" y="313"/>
                  </a:lnTo>
                  <a:cubicBezTo>
                    <a:pt x="6004" y="143"/>
                    <a:pt x="5862" y="0"/>
                    <a:pt x="56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37" name="Google Shape;1137;p60"/>
            <p:cNvSpPr/>
            <p:nvPr/>
          </p:nvSpPr>
          <p:spPr>
            <a:xfrm>
              <a:off x="2889799" y="1712933"/>
              <a:ext cx="105381" cy="14439"/>
            </a:xfrm>
            <a:custGeom>
              <a:avLst/>
              <a:gdLst/>
              <a:ahLst/>
              <a:cxnLst/>
              <a:rect l="l" t="t" r="r" b="b"/>
              <a:pathLst>
                <a:path w="4693" h="643" extrusionOk="0">
                  <a:moveTo>
                    <a:pt x="339" y="0"/>
                  </a:moveTo>
                  <a:cubicBezTo>
                    <a:pt x="143" y="0"/>
                    <a:pt x="0" y="170"/>
                    <a:pt x="18" y="357"/>
                  </a:cubicBezTo>
                  <a:cubicBezTo>
                    <a:pt x="36" y="518"/>
                    <a:pt x="188" y="643"/>
                    <a:pt x="348" y="643"/>
                  </a:cubicBezTo>
                  <a:lnTo>
                    <a:pt x="4345" y="643"/>
                  </a:lnTo>
                  <a:cubicBezTo>
                    <a:pt x="4505" y="643"/>
                    <a:pt x="4648" y="518"/>
                    <a:pt x="4666" y="357"/>
                  </a:cubicBezTo>
                  <a:cubicBezTo>
                    <a:pt x="4693" y="170"/>
                    <a:pt x="4541" y="0"/>
                    <a:pt x="43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38" name="Google Shape;1138;p60"/>
            <p:cNvSpPr/>
            <p:nvPr/>
          </p:nvSpPr>
          <p:spPr>
            <a:xfrm>
              <a:off x="2858946" y="1743382"/>
              <a:ext cx="87350" cy="14236"/>
            </a:xfrm>
            <a:custGeom>
              <a:avLst/>
              <a:gdLst/>
              <a:ahLst/>
              <a:cxnLst/>
              <a:rect l="l" t="t" r="r" b="b"/>
              <a:pathLst>
                <a:path w="3890" h="634" extrusionOk="0">
                  <a:moveTo>
                    <a:pt x="357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3551" y="634"/>
                  </a:lnTo>
                  <a:cubicBezTo>
                    <a:pt x="3738" y="634"/>
                    <a:pt x="3890" y="473"/>
                    <a:pt x="3863" y="277"/>
                  </a:cubicBezTo>
                  <a:cubicBezTo>
                    <a:pt x="3845" y="116"/>
                    <a:pt x="3694" y="0"/>
                    <a:pt x="35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39" name="Google Shape;1139;p60"/>
            <p:cNvSpPr/>
            <p:nvPr/>
          </p:nvSpPr>
          <p:spPr>
            <a:xfrm>
              <a:off x="2961700" y="1743382"/>
              <a:ext cx="33480" cy="14236"/>
            </a:xfrm>
            <a:custGeom>
              <a:avLst/>
              <a:gdLst/>
              <a:ahLst/>
              <a:cxnLst/>
              <a:rect l="l" t="t" r="r" b="b"/>
              <a:pathLst>
                <a:path w="1491" h="634" extrusionOk="0">
                  <a:moveTo>
                    <a:pt x="349" y="0"/>
                  </a:moveTo>
                  <a:cubicBezTo>
                    <a:pt x="188" y="0"/>
                    <a:pt x="45" y="116"/>
                    <a:pt x="28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1143" y="634"/>
                  </a:lnTo>
                  <a:cubicBezTo>
                    <a:pt x="1303" y="634"/>
                    <a:pt x="1446" y="518"/>
                    <a:pt x="1464" y="357"/>
                  </a:cubicBezTo>
                  <a:cubicBezTo>
                    <a:pt x="1491" y="170"/>
                    <a:pt x="1339" y="0"/>
                    <a:pt x="11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40" name="Google Shape;1140;p60"/>
            <p:cNvSpPr/>
            <p:nvPr/>
          </p:nvSpPr>
          <p:spPr>
            <a:xfrm>
              <a:off x="2908818" y="1773831"/>
              <a:ext cx="86362" cy="14236"/>
            </a:xfrm>
            <a:custGeom>
              <a:avLst/>
              <a:gdLst/>
              <a:ahLst/>
              <a:cxnLst/>
              <a:rect l="l" t="t" r="r" b="b"/>
              <a:pathLst>
                <a:path w="3846" h="634" extrusionOk="0">
                  <a:moveTo>
                    <a:pt x="358" y="0"/>
                  </a:moveTo>
                  <a:cubicBezTo>
                    <a:pt x="197" y="0"/>
                    <a:pt x="45" y="116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3498" y="634"/>
                  </a:lnTo>
                  <a:cubicBezTo>
                    <a:pt x="3658" y="634"/>
                    <a:pt x="3801" y="518"/>
                    <a:pt x="3819" y="357"/>
                  </a:cubicBezTo>
                  <a:cubicBezTo>
                    <a:pt x="3846" y="161"/>
                    <a:pt x="3694" y="0"/>
                    <a:pt x="35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41" name="Google Shape;1141;p60"/>
            <p:cNvSpPr/>
            <p:nvPr/>
          </p:nvSpPr>
          <p:spPr>
            <a:xfrm>
              <a:off x="2858946" y="1773831"/>
              <a:ext cx="34468" cy="14236"/>
            </a:xfrm>
            <a:custGeom>
              <a:avLst/>
              <a:gdLst/>
              <a:ahLst/>
              <a:cxnLst/>
              <a:rect l="l" t="t" r="r" b="b"/>
              <a:pathLst>
                <a:path w="1535" h="634" extrusionOk="0">
                  <a:moveTo>
                    <a:pt x="339" y="0"/>
                  </a:moveTo>
                  <a:cubicBezTo>
                    <a:pt x="152" y="0"/>
                    <a:pt x="0" y="161"/>
                    <a:pt x="27" y="357"/>
                  </a:cubicBezTo>
                  <a:cubicBezTo>
                    <a:pt x="45" y="518"/>
                    <a:pt x="188" y="634"/>
                    <a:pt x="357" y="634"/>
                  </a:cubicBezTo>
                  <a:lnTo>
                    <a:pt x="1187" y="634"/>
                  </a:lnTo>
                  <a:cubicBezTo>
                    <a:pt x="1347" y="634"/>
                    <a:pt x="1490" y="518"/>
                    <a:pt x="1508" y="357"/>
                  </a:cubicBezTo>
                  <a:cubicBezTo>
                    <a:pt x="1535" y="161"/>
                    <a:pt x="1383" y="0"/>
                    <a:pt x="1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42" name="Google Shape;1142;p60"/>
            <p:cNvSpPr/>
            <p:nvPr/>
          </p:nvSpPr>
          <p:spPr>
            <a:xfrm>
              <a:off x="3041033" y="1524738"/>
              <a:ext cx="44685" cy="42777"/>
            </a:xfrm>
            <a:custGeom>
              <a:avLst/>
              <a:gdLst/>
              <a:ahLst/>
              <a:cxnLst/>
              <a:rect l="l" t="t" r="r" b="b"/>
              <a:pathLst>
                <a:path w="1990" h="1905" extrusionOk="0">
                  <a:moveTo>
                    <a:pt x="1638" y="0"/>
                  </a:moveTo>
                  <a:cubicBezTo>
                    <a:pt x="1555" y="0"/>
                    <a:pt x="1473" y="31"/>
                    <a:pt x="1410" y="94"/>
                  </a:cubicBezTo>
                  <a:lnTo>
                    <a:pt x="134" y="1361"/>
                  </a:lnTo>
                  <a:cubicBezTo>
                    <a:pt x="9" y="1485"/>
                    <a:pt x="1" y="1682"/>
                    <a:pt x="125" y="1807"/>
                  </a:cubicBezTo>
                  <a:cubicBezTo>
                    <a:pt x="188" y="1869"/>
                    <a:pt x="268" y="1905"/>
                    <a:pt x="357" y="1905"/>
                  </a:cubicBezTo>
                  <a:cubicBezTo>
                    <a:pt x="438" y="1905"/>
                    <a:pt x="518" y="1869"/>
                    <a:pt x="580" y="1816"/>
                  </a:cubicBezTo>
                  <a:lnTo>
                    <a:pt x="1856" y="540"/>
                  </a:lnTo>
                  <a:cubicBezTo>
                    <a:pt x="1981" y="424"/>
                    <a:pt x="1990" y="219"/>
                    <a:pt x="1865" y="94"/>
                  </a:cubicBezTo>
                  <a:cubicBezTo>
                    <a:pt x="1803" y="31"/>
                    <a:pt x="1720" y="0"/>
                    <a:pt x="16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43" name="Google Shape;1143;p60"/>
            <p:cNvSpPr/>
            <p:nvPr/>
          </p:nvSpPr>
          <p:spPr>
            <a:xfrm>
              <a:off x="3091714" y="1496961"/>
              <a:ext cx="21849" cy="20075"/>
            </a:xfrm>
            <a:custGeom>
              <a:avLst/>
              <a:gdLst/>
              <a:ahLst/>
              <a:cxnLst/>
              <a:rect l="l" t="t" r="r" b="b"/>
              <a:pathLst>
                <a:path w="973" h="894" extrusionOk="0">
                  <a:moveTo>
                    <a:pt x="615" y="0"/>
                  </a:moveTo>
                  <a:cubicBezTo>
                    <a:pt x="538" y="0"/>
                    <a:pt x="461" y="27"/>
                    <a:pt x="402" y="82"/>
                  </a:cubicBezTo>
                  <a:lnTo>
                    <a:pt x="125" y="341"/>
                  </a:lnTo>
                  <a:cubicBezTo>
                    <a:pt x="1" y="465"/>
                    <a:pt x="1" y="662"/>
                    <a:pt x="117" y="787"/>
                  </a:cubicBezTo>
                  <a:cubicBezTo>
                    <a:pt x="179" y="858"/>
                    <a:pt x="268" y="894"/>
                    <a:pt x="349" y="894"/>
                  </a:cubicBezTo>
                  <a:cubicBezTo>
                    <a:pt x="429" y="894"/>
                    <a:pt x="509" y="858"/>
                    <a:pt x="563" y="804"/>
                  </a:cubicBezTo>
                  <a:lnTo>
                    <a:pt x="839" y="546"/>
                  </a:lnTo>
                  <a:cubicBezTo>
                    <a:pt x="964" y="430"/>
                    <a:pt x="973" y="225"/>
                    <a:pt x="848" y="100"/>
                  </a:cubicBezTo>
                  <a:cubicBezTo>
                    <a:pt x="787" y="34"/>
                    <a:pt x="701" y="0"/>
                    <a:pt x="6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44" name="Google Shape;1144;p60"/>
            <p:cNvSpPr/>
            <p:nvPr/>
          </p:nvSpPr>
          <p:spPr>
            <a:xfrm>
              <a:off x="3076085" y="1512118"/>
              <a:ext cx="65928" cy="64625"/>
            </a:xfrm>
            <a:custGeom>
              <a:avLst/>
              <a:gdLst/>
              <a:ahLst/>
              <a:cxnLst/>
              <a:rect l="l" t="t" r="r" b="b"/>
              <a:pathLst>
                <a:path w="2936" h="2878" extrusionOk="0">
                  <a:moveTo>
                    <a:pt x="2583" y="0"/>
                  </a:moveTo>
                  <a:cubicBezTo>
                    <a:pt x="2501" y="0"/>
                    <a:pt x="2418" y="31"/>
                    <a:pt x="2356" y="94"/>
                  </a:cubicBezTo>
                  <a:lnTo>
                    <a:pt x="126" y="2333"/>
                  </a:lnTo>
                  <a:cubicBezTo>
                    <a:pt x="1" y="2458"/>
                    <a:pt x="1" y="2654"/>
                    <a:pt x="126" y="2779"/>
                  </a:cubicBezTo>
                  <a:cubicBezTo>
                    <a:pt x="188" y="2841"/>
                    <a:pt x="268" y="2877"/>
                    <a:pt x="349" y="2877"/>
                  </a:cubicBezTo>
                  <a:cubicBezTo>
                    <a:pt x="429" y="2877"/>
                    <a:pt x="509" y="2841"/>
                    <a:pt x="572" y="2779"/>
                  </a:cubicBezTo>
                  <a:lnTo>
                    <a:pt x="2811" y="549"/>
                  </a:lnTo>
                  <a:cubicBezTo>
                    <a:pt x="2936" y="424"/>
                    <a:pt x="2936" y="219"/>
                    <a:pt x="2811" y="94"/>
                  </a:cubicBezTo>
                  <a:cubicBezTo>
                    <a:pt x="2748" y="31"/>
                    <a:pt x="2666" y="0"/>
                    <a:pt x="25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45" name="Google Shape;1145;p60"/>
            <p:cNvSpPr/>
            <p:nvPr/>
          </p:nvSpPr>
          <p:spPr>
            <a:xfrm>
              <a:off x="3040831" y="1584019"/>
              <a:ext cx="29281" cy="27979"/>
            </a:xfrm>
            <a:custGeom>
              <a:avLst/>
              <a:gdLst/>
              <a:ahLst/>
              <a:cxnLst/>
              <a:rect l="l" t="t" r="r" b="b"/>
              <a:pathLst>
                <a:path w="1304" h="1246" extrusionOk="0">
                  <a:moveTo>
                    <a:pt x="951" y="1"/>
                  </a:moveTo>
                  <a:cubicBezTo>
                    <a:pt x="868" y="1"/>
                    <a:pt x="786" y="32"/>
                    <a:pt x="723" y="94"/>
                  </a:cubicBezTo>
                  <a:lnTo>
                    <a:pt x="126" y="701"/>
                  </a:lnTo>
                  <a:cubicBezTo>
                    <a:pt x="1" y="826"/>
                    <a:pt x="1" y="1022"/>
                    <a:pt x="126" y="1147"/>
                  </a:cubicBezTo>
                  <a:cubicBezTo>
                    <a:pt x="188" y="1210"/>
                    <a:pt x="268" y="1245"/>
                    <a:pt x="349" y="1245"/>
                  </a:cubicBezTo>
                  <a:cubicBezTo>
                    <a:pt x="429" y="1245"/>
                    <a:pt x="509" y="1210"/>
                    <a:pt x="572" y="1147"/>
                  </a:cubicBezTo>
                  <a:lnTo>
                    <a:pt x="1178" y="549"/>
                  </a:lnTo>
                  <a:cubicBezTo>
                    <a:pt x="1303" y="424"/>
                    <a:pt x="1303" y="219"/>
                    <a:pt x="1178" y="94"/>
                  </a:cubicBezTo>
                  <a:cubicBezTo>
                    <a:pt x="1116" y="32"/>
                    <a:pt x="1033" y="1"/>
                    <a:pt x="9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46" name="Google Shape;1146;p60"/>
            <p:cNvSpPr/>
            <p:nvPr/>
          </p:nvSpPr>
          <p:spPr>
            <a:xfrm>
              <a:off x="3060457" y="1743382"/>
              <a:ext cx="87372" cy="14236"/>
            </a:xfrm>
            <a:custGeom>
              <a:avLst/>
              <a:gdLst/>
              <a:ahLst/>
              <a:cxnLst/>
              <a:rect l="l" t="t" r="r" b="b"/>
              <a:pathLst>
                <a:path w="3891" h="634" extrusionOk="0">
                  <a:moveTo>
                    <a:pt x="358" y="0"/>
                  </a:moveTo>
                  <a:cubicBezTo>
                    <a:pt x="188" y="0"/>
                    <a:pt x="46" y="116"/>
                    <a:pt x="28" y="277"/>
                  </a:cubicBezTo>
                  <a:cubicBezTo>
                    <a:pt x="1" y="473"/>
                    <a:pt x="153" y="634"/>
                    <a:pt x="340" y="634"/>
                  </a:cubicBezTo>
                  <a:lnTo>
                    <a:pt x="3534" y="634"/>
                  </a:lnTo>
                  <a:cubicBezTo>
                    <a:pt x="3694" y="634"/>
                    <a:pt x="3846" y="518"/>
                    <a:pt x="3864" y="357"/>
                  </a:cubicBezTo>
                  <a:cubicBezTo>
                    <a:pt x="3890" y="170"/>
                    <a:pt x="3739" y="0"/>
                    <a:pt x="35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47" name="Google Shape;1147;p60"/>
            <p:cNvSpPr/>
            <p:nvPr/>
          </p:nvSpPr>
          <p:spPr>
            <a:xfrm>
              <a:off x="3163233" y="1743382"/>
              <a:ext cx="33480" cy="14236"/>
            </a:xfrm>
            <a:custGeom>
              <a:avLst/>
              <a:gdLst/>
              <a:ahLst/>
              <a:cxnLst/>
              <a:rect l="l" t="t" r="r" b="b"/>
              <a:pathLst>
                <a:path w="1491" h="634" extrusionOk="0">
                  <a:moveTo>
                    <a:pt x="348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1142" y="634"/>
                  </a:lnTo>
                  <a:cubicBezTo>
                    <a:pt x="1303" y="634"/>
                    <a:pt x="1446" y="518"/>
                    <a:pt x="1463" y="357"/>
                  </a:cubicBezTo>
                  <a:cubicBezTo>
                    <a:pt x="1490" y="170"/>
                    <a:pt x="1339" y="0"/>
                    <a:pt x="11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48" name="Google Shape;1148;p60"/>
            <p:cNvSpPr/>
            <p:nvPr/>
          </p:nvSpPr>
          <p:spPr>
            <a:xfrm>
              <a:off x="3110554" y="1773831"/>
              <a:ext cx="86160" cy="14236"/>
            </a:xfrm>
            <a:custGeom>
              <a:avLst/>
              <a:gdLst/>
              <a:ahLst/>
              <a:cxnLst/>
              <a:rect l="l" t="t" r="r" b="b"/>
              <a:pathLst>
                <a:path w="3837" h="634" extrusionOk="0">
                  <a:moveTo>
                    <a:pt x="348" y="0"/>
                  </a:moveTo>
                  <a:cubicBezTo>
                    <a:pt x="188" y="0"/>
                    <a:pt x="36" y="116"/>
                    <a:pt x="18" y="277"/>
                  </a:cubicBezTo>
                  <a:cubicBezTo>
                    <a:pt x="0" y="473"/>
                    <a:pt x="143" y="634"/>
                    <a:pt x="330" y="634"/>
                  </a:cubicBezTo>
                  <a:lnTo>
                    <a:pt x="3488" y="634"/>
                  </a:lnTo>
                  <a:cubicBezTo>
                    <a:pt x="3649" y="634"/>
                    <a:pt x="3792" y="518"/>
                    <a:pt x="3809" y="357"/>
                  </a:cubicBezTo>
                  <a:cubicBezTo>
                    <a:pt x="3836" y="161"/>
                    <a:pt x="3685" y="0"/>
                    <a:pt x="34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49" name="Google Shape;1149;p60"/>
            <p:cNvSpPr/>
            <p:nvPr/>
          </p:nvSpPr>
          <p:spPr>
            <a:xfrm>
              <a:off x="3060457" y="1773831"/>
              <a:ext cx="34491" cy="14236"/>
            </a:xfrm>
            <a:custGeom>
              <a:avLst/>
              <a:gdLst/>
              <a:ahLst/>
              <a:cxnLst/>
              <a:rect l="l" t="t" r="r" b="b"/>
              <a:pathLst>
                <a:path w="1536" h="634" extrusionOk="0">
                  <a:moveTo>
                    <a:pt x="358" y="0"/>
                  </a:moveTo>
                  <a:cubicBezTo>
                    <a:pt x="188" y="0"/>
                    <a:pt x="46" y="116"/>
                    <a:pt x="28" y="277"/>
                  </a:cubicBezTo>
                  <a:cubicBezTo>
                    <a:pt x="1" y="473"/>
                    <a:pt x="153" y="634"/>
                    <a:pt x="340" y="634"/>
                  </a:cubicBezTo>
                  <a:lnTo>
                    <a:pt x="1187" y="634"/>
                  </a:lnTo>
                  <a:cubicBezTo>
                    <a:pt x="1348" y="634"/>
                    <a:pt x="1491" y="518"/>
                    <a:pt x="1509" y="357"/>
                  </a:cubicBezTo>
                  <a:cubicBezTo>
                    <a:pt x="1535" y="161"/>
                    <a:pt x="1384" y="0"/>
                    <a:pt x="1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50" name="Google Shape;1150;p60"/>
            <p:cNvSpPr/>
            <p:nvPr/>
          </p:nvSpPr>
          <p:spPr>
            <a:xfrm>
              <a:off x="3060457" y="1805088"/>
              <a:ext cx="96781" cy="14439"/>
            </a:xfrm>
            <a:custGeom>
              <a:avLst/>
              <a:gdLst/>
              <a:ahLst/>
              <a:cxnLst/>
              <a:rect l="l" t="t" r="r" b="b"/>
              <a:pathLst>
                <a:path w="4310" h="643" extrusionOk="0">
                  <a:moveTo>
                    <a:pt x="358" y="0"/>
                  </a:moveTo>
                  <a:cubicBezTo>
                    <a:pt x="188" y="0"/>
                    <a:pt x="46" y="116"/>
                    <a:pt x="28" y="277"/>
                  </a:cubicBezTo>
                  <a:cubicBezTo>
                    <a:pt x="1" y="473"/>
                    <a:pt x="153" y="642"/>
                    <a:pt x="340" y="642"/>
                  </a:cubicBezTo>
                  <a:lnTo>
                    <a:pt x="3962" y="642"/>
                  </a:lnTo>
                  <a:cubicBezTo>
                    <a:pt x="4122" y="642"/>
                    <a:pt x="4274" y="517"/>
                    <a:pt x="4292" y="357"/>
                  </a:cubicBezTo>
                  <a:cubicBezTo>
                    <a:pt x="4310" y="170"/>
                    <a:pt x="4167" y="0"/>
                    <a:pt x="39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51" name="Google Shape;1151;p60"/>
            <p:cNvSpPr/>
            <p:nvPr/>
          </p:nvSpPr>
          <p:spPr>
            <a:xfrm>
              <a:off x="2950293" y="1566706"/>
              <a:ext cx="44685" cy="129229"/>
            </a:xfrm>
            <a:custGeom>
              <a:avLst/>
              <a:gdLst/>
              <a:ahLst/>
              <a:cxnLst/>
              <a:rect l="l" t="t" r="r" b="b"/>
              <a:pathLst>
                <a:path w="1990" h="5755" extrusionOk="0">
                  <a:moveTo>
                    <a:pt x="1347" y="633"/>
                  </a:moveTo>
                  <a:lnTo>
                    <a:pt x="1347" y="5121"/>
                  </a:lnTo>
                  <a:lnTo>
                    <a:pt x="634" y="5121"/>
                  </a:lnTo>
                  <a:lnTo>
                    <a:pt x="634" y="633"/>
                  </a:lnTo>
                  <a:close/>
                  <a:moveTo>
                    <a:pt x="313" y="0"/>
                  </a:moveTo>
                  <a:cubicBezTo>
                    <a:pt x="143" y="0"/>
                    <a:pt x="0" y="143"/>
                    <a:pt x="0" y="321"/>
                  </a:cubicBezTo>
                  <a:lnTo>
                    <a:pt x="0" y="5433"/>
                  </a:lnTo>
                  <a:cubicBezTo>
                    <a:pt x="0" y="5611"/>
                    <a:pt x="143" y="5754"/>
                    <a:pt x="313" y="5754"/>
                  </a:cubicBezTo>
                  <a:lnTo>
                    <a:pt x="1669" y="5754"/>
                  </a:lnTo>
                  <a:cubicBezTo>
                    <a:pt x="1847" y="5754"/>
                    <a:pt x="1990" y="5611"/>
                    <a:pt x="1990" y="5433"/>
                  </a:cubicBezTo>
                  <a:lnTo>
                    <a:pt x="1990" y="321"/>
                  </a:lnTo>
                  <a:cubicBezTo>
                    <a:pt x="1990" y="143"/>
                    <a:pt x="1847" y="0"/>
                    <a:pt x="16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52" name="Google Shape;1152;p60"/>
            <p:cNvSpPr/>
            <p:nvPr/>
          </p:nvSpPr>
          <p:spPr>
            <a:xfrm>
              <a:off x="2888384" y="1605553"/>
              <a:ext cx="44708" cy="91369"/>
            </a:xfrm>
            <a:custGeom>
              <a:avLst/>
              <a:gdLst/>
              <a:ahLst/>
              <a:cxnLst/>
              <a:rect l="l" t="t" r="r" b="b"/>
              <a:pathLst>
                <a:path w="1991" h="4069" extrusionOk="0">
                  <a:moveTo>
                    <a:pt x="1357" y="643"/>
                  </a:moveTo>
                  <a:lnTo>
                    <a:pt x="1357" y="3435"/>
                  </a:lnTo>
                  <a:lnTo>
                    <a:pt x="643" y="3435"/>
                  </a:lnTo>
                  <a:lnTo>
                    <a:pt x="643" y="643"/>
                  </a:lnTo>
                  <a:close/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lnTo>
                    <a:pt x="1" y="3748"/>
                  </a:lnTo>
                  <a:cubicBezTo>
                    <a:pt x="1" y="3926"/>
                    <a:pt x="143" y="4069"/>
                    <a:pt x="322" y="4069"/>
                  </a:cubicBezTo>
                  <a:lnTo>
                    <a:pt x="1678" y="4069"/>
                  </a:lnTo>
                  <a:cubicBezTo>
                    <a:pt x="1847" y="4069"/>
                    <a:pt x="1990" y="3926"/>
                    <a:pt x="1990" y="3748"/>
                  </a:cubicBezTo>
                  <a:lnTo>
                    <a:pt x="1990" y="322"/>
                  </a:lnTo>
                  <a:cubicBezTo>
                    <a:pt x="1990" y="143"/>
                    <a:pt x="1847" y="1"/>
                    <a:pt x="1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53" name="Google Shape;1153;p60"/>
            <p:cNvSpPr/>
            <p:nvPr/>
          </p:nvSpPr>
          <p:spPr>
            <a:xfrm>
              <a:off x="2826700" y="1643614"/>
              <a:ext cx="44685" cy="52320"/>
            </a:xfrm>
            <a:custGeom>
              <a:avLst/>
              <a:gdLst/>
              <a:ahLst/>
              <a:cxnLst/>
              <a:rect l="l" t="t" r="r" b="b"/>
              <a:pathLst>
                <a:path w="1990" h="2330" extrusionOk="0">
                  <a:moveTo>
                    <a:pt x="1356" y="634"/>
                  </a:moveTo>
                  <a:lnTo>
                    <a:pt x="1356" y="1696"/>
                  </a:lnTo>
                  <a:lnTo>
                    <a:pt x="633" y="1696"/>
                  </a:lnTo>
                  <a:lnTo>
                    <a:pt x="633" y="634"/>
                  </a:lnTo>
                  <a:close/>
                  <a:moveTo>
                    <a:pt x="321" y="1"/>
                  </a:moveTo>
                  <a:cubicBezTo>
                    <a:pt x="143" y="1"/>
                    <a:pt x="0" y="143"/>
                    <a:pt x="0" y="322"/>
                  </a:cubicBezTo>
                  <a:lnTo>
                    <a:pt x="0" y="2008"/>
                  </a:lnTo>
                  <a:cubicBezTo>
                    <a:pt x="0" y="2186"/>
                    <a:pt x="143" y="2329"/>
                    <a:pt x="321" y="2329"/>
                  </a:cubicBezTo>
                  <a:lnTo>
                    <a:pt x="1668" y="2329"/>
                  </a:lnTo>
                  <a:cubicBezTo>
                    <a:pt x="1847" y="2329"/>
                    <a:pt x="1989" y="2186"/>
                    <a:pt x="1989" y="2008"/>
                  </a:cubicBezTo>
                  <a:lnTo>
                    <a:pt x="1989" y="322"/>
                  </a:lnTo>
                  <a:cubicBezTo>
                    <a:pt x="1989" y="143"/>
                    <a:pt x="1847" y="1"/>
                    <a:pt x="1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154" name="Google Shape;1154;p60"/>
          <p:cNvGrpSpPr/>
          <p:nvPr/>
        </p:nvGrpSpPr>
        <p:grpSpPr>
          <a:xfrm>
            <a:off x="3453105" y="1446100"/>
            <a:ext cx="373225" cy="486398"/>
            <a:chOff x="3453105" y="1446100"/>
            <a:chExt cx="373225" cy="486398"/>
          </a:xfrm>
        </p:grpSpPr>
        <p:sp>
          <p:nvSpPr>
            <p:cNvPr id="1155" name="Google Shape;1155;p60"/>
            <p:cNvSpPr/>
            <p:nvPr/>
          </p:nvSpPr>
          <p:spPr>
            <a:xfrm>
              <a:off x="3453105" y="1446100"/>
              <a:ext cx="373225" cy="486398"/>
            </a:xfrm>
            <a:custGeom>
              <a:avLst/>
              <a:gdLst/>
              <a:ahLst/>
              <a:cxnLst/>
              <a:rect l="l" t="t" r="r" b="b"/>
              <a:pathLst>
                <a:path w="16621" h="21661" extrusionOk="0">
                  <a:moveTo>
                    <a:pt x="15576" y="634"/>
                  </a:moveTo>
                  <a:cubicBezTo>
                    <a:pt x="15808" y="634"/>
                    <a:pt x="15987" y="812"/>
                    <a:pt x="15987" y="1044"/>
                  </a:cubicBezTo>
                  <a:lnTo>
                    <a:pt x="15987" y="1517"/>
                  </a:lnTo>
                  <a:lnTo>
                    <a:pt x="15184" y="1276"/>
                  </a:lnTo>
                  <a:lnTo>
                    <a:pt x="15184" y="1044"/>
                  </a:lnTo>
                  <a:cubicBezTo>
                    <a:pt x="15184" y="893"/>
                    <a:pt x="15157" y="759"/>
                    <a:pt x="15103" y="634"/>
                  </a:cubicBezTo>
                  <a:close/>
                  <a:moveTo>
                    <a:pt x="15184" y="1963"/>
                  </a:moveTo>
                  <a:lnTo>
                    <a:pt x="15987" y="2204"/>
                  </a:lnTo>
                  <a:lnTo>
                    <a:pt x="15987" y="5095"/>
                  </a:lnTo>
                  <a:lnTo>
                    <a:pt x="15184" y="5335"/>
                  </a:lnTo>
                  <a:lnTo>
                    <a:pt x="15184" y="1963"/>
                  </a:lnTo>
                  <a:close/>
                  <a:moveTo>
                    <a:pt x="15987" y="5781"/>
                  </a:moveTo>
                  <a:lnTo>
                    <a:pt x="15987" y="5790"/>
                  </a:lnTo>
                  <a:lnTo>
                    <a:pt x="15978" y="5790"/>
                  </a:lnTo>
                  <a:lnTo>
                    <a:pt x="15987" y="5781"/>
                  </a:lnTo>
                  <a:close/>
                  <a:moveTo>
                    <a:pt x="15184" y="6236"/>
                  </a:moveTo>
                  <a:lnTo>
                    <a:pt x="15987" y="6477"/>
                  </a:lnTo>
                  <a:lnTo>
                    <a:pt x="15987" y="9368"/>
                  </a:lnTo>
                  <a:lnTo>
                    <a:pt x="15184" y="9609"/>
                  </a:lnTo>
                  <a:lnTo>
                    <a:pt x="15184" y="6236"/>
                  </a:lnTo>
                  <a:close/>
                  <a:moveTo>
                    <a:pt x="15987" y="10055"/>
                  </a:moveTo>
                  <a:lnTo>
                    <a:pt x="15987" y="10064"/>
                  </a:lnTo>
                  <a:lnTo>
                    <a:pt x="15978" y="10064"/>
                  </a:lnTo>
                  <a:lnTo>
                    <a:pt x="15987" y="10055"/>
                  </a:lnTo>
                  <a:close/>
                  <a:moveTo>
                    <a:pt x="15184" y="10518"/>
                  </a:moveTo>
                  <a:lnTo>
                    <a:pt x="15987" y="10750"/>
                  </a:lnTo>
                  <a:lnTo>
                    <a:pt x="15987" y="13641"/>
                  </a:lnTo>
                  <a:lnTo>
                    <a:pt x="15184" y="13882"/>
                  </a:lnTo>
                  <a:lnTo>
                    <a:pt x="15184" y="10518"/>
                  </a:lnTo>
                  <a:close/>
                  <a:moveTo>
                    <a:pt x="14140" y="634"/>
                  </a:moveTo>
                  <a:cubicBezTo>
                    <a:pt x="14372" y="634"/>
                    <a:pt x="14550" y="812"/>
                    <a:pt x="14550" y="1044"/>
                  </a:cubicBezTo>
                  <a:lnTo>
                    <a:pt x="14550" y="1517"/>
                  </a:lnTo>
                  <a:lnTo>
                    <a:pt x="14550" y="20617"/>
                  </a:lnTo>
                  <a:cubicBezTo>
                    <a:pt x="14533" y="20840"/>
                    <a:pt x="14345" y="21027"/>
                    <a:pt x="14122" y="21027"/>
                  </a:cubicBezTo>
                  <a:lnTo>
                    <a:pt x="14042" y="21027"/>
                  </a:lnTo>
                  <a:lnTo>
                    <a:pt x="14042" y="21063"/>
                  </a:lnTo>
                  <a:lnTo>
                    <a:pt x="2320" y="21063"/>
                  </a:lnTo>
                  <a:lnTo>
                    <a:pt x="2320" y="634"/>
                  </a:lnTo>
                  <a:close/>
                  <a:moveTo>
                    <a:pt x="312" y="1"/>
                  </a:moveTo>
                  <a:cubicBezTo>
                    <a:pt x="143" y="1"/>
                    <a:pt x="0" y="143"/>
                    <a:pt x="0" y="313"/>
                  </a:cubicBezTo>
                  <a:lnTo>
                    <a:pt x="0" y="3730"/>
                  </a:lnTo>
                  <a:cubicBezTo>
                    <a:pt x="0" y="3890"/>
                    <a:pt x="116" y="4033"/>
                    <a:pt x="277" y="4051"/>
                  </a:cubicBezTo>
                  <a:cubicBezTo>
                    <a:pt x="291" y="4053"/>
                    <a:pt x="306" y="4054"/>
                    <a:pt x="320" y="4054"/>
                  </a:cubicBezTo>
                  <a:cubicBezTo>
                    <a:pt x="489" y="4054"/>
                    <a:pt x="634" y="3911"/>
                    <a:pt x="634" y="3739"/>
                  </a:cubicBezTo>
                  <a:lnTo>
                    <a:pt x="634" y="634"/>
                  </a:lnTo>
                  <a:lnTo>
                    <a:pt x="1686" y="634"/>
                  </a:lnTo>
                  <a:lnTo>
                    <a:pt x="1686" y="21027"/>
                  </a:lnTo>
                  <a:lnTo>
                    <a:pt x="634" y="21027"/>
                  </a:lnTo>
                  <a:lnTo>
                    <a:pt x="634" y="5228"/>
                  </a:lnTo>
                  <a:cubicBezTo>
                    <a:pt x="634" y="5068"/>
                    <a:pt x="518" y="4925"/>
                    <a:pt x="357" y="4907"/>
                  </a:cubicBezTo>
                  <a:cubicBezTo>
                    <a:pt x="342" y="4905"/>
                    <a:pt x="327" y="4904"/>
                    <a:pt x="312" y="4904"/>
                  </a:cubicBezTo>
                  <a:cubicBezTo>
                    <a:pt x="137" y="4904"/>
                    <a:pt x="0" y="5047"/>
                    <a:pt x="0" y="5219"/>
                  </a:cubicBezTo>
                  <a:lnTo>
                    <a:pt x="0" y="21340"/>
                  </a:lnTo>
                  <a:cubicBezTo>
                    <a:pt x="0" y="21518"/>
                    <a:pt x="143" y="21661"/>
                    <a:pt x="312" y="21661"/>
                  </a:cubicBezTo>
                  <a:lnTo>
                    <a:pt x="16290" y="21661"/>
                  </a:lnTo>
                  <a:cubicBezTo>
                    <a:pt x="16477" y="21661"/>
                    <a:pt x="16620" y="21509"/>
                    <a:pt x="16620" y="21331"/>
                  </a:cubicBezTo>
                  <a:lnTo>
                    <a:pt x="16620" y="17405"/>
                  </a:lnTo>
                  <a:cubicBezTo>
                    <a:pt x="16620" y="17379"/>
                    <a:pt x="16611" y="17352"/>
                    <a:pt x="16593" y="17334"/>
                  </a:cubicBezTo>
                  <a:cubicBezTo>
                    <a:pt x="16499" y="17242"/>
                    <a:pt x="16398" y="17204"/>
                    <a:pt x="16306" y="17204"/>
                  </a:cubicBezTo>
                  <a:cubicBezTo>
                    <a:pt x="16129" y="17204"/>
                    <a:pt x="15987" y="17345"/>
                    <a:pt x="15987" y="17521"/>
                  </a:cubicBezTo>
                  <a:lnTo>
                    <a:pt x="15987" y="20894"/>
                  </a:lnTo>
                  <a:cubicBezTo>
                    <a:pt x="15987" y="20965"/>
                    <a:pt x="15933" y="21027"/>
                    <a:pt x="15862" y="21027"/>
                  </a:cubicBezTo>
                  <a:lnTo>
                    <a:pt x="15103" y="21027"/>
                  </a:lnTo>
                  <a:cubicBezTo>
                    <a:pt x="15157" y="20903"/>
                    <a:pt x="15184" y="20760"/>
                    <a:pt x="15184" y="20617"/>
                  </a:cubicBezTo>
                  <a:lnTo>
                    <a:pt x="15184" y="14569"/>
                  </a:lnTo>
                  <a:lnTo>
                    <a:pt x="15987" y="14328"/>
                  </a:lnTo>
                  <a:lnTo>
                    <a:pt x="15987" y="16023"/>
                  </a:lnTo>
                  <a:cubicBezTo>
                    <a:pt x="15987" y="16183"/>
                    <a:pt x="16103" y="16335"/>
                    <a:pt x="16263" y="16353"/>
                  </a:cubicBezTo>
                  <a:cubicBezTo>
                    <a:pt x="16274" y="16354"/>
                    <a:pt x="16285" y="16354"/>
                    <a:pt x="16296" y="16354"/>
                  </a:cubicBezTo>
                  <a:cubicBezTo>
                    <a:pt x="16477" y="16354"/>
                    <a:pt x="16620" y="16217"/>
                    <a:pt x="16620" y="16032"/>
                  </a:cubicBezTo>
                  <a:lnTo>
                    <a:pt x="16620" y="1044"/>
                  </a:lnTo>
                  <a:cubicBezTo>
                    <a:pt x="16620" y="465"/>
                    <a:pt x="16156" y="1"/>
                    <a:pt x="155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56" name="Google Shape;1156;p60"/>
            <p:cNvSpPr/>
            <p:nvPr/>
          </p:nvSpPr>
          <p:spPr>
            <a:xfrm>
              <a:off x="3629175" y="1536257"/>
              <a:ext cx="76549" cy="14236"/>
            </a:xfrm>
            <a:custGeom>
              <a:avLst/>
              <a:gdLst/>
              <a:ahLst/>
              <a:cxnLst/>
              <a:rect l="l" t="t" r="r" b="b"/>
              <a:pathLst>
                <a:path w="3409" h="634" extrusionOk="0">
                  <a:moveTo>
                    <a:pt x="349" y="0"/>
                  </a:moveTo>
                  <a:cubicBezTo>
                    <a:pt x="188" y="0"/>
                    <a:pt x="45" y="116"/>
                    <a:pt x="28" y="277"/>
                  </a:cubicBezTo>
                  <a:cubicBezTo>
                    <a:pt x="1" y="473"/>
                    <a:pt x="152" y="633"/>
                    <a:pt x="340" y="633"/>
                  </a:cubicBezTo>
                  <a:lnTo>
                    <a:pt x="3061" y="633"/>
                  </a:lnTo>
                  <a:cubicBezTo>
                    <a:pt x="3221" y="633"/>
                    <a:pt x="3373" y="517"/>
                    <a:pt x="3391" y="357"/>
                  </a:cubicBezTo>
                  <a:cubicBezTo>
                    <a:pt x="3409" y="170"/>
                    <a:pt x="3266" y="0"/>
                    <a:pt x="30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57" name="Google Shape;1157;p60"/>
            <p:cNvSpPr/>
            <p:nvPr/>
          </p:nvSpPr>
          <p:spPr>
            <a:xfrm>
              <a:off x="3579302" y="1536257"/>
              <a:ext cx="34266" cy="14236"/>
            </a:xfrm>
            <a:custGeom>
              <a:avLst/>
              <a:gdLst/>
              <a:ahLst/>
              <a:cxnLst/>
              <a:rect l="l" t="t" r="r" b="b"/>
              <a:pathLst>
                <a:path w="1526" h="634" extrusionOk="0">
                  <a:moveTo>
                    <a:pt x="348" y="0"/>
                  </a:moveTo>
                  <a:cubicBezTo>
                    <a:pt x="188" y="0"/>
                    <a:pt x="45" y="116"/>
                    <a:pt x="18" y="277"/>
                  </a:cubicBezTo>
                  <a:cubicBezTo>
                    <a:pt x="0" y="473"/>
                    <a:pt x="152" y="633"/>
                    <a:pt x="339" y="633"/>
                  </a:cubicBezTo>
                  <a:lnTo>
                    <a:pt x="1178" y="633"/>
                  </a:lnTo>
                  <a:cubicBezTo>
                    <a:pt x="1339" y="633"/>
                    <a:pt x="1490" y="517"/>
                    <a:pt x="1508" y="357"/>
                  </a:cubicBezTo>
                  <a:cubicBezTo>
                    <a:pt x="1526" y="170"/>
                    <a:pt x="1383" y="0"/>
                    <a:pt x="1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58" name="Google Shape;1158;p60"/>
            <p:cNvSpPr/>
            <p:nvPr/>
          </p:nvSpPr>
          <p:spPr>
            <a:xfrm>
              <a:off x="3579302" y="1566706"/>
              <a:ext cx="126422" cy="14236"/>
            </a:xfrm>
            <a:custGeom>
              <a:avLst/>
              <a:gdLst/>
              <a:ahLst/>
              <a:cxnLst/>
              <a:rect l="l" t="t" r="r" b="b"/>
              <a:pathLst>
                <a:path w="5630" h="634" extrusionOk="0">
                  <a:moveTo>
                    <a:pt x="348" y="0"/>
                  </a:moveTo>
                  <a:cubicBezTo>
                    <a:pt x="188" y="0"/>
                    <a:pt x="45" y="116"/>
                    <a:pt x="18" y="277"/>
                  </a:cubicBezTo>
                  <a:cubicBezTo>
                    <a:pt x="0" y="473"/>
                    <a:pt x="152" y="633"/>
                    <a:pt x="339" y="633"/>
                  </a:cubicBezTo>
                  <a:lnTo>
                    <a:pt x="5282" y="633"/>
                  </a:lnTo>
                  <a:cubicBezTo>
                    <a:pt x="5442" y="633"/>
                    <a:pt x="5594" y="517"/>
                    <a:pt x="5612" y="357"/>
                  </a:cubicBezTo>
                  <a:cubicBezTo>
                    <a:pt x="5630" y="161"/>
                    <a:pt x="5487" y="0"/>
                    <a:pt x="52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59" name="Google Shape;1159;p60"/>
            <p:cNvSpPr/>
            <p:nvPr/>
          </p:nvSpPr>
          <p:spPr>
            <a:xfrm>
              <a:off x="3549055" y="1503989"/>
              <a:ext cx="187118" cy="110209"/>
            </a:xfrm>
            <a:custGeom>
              <a:avLst/>
              <a:gdLst/>
              <a:ahLst/>
              <a:cxnLst/>
              <a:rect l="l" t="t" r="r" b="b"/>
              <a:pathLst>
                <a:path w="8333" h="4908" extrusionOk="0">
                  <a:moveTo>
                    <a:pt x="313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4595"/>
                  </a:lnTo>
                  <a:cubicBezTo>
                    <a:pt x="0" y="4765"/>
                    <a:pt x="143" y="4907"/>
                    <a:pt x="313" y="4907"/>
                  </a:cubicBezTo>
                  <a:lnTo>
                    <a:pt x="8011" y="4907"/>
                  </a:lnTo>
                  <a:cubicBezTo>
                    <a:pt x="8190" y="4907"/>
                    <a:pt x="8333" y="4765"/>
                    <a:pt x="8333" y="4595"/>
                  </a:cubicBezTo>
                  <a:lnTo>
                    <a:pt x="8333" y="322"/>
                  </a:lnTo>
                  <a:cubicBezTo>
                    <a:pt x="8333" y="144"/>
                    <a:pt x="8190" y="1"/>
                    <a:pt x="8011" y="1"/>
                  </a:cubicBezTo>
                  <a:lnTo>
                    <a:pt x="6209" y="1"/>
                  </a:lnTo>
                  <a:cubicBezTo>
                    <a:pt x="6049" y="1"/>
                    <a:pt x="5906" y="117"/>
                    <a:pt x="5888" y="277"/>
                  </a:cubicBezTo>
                  <a:cubicBezTo>
                    <a:pt x="5861" y="474"/>
                    <a:pt x="6013" y="634"/>
                    <a:pt x="6200" y="634"/>
                  </a:cubicBezTo>
                  <a:lnTo>
                    <a:pt x="7699" y="634"/>
                  </a:lnTo>
                  <a:lnTo>
                    <a:pt x="7699" y="4274"/>
                  </a:lnTo>
                  <a:lnTo>
                    <a:pt x="634" y="4274"/>
                  </a:lnTo>
                  <a:lnTo>
                    <a:pt x="634" y="634"/>
                  </a:lnTo>
                  <a:lnTo>
                    <a:pt x="4702" y="634"/>
                  </a:lnTo>
                  <a:cubicBezTo>
                    <a:pt x="4862" y="634"/>
                    <a:pt x="5014" y="518"/>
                    <a:pt x="5032" y="358"/>
                  </a:cubicBezTo>
                  <a:cubicBezTo>
                    <a:pt x="5059" y="161"/>
                    <a:pt x="4907" y="1"/>
                    <a:pt x="47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60" name="Google Shape;1160;p60"/>
            <p:cNvSpPr/>
            <p:nvPr/>
          </p:nvSpPr>
          <p:spPr>
            <a:xfrm>
              <a:off x="3548651" y="1856353"/>
              <a:ext cx="86160" cy="14461"/>
            </a:xfrm>
            <a:custGeom>
              <a:avLst/>
              <a:gdLst/>
              <a:ahLst/>
              <a:cxnLst/>
              <a:rect l="l" t="t" r="r" b="b"/>
              <a:pathLst>
                <a:path w="3837" h="644" extrusionOk="0">
                  <a:moveTo>
                    <a:pt x="348" y="1"/>
                  </a:moveTo>
                  <a:cubicBezTo>
                    <a:pt x="188" y="1"/>
                    <a:pt x="36" y="126"/>
                    <a:pt x="18" y="286"/>
                  </a:cubicBezTo>
                  <a:cubicBezTo>
                    <a:pt x="1" y="474"/>
                    <a:pt x="143" y="643"/>
                    <a:pt x="331" y="643"/>
                  </a:cubicBezTo>
                  <a:lnTo>
                    <a:pt x="3489" y="643"/>
                  </a:lnTo>
                  <a:cubicBezTo>
                    <a:pt x="3649" y="643"/>
                    <a:pt x="3792" y="527"/>
                    <a:pt x="3810" y="367"/>
                  </a:cubicBezTo>
                  <a:cubicBezTo>
                    <a:pt x="3837" y="170"/>
                    <a:pt x="3685" y="1"/>
                    <a:pt x="3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61" name="Google Shape;1161;p60"/>
            <p:cNvSpPr/>
            <p:nvPr/>
          </p:nvSpPr>
          <p:spPr>
            <a:xfrm>
              <a:off x="3548651" y="1887812"/>
              <a:ext cx="43900" cy="14236"/>
            </a:xfrm>
            <a:custGeom>
              <a:avLst/>
              <a:gdLst/>
              <a:ahLst/>
              <a:cxnLst/>
              <a:rect l="l" t="t" r="r" b="b"/>
              <a:pathLst>
                <a:path w="1955" h="634" extrusionOk="0">
                  <a:moveTo>
                    <a:pt x="348" y="0"/>
                  </a:moveTo>
                  <a:cubicBezTo>
                    <a:pt x="188" y="0"/>
                    <a:pt x="36" y="116"/>
                    <a:pt x="18" y="277"/>
                  </a:cubicBezTo>
                  <a:cubicBezTo>
                    <a:pt x="1" y="473"/>
                    <a:pt x="143" y="634"/>
                    <a:pt x="331" y="634"/>
                  </a:cubicBezTo>
                  <a:lnTo>
                    <a:pt x="1606" y="634"/>
                  </a:lnTo>
                  <a:cubicBezTo>
                    <a:pt x="1767" y="634"/>
                    <a:pt x="1910" y="518"/>
                    <a:pt x="1927" y="357"/>
                  </a:cubicBezTo>
                  <a:cubicBezTo>
                    <a:pt x="1954" y="161"/>
                    <a:pt x="1803" y="0"/>
                    <a:pt x="16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62" name="Google Shape;1162;p60"/>
            <p:cNvSpPr/>
            <p:nvPr/>
          </p:nvSpPr>
          <p:spPr>
            <a:xfrm>
              <a:off x="3548651" y="1826106"/>
              <a:ext cx="86160" cy="14259"/>
            </a:xfrm>
            <a:custGeom>
              <a:avLst/>
              <a:gdLst/>
              <a:ahLst/>
              <a:cxnLst/>
              <a:rect l="l" t="t" r="r" b="b"/>
              <a:pathLst>
                <a:path w="3837" h="635" extrusionOk="0">
                  <a:moveTo>
                    <a:pt x="348" y="1"/>
                  </a:moveTo>
                  <a:cubicBezTo>
                    <a:pt x="188" y="1"/>
                    <a:pt x="36" y="117"/>
                    <a:pt x="18" y="277"/>
                  </a:cubicBezTo>
                  <a:cubicBezTo>
                    <a:pt x="1" y="465"/>
                    <a:pt x="143" y="634"/>
                    <a:pt x="331" y="634"/>
                  </a:cubicBezTo>
                  <a:lnTo>
                    <a:pt x="3489" y="634"/>
                  </a:lnTo>
                  <a:cubicBezTo>
                    <a:pt x="3649" y="634"/>
                    <a:pt x="3792" y="518"/>
                    <a:pt x="3810" y="358"/>
                  </a:cubicBezTo>
                  <a:cubicBezTo>
                    <a:pt x="3837" y="161"/>
                    <a:pt x="3685" y="1"/>
                    <a:pt x="34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163" name="Google Shape;1163;p60"/>
          <p:cNvGrpSpPr/>
          <p:nvPr/>
        </p:nvGrpSpPr>
        <p:grpSpPr>
          <a:xfrm>
            <a:off x="4068888" y="1446100"/>
            <a:ext cx="384834" cy="486398"/>
            <a:chOff x="4068888" y="1446100"/>
            <a:chExt cx="384834" cy="486398"/>
          </a:xfrm>
        </p:grpSpPr>
        <p:sp>
          <p:nvSpPr>
            <p:cNvPr id="1164" name="Google Shape;1164;p60"/>
            <p:cNvSpPr/>
            <p:nvPr/>
          </p:nvSpPr>
          <p:spPr>
            <a:xfrm>
              <a:off x="4068888" y="1446100"/>
              <a:ext cx="384834" cy="486398"/>
            </a:xfrm>
            <a:custGeom>
              <a:avLst/>
              <a:gdLst/>
              <a:ahLst/>
              <a:cxnLst/>
              <a:rect l="l" t="t" r="r" b="b"/>
              <a:pathLst>
                <a:path w="17138" h="21661" extrusionOk="0">
                  <a:moveTo>
                    <a:pt x="16504" y="3257"/>
                  </a:moveTo>
                  <a:lnTo>
                    <a:pt x="16504" y="21027"/>
                  </a:lnTo>
                  <a:lnTo>
                    <a:pt x="3346" y="21027"/>
                  </a:lnTo>
                  <a:lnTo>
                    <a:pt x="3346" y="20305"/>
                  </a:lnTo>
                  <a:lnTo>
                    <a:pt x="15461" y="20305"/>
                  </a:lnTo>
                  <a:cubicBezTo>
                    <a:pt x="15639" y="20305"/>
                    <a:pt x="15782" y="20162"/>
                    <a:pt x="15782" y="19993"/>
                  </a:cubicBezTo>
                  <a:lnTo>
                    <a:pt x="15782" y="3257"/>
                  </a:lnTo>
                  <a:close/>
                  <a:moveTo>
                    <a:pt x="322" y="1"/>
                  </a:moveTo>
                  <a:cubicBezTo>
                    <a:pt x="143" y="1"/>
                    <a:pt x="0" y="143"/>
                    <a:pt x="0" y="313"/>
                  </a:cubicBezTo>
                  <a:lnTo>
                    <a:pt x="0" y="14301"/>
                  </a:lnTo>
                  <a:cubicBezTo>
                    <a:pt x="0" y="14470"/>
                    <a:pt x="116" y="14613"/>
                    <a:pt x="277" y="14631"/>
                  </a:cubicBezTo>
                  <a:cubicBezTo>
                    <a:pt x="292" y="14633"/>
                    <a:pt x="307" y="14634"/>
                    <a:pt x="322" y="14634"/>
                  </a:cubicBezTo>
                  <a:cubicBezTo>
                    <a:pt x="497" y="14634"/>
                    <a:pt x="634" y="14492"/>
                    <a:pt x="634" y="14319"/>
                  </a:cubicBezTo>
                  <a:lnTo>
                    <a:pt x="634" y="634"/>
                  </a:lnTo>
                  <a:lnTo>
                    <a:pt x="13792" y="634"/>
                  </a:lnTo>
                  <a:lnTo>
                    <a:pt x="13792" y="4345"/>
                  </a:lnTo>
                  <a:cubicBezTo>
                    <a:pt x="13792" y="4506"/>
                    <a:pt x="13908" y="4648"/>
                    <a:pt x="14069" y="4666"/>
                  </a:cubicBezTo>
                  <a:cubicBezTo>
                    <a:pt x="14084" y="4668"/>
                    <a:pt x="14099" y="4669"/>
                    <a:pt x="14114" y="4669"/>
                  </a:cubicBezTo>
                  <a:cubicBezTo>
                    <a:pt x="14289" y="4669"/>
                    <a:pt x="14426" y="4527"/>
                    <a:pt x="14426" y="4354"/>
                  </a:cubicBezTo>
                  <a:lnTo>
                    <a:pt x="14426" y="1901"/>
                  </a:lnTo>
                  <a:lnTo>
                    <a:pt x="15148" y="1901"/>
                  </a:lnTo>
                  <a:lnTo>
                    <a:pt x="15148" y="19671"/>
                  </a:lnTo>
                  <a:lnTo>
                    <a:pt x="1990" y="19671"/>
                  </a:lnTo>
                  <a:lnTo>
                    <a:pt x="1990" y="18949"/>
                  </a:lnTo>
                  <a:lnTo>
                    <a:pt x="14114" y="18949"/>
                  </a:lnTo>
                  <a:cubicBezTo>
                    <a:pt x="14283" y="18949"/>
                    <a:pt x="14426" y="18806"/>
                    <a:pt x="14426" y="18637"/>
                  </a:cubicBezTo>
                  <a:lnTo>
                    <a:pt x="14426" y="5862"/>
                  </a:lnTo>
                  <a:cubicBezTo>
                    <a:pt x="14426" y="5701"/>
                    <a:pt x="14310" y="5558"/>
                    <a:pt x="14149" y="5541"/>
                  </a:cubicBezTo>
                  <a:cubicBezTo>
                    <a:pt x="14134" y="5538"/>
                    <a:pt x="14119" y="5537"/>
                    <a:pt x="14104" y="5537"/>
                  </a:cubicBezTo>
                  <a:cubicBezTo>
                    <a:pt x="13929" y="5537"/>
                    <a:pt x="13792" y="5680"/>
                    <a:pt x="13792" y="5853"/>
                  </a:cubicBezTo>
                  <a:lnTo>
                    <a:pt x="13792" y="18315"/>
                  </a:lnTo>
                  <a:lnTo>
                    <a:pt x="634" y="18315"/>
                  </a:lnTo>
                  <a:lnTo>
                    <a:pt x="634" y="15826"/>
                  </a:lnTo>
                  <a:cubicBezTo>
                    <a:pt x="634" y="15666"/>
                    <a:pt x="518" y="15523"/>
                    <a:pt x="357" y="15496"/>
                  </a:cubicBezTo>
                  <a:cubicBezTo>
                    <a:pt x="347" y="15495"/>
                    <a:pt x="336" y="15495"/>
                    <a:pt x="326" y="15495"/>
                  </a:cubicBezTo>
                  <a:cubicBezTo>
                    <a:pt x="144" y="15495"/>
                    <a:pt x="0" y="15640"/>
                    <a:pt x="0" y="15818"/>
                  </a:cubicBezTo>
                  <a:lnTo>
                    <a:pt x="0" y="18637"/>
                  </a:lnTo>
                  <a:cubicBezTo>
                    <a:pt x="0" y="18806"/>
                    <a:pt x="143" y="18949"/>
                    <a:pt x="322" y="18949"/>
                  </a:cubicBezTo>
                  <a:lnTo>
                    <a:pt x="1356" y="18949"/>
                  </a:lnTo>
                  <a:lnTo>
                    <a:pt x="1356" y="19993"/>
                  </a:lnTo>
                  <a:cubicBezTo>
                    <a:pt x="1356" y="20162"/>
                    <a:pt x="1499" y="20305"/>
                    <a:pt x="1669" y="20305"/>
                  </a:cubicBezTo>
                  <a:lnTo>
                    <a:pt x="2704" y="20305"/>
                  </a:lnTo>
                  <a:lnTo>
                    <a:pt x="2704" y="21340"/>
                  </a:lnTo>
                  <a:cubicBezTo>
                    <a:pt x="2704" y="21518"/>
                    <a:pt x="2846" y="21661"/>
                    <a:pt x="3025" y="21661"/>
                  </a:cubicBezTo>
                  <a:lnTo>
                    <a:pt x="16817" y="21661"/>
                  </a:lnTo>
                  <a:cubicBezTo>
                    <a:pt x="16995" y="21661"/>
                    <a:pt x="17138" y="21518"/>
                    <a:pt x="17138" y="21340"/>
                  </a:cubicBezTo>
                  <a:lnTo>
                    <a:pt x="17138" y="2936"/>
                  </a:lnTo>
                  <a:cubicBezTo>
                    <a:pt x="17138" y="2766"/>
                    <a:pt x="16995" y="2623"/>
                    <a:pt x="16817" y="2623"/>
                  </a:cubicBezTo>
                  <a:lnTo>
                    <a:pt x="15782" y="2623"/>
                  </a:lnTo>
                  <a:lnTo>
                    <a:pt x="15782" y="1589"/>
                  </a:lnTo>
                  <a:cubicBezTo>
                    <a:pt x="15782" y="1410"/>
                    <a:pt x="15639" y="1267"/>
                    <a:pt x="15461" y="1267"/>
                  </a:cubicBezTo>
                  <a:lnTo>
                    <a:pt x="14426" y="1267"/>
                  </a:lnTo>
                  <a:lnTo>
                    <a:pt x="14426" y="313"/>
                  </a:lnTo>
                  <a:cubicBezTo>
                    <a:pt x="14426" y="143"/>
                    <a:pt x="14283" y="1"/>
                    <a:pt x="141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65" name="Google Shape;1165;p60"/>
            <p:cNvSpPr/>
            <p:nvPr/>
          </p:nvSpPr>
          <p:spPr>
            <a:xfrm>
              <a:off x="4147818" y="1483959"/>
              <a:ext cx="167088" cy="71340"/>
            </a:xfrm>
            <a:custGeom>
              <a:avLst/>
              <a:gdLst/>
              <a:ahLst/>
              <a:cxnLst/>
              <a:rect l="l" t="t" r="r" b="b"/>
              <a:pathLst>
                <a:path w="7441" h="3177" extrusionOk="0">
                  <a:moveTo>
                    <a:pt x="6807" y="643"/>
                  </a:moveTo>
                  <a:lnTo>
                    <a:pt x="6807" y="2543"/>
                  </a:lnTo>
                  <a:lnTo>
                    <a:pt x="634" y="2543"/>
                  </a:lnTo>
                  <a:lnTo>
                    <a:pt x="634" y="643"/>
                  </a:lnTo>
                  <a:close/>
                  <a:moveTo>
                    <a:pt x="313" y="1"/>
                  </a:moveTo>
                  <a:cubicBezTo>
                    <a:pt x="143" y="1"/>
                    <a:pt x="0" y="143"/>
                    <a:pt x="0" y="322"/>
                  </a:cubicBezTo>
                  <a:lnTo>
                    <a:pt x="0" y="2864"/>
                  </a:lnTo>
                  <a:cubicBezTo>
                    <a:pt x="0" y="3034"/>
                    <a:pt x="143" y="3177"/>
                    <a:pt x="313" y="3177"/>
                  </a:cubicBezTo>
                  <a:lnTo>
                    <a:pt x="7128" y="3177"/>
                  </a:lnTo>
                  <a:cubicBezTo>
                    <a:pt x="7298" y="3177"/>
                    <a:pt x="7441" y="3034"/>
                    <a:pt x="7441" y="2864"/>
                  </a:cubicBezTo>
                  <a:lnTo>
                    <a:pt x="7441" y="322"/>
                  </a:lnTo>
                  <a:cubicBezTo>
                    <a:pt x="7441" y="143"/>
                    <a:pt x="7298" y="1"/>
                    <a:pt x="71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66" name="Google Shape;1166;p60"/>
            <p:cNvSpPr/>
            <p:nvPr/>
          </p:nvSpPr>
          <p:spPr>
            <a:xfrm>
              <a:off x="4107152" y="1591339"/>
              <a:ext cx="46886" cy="46684"/>
            </a:xfrm>
            <a:custGeom>
              <a:avLst/>
              <a:gdLst/>
              <a:ahLst/>
              <a:cxnLst/>
              <a:rect l="l" t="t" r="r" b="b"/>
              <a:pathLst>
                <a:path w="2088" h="2079" extrusionOk="0">
                  <a:moveTo>
                    <a:pt x="1044" y="634"/>
                  </a:moveTo>
                  <a:cubicBezTo>
                    <a:pt x="1267" y="634"/>
                    <a:pt x="1446" y="821"/>
                    <a:pt x="1446" y="1044"/>
                  </a:cubicBezTo>
                  <a:cubicBezTo>
                    <a:pt x="1446" y="1267"/>
                    <a:pt x="1267" y="1446"/>
                    <a:pt x="1044" y="1446"/>
                  </a:cubicBezTo>
                  <a:cubicBezTo>
                    <a:pt x="821" y="1446"/>
                    <a:pt x="634" y="1267"/>
                    <a:pt x="634" y="1044"/>
                  </a:cubicBezTo>
                  <a:cubicBezTo>
                    <a:pt x="634" y="821"/>
                    <a:pt x="821" y="634"/>
                    <a:pt x="1044" y="634"/>
                  </a:cubicBezTo>
                  <a:close/>
                  <a:moveTo>
                    <a:pt x="1044" y="0"/>
                  </a:moveTo>
                  <a:cubicBezTo>
                    <a:pt x="464" y="0"/>
                    <a:pt x="0" y="464"/>
                    <a:pt x="0" y="1044"/>
                  </a:cubicBezTo>
                  <a:cubicBezTo>
                    <a:pt x="0" y="1615"/>
                    <a:pt x="464" y="2079"/>
                    <a:pt x="1044" y="2079"/>
                  </a:cubicBezTo>
                  <a:cubicBezTo>
                    <a:pt x="1615" y="2079"/>
                    <a:pt x="2088" y="1615"/>
                    <a:pt x="2088" y="1044"/>
                  </a:cubicBezTo>
                  <a:cubicBezTo>
                    <a:pt x="2079" y="464"/>
                    <a:pt x="1615" y="0"/>
                    <a:pt x="10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67" name="Google Shape;1167;p60"/>
            <p:cNvSpPr/>
            <p:nvPr/>
          </p:nvSpPr>
          <p:spPr>
            <a:xfrm>
              <a:off x="4169846" y="1591339"/>
              <a:ext cx="61123" cy="14236"/>
            </a:xfrm>
            <a:custGeom>
              <a:avLst/>
              <a:gdLst/>
              <a:ahLst/>
              <a:cxnLst/>
              <a:rect l="l" t="t" r="r" b="b"/>
              <a:pathLst>
                <a:path w="2722" h="634" extrusionOk="0">
                  <a:moveTo>
                    <a:pt x="349" y="0"/>
                  </a:moveTo>
                  <a:cubicBezTo>
                    <a:pt x="188" y="0"/>
                    <a:pt x="36" y="116"/>
                    <a:pt x="19" y="277"/>
                  </a:cubicBezTo>
                  <a:cubicBezTo>
                    <a:pt x="1" y="473"/>
                    <a:pt x="143" y="634"/>
                    <a:pt x="340" y="634"/>
                  </a:cubicBezTo>
                  <a:lnTo>
                    <a:pt x="2365" y="634"/>
                  </a:lnTo>
                  <a:cubicBezTo>
                    <a:pt x="2525" y="634"/>
                    <a:pt x="2677" y="518"/>
                    <a:pt x="2695" y="357"/>
                  </a:cubicBezTo>
                  <a:cubicBezTo>
                    <a:pt x="2722" y="170"/>
                    <a:pt x="2570" y="0"/>
                    <a:pt x="2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68" name="Google Shape;1168;p60"/>
            <p:cNvSpPr/>
            <p:nvPr/>
          </p:nvSpPr>
          <p:spPr>
            <a:xfrm>
              <a:off x="4293057" y="1591339"/>
              <a:ext cx="62111" cy="14236"/>
            </a:xfrm>
            <a:custGeom>
              <a:avLst/>
              <a:gdLst/>
              <a:ahLst/>
              <a:cxnLst/>
              <a:rect l="l" t="t" r="r" b="b"/>
              <a:pathLst>
                <a:path w="2766" h="634" extrusionOk="0">
                  <a:moveTo>
                    <a:pt x="348" y="0"/>
                  </a:moveTo>
                  <a:cubicBezTo>
                    <a:pt x="187" y="0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2418" y="634"/>
                  </a:lnTo>
                  <a:cubicBezTo>
                    <a:pt x="2578" y="634"/>
                    <a:pt x="2721" y="518"/>
                    <a:pt x="2739" y="357"/>
                  </a:cubicBezTo>
                  <a:cubicBezTo>
                    <a:pt x="2766" y="170"/>
                    <a:pt x="2614" y="0"/>
                    <a:pt x="2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69" name="Google Shape;1169;p60"/>
            <p:cNvSpPr/>
            <p:nvPr/>
          </p:nvSpPr>
          <p:spPr>
            <a:xfrm>
              <a:off x="4246171" y="1591339"/>
              <a:ext cx="31482" cy="14236"/>
            </a:xfrm>
            <a:custGeom>
              <a:avLst/>
              <a:gdLst/>
              <a:ahLst/>
              <a:cxnLst/>
              <a:rect l="l" t="t" r="r" b="b"/>
              <a:pathLst>
                <a:path w="1402" h="634" extrusionOk="0">
                  <a:moveTo>
                    <a:pt x="357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1062" y="634"/>
                  </a:lnTo>
                  <a:cubicBezTo>
                    <a:pt x="1258" y="634"/>
                    <a:pt x="1401" y="473"/>
                    <a:pt x="1383" y="277"/>
                  </a:cubicBezTo>
                  <a:cubicBezTo>
                    <a:pt x="1366" y="116"/>
                    <a:pt x="1214" y="0"/>
                    <a:pt x="10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70" name="Google Shape;1170;p60"/>
            <p:cNvSpPr/>
            <p:nvPr/>
          </p:nvSpPr>
          <p:spPr>
            <a:xfrm>
              <a:off x="4169846" y="1623787"/>
              <a:ext cx="32268" cy="14236"/>
            </a:xfrm>
            <a:custGeom>
              <a:avLst/>
              <a:gdLst/>
              <a:ahLst/>
              <a:cxnLst/>
              <a:rect l="l" t="t" r="r" b="b"/>
              <a:pathLst>
                <a:path w="1437" h="634" extrusionOk="0">
                  <a:moveTo>
                    <a:pt x="349" y="1"/>
                  </a:moveTo>
                  <a:cubicBezTo>
                    <a:pt x="188" y="1"/>
                    <a:pt x="45" y="117"/>
                    <a:pt x="19" y="277"/>
                  </a:cubicBezTo>
                  <a:cubicBezTo>
                    <a:pt x="1" y="464"/>
                    <a:pt x="143" y="634"/>
                    <a:pt x="340" y="634"/>
                  </a:cubicBezTo>
                  <a:lnTo>
                    <a:pt x="1089" y="634"/>
                  </a:lnTo>
                  <a:cubicBezTo>
                    <a:pt x="1250" y="634"/>
                    <a:pt x="1401" y="518"/>
                    <a:pt x="1419" y="357"/>
                  </a:cubicBezTo>
                  <a:cubicBezTo>
                    <a:pt x="1437" y="161"/>
                    <a:pt x="1294" y="1"/>
                    <a:pt x="10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71" name="Google Shape;1171;p60"/>
            <p:cNvSpPr/>
            <p:nvPr/>
          </p:nvSpPr>
          <p:spPr>
            <a:xfrm>
              <a:off x="4264404" y="1623787"/>
              <a:ext cx="90763" cy="14236"/>
            </a:xfrm>
            <a:custGeom>
              <a:avLst/>
              <a:gdLst/>
              <a:ahLst/>
              <a:cxnLst/>
              <a:rect l="l" t="t" r="r" b="b"/>
              <a:pathLst>
                <a:path w="4042" h="634" extrusionOk="0">
                  <a:moveTo>
                    <a:pt x="348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0" y="464"/>
                    <a:pt x="152" y="634"/>
                    <a:pt x="339" y="634"/>
                  </a:cubicBezTo>
                  <a:lnTo>
                    <a:pt x="3694" y="634"/>
                  </a:lnTo>
                  <a:cubicBezTo>
                    <a:pt x="3854" y="634"/>
                    <a:pt x="3997" y="518"/>
                    <a:pt x="4015" y="357"/>
                  </a:cubicBezTo>
                  <a:cubicBezTo>
                    <a:pt x="4042" y="161"/>
                    <a:pt x="3890" y="1"/>
                    <a:pt x="3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72" name="Google Shape;1172;p60"/>
            <p:cNvSpPr/>
            <p:nvPr/>
          </p:nvSpPr>
          <p:spPr>
            <a:xfrm>
              <a:off x="4217518" y="1623787"/>
              <a:ext cx="31482" cy="14236"/>
            </a:xfrm>
            <a:custGeom>
              <a:avLst/>
              <a:gdLst/>
              <a:ahLst/>
              <a:cxnLst/>
              <a:rect l="l" t="t" r="r" b="b"/>
              <a:pathLst>
                <a:path w="1402" h="634" extrusionOk="0">
                  <a:moveTo>
                    <a:pt x="358" y="1"/>
                  </a:moveTo>
                  <a:cubicBezTo>
                    <a:pt x="188" y="1"/>
                    <a:pt x="45" y="117"/>
                    <a:pt x="28" y="277"/>
                  </a:cubicBezTo>
                  <a:cubicBezTo>
                    <a:pt x="1" y="464"/>
                    <a:pt x="153" y="634"/>
                    <a:pt x="340" y="634"/>
                  </a:cubicBezTo>
                  <a:lnTo>
                    <a:pt x="1054" y="634"/>
                  </a:lnTo>
                  <a:cubicBezTo>
                    <a:pt x="1214" y="634"/>
                    <a:pt x="1357" y="518"/>
                    <a:pt x="1384" y="357"/>
                  </a:cubicBezTo>
                  <a:cubicBezTo>
                    <a:pt x="1401" y="161"/>
                    <a:pt x="1250" y="1"/>
                    <a:pt x="10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73" name="Google Shape;1173;p60"/>
            <p:cNvSpPr/>
            <p:nvPr/>
          </p:nvSpPr>
          <p:spPr>
            <a:xfrm>
              <a:off x="4107152" y="1654438"/>
              <a:ext cx="46886" cy="46706"/>
            </a:xfrm>
            <a:custGeom>
              <a:avLst/>
              <a:gdLst/>
              <a:ahLst/>
              <a:cxnLst/>
              <a:rect l="l" t="t" r="r" b="b"/>
              <a:pathLst>
                <a:path w="2088" h="2080" extrusionOk="0">
                  <a:moveTo>
                    <a:pt x="1044" y="634"/>
                  </a:moveTo>
                  <a:cubicBezTo>
                    <a:pt x="1267" y="634"/>
                    <a:pt x="1446" y="812"/>
                    <a:pt x="1446" y="1044"/>
                  </a:cubicBezTo>
                  <a:cubicBezTo>
                    <a:pt x="1446" y="1267"/>
                    <a:pt x="1267" y="1446"/>
                    <a:pt x="1044" y="1446"/>
                  </a:cubicBezTo>
                  <a:cubicBezTo>
                    <a:pt x="821" y="1446"/>
                    <a:pt x="634" y="1267"/>
                    <a:pt x="634" y="1044"/>
                  </a:cubicBezTo>
                  <a:cubicBezTo>
                    <a:pt x="634" y="812"/>
                    <a:pt x="821" y="634"/>
                    <a:pt x="1044" y="634"/>
                  </a:cubicBezTo>
                  <a:close/>
                  <a:moveTo>
                    <a:pt x="1044" y="0"/>
                  </a:moveTo>
                  <a:cubicBezTo>
                    <a:pt x="464" y="0"/>
                    <a:pt x="0" y="464"/>
                    <a:pt x="0" y="1044"/>
                  </a:cubicBezTo>
                  <a:cubicBezTo>
                    <a:pt x="0" y="1615"/>
                    <a:pt x="464" y="2079"/>
                    <a:pt x="1044" y="2079"/>
                  </a:cubicBezTo>
                  <a:cubicBezTo>
                    <a:pt x="1615" y="2079"/>
                    <a:pt x="2088" y="1615"/>
                    <a:pt x="2088" y="1044"/>
                  </a:cubicBezTo>
                  <a:cubicBezTo>
                    <a:pt x="2088" y="464"/>
                    <a:pt x="1615" y="0"/>
                    <a:pt x="10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74" name="Google Shape;1174;p60"/>
            <p:cNvSpPr/>
            <p:nvPr/>
          </p:nvSpPr>
          <p:spPr>
            <a:xfrm>
              <a:off x="4169846" y="1654033"/>
              <a:ext cx="61123" cy="14259"/>
            </a:xfrm>
            <a:custGeom>
              <a:avLst/>
              <a:gdLst/>
              <a:ahLst/>
              <a:cxnLst/>
              <a:rect l="l" t="t" r="r" b="b"/>
              <a:pathLst>
                <a:path w="2722" h="635" extrusionOk="0">
                  <a:moveTo>
                    <a:pt x="349" y="1"/>
                  </a:moveTo>
                  <a:cubicBezTo>
                    <a:pt x="188" y="1"/>
                    <a:pt x="45" y="117"/>
                    <a:pt x="19" y="277"/>
                  </a:cubicBezTo>
                  <a:cubicBezTo>
                    <a:pt x="1" y="473"/>
                    <a:pt x="143" y="634"/>
                    <a:pt x="340" y="634"/>
                  </a:cubicBezTo>
                  <a:lnTo>
                    <a:pt x="2365" y="634"/>
                  </a:lnTo>
                  <a:cubicBezTo>
                    <a:pt x="2525" y="634"/>
                    <a:pt x="2677" y="518"/>
                    <a:pt x="2695" y="357"/>
                  </a:cubicBezTo>
                  <a:cubicBezTo>
                    <a:pt x="2722" y="170"/>
                    <a:pt x="2570" y="1"/>
                    <a:pt x="23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75" name="Google Shape;1175;p60"/>
            <p:cNvSpPr/>
            <p:nvPr/>
          </p:nvSpPr>
          <p:spPr>
            <a:xfrm>
              <a:off x="4293057" y="1654033"/>
              <a:ext cx="62111" cy="14259"/>
            </a:xfrm>
            <a:custGeom>
              <a:avLst/>
              <a:gdLst/>
              <a:ahLst/>
              <a:cxnLst/>
              <a:rect l="l" t="t" r="r" b="b"/>
              <a:pathLst>
                <a:path w="2766" h="635" extrusionOk="0">
                  <a:moveTo>
                    <a:pt x="348" y="1"/>
                  </a:moveTo>
                  <a:cubicBezTo>
                    <a:pt x="187" y="1"/>
                    <a:pt x="45" y="117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2418" y="634"/>
                  </a:lnTo>
                  <a:cubicBezTo>
                    <a:pt x="2578" y="634"/>
                    <a:pt x="2721" y="518"/>
                    <a:pt x="2739" y="357"/>
                  </a:cubicBezTo>
                  <a:cubicBezTo>
                    <a:pt x="2766" y="170"/>
                    <a:pt x="2614" y="1"/>
                    <a:pt x="2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76" name="Google Shape;1176;p60"/>
            <p:cNvSpPr/>
            <p:nvPr/>
          </p:nvSpPr>
          <p:spPr>
            <a:xfrm>
              <a:off x="4246171" y="1654033"/>
              <a:ext cx="31482" cy="14259"/>
            </a:xfrm>
            <a:custGeom>
              <a:avLst/>
              <a:gdLst/>
              <a:ahLst/>
              <a:cxnLst/>
              <a:rect l="l" t="t" r="r" b="b"/>
              <a:pathLst>
                <a:path w="1402" h="635" extrusionOk="0">
                  <a:moveTo>
                    <a:pt x="357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1062" y="634"/>
                  </a:lnTo>
                  <a:cubicBezTo>
                    <a:pt x="1258" y="634"/>
                    <a:pt x="1401" y="473"/>
                    <a:pt x="1383" y="277"/>
                  </a:cubicBezTo>
                  <a:cubicBezTo>
                    <a:pt x="1366" y="117"/>
                    <a:pt x="1214" y="1"/>
                    <a:pt x="10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77" name="Google Shape;1177;p60"/>
            <p:cNvSpPr/>
            <p:nvPr/>
          </p:nvSpPr>
          <p:spPr>
            <a:xfrm>
              <a:off x="4169846" y="1687289"/>
              <a:ext cx="32268" cy="14236"/>
            </a:xfrm>
            <a:custGeom>
              <a:avLst/>
              <a:gdLst/>
              <a:ahLst/>
              <a:cxnLst/>
              <a:rect l="l" t="t" r="r" b="b"/>
              <a:pathLst>
                <a:path w="1437" h="634" extrusionOk="0">
                  <a:moveTo>
                    <a:pt x="349" y="1"/>
                  </a:moveTo>
                  <a:cubicBezTo>
                    <a:pt x="188" y="1"/>
                    <a:pt x="45" y="116"/>
                    <a:pt x="19" y="277"/>
                  </a:cubicBezTo>
                  <a:cubicBezTo>
                    <a:pt x="1" y="473"/>
                    <a:pt x="143" y="634"/>
                    <a:pt x="340" y="634"/>
                  </a:cubicBezTo>
                  <a:lnTo>
                    <a:pt x="1089" y="634"/>
                  </a:lnTo>
                  <a:cubicBezTo>
                    <a:pt x="1250" y="634"/>
                    <a:pt x="1401" y="518"/>
                    <a:pt x="1419" y="357"/>
                  </a:cubicBezTo>
                  <a:cubicBezTo>
                    <a:pt x="1437" y="170"/>
                    <a:pt x="1294" y="1"/>
                    <a:pt x="10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78" name="Google Shape;1178;p60"/>
            <p:cNvSpPr/>
            <p:nvPr/>
          </p:nvSpPr>
          <p:spPr>
            <a:xfrm>
              <a:off x="4264404" y="1687289"/>
              <a:ext cx="90763" cy="14236"/>
            </a:xfrm>
            <a:custGeom>
              <a:avLst/>
              <a:gdLst/>
              <a:ahLst/>
              <a:cxnLst/>
              <a:rect l="l" t="t" r="r" b="b"/>
              <a:pathLst>
                <a:path w="4042" h="634" extrusionOk="0">
                  <a:moveTo>
                    <a:pt x="348" y="1"/>
                  </a:moveTo>
                  <a:cubicBezTo>
                    <a:pt x="188" y="1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3694" y="634"/>
                  </a:lnTo>
                  <a:cubicBezTo>
                    <a:pt x="3854" y="634"/>
                    <a:pt x="3997" y="518"/>
                    <a:pt x="4015" y="357"/>
                  </a:cubicBezTo>
                  <a:cubicBezTo>
                    <a:pt x="4042" y="170"/>
                    <a:pt x="3890" y="1"/>
                    <a:pt x="3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79" name="Google Shape;1179;p60"/>
            <p:cNvSpPr/>
            <p:nvPr/>
          </p:nvSpPr>
          <p:spPr>
            <a:xfrm>
              <a:off x="4217518" y="1687289"/>
              <a:ext cx="31078" cy="14236"/>
            </a:xfrm>
            <a:custGeom>
              <a:avLst/>
              <a:gdLst/>
              <a:ahLst/>
              <a:cxnLst/>
              <a:rect l="l" t="t" r="r" b="b"/>
              <a:pathLst>
                <a:path w="1384" h="634" extrusionOk="0">
                  <a:moveTo>
                    <a:pt x="358" y="1"/>
                  </a:moveTo>
                  <a:cubicBezTo>
                    <a:pt x="188" y="1"/>
                    <a:pt x="45" y="116"/>
                    <a:pt x="28" y="277"/>
                  </a:cubicBezTo>
                  <a:cubicBezTo>
                    <a:pt x="1" y="473"/>
                    <a:pt x="153" y="634"/>
                    <a:pt x="340" y="634"/>
                  </a:cubicBezTo>
                  <a:lnTo>
                    <a:pt x="1062" y="634"/>
                  </a:lnTo>
                  <a:cubicBezTo>
                    <a:pt x="1241" y="634"/>
                    <a:pt x="1384" y="500"/>
                    <a:pt x="1384" y="322"/>
                  </a:cubicBezTo>
                  <a:cubicBezTo>
                    <a:pt x="1384" y="143"/>
                    <a:pt x="1241" y="1"/>
                    <a:pt x="10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80" name="Google Shape;1180;p60"/>
            <p:cNvSpPr/>
            <p:nvPr/>
          </p:nvSpPr>
          <p:spPr>
            <a:xfrm>
              <a:off x="4107152" y="1717536"/>
              <a:ext cx="46886" cy="46706"/>
            </a:xfrm>
            <a:custGeom>
              <a:avLst/>
              <a:gdLst/>
              <a:ahLst/>
              <a:cxnLst/>
              <a:rect l="l" t="t" r="r" b="b"/>
              <a:pathLst>
                <a:path w="2088" h="2080" extrusionOk="0">
                  <a:moveTo>
                    <a:pt x="1044" y="634"/>
                  </a:moveTo>
                  <a:cubicBezTo>
                    <a:pt x="1267" y="634"/>
                    <a:pt x="1446" y="812"/>
                    <a:pt x="1446" y="1035"/>
                  </a:cubicBezTo>
                  <a:cubicBezTo>
                    <a:pt x="1446" y="1267"/>
                    <a:pt x="1267" y="1446"/>
                    <a:pt x="1044" y="1446"/>
                  </a:cubicBezTo>
                  <a:cubicBezTo>
                    <a:pt x="821" y="1446"/>
                    <a:pt x="634" y="1267"/>
                    <a:pt x="634" y="1035"/>
                  </a:cubicBezTo>
                  <a:cubicBezTo>
                    <a:pt x="634" y="812"/>
                    <a:pt x="821" y="634"/>
                    <a:pt x="1044" y="634"/>
                  </a:cubicBezTo>
                  <a:close/>
                  <a:moveTo>
                    <a:pt x="1044" y="1"/>
                  </a:moveTo>
                  <a:cubicBezTo>
                    <a:pt x="464" y="1"/>
                    <a:pt x="0" y="464"/>
                    <a:pt x="0" y="1035"/>
                  </a:cubicBezTo>
                  <a:cubicBezTo>
                    <a:pt x="0" y="1615"/>
                    <a:pt x="464" y="2079"/>
                    <a:pt x="1044" y="2079"/>
                  </a:cubicBezTo>
                  <a:cubicBezTo>
                    <a:pt x="1615" y="2079"/>
                    <a:pt x="2088" y="1615"/>
                    <a:pt x="2088" y="1035"/>
                  </a:cubicBezTo>
                  <a:cubicBezTo>
                    <a:pt x="2088" y="464"/>
                    <a:pt x="1615" y="1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81" name="Google Shape;1181;p60"/>
            <p:cNvSpPr/>
            <p:nvPr/>
          </p:nvSpPr>
          <p:spPr>
            <a:xfrm>
              <a:off x="4169846" y="1717738"/>
              <a:ext cx="61123" cy="14236"/>
            </a:xfrm>
            <a:custGeom>
              <a:avLst/>
              <a:gdLst/>
              <a:ahLst/>
              <a:cxnLst/>
              <a:rect l="l" t="t" r="r" b="b"/>
              <a:pathLst>
                <a:path w="2722" h="634" extrusionOk="0">
                  <a:moveTo>
                    <a:pt x="349" y="0"/>
                  </a:moveTo>
                  <a:cubicBezTo>
                    <a:pt x="188" y="0"/>
                    <a:pt x="45" y="116"/>
                    <a:pt x="19" y="277"/>
                  </a:cubicBezTo>
                  <a:cubicBezTo>
                    <a:pt x="1" y="473"/>
                    <a:pt x="143" y="634"/>
                    <a:pt x="340" y="634"/>
                  </a:cubicBezTo>
                  <a:lnTo>
                    <a:pt x="2365" y="634"/>
                  </a:lnTo>
                  <a:cubicBezTo>
                    <a:pt x="2525" y="634"/>
                    <a:pt x="2677" y="518"/>
                    <a:pt x="2695" y="357"/>
                  </a:cubicBezTo>
                  <a:cubicBezTo>
                    <a:pt x="2722" y="161"/>
                    <a:pt x="2570" y="0"/>
                    <a:pt x="2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82" name="Google Shape;1182;p60"/>
            <p:cNvSpPr/>
            <p:nvPr/>
          </p:nvSpPr>
          <p:spPr>
            <a:xfrm>
              <a:off x="4293057" y="1717738"/>
              <a:ext cx="62111" cy="14236"/>
            </a:xfrm>
            <a:custGeom>
              <a:avLst/>
              <a:gdLst/>
              <a:ahLst/>
              <a:cxnLst/>
              <a:rect l="l" t="t" r="r" b="b"/>
              <a:pathLst>
                <a:path w="2766" h="634" extrusionOk="0">
                  <a:moveTo>
                    <a:pt x="348" y="0"/>
                  </a:moveTo>
                  <a:cubicBezTo>
                    <a:pt x="187" y="0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2418" y="634"/>
                  </a:lnTo>
                  <a:cubicBezTo>
                    <a:pt x="2578" y="634"/>
                    <a:pt x="2721" y="518"/>
                    <a:pt x="2739" y="357"/>
                  </a:cubicBezTo>
                  <a:cubicBezTo>
                    <a:pt x="2766" y="161"/>
                    <a:pt x="2614" y="0"/>
                    <a:pt x="242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83" name="Google Shape;1183;p60"/>
            <p:cNvSpPr/>
            <p:nvPr/>
          </p:nvSpPr>
          <p:spPr>
            <a:xfrm>
              <a:off x="4246171" y="1717738"/>
              <a:ext cx="31482" cy="14236"/>
            </a:xfrm>
            <a:custGeom>
              <a:avLst/>
              <a:gdLst/>
              <a:ahLst/>
              <a:cxnLst/>
              <a:rect l="l" t="t" r="r" b="b"/>
              <a:pathLst>
                <a:path w="1402" h="634" extrusionOk="0">
                  <a:moveTo>
                    <a:pt x="357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1053" y="634"/>
                  </a:lnTo>
                  <a:cubicBezTo>
                    <a:pt x="1214" y="634"/>
                    <a:pt x="1366" y="518"/>
                    <a:pt x="1383" y="357"/>
                  </a:cubicBezTo>
                  <a:cubicBezTo>
                    <a:pt x="1401" y="161"/>
                    <a:pt x="1258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84" name="Google Shape;1184;p60"/>
            <p:cNvSpPr/>
            <p:nvPr/>
          </p:nvSpPr>
          <p:spPr>
            <a:xfrm>
              <a:off x="4169846" y="1749984"/>
              <a:ext cx="32268" cy="14259"/>
            </a:xfrm>
            <a:custGeom>
              <a:avLst/>
              <a:gdLst/>
              <a:ahLst/>
              <a:cxnLst/>
              <a:rect l="l" t="t" r="r" b="b"/>
              <a:pathLst>
                <a:path w="1437" h="635" extrusionOk="0">
                  <a:moveTo>
                    <a:pt x="349" y="1"/>
                  </a:moveTo>
                  <a:cubicBezTo>
                    <a:pt x="188" y="1"/>
                    <a:pt x="45" y="117"/>
                    <a:pt x="19" y="277"/>
                  </a:cubicBezTo>
                  <a:cubicBezTo>
                    <a:pt x="1" y="474"/>
                    <a:pt x="143" y="634"/>
                    <a:pt x="340" y="634"/>
                  </a:cubicBezTo>
                  <a:lnTo>
                    <a:pt x="1089" y="634"/>
                  </a:lnTo>
                  <a:cubicBezTo>
                    <a:pt x="1250" y="634"/>
                    <a:pt x="1401" y="518"/>
                    <a:pt x="1419" y="358"/>
                  </a:cubicBezTo>
                  <a:cubicBezTo>
                    <a:pt x="1437" y="170"/>
                    <a:pt x="1294" y="1"/>
                    <a:pt x="10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85" name="Google Shape;1185;p60"/>
            <p:cNvSpPr/>
            <p:nvPr/>
          </p:nvSpPr>
          <p:spPr>
            <a:xfrm>
              <a:off x="4264404" y="1749984"/>
              <a:ext cx="90763" cy="14259"/>
            </a:xfrm>
            <a:custGeom>
              <a:avLst/>
              <a:gdLst/>
              <a:ahLst/>
              <a:cxnLst/>
              <a:rect l="l" t="t" r="r" b="b"/>
              <a:pathLst>
                <a:path w="4042" h="635" extrusionOk="0">
                  <a:moveTo>
                    <a:pt x="348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0" y="474"/>
                    <a:pt x="152" y="634"/>
                    <a:pt x="339" y="634"/>
                  </a:cubicBezTo>
                  <a:lnTo>
                    <a:pt x="3694" y="634"/>
                  </a:lnTo>
                  <a:cubicBezTo>
                    <a:pt x="3854" y="634"/>
                    <a:pt x="3997" y="518"/>
                    <a:pt x="4015" y="358"/>
                  </a:cubicBezTo>
                  <a:cubicBezTo>
                    <a:pt x="4042" y="170"/>
                    <a:pt x="3890" y="1"/>
                    <a:pt x="3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86" name="Google Shape;1186;p60"/>
            <p:cNvSpPr/>
            <p:nvPr/>
          </p:nvSpPr>
          <p:spPr>
            <a:xfrm>
              <a:off x="4217518" y="1749984"/>
              <a:ext cx="31482" cy="14259"/>
            </a:xfrm>
            <a:custGeom>
              <a:avLst/>
              <a:gdLst/>
              <a:ahLst/>
              <a:cxnLst/>
              <a:rect l="l" t="t" r="r" b="b"/>
              <a:pathLst>
                <a:path w="1402" h="635" extrusionOk="0">
                  <a:moveTo>
                    <a:pt x="340" y="1"/>
                  </a:moveTo>
                  <a:cubicBezTo>
                    <a:pt x="153" y="1"/>
                    <a:pt x="1" y="170"/>
                    <a:pt x="28" y="358"/>
                  </a:cubicBezTo>
                  <a:cubicBezTo>
                    <a:pt x="45" y="518"/>
                    <a:pt x="188" y="634"/>
                    <a:pt x="358" y="634"/>
                  </a:cubicBezTo>
                  <a:lnTo>
                    <a:pt x="1054" y="634"/>
                  </a:lnTo>
                  <a:cubicBezTo>
                    <a:pt x="1214" y="634"/>
                    <a:pt x="1357" y="518"/>
                    <a:pt x="1384" y="358"/>
                  </a:cubicBezTo>
                  <a:cubicBezTo>
                    <a:pt x="1401" y="170"/>
                    <a:pt x="1250" y="1"/>
                    <a:pt x="10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87" name="Google Shape;1187;p60"/>
            <p:cNvSpPr/>
            <p:nvPr/>
          </p:nvSpPr>
          <p:spPr>
            <a:xfrm>
              <a:off x="4107152" y="1780635"/>
              <a:ext cx="46886" cy="46706"/>
            </a:xfrm>
            <a:custGeom>
              <a:avLst/>
              <a:gdLst/>
              <a:ahLst/>
              <a:cxnLst/>
              <a:rect l="l" t="t" r="r" b="b"/>
              <a:pathLst>
                <a:path w="2088" h="2080" extrusionOk="0">
                  <a:moveTo>
                    <a:pt x="1044" y="634"/>
                  </a:moveTo>
                  <a:cubicBezTo>
                    <a:pt x="1267" y="634"/>
                    <a:pt x="1446" y="813"/>
                    <a:pt x="1446" y="1036"/>
                  </a:cubicBezTo>
                  <a:cubicBezTo>
                    <a:pt x="1446" y="1259"/>
                    <a:pt x="1267" y="1446"/>
                    <a:pt x="1044" y="1446"/>
                  </a:cubicBezTo>
                  <a:cubicBezTo>
                    <a:pt x="821" y="1446"/>
                    <a:pt x="634" y="1259"/>
                    <a:pt x="634" y="1036"/>
                  </a:cubicBezTo>
                  <a:cubicBezTo>
                    <a:pt x="634" y="813"/>
                    <a:pt x="821" y="634"/>
                    <a:pt x="1044" y="634"/>
                  </a:cubicBezTo>
                  <a:close/>
                  <a:moveTo>
                    <a:pt x="1044" y="1"/>
                  </a:moveTo>
                  <a:cubicBezTo>
                    <a:pt x="464" y="1"/>
                    <a:pt x="0" y="465"/>
                    <a:pt x="0" y="1036"/>
                  </a:cubicBezTo>
                  <a:cubicBezTo>
                    <a:pt x="0" y="1615"/>
                    <a:pt x="464" y="2079"/>
                    <a:pt x="1044" y="2079"/>
                  </a:cubicBezTo>
                  <a:cubicBezTo>
                    <a:pt x="1615" y="2079"/>
                    <a:pt x="2088" y="1615"/>
                    <a:pt x="2088" y="1036"/>
                  </a:cubicBezTo>
                  <a:cubicBezTo>
                    <a:pt x="2088" y="465"/>
                    <a:pt x="1615" y="1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88" name="Google Shape;1188;p60"/>
            <p:cNvSpPr/>
            <p:nvPr/>
          </p:nvSpPr>
          <p:spPr>
            <a:xfrm>
              <a:off x="4169846" y="1780433"/>
              <a:ext cx="61123" cy="14259"/>
            </a:xfrm>
            <a:custGeom>
              <a:avLst/>
              <a:gdLst/>
              <a:ahLst/>
              <a:cxnLst/>
              <a:rect l="l" t="t" r="r" b="b"/>
              <a:pathLst>
                <a:path w="2722" h="635" extrusionOk="0">
                  <a:moveTo>
                    <a:pt x="349" y="1"/>
                  </a:moveTo>
                  <a:cubicBezTo>
                    <a:pt x="188" y="1"/>
                    <a:pt x="45" y="117"/>
                    <a:pt x="19" y="277"/>
                  </a:cubicBezTo>
                  <a:cubicBezTo>
                    <a:pt x="1" y="474"/>
                    <a:pt x="152" y="634"/>
                    <a:pt x="340" y="634"/>
                  </a:cubicBezTo>
                  <a:lnTo>
                    <a:pt x="2383" y="634"/>
                  </a:lnTo>
                  <a:cubicBezTo>
                    <a:pt x="2570" y="634"/>
                    <a:pt x="2722" y="474"/>
                    <a:pt x="2695" y="277"/>
                  </a:cubicBezTo>
                  <a:cubicBezTo>
                    <a:pt x="2677" y="117"/>
                    <a:pt x="2525" y="1"/>
                    <a:pt x="23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89" name="Google Shape;1189;p60"/>
            <p:cNvSpPr/>
            <p:nvPr/>
          </p:nvSpPr>
          <p:spPr>
            <a:xfrm>
              <a:off x="4293057" y="1780433"/>
              <a:ext cx="62111" cy="14259"/>
            </a:xfrm>
            <a:custGeom>
              <a:avLst/>
              <a:gdLst/>
              <a:ahLst/>
              <a:cxnLst/>
              <a:rect l="l" t="t" r="r" b="b"/>
              <a:pathLst>
                <a:path w="2766" h="635" extrusionOk="0">
                  <a:moveTo>
                    <a:pt x="348" y="1"/>
                  </a:moveTo>
                  <a:cubicBezTo>
                    <a:pt x="187" y="1"/>
                    <a:pt x="45" y="117"/>
                    <a:pt x="27" y="277"/>
                  </a:cubicBezTo>
                  <a:cubicBezTo>
                    <a:pt x="0" y="474"/>
                    <a:pt x="152" y="634"/>
                    <a:pt x="339" y="634"/>
                  </a:cubicBezTo>
                  <a:lnTo>
                    <a:pt x="2418" y="634"/>
                  </a:lnTo>
                  <a:cubicBezTo>
                    <a:pt x="2578" y="634"/>
                    <a:pt x="2721" y="518"/>
                    <a:pt x="2739" y="358"/>
                  </a:cubicBezTo>
                  <a:cubicBezTo>
                    <a:pt x="2766" y="161"/>
                    <a:pt x="2614" y="1"/>
                    <a:pt x="2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90" name="Google Shape;1190;p60"/>
            <p:cNvSpPr/>
            <p:nvPr/>
          </p:nvSpPr>
          <p:spPr>
            <a:xfrm>
              <a:off x="4246171" y="1780433"/>
              <a:ext cx="31482" cy="14259"/>
            </a:xfrm>
            <a:custGeom>
              <a:avLst/>
              <a:gdLst/>
              <a:ahLst/>
              <a:cxnLst/>
              <a:rect l="l" t="t" r="r" b="b"/>
              <a:pathLst>
                <a:path w="1402" h="635" extrusionOk="0">
                  <a:moveTo>
                    <a:pt x="357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1" y="474"/>
                    <a:pt x="152" y="634"/>
                    <a:pt x="340" y="634"/>
                  </a:cubicBezTo>
                  <a:lnTo>
                    <a:pt x="1053" y="634"/>
                  </a:lnTo>
                  <a:cubicBezTo>
                    <a:pt x="1214" y="634"/>
                    <a:pt x="1366" y="518"/>
                    <a:pt x="1383" y="358"/>
                  </a:cubicBezTo>
                  <a:cubicBezTo>
                    <a:pt x="1401" y="161"/>
                    <a:pt x="1258" y="1"/>
                    <a:pt x="10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91" name="Google Shape;1191;p60"/>
            <p:cNvSpPr/>
            <p:nvPr/>
          </p:nvSpPr>
          <p:spPr>
            <a:xfrm>
              <a:off x="4169846" y="1812700"/>
              <a:ext cx="32268" cy="14236"/>
            </a:xfrm>
            <a:custGeom>
              <a:avLst/>
              <a:gdLst/>
              <a:ahLst/>
              <a:cxnLst/>
              <a:rect l="l" t="t" r="r" b="b"/>
              <a:pathLst>
                <a:path w="1437" h="634" extrusionOk="0">
                  <a:moveTo>
                    <a:pt x="340" y="0"/>
                  </a:moveTo>
                  <a:cubicBezTo>
                    <a:pt x="143" y="0"/>
                    <a:pt x="1" y="170"/>
                    <a:pt x="19" y="357"/>
                  </a:cubicBezTo>
                  <a:cubicBezTo>
                    <a:pt x="45" y="517"/>
                    <a:pt x="188" y="633"/>
                    <a:pt x="349" y="633"/>
                  </a:cubicBezTo>
                  <a:lnTo>
                    <a:pt x="1089" y="633"/>
                  </a:lnTo>
                  <a:cubicBezTo>
                    <a:pt x="1250" y="633"/>
                    <a:pt x="1401" y="517"/>
                    <a:pt x="1419" y="357"/>
                  </a:cubicBezTo>
                  <a:cubicBezTo>
                    <a:pt x="1437" y="170"/>
                    <a:pt x="1294" y="0"/>
                    <a:pt x="10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92" name="Google Shape;1192;p60"/>
            <p:cNvSpPr/>
            <p:nvPr/>
          </p:nvSpPr>
          <p:spPr>
            <a:xfrm>
              <a:off x="4264404" y="1812700"/>
              <a:ext cx="90763" cy="14236"/>
            </a:xfrm>
            <a:custGeom>
              <a:avLst/>
              <a:gdLst/>
              <a:ahLst/>
              <a:cxnLst/>
              <a:rect l="l" t="t" r="r" b="b"/>
              <a:pathLst>
                <a:path w="4042" h="634" extrusionOk="0">
                  <a:moveTo>
                    <a:pt x="348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0" y="473"/>
                    <a:pt x="152" y="633"/>
                    <a:pt x="339" y="633"/>
                  </a:cubicBezTo>
                  <a:lnTo>
                    <a:pt x="3694" y="633"/>
                  </a:lnTo>
                  <a:cubicBezTo>
                    <a:pt x="3854" y="633"/>
                    <a:pt x="3997" y="517"/>
                    <a:pt x="4015" y="357"/>
                  </a:cubicBezTo>
                  <a:cubicBezTo>
                    <a:pt x="4042" y="170"/>
                    <a:pt x="3890" y="0"/>
                    <a:pt x="370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93" name="Google Shape;1193;p60"/>
            <p:cNvSpPr/>
            <p:nvPr/>
          </p:nvSpPr>
          <p:spPr>
            <a:xfrm>
              <a:off x="4217518" y="1812700"/>
              <a:ext cx="31482" cy="14236"/>
            </a:xfrm>
            <a:custGeom>
              <a:avLst/>
              <a:gdLst/>
              <a:ahLst/>
              <a:cxnLst/>
              <a:rect l="l" t="t" r="r" b="b"/>
              <a:pathLst>
                <a:path w="1402" h="634" extrusionOk="0">
                  <a:moveTo>
                    <a:pt x="358" y="0"/>
                  </a:moveTo>
                  <a:cubicBezTo>
                    <a:pt x="188" y="0"/>
                    <a:pt x="45" y="116"/>
                    <a:pt x="28" y="277"/>
                  </a:cubicBezTo>
                  <a:cubicBezTo>
                    <a:pt x="1" y="473"/>
                    <a:pt x="153" y="633"/>
                    <a:pt x="340" y="633"/>
                  </a:cubicBezTo>
                  <a:lnTo>
                    <a:pt x="1054" y="633"/>
                  </a:lnTo>
                  <a:cubicBezTo>
                    <a:pt x="1214" y="633"/>
                    <a:pt x="1357" y="517"/>
                    <a:pt x="1384" y="357"/>
                  </a:cubicBezTo>
                  <a:cubicBezTo>
                    <a:pt x="1401" y="170"/>
                    <a:pt x="1250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194" name="Google Shape;1194;p60"/>
          <p:cNvGrpSpPr/>
          <p:nvPr/>
        </p:nvGrpSpPr>
        <p:grpSpPr>
          <a:xfrm>
            <a:off x="4750779" y="1446459"/>
            <a:ext cx="264048" cy="485634"/>
            <a:chOff x="4750779" y="1446459"/>
            <a:chExt cx="264048" cy="485634"/>
          </a:xfrm>
        </p:grpSpPr>
        <p:sp>
          <p:nvSpPr>
            <p:cNvPr id="1195" name="Google Shape;1195;p60"/>
            <p:cNvSpPr/>
            <p:nvPr/>
          </p:nvSpPr>
          <p:spPr>
            <a:xfrm>
              <a:off x="4750779" y="1662252"/>
              <a:ext cx="264048" cy="269842"/>
            </a:xfrm>
            <a:custGeom>
              <a:avLst/>
              <a:gdLst/>
              <a:ahLst/>
              <a:cxnLst/>
              <a:rect l="l" t="t" r="r" b="b"/>
              <a:pathLst>
                <a:path w="11759" h="12017" extrusionOk="0">
                  <a:moveTo>
                    <a:pt x="11446" y="0"/>
                  </a:moveTo>
                  <a:cubicBezTo>
                    <a:pt x="11268" y="0"/>
                    <a:pt x="11125" y="143"/>
                    <a:pt x="11125" y="322"/>
                  </a:cubicBezTo>
                  <a:lnTo>
                    <a:pt x="11125" y="10839"/>
                  </a:lnTo>
                  <a:cubicBezTo>
                    <a:pt x="11125" y="11134"/>
                    <a:pt x="10884" y="11375"/>
                    <a:pt x="10590" y="11375"/>
                  </a:cubicBezTo>
                  <a:lnTo>
                    <a:pt x="786" y="11375"/>
                  </a:lnTo>
                  <a:cubicBezTo>
                    <a:pt x="705" y="11375"/>
                    <a:pt x="634" y="11312"/>
                    <a:pt x="634" y="11223"/>
                  </a:cubicBezTo>
                  <a:lnTo>
                    <a:pt x="634" y="9287"/>
                  </a:lnTo>
                  <a:cubicBezTo>
                    <a:pt x="634" y="9269"/>
                    <a:pt x="625" y="9243"/>
                    <a:pt x="607" y="9225"/>
                  </a:cubicBezTo>
                  <a:cubicBezTo>
                    <a:pt x="511" y="9128"/>
                    <a:pt x="408" y="9088"/>
                    <a:pt x="315" y="9088"/>
                  </a:cubicBezTo>
                  <a:cubicBezTo>
                    <a:pt x="141" y="9088"/>
                    <a:pt x="1" y="9229"/>
                    <a:pt x="1" y="9403"/>
                  </a:cubicBezTo>
                  <a:lnTo>
                    <a:pt x="1" y="11678"/>
                  </a:lnTo>
                  <a:cubicBezTo>
                    <a:pt x="1" y="11865"/>
                    <a:pt x="152" y="12017"/>
                    <a:pt x="331" y="12017"/>
                  </a:cubicBezTo>
                  <a:lnTo>
                    <a:pt x="10590" y="12017"/>
                  </a:lnTo>
                  <a:cubicBezTo>
                    <a:pt x="11241" y="12017"/>
                    <a:pt x="11759" y="11491"/>
                    <a:pt x="11759" y="10839"/>
                  </a:cubicBezTo>
                  <a:lnTo>
                    <a:pt x="11759" y="322"/>
                  </a:lnTo>
                  <a:cubicBezTo>
                    <a:pt x="11759" y="143"/>
                    <a:pt x="11616" y="0"/>
                    <a:pt x="114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96" name="Google Shape;1196;p60"/>
            <p:cNvSpPr/>
            <p:nvPr/>
          </p:nvSpPr>
          <p:spPr>
            <a:xfrm>
              <a:off x="4750779" y="1446459"/>
              <a:ext cx="264048" cy="400575"/>
            </a:xfrm>
            <a:custGeom>
              <a:avLst/>
              <a:gdLst/>
              <a:ahLst/>
              <a:cxnLst/>
              <a:rect l="l" t="t" r="r" b="b"/>
              <a:pathLst>
                <a:path w="11759" h="17839" extrusionOk="0">
                  <a:moveTo>
                    <a:pt x="7280" y="4864"/>
                  </a:moveTo>
                  <a:lnTo>
                    <a:pt x="7280" y="5587"/>
                  </a:lnTo>
                  <a:lnTo>
                    <a:pt x="4488" y="5587"/>
                  </a:lnTo>
                  <a:lnTo>
                    <a:pt x="4488" y="4864"/>
                  </a:lnTo>
                  <a:close/>
                  <a:moveTo>
                    <a:pt x="6477" y="6265"/>
                  </a:moveTo>
                  <a:lnTo>
                    <a:pt x="6477" y="6988"/>
                  </a:lnTo>
                  <a:lnTo>
                    <a:pt x="5327" y="6988"/>
                  </a:lnTo>
                  <a:lnTo>
                    <a:pt x="5327" y="6265"/>
                  </a:lnTo>
                  <a:close/>
                  <a:moveTo>
                    <a:pt x="6754" y="7621"/>
                  </a:moveTo>
                  <a:cubicBezTo>
                    <a:pt x="6950" y="7621"/>
                    <a:pt x="7129" y="7773"/>
                    <a:pt x="7129" y="7969"/>
                  </a:cubicBezTo>
                  <a:cubicBezTo>
                    <a:pt x="7129" y="8067"/>
                    <a:pt x="7093" y="8165"/>
                    <a:pt x="7022" y="8237"/>
                  </a:cubicBezTo>
                  <a:cubicBezTo>
                    <a:pt x="6959" y="8299"/>
                    <a:pt x="6870" y="8335"/>
                    <a:pt x="6772" y="8335"/>
                  </a:cubicBezTo>
                  <a:lnTo>
                    <a:pt x="5023" y="8335"/>
                  </a:lnTo>
                  <a:cubicBezTo>
                    <a:pt x="4827" y="8335"/>
                    <a:pt x="4657" y="8192"/>
                    <a:pt x="4649" y="8005"/>
                  </a:cubicBezTo>
                  <a:cubicBezTo>
                    <a:pt x="4640" y="7790"/>
                    <a:pt x="4800" y="7621"/>
                    <a:pt x="5005" y="7621"/>
                  </a:cubicBezTo>
                  <a:close/>
                  <a:moveTo>
                    <a:pt x="1895" y="1"/>
                  </a:moveTo>
                  <a:cubicBezTo>
                    <a:pt x="1831" y="1"/>
                    <a:pt x="1768" y="19"/>
                    <a:pt x="1714" y="56"/>
                  </a:cubicBezTo>
                  <a:cubicBezTo>
                    <a:pt x="1571" y="163"/>
                    <a:pt x="1535" y="359"/>
                    <a:pt x="1642" y="502"/>
                  </a:cubicBezTo>
                  <a:lnTo>
                    <a:pt x="4283" y="4231"/>
                  </a:lnTo>
                  <a:lnTo>
                    <a:pt x="4167" y="4231"/>
                  </a:lnTo>
                  <a:cubicBezTo>
                    <a:pt x="3988" y="4231"/>
                    <a:pt x="3846" y="4374"/>
                    <a:pt x="3846" y="4552"/>
                  </a:cubicBezTo>
                  <a:lnTo>
                    <a:pt x="3846" y="5587"/>
                  </a:lnTo>
                  <a:lnTo>
                    <a:pt x="331" y="5587"/>
                  </a:lnTo>
                  <a:cubicBezTo>
                    <a:pt x="152" y="5587"/>
                    <a:pt x="1" y="5739"/>
                    <a:pt x="1" y="5917"/>
                  </a:cubicBezTo>
                  <a:lnTo>
                    <a:pt x="1" y="17639"/>
                  </a:lnTo>
                  <a:cubicBezTo>
                    <a:pt x="1" y="17657"/>
                    <a:pt x="10" y="17684"/>
                    <a:pt x="27" y="17702"/>
                  </a:cubicBezTo>
                  <a:cubicBezTo>
                    <a:pt x="124" y="17798"/>
                    <a:pt x="227" y="17838"/>
                    <a:pt x="320" y="17838"/>
                  </a:cubicBezTo>
                  <a:cubicBezTo>
                    <a:pt x="494" y="17838"/>
                    <a:pt x="634" y="17698"/>
                    <a:pt x="634" y="17523"/>
                  </a:cubicBezTo>
                  <a:lnTo>
                    <a:pt x="634" y="6372"/>
                  </a:lnTo>
                  <a:cubicBezTo>
                    <a:pt x="634" y="6292"/>
                    <a:pt x="705" y="6220"/>
                    <a:pt x="786" y="6220"/>
                  </a:cubicBezTo>
                  <a:lnTo>
                    <a:pt x="4693" y="6220"/>
                  </a:lnTo>
                  <a:lnTo>
                    <a:pt x="4693" y="7014"/>
                  </a:lnTo>
                  <a:cubicBezTo>
                    <a:pt x="4203" y="7184"/>
                    <a:pt x="3872" y="7737"/>
                    <a:pt x="4078" y="8326"/>
                  </a:cubicBezTo>
                  <a:cubicBezTo>
                    <a:pt x="4211" y="8718"/>
                    <a:pt x="4595" y="8977"/>
                    <a:pt x="5005" y="8977"/>
                  </a:cubicBezTo>
                  <a:lnTo>
                    <a:pt x="6799" y="8977"/>
                  </a:lnTo>
                  <a:cubicBezTo>
                    <a:pt x="7057" y="8977"/>
                    <a:pt x="7307" y="8870"/>
                    <a:pt x="7485" y="8683"/>
                  </a:cubicBezTo>
                  <a:lnTo>
                    <a:pt x="7494" y="8674"/>
                  </a:lnTo>
                  <a:cubicBezTo>
                    <a:pt x="7682" y="8486"/>
                    <a:pt x="7789" y="8237"/>
                    <a:pt x="7789" y="7969"/>
                  </a:cubicBezTo>
                  <a:cubicBezTo>
                    <a:pt x="7789" y="7523"/>
                    <a:pt x="7503" y="7148"/>
                    <a:pt x="7111" y="7014"/>
                  </a:cubicBezTo>
                  <a:lnTo>
                    <a:pt x="7111" y="6220"/>
                  </a:lnTo>
                  <a:lnTo>
                    <a:pt x="10795" y="6220"/>
                  </a:lnTo>
                  <a:cubicBezTo>
                    <a:pt x="10974" y="6220"/>
                    <a:pt x="11125" y="6372"/>
                    <a:pt x="11125" y="6559"/>
                  </a:cubicBezTo>
                  <a:lnTo>
                    <a:pt x="11125" y="8504"/>
                  </a:lnTo>
                  <a:cubicBezTo>
                    <a:pt x="11125" y="8567"/>
                    <a:pt x="11152" y="8620"/>
                    <a:pt x="11197" y="8656"/>
                  </a:cubicBezTo>
                  <a:cubicBezTo>
                    <a:pt x="11280" y="8722"/>
                    <a:pt x="11366" y="8751"/>
                    <a:pt x="11445" y="8751"/>
                  </a:cubicBezTo>
                  <a:cubicBezTo>
                    <a:pt x="11619" y="8751"/>
                    <a:pt x="11759" y="8611"/>
                    <a:pt x="11759" y="8433"/>
                  </a:cubicBezTo>
                  <a:lnTo>
                    <a:pt x="11759" y="6765"/>
                  </a:lnTo>
                  <a:cubicBezTo>
                    <a:pt x="11759" y="6113"/>
                    <a:pt x="11232" y="5587"/>
                    <a:pt x="10590" y="5587"/>
                  </a:cubicBezTo>
                  <a:lnTo>
                    <a:pt x="7914" y="5587"/>
                  </a:lnTo>
                  <a:lnTo>
                    <a:pt x="7914" y="4552"/>
                  </a:lnTo>
                  <a:cubicBezTo>
                    <a:pt x="7914" y="4374"/>
                    <a:pt x="7771" y="4231"/>
                    <a:pt x="7593" y="4231"/>
                  </a:cubicBezTo>
                  <a:lnTo>
                    <a:pt x="7477" y="4231"/>
                  </a:lnTo>
                  <a:lnTo>
                    <a:pt x="10126" y="502"/>
                  </a:lnTo>
                  <a:cubicBezTo>
                    <a:pt x="10224" y="359"/>
                    <a:pt x="10189" y="163"/>
                    <a:pt x="10046" y="56"/>
                  </a:cubicBezTo>
                  <a:cubicBezTo>
                    <a:pt x="9991" y="19"/>
                    <a:pt x="9929" y="1"/>
                    <a:pt x="9867" y="1"/>
                  </a:cubicBezTo>
                  <a:cubicBezTo>
                    <a:pt x="9766" y="1"/>
                    <a:pt x="9666" y="48"/>
                    <a:pt x="9600" y="136"/>
                  </a:cubicBezTo>
                  <a:lnTo>
                    <a:pt x="6718" y="4213"/>
                  </a:lnTo>
                  <a:lnTo>
                    <a:pt x="6272" y="3580"/>
                  </a:lnTo>
                  <a:lnTo>
                    <a:pt x="8458" y="502"/>
                  </a:lnTo>
                  <a:cubicBezTo>
                    <a:pt x="8556" y="359"/>
                    <a:pt x="8520" y="163"/>
                    <a:pt x="8378" y="56"/>
                  </a:cubicBezTo>
                  <a:cubicBezTo>
                    <a:pt x="8323" y="19"/>
                    <a:pt x="8260" y="1"/>
                    <a:pt x="8196" y="1"/>
                  </a:cubicBezTo>
                  <a:cubicBezTo>
                    <a:pt x="8094" y="1"/>
                    <a:pt x="7992" y="48"/>
                    <a:pt x="7932" y="136"/>
                  </a:cubicBezTo>
                  <a:lnTo>
                    <a:pt x="5880" y="3036"/>
                  </a:lnTo>
                  <a:lnTo>
                    <a:pt x="3828" y="136"/>
                  </a:lnTo>
                  <a:cubicBezTo>
                    <a:pt x="3767" y="48"/>
                    <a:pt x="3669" y="1"/>
                    <a:pt x="3567" y="1"/>
                  </a:cubicBezTo>
                  <a:cubicBezTo>
                    <a:pt x="3504" y="1"/>
                    <a:pt x="3440" y="19"/>
                    <a:pt x="3382" y="56"/>
                  </a:cubicBezTo>
                  <a:cubicBezTo>
                    <a:pt x="3239" y="163"/>
                    <a:pt x="3203" y="359"/>
                    <a:pt x="3310" y="502"/>
                  </a:cubicBezTo>
                  <a:lnTo>
                    <a:pt x="5951" y="4231"/>
                  </a:lnTo>
                  <a:lnTo>
                    <a:pt x="5059" y="4231"/>
                  </a:lnTo>
                  <a:lnTo>
                    <a:pt x="2160" y="136"/>
                  </a:lnTo>
                  <a:cubicBezTo>
                    <a:pt x="2099" y="48"/>
                    <a:pt x="1997" y="1"/>
                    <a:pt x="18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97" name="Google Shape;1197;p60"/>
            <p:cNvSpPr/>
            <p:nvPr/>
          </p:nvSpPr>
          <p:spPr>
            <a:xfrm>
              <a:off x="4866759" y="1815103"/>
              <a:ext cx="91976" cy="14236"/>
            </a:xfrm>
            <a:custGeom>
              <a:avLst/>
              <a:gdLst/>
              <a:ahLst/>
              <a:cxnLst/>
              <a:rect l="l" t="t" r="r" b="b"/>
              <a:pathLst>
                <a:path w="4096" h="634" extrusionOk="0">
                  <a:moveTo>
                    <a:pt x="349" y="0"/>
                  </a:moveTo>
                  <a:cubicBezTo>
                    <a:pt x="188" y="0"/>
                    <a:pt x="46" y="116"/>
                    <a:pt x="28" y="277"/>
                  </a:cubicBezTo>
                  <a:cubicBezTo>
                    <a:pt x="1" y="473"/>
                    <a:pt x="153" y="633"/>
                    <a:pt x="340" y="633"/>
                  </a:cubicBezTo>
                  <a:lnTo>
                    <a:pt x="3748" y="633"/>
                  </a:lnTo>
                  <a:cubicBezTo>
                    <a:pt x="3908" y="633"/>
                    <a:pt x="4051" y="518"/>
                    <a:pt x="4069" y="357"/>
                  </a:cubicBezTo>
                  <a:cubicBezTo>
                    <a:pt x="4096" y="170"/>
                    <a:pt x="3944" y="0"/>
                    <a:pt x="3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98" name="Google Shape;1198;p60"/>
            <p:cNvSpPr/>
            <p:nvPr/>
          </p:nvSpPr>
          <p:spPr>
            <a:xfrm>
              <a:off x="4807680" y="1815103"/>
              <a:ext cx="43697" cy="14236"/>
            </a:xfrm>
            <a:custGeom>
              <a:avLst/>
              <a:gdLst/>
              <a:ahLst/>
              <a:cxnLst/>
              <a:rect l="l" t="t" r="r" b="b"/>
              <a:pathLst>
                <a:path w="1946" h="634" extrusionOk="0">
                  <a:moveTo>
                    <a:pt x="321" y="0"/>
                  </a:moveTo>
                  <a:cubicBezTo>
                    <a:pt x="143" y="0"/>
                    <a:pt x="0" y="143"/>
                    <a:pt x="0" y="321"/>
                  </a:cubicBezTo>
                  <a:cubicBezTo>
                    <a:pt x="0" y="491"/>
                    <a:pt x="143" y="633"/>
                    <a:pt x="321" y="633"/>
                  </a:cubicBezTo>
                  <a:lnTo>
                    <a:pt x="1588" y="633"/>
                  </a:lnTo>
                  <a:cubicBezTo>
                    <a:pt x="1749" y="633"/>
                    <a:pt x="1900" y="518"/>
                    <a:pt x="1918" y="357"/>
                  </a:cubicBezTo>
                  <a:cubicBezTo>
                    <a:pt x="1945" y="170"/>
                    <a:pt x="1793" y="0"/>
                    <a:pt x="16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199" name="Google Shape;1199;p60"/>
            <p:cNvSpPr/>
            <p:nvPr/>
          </p:nvSpPr>
          <p:spPr>
            <a:xfrm>
              <a:off x="4866759" y="1847349"/>
              <a:ext cx="91976" cy="14439"/>
            </a:xfrm>
            <a:custGeom>
              <a:avLst/>
              <a:gdLst/>
              <a:ahLst/>
              <a:cxnLst/>
              <a:rect l="l" t="t" r="r" b="b"/>
              <a:pathLst>
                <a:path w="4096" h="643" extrusionOk="0">
                  <a:moveTo>
                    <a:pt x="349" y="0"/>
                  </a:moveTo>
                  <a:cubicBezTo>
                    <a:pt x="188" y="0"/>
                    <a:pt x="46" y="125"/>
                    <a:pt x="28" y="286"/>
                  </a:cubicBezTo>
                  <a:cubicBezTo>
                    <a:pt x="1" y="473"/>
                    <a:pt x="153" y="643"/>
                    <a:pt x="340" y="643"/>
                  </a:cubicBezTo>
                  <a:lnTo>
                    <a:pt x="3748" y="643"/>
                  </a:lnTo>
                  <a:cubicBezTo>
                    <a:pt x="3908" y="643"/>
                    <a:pt x="4051" y="527"/>
                    <a:pt x="4069" y="357"/>
                  </a:cubicBezTo>
                  <a:cubicBezTo>
                    <a:pt x="4096" y="170"/>
                    <a:pt x="3944" y="0"/>
                    <a:pt x="3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00" name="Google Shape;1200;p60"/>
            <p:cNvSpPr/>
            <p:nvPr/>
          </p:nvSpPr>
          <p:spPr>
            <a:xfrm>
              <a:off x="4807276" y="1847349"/>
              <a:ext cx="44102" cy="14439"/>
            </a:xfrm>
            <a:custGeom>
              <a:avLst/>
              <a:gdLst/>
              <a:ahLst/>
              <a:cxnLst/>
              <a:rect l="l" t="t" r="r" b="b"/>
              <a:pathLst>
                <a:path w="1964" h="643" extrusionOk="0">
                  <a:moveTo>
                    <a:pt x="348" y="0"/>
                  </a:moveTo>
                  <a:cubicBezTo>
                    <a:pt x="188" y="0"/>
                    <a:pt x="45" y="125"/>
                    <a:pt x="27" y="286"/>
                  </a:cubicBezTo>
                  <a:cubicBezTo>
                    <a:pt x="0" y="473"/>
                    <a:pt x="152" y="643"/>
                    <a:pt x="339" y="643"/>
                  </a:cubicBezTo>
                  <a:lnTo>
                    <a:pt x="1606" y="643"/>
                  </a:lnTo>
                  <a:cubicBezTo>
                    <a:pt x="1767" y="643"/>
                    <a:pt x="1918" y="527"/>
                    <a:pt x="1936" y="357"/>
                  </a:cubicBezTo>
                  <a:cubicBezTo>
                    <a:pt x="1963" y="170"/>
                    <a:pt x="1811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01" name="Google Shape;1201;p60"/>
            <p:cNvSpPr/>
            <p:nvPr/>
          </p:nvSpPr>
          <p:spPr>
            <a:xfrm>
              <a:off x="4866759" y="1880604"/>
              <a:ext cx="91976" cy="14439"/>
            </a:xfrm>
            <a:custGeom>
              <a:avLst/>
              <a:gdLst/>
              <a:ahLst/>
              <a:cxnLst/>
              <a:rect l="l" t="t" r="r" b="b"/>
              <a:pathLst>
                <a:path w="4096" h="643" extrusionOk="0">
                  <a:moveTo>
                    <a:pt x="349" y="0"/>
                  </a:moveTo>
                  <a:cubicBezTo>
                    <a:pt x="188" y="0"/>
                    <a:pt x="46" y="116"/>
                    <a:pt x="28" y="286"/>
                  </a:cubicBezTo>
                  <a:cubicBezTo>
                    <a:pt x="1" y="473"/>
                    <a:pt x="153" y="643"/>
                    <a:pt x="340" y="643"/>
                  </a:cubicBezTo>
                  <a:lnTo>
                    <a:pt x="3748" y="643"/>
                  </a:lnTo>
                  <a:cubicBezTo>
                    <a:pt x="3908" y="643"/>
                    <a:pt x="4051" y="518"/>
                    <a:pt x="4069" y="357"/>
                  </a:cubicBezTo>
                  <a:cubicBezTo>
                    <a:pt x="4096" y="170"/>
                    <a:pt x="3944" y="0"/>
                    <a:pt x="3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02" name="Google Shape;1202;p60"/>
            <p:cNvSpPr/>
            <p:nvPr/>
          </p:nvSpPr>
          <p:spPr>
            <a:xfrm>
              <a:off x="4807276" y="1880604"/>
              <a:ext cx="44102" cy="14439"/>
            </a:xfrm>
            <a:custGeom>
              <a:avLst/>
              <a:gdLst/>
              <a:ahLst/>
              <a:cxnLst/>
              <a:rect l="l" t="t" r="r" b="b"/>
              <a:pathLst>
                <a:path w="1964" h="643" extrusionOk="0">
                  <a:moveTo>
                    <a:pt x="348" y="0"/>
                  </a:moveTo>
                  <a:cubicBezTo>
                    <a:pt x="188" y="0"/>
                    <a:pt x="45" y="116"/>
                    <a:pt x="27" y="286"/>
                  </a:cubicBezTo>
                  <a:cubicBezTo>
                    <a:pt x="0" y="473"/>
                    <a:pt x="152" y="643"/>
                    <a:pt x="339" y="643"/>
                  </a:cubicBezTo>
                  <a:lnTo>
                    <a:pt x="1606" y="643"/>
                  </a:lnTo>
                  <a:cubicBezTo>
                    <a:pt x="1767" y="643"/>
                    <a:pt x="1918" y="518"/>
                    <a:pt x="1936" y="357"/>
                  </a:cubicBezTo>
                  <a:cubicBezTo>
                    <a:pt x="1963" y="170"/>
                    <a:pt x="1811" y="0"/>
                    <a:pt x="16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03" name="Google Shape;1203;p60"/>
            <p:cNvSpPr/>
            <p:nvPr/>
          </p:nvSpPr>
          <p:spPr>
            <a:xfrm>
              <a:off x="4827710" y="1664048"/>
              <a:ext cx="110187" cy="129229"/>
            </a:xfrm>
            <a:custGeom>
              <a:avLst/>
              <a:gdLst/>
              <a:ahLst/>
              <a:cxnLst/>
              <a:rect l="l" t="t" r="r" b="b"/>
              <a:pathLst>
                <a:path w="4907" h="5755" extrusionOk="0">
                  <a:moveTo>
                    <a:pt x="2463" y="2017"/>
                  </a:moveTo>
                  <a:cubicBezTo>
                    <a:pt x="2712" y="2017"/>
                    <a:pt x="2918" y="2222"/>
                    <a:pt x="2918" y="2472"/>
                  </a:cubicBezTo>
                  <a:cubicBezTo>
                    <a:pt x="2918" y="2722"/>
                    <a:pt x="2712" y="2918"/>
                    <a:pt x="2463" y="2918"/>
                  </a:cubicBezTo>
                  <a:cubicBezTo>
                    <a:pt x="2213" y="2918"/>
                    <a:pt x="2008" y="2722"/>
                    <a:pt x="2008" y="2472"/>
                  </a:cubicBezTo>
                  <a:cubicBezTo>
                    <a:pt x="2008" y="2222"/>
                    <a:pt x="2213" y="2017"/>
                    <a:pt x="2463" y="2017"/>
                  </a:cubicBezTo>
                  <a:close/>
                  <a:moveTo>
                    <a:pt x="4274" y="634"/>
                  </a:moveTo>
                  <a:lnTo>
                    <a:pt x="4274" y="3052"/>
                  </a:lnTo>
                  <a:cubicBezTo>
                    <a:pt x="4113" y="2971"/>
                    <a:pt x="3935" y="2918"/>
                    <a:pt x="3738" y="2918"/>
                  </a:cubicBezTo>
                  <a:lnTo>
                    <a:pt x="3444" y="2918"/>
                  </a:lnTo>
                  <a:cubicBezTo>
                    <a:pt x="3515" y="2757"/>
                    <a:pt x="3551" y="2570"/>
                    <a:pt x="3533" y="2374"/>
                  </a:cubicBezTo>
                  <a:cubicBezTo>
                    <a:pt x="3489" y="1856"/>
                    <a:pt x="3087" y="1437"/>
                    <a:pt x="2579" y="1383"/>
                  </a:cubicBezTo>
                  <a:cubicBezTo>
                    <a:pt x="2537" y="1379"/>
                    <a:pt x="2497" y="1377"/>
                    <a:pt x="2457" y="1377"/>
                  </a:cubicBezTo>
                  <a:cubicBezTo>
                    <a:pt x="1859" y="1377"/>
                    <a:pt x="1365" y="1861"/>
                    <a:pt x="1365" y="2463"/>
                  </a:cubicBezTo>
                  <a:cubicBezTo>
                    <a:pt x="1365" y="2632"/>
                    <a:pt x="1401" y="2784"/>
                    <a:pt x="1463" y="2918"/>
                  </a:cubicBezTo>
                  <a:lnTo>
                    <a:pt x="1169" y="2918"/>
                  </a:lnTo>
                  <a:cubicBezTo>
                    <a:pt x="982" y="2918"/>
                    <a:pt x="794" y="2971"/>
                    <a:pt x="634" y="3052"/>
                  </a:cubicBezTo>
                  <a:lnTo>
                    <a:pt x="634" y="634"/>
                  </a:lnTo>
                  <a:close/>
                  <a:moveTo>
                    <a:pt x="3738" y="3560"/>
                  </a:moveTo>
                  <a:cubicBezTo>
                    <a:pt x="4033" y="3560"/>
                    <a:pt x="4274" y="3792"/>
                    <a:pt x="4274" y="4095"/>
                  </a:cubicBezTo>
                  <a:lnTo>
                    <a:pt x="4274" y="5166"/>
                  </a:lnTo>
                  <a:lnTo>
                    <a:pt x="634" y="5166"/>
                  </a:lnTo>
                  <a:lnTo>
                    <a:pt x="634" y="4095"/>
                  </a:lnTo>
                  <a:cubicBezTo>
                    <a:pt x="634" y="3792"/>
                    <a:pt x="875" y="3560"/>
                    <a:pt x="1169" y="3560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3"/>
                    <a:pt x="0" y="322"/>
                  </a:cubicBezTo>
                  <a:lnTo>
                    <a:pt x="0" y="5442"/>
                  </a:lnTo>
                  <a:cubicBezTo>
                    <a:pt x="0" y="5612"/>
                    <a:pt x="143" y="5755"/>
                    <a:pt x="322" y="5755"/>
                  </a:cubicBezTo>
                  <a:lnTo>
                    <a:pt x="4595" y="5755"/>
                  </a:lnTo>
                  <a:cubicBezTo>
                    <a:pt x="4764" y="5755"/>
                    <a:pt x="4907" y="5612"/>
                    <a:pt x="4907" y="5442"/>
                  </a:cubicBezTo>
                  <a:lnTo>
                    <a:pt x="4907" y="322"/>
                  </a:lnTo>
                  <a:cubicBezTo>
                    <a:pt x="4907" y="143"/>
                    <a:pt x="4764" y="1"/>
                    <a:pt x="45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204" name="Google Shape;1204;p60"/>
          <p:cNvGrpSpPr/>
          <p:nvPr/>
        </p:nvGrpSpPr>
        <p:grpSpPr>
          <a:xfrm>
            <a:off x="5321091" y="1446100"/>
            <a:ext cx="366623" cy="486398"/>
            <a:chOff x="5321091" y="1446100"/>
            <a:chExt cx="366623" cy="486398"/>
          </a:xfrm>
        </p:grpSpPr>
        <p:sp>
          <p:nvSpPr>
            <p:cNvPr id="1205" name="Google Shape;1205;p60"/>
            <p:cNvSpPr/>
            <p:nvPr/>
          </p:nvSpPr>
          <p:spPr>
            <a:xfrm>
              <a:off x="5321091" y="1446100"/>
              <a:ext cx="366623" cy="486398"/>
            </a:xfrm>
            <a:custGeom>
              <a:avLst/>
              <a:gdLst/>
              <a:ahLst/>
              <a:cxnLst/>
              <a:rect l="l" t="t" r="r" b="b"/>
              <a:pathLst>
                <a:path w="16327" h="21661" extrusionOk="0">
                  <a:moveTo>
                    <a:pt x="8164" y="1999"/>
                  </a:moveTo>
                  <a:cubicBezTo>
                    <a:pt x="8556" y="1999"/>
                    <a:pt x="8877" y="2320"/>
                    <a:pt x="8877" y="2713"/>
                  </a:cubicBezTo>
                  <a:cubicBezTo>
                    <a:pt x="8877" y="3096"/>
                    <a:pt x="8556" y="3417"/>
                    <a:pt x="8164" y="3417"/>
                  </a:cubicBezTo>
                  <a:cubicBezTo>
                    <a:pt x="7771" y="3417"/>
                    <a:pt x="7459" y="3096"/>
                    <a:pt x="7459" y="2713"/>
                  </a:cubicBezTo>
                  <a:cubicBezTo>
                    <a:pt x="7459" y="2320"/>
                    <a:pt x="7771" y="1999"/>
                    <a:pt x="8164" y="1999"/>
                  </a:cubicBezTo>
                  <a:close/>
                  <a:moveTo>
                    <a:pt x="8886" y="3846"/>
                  </a:moveTo>
                  <a:lnTo>
                    <a:pt x="8886" y="4782"/>
                  </a:lnTo>
                  <a:lnTo>
                    <a:pt x="7486" y="4782"/>
                  </a:lnTo>
                  <a:lnTo>
                    <a:pt x="7486" y="3846"/>
                  </a:lnTo>
                  <a:cubicBezTo>
                    <a:pt x="7691" y="3970"/>
                    <a:pt x="7932" y="4042"/>
                    <a:pt x="8182" y="4042"/>
                  </a:cubicBezTo>
                  <a:cubicBezTo>
                    <a:pt x="8440" y="4042"/>
                    <a:pt x="8681" y="3970"/>
                    <a:pt x="8886" y="3846"/>
                  </a:cubicBezTo>
                  <a:close/>
                  <a:moveTo>
                    <a:pt x="15541" y="634"/>
                  </a:moveTo>
                  <a:lnTo>
                    <a:pt x="14096" y="4702"/>
                  </a:lnTo>
                  <a:cubicBezTo>
                    <a:pt x="14078" y="4747"/>
                    <a:pt x="14034" y="4782"/>
                    <a:pt x="13989" y="4782"/>
                  </a:cubicBezTo>
                  <a:lnTo>
                    <a:pt x="9520" y="4782"/>
                  </a:lnTo>
                  <a:lnTo>
                    <a:pt x="9520" y="2730"/>
                  </a:lnTo>
                  <a:cubicBezTo>
                    <a:pt x="9520" y="1999"/>
                    <a:pt x="8949" y="1383"/>
                    <a:pt x="8226" y="1366"/>
                  </a:cubicBezTo>
                  <a:cubicBezTo>
                    <a:pt x="8215" y="1365"/>
                    <a:pt x="8204" y="1365"/>
                    <a:pt x="8194" y="1365"/>
                  </a:cubicBezTo>
                  <a:cubicBezTo>
                    <a:pt x="7450" y="1365"/>
                    <a:pt x="6852" y="1965"/>
                    <a:pt x="6852" y="2704"/>
                  </a:cubicBezTo>
                  <a:lnTo>
                    <a:pt x="6852" y="4782"/>
                  </a:lnTo>
                  <a:lnTo>
                    <a:pt x="2374" y="4782"/>
                  </a:lnTo>
                  <a:cubicBezTo>
                    <a:pt x="2329" y="4782"/>
                    <a:pt x="2285" y="4747"/>
                    <a:pt x="2276" y="4702"/>
                  </a:cubicBezTo>
                  <a:lnTo>
                    <a:pt x="831" y="634"/>
                  </a:lnTo>
                  <a:close/>
                  <a:moveTo>
                    <a:pt x="8886" y="5416"/>
                  </a:moveTo>
                  <a:lnTo>
                    <a:pt x="8886" y="6352"/>
                  </a:lnTo>
                  <a:cubicBezTo>
                    <a:pt x="8681" y="6219"/>
                    <a:pt x="8440" y="6147"/>
                    <a:pt x="8182" y="6147"/>
                  </a:cubicBezTo>
                  <a:cubicBezTo>
                    <a:pt x="7932" y="6147"/>
                    <a:pt x="7691" y="6219"/>
                    <a:pt x="7486" y="6352"/>
                  </a:cubicBezTo>
                  <a:lnTo>
                    <a:pt x="7486" y="5416"/>
                  </a:lnTo>
                  <a:close/>
                  <a:moveTo>
                    <a:pt x="8164" y="6790"/>
                  </a:moveTo>
                  <a:cubicBezTo>
                    <a:pt x="8556" y="6790"/>
                    <a:pt x="8877" y="7102"/>
                    <a:pt x="8877" y="7494"/>
                  </a:cubicBezTo>
                  <a:cubicBezTo>
                    <a:pt x="8877" y="7887"/>
                    <a:pt x="8556" y="8208"/>
                    <a:pt x="8164" y="8208"/>
                  </a:cubicBezTo>
                  <a:cubicBezTo>
                    <a:pt x="7771" y="8208"/>
                    <a:pt x="7459" y="7887"/>
                    <a:pt x="7459" y="7494"/>
                  </a:cubicBezTo>
                  <a:cubicBezTo>
                    <a:pt x="7459" y="7102"/>
                    <a:pt x="7771" y="6790"/>
                    <a:pt x="8164" y="6790"/>
                  </a:cubicBezTo>
                  <a:close/>
                  <a:moveTo>
                    <a:pt x="313" y="1"/>
                  </a:moveTo>
                  <a:cubicBezTo>
                    <a:pt x="144" y="1"/>
                    <a:pt x="1" y="143"/>
                    <a:pt x="1" y="313"/>
                  </a:cubicBezTo>
                  <a:lnTo>
                    <a:pt x="1" y="15238"/>
                  </a:lnTo>
                  <a:cubicBezTo>
                    <a:pt x="1" y="15398"/>
                    <a:pt x="117" y="15541"/>
                    <a:pt x="277" y="15559"/>
                  </a:cubicBezTo>
                  <a:cubicBezTo>
                    <a:pt x="292" y="15561"/>
                    <a:pt x="306" y="15562"/>
                    <a:pt x="321" y="15562"/>
                  </a:cubicBezTo>
                  <a:cubicBezTo>
                    <a:pt x="490" y="15562"/>
                    <a:pt x="634" y="15419"/>
                    <a:pt x="634" y="15247"/>
                  </a:cubicBezTo>
                  <a:lnTo>
                    <a:pt x="634" y="2142"/>
                  </a:lnTo>
                  <a:lnTo>
                    <a:pt x="1625" y="4916"/>
                  </a:lnTo>
                  <a:cubicBezTo>
                    <a:pt x="1732" y="5219"/>
                    <a:pt x="2008" y="5416"/>
                    <a:pt x="2329" y="5416"/>
                  </a:cubicBezTo>
                  <a:lnTo>
                    <a:pt x="6808" y="5416"/>
                  </a:lnTo>
                  <a:lnTo>
                    <a:pt x="6808" y="7494"/>
                  </a:lnTo>
                  <a:cubicBezTo>
                    <a:pt x="6808" y="8119"/>
                    <a:pt x="7245" y="8654"/>
                    <a:pt x="7825" y="8797"/>
                  </a:cubicBezTo>
                  <a:lnTo>
                    <a:pt x="7825" y="21027"/>
                  </a:lnTo>
                  <a:lnTo>
                    <a:pt x="634" y="21027"/>
                  </a:lnTo>
                  <a:lnTo>
                    <a:pt x="634" y="16754"/>
                  </a:lnTo>
                  <a:cubicBezTo>
                    <a:pt x="634" y="16594"/>
                    <a:pt x="518" y="16451"/>
                    <a:pt x="358" y="16433"/>
                  </a:cubicBezTo>
                  <a:cubicBezTo>
                    <a:pt x="343" y="16431"/>
                    <a:pt x="328" y="16430"/>
                    <a:pt x="313" y="16430"/>
                  </a:cubicBezTo>
                  <a:cubicBezTo>
                    <a:pt x="138" y="16430"/>
                    <a:pt x="1" y="16572"/>
                    <a:pt x="1" y="16745"/>
                  </a:cubicBezTo>
                  <a:lnTo>
                    <a:pt x="1" y="21340"/>
                  </a:lnTo>
                  <a:cubicBezTo>
                    <a:pt x="1" y="21518"/>
                    <a:pt x="144" y="21661"/>
                    <a:pt x="313" y="21661"/>
                  </a:cubicBezTo>
                  <a:lnTo>
                    <a:pt x="16014" y="21661"/>
                  </a:lnTo>
                  <a:cubicBezTo>
                    <a:pt x="16184" y="21661"/>
                    <a:pt x="16326" y="21518"/>
                    <a:pt x="16326" y="21340"/>
                  </a:cubicBezTo>
                  <a:lnTo>
                    <a:pt x="16326" y="7503"/>
                  </a:lnTo>
                  <a:cubicBezTo>
                    <a:pt x="16326" y="7343"/>
                    <a:pt x="16210" y="7191"/>
                    <a:pt x="16050" y="7173"/>
                  </a:cubicBezTo>
                  <a:cubicBezTo>
                    <a:pt x="16039" y="7172"/>
                    <a:pt x="16028" y="7172"/>
                    <a:pt x="16017" y="7172"/>
                  </a:cubicBezTo>
                  <a:cubicBezTo>
                    <a:pt x="15836" y="7172"/>
                    <a:pt x="15693" y="7309"/>
                    <a:pt x="15693" y="7485"/>
                  </a:cubicBezTo>
                  <a:lnTo>
                    <a:pt x="15693" y="21027"/>
                  </a:lnTo>
                  <a:lnTo>
                    <a:pt x="8503" y="21027"/>
                  </a:lnTo>
                  <a:lnTo>
                    <a:pt x="8503" y="8797"/>
                  </a:lnTo>
                  <a:cubicBezTo>
                    <a:pt x="9083" y="8654"/>
                    <a:pt x="9520" y="8119"/>
                    <a:pt x="9520" y="7494"/>
                  </a:cubicBezTo>
                  <a:lnTo>
                    <a:pt x="9520" y="5416"/>
                  </a:lnTo>
                  <a:lnTo>
                    <a:pt x="13998" y="5416"/>
                  </a:lnTo>
                  <a:cubicBezTo>
                    <a:pt x="14310" y="5416"/>
                    <a:pt x="14596" y="5219"/>
                    <a:pt x="14703" y="4916"/>
                  </a:cubicBezTo>
                  <a:lnTo>
                    <a:pt x="15693" y="2142"/>
                  </a:lnTo>
                  <a:lnTo>
                    <a:pt x="15693" y="6120"/>
                  </a:lnTo>
                  <a:cubicBezTo>
                    <a:pt x="15693" y="6246"/>
                    <a:pt x="15797" y="6339"/>
                    <a:pt x="15915" y="6339"/>
                  </a:cubicBezTo>
                  <a:cubicBezTo>
                    <a:pt x="15948" y="6339"/>
                    <a:pt x="15981" y="6332"/>
                    <a:pt x="16014" y="6317"/>
                  </a:cubicBezTo>
                  <a:lnTo>
                    <a:pt x="16184" y="6227"/>
                  </a:lnTo>
                  <a:cubicBezTo>
                    <a:pt x="16264" y="6192"/>
                    <a:pt x="16326" y="6085"/>
                    <a:pt x="16326" y="6004"/>
                  </a:cubicBezTo>
                  <a:lnTo>
                    <a:pt x="16326" y="313"/>
                  </a:lnTo>
                  <a:cubicBezTo>
                    <a:pt x="16326" y="143"/>
                    <a:pt x="16184" y="1"/>
                    <a:pt x="160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06" name="Google Shape;1206;p60"/>
            <p:cNvSpPr/>
            <p:nvPr/>
          </p:nvSpPr>
          <p:spPr>
            <a:xfrm>
              <a:off x="5370380" y="1706084"/>
              <a:ext cx="14236" cy="86272"/>
            </a:xfrm>
            <a:custGeom>
              <a:avLst/>
              <a:gdLst/>
              <a:ahLst/>
              <a:cxnLst/>
              <a:rect l="l" t="t" r="r" b="b"/>
              <a:pathLst>
                <a:path w="634" h="3842" extrusionOk="0">
                  <a:moveTo>
                    <a:pt x="326" y="1"/>
                  </a:moveTo>
                  <a:cubicBezTo>
                    <a:pt x="151" y="1"/>
                    <a:pt x="0" y="138"/>
                    <a:pt x="0" y="323"/>
                  </a:cubicBezTo>
                  <a:lnTo>
                    <a:pt x="0" y="3526"/>
                  </a:lnTo>
                  <a:cubicBezTo>
                    <a:pt x="0" y="3699"/>
                    <a:pt x="145" y="3841"/>
                    <a:pt x="314" y="3841"/>
                  </a:cubicBezTo>
                  <a:cubicBezTo>
                    <a:pt x="328" y="3841"/>
                    <a:pt x="343" y="3840"/>
                    <a:pt x="357" y="3838"/>
                  </a:cubicBezTo>
                  <a:cubicBezTo>
                    <a:pt x="518" y="3820"/>
                    <a:pt x="634" y="3678"/>
                    <a:pt x="634" y="3517"/>
                  </a:cubicBezTo>
                  <a:lnTo>
                    <a:pt x="634" y="332"/>
                  </a:lnTo>
                  <a:cubicBezTo>
                    <a:pt x="634" y="172"/>
                    <a:pt x="518" y="20"/>
                    <a:pt x="357" y="2"/>
                  </a:cubicBezTo>
                  <a:cubicBezTo>
                    <a:pt x="347" y="1"/>
                    <a:pt x="336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07" name="Google Shape;1207;p60"/>
            <p:cNvSpPr/>
            <p:nvPr/>
          </p:nvSpPr>
          <p:spPr>
            <a:xfrm>
              <a:off x="5370380" y="1657177"/>
              <a:ext cx="14236" cy="32560"/>
            </a:xfrm>
            <a:custGeom>
              <a:avLst/>
              <a:gdLst/>
              <a:ahLst/>
              <a:cxnLst/>
              <a:rect l="l" t="t" r="r" b="b"/>
              <a:pathLst>
                <a:path w="634" h="1450" extrusionOk="0">
                  <a:moveTo>
                    <a:pt x="314" y="0"/>
                  </a:moveTo>
                  <a:cubicBezTo>
                    <a:pt x="145" y="0"/>
                    <a:pt x="0" y="143"/>
                    <a:pt x="0" y="316"/>
                  </a:cubicBezTo>
                  <a:lnTo>
                    <a:pt x="0" y="1127"/>
                  </a:lnTo>
                  <a:cubicBezTo>
                    <a:pt x="0" y="1305"/>
                    <a:pt x="152" y="1450"/>
                    <a:pt x="327" y="1450"/>
                  </a:cubicBezTo>
                  <a:cubicBezTo>
                    <a:pt x="337" y="1450"/>
                    <a:pt x="347" y="1450"/>
                    <a:pt x="357" y="1449"/>
                  </a:cubicBezTo>
                  <a:cubicBezTo>
                    <a:pt x="518" y="1422"/>
                    <a:pt x="634" y="1279"/>
                    <a:pt x="634" y="1118"/>
                  </a:cubicBezTo>
                  <a:lnTo>
                    <a:pt x="634" y="333"/>
                  </a:lnTo>
                  <a:cubicBezTo>
                    <a:pt x="634" y="164"/>
                    <a:pt x="518" y="21"/>
                    <a:pt x="357" y="3"/>
                  </a:cubicBezTo>
                  <a:cubicBezTo>
                    <a:pt x="343" y="1"/>
                    <a:pt x="328" y="0"/>
                    <a:pt x="3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08" name="Google Shape;1208;p60"/>
            <p:cNvSpPr/>
            <p:nvPr/>
          </p:nvSpPr>
          <p:spPr>
            <a:xfrm>
              <a:off x="5401840" y="1657177"/>
              <a:ext cx="14236" cy="85284"/>
            </a:xfrm>
            <a:custGeom>
              <a:avLst/>
              <a:gdLst/>
              <a:ahLst/>
              <a:cxnLst/>
              <a:rect l="l" t="t" r="r" b="b"/>
              <a:pathLst>
                <a:path w="634" h="3798" extrusionOk="0">
                  <a:moveTo>
                    <a:pt x="312" y="0"/>
                  </a:moveTo>
                  <a:cubicBezTo>
                    <a:pt x="137" y="0"/>
                    <a:pt x="0" y="143"/>
                    <a:pt x="0" y="316"/>
                  </a:cubicBezTo>
                  <a:lnTo>
                    <a:pt x="0" y="3483"/>
                  </a:lnTo>
                  <a:cubicBezTo>
                    <a:pt x="0" y="3655"/>
                    <a:pt x="137" y="3798"/>
                    <a:pt x="312" y="3798"/>
                  </a:cubicBezTo>
                  <a:cubicBezTo>
                    <a:pt x="327" y="3798"/>
                    <a:pt x="342" y="3797"/>
                    <a:pt x="357" y="3795"/>
                  </a:cubicBezTo>
                  <a:cubicBezTo>
                    <a:pt x="518" y="3777"/>
                    <a:pt x="633" y="3634"/>
                    <a:pt x="633" y="3465"/>
                  </a:cubicBezTo>
                  <a:lnTo>
                    <a:pt x="633" y="333"/>
                  </a:lnTo>
                  <a:cubicBezTo>
                    <a:pt x="633" y="164"/>
                    <a:pt x="518" y="21"/>
                    <a:pt x="357" y="3"/>
                  </a:cubicBezTo>
                  <a:cubicBezTo>
                    <a:pt x="342" y="1"/>
                    <a:pt x="327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09" name="Google Shape;1209;p60"/>
            <p:cNvSpPr/>
            <p:nvPr/>
          </p:nvSpPr>
          <p:spPr>
            <a:xfrm>
              <a:off x="5401840" y="1758943"/>
              <a:ext cx="14236" cy="33413"/>
            </a:xfrm>
            <a:custGeom>
              <a:avLst/>
              <a:gdLst/>
              <a:ahLst/>
              <a:cxnLst/>
              <a:rect l="l" t="t" r="r" b="b"/>
              <a:pathLst>
                <a:path w="634" h="1488" extrusionOk="0">
                  <a:moveTo>
                    <a:pt x="312" y="0"/>
                  </a:moveTo>
                  <a:cubicBezTo>
                    <a:pt x="137" y="0"/>
                    <a:pt x="0" y="143"/>
                    <a:pt x="0" y="315"/>
                  </a:cubicBezTo>
                  <a:lnTo>
                    <a:pt x="0" y="1172"/>
                  </a:lnTo>
                  <a:cubicBezTo>
                    <a:pt x="0" y="1345"/>
                    <a:pt x="137" y="1487"/>
                    <a:pt x="312" y="1487"/>
                  </a:cubicBezTo>
                  <a:cubicBezTo>
                    <a:pt x="327" y="1487"/>
                    <a:pt x="342" y="1486"/>
                    <a:pt x="357" y="1484"/>
                  </a:cubicBezTo>
                  <a:cubicBezTo>
                    <a:pt x="518" y="1466"/>
                    <a:pt x="633" y="1324"/>
                    <a:pt x="633" y="1163"/>
                  </a:cubicBezTo>
                  <a:lnTo>
                    <a:pt x="633" y="324"/>
                  </a:lnTo>
                  <a:cubicBezTo>
                    <a:pt x="633" y="164"/>
                    <a:pt x="518" y="21"/>
                    <a:pt x="357" y="3"/>
                  </a:cubicBezTo>
                  <a:cubicBezTo>
                    <a:pt x="342" y="1"/>
                    <a:pt x="327" y="0"/>
                    <a:pt x="3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10" name="Google Shape;1210;p60"/>
            <p:cNvSpPr/>
            <p:nvPr/>
          </p:nvSpPr>
          <p:spPr>
            <a:xfrm>
              <a:off x="5432289" y="1696473"/>
              <a:ext cx="14236" cy="95883"/>
            </a:xfrm>
            <a:custGeom>
              <a:avLst/>
              <a:gdLst/>
              <a:ahLst/>
              <a:cxnLst/>
              <a:rect l="l" t="t" r="r" b="b"/>
              <a:pathLst>
                <a:path w="634" h="4270" extrusionOk="0">
                  <a:moveTo>
                    <a:pt x="326" y="0"/>
                  </a:moveTo>
                  <a:cubicBezTo>
                    <a:pt x="144" y="0"/>
                    <a:pt x="0" y="146"/>
                    <a:pt x="0" y="323"/>
                  </a:cubicBezTo>
                  <a:lnTo>
                    <a:pt x="0" y="3945"/>
                  </a:lnTo>
                  <a:cubicBezTo>
                    <a:pt x="0" y="4106"/>
                    <a:pt x="116" y="4248"/>
                    <a:pt x="277" y="4266"/>
                  </a:cubicBezTo>
                  <a:cubicBezTo>
                    <a:pt x="291" y="4268"/>
                    <a:pt x="306" y="4269"/>
                    <a:pt x="320" y="4269"/>
                  </a:cubicBezTo>
                  <a:cubicBezTo>
                    <a:pt x="489" y="4269"/>
                    <a:pt x="633" y="4127"/>
                    <a:pt x="633" y="3954"/>
                  </a:cubicBezTo>
                  <a:lnTo>
                    <a:pt x="633" y="332"/>
                  </a:lnTo>
                  <a:cubicBezTo>
                    <a:pt x="633" y="171"/>
                    <a:pt x="518" y="29"/>
                    <a:pt x="357" y="2"/>
                  </a:cubicBezTo>
                  <a:cubicBezTo>
                    <a:pt x="346" y="1"/>
                    <a:pt x="336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11" name="Google Shape;1211;p60"/>
            <p:cNvSpPr/>
            <p:nvPr/>
          </p:nvSpPr>
          <p:spPr>
            <a:xfrm>
              <a:off x="5370380" y="1808883"/>
              <a:ext cx="59910" cy="81759"/>
            </a:xfrm>
            <a:custGeom>
              <a:avLst/>
              <a:gdLst/>
              <a:ahLst/>
              <a:cxnLst/>
              <a:rect l="l" t="t" r="r" b="b"/>
              <a:pathLst>
                <a:path w="2668" h="3641" extrusionOk="0">
                  <a:moveTo>
                    <a:pt x="2034" y="643"/>
                  </a:moveTo>
                  <a:lnTo>
                    <a:pt x="2034" y="3007"/>
                  </a:lnTo>
                  <a:lnTo>
                    <a:pt x="634" y="3007"/>
                  </a:lnTo>
                  <a:lnTo>
                    <a:pt x="634" y="643"/>
                  </a:lnTo>
                  <a:close/>
                  <a:moveTo>
                    <a:pt x="322" y="1"/>
                  </a:moveTo>
                  <a:cubicBezTo>
                    <a:pt x="143" y="1"/>
                    <a:pt x="0" y="143"/>
                    <a:pt x="0" y="322"/>
                  </a:cubicBezTo>
                  <a:lnTo>
                    <a:pt x="0" y="3328"/>
                  </a:lnTo>
                  <a:cubicBezTo>
                    <a:pt x="0" y="3498"/>
                    <a:pt x="143" y="3640"/>
                    <a:pt x="322" y="3640"/>
                  </a:cubicBezTo>
                  <a:lnTo>
                    <a:pt x="2347" y="3640"/>
                  </a:lnTo>
                  <a:cubicBezTo>
                    <a:pt x="2525" y="3640"/>
                    <a:pt x="2668" y="3498"/>
                    <a:pt x="2668" y="3328"/>
                  </a:cubicBezTo>
                  <a:lnTo>
                    <a:pt x="2668" y="322"/>
                  </a:lnTo>
                  <a:cubicBezTo>
                    <a:pt x="2668" y="143"/>
                    <a:pt x="2525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212" name="Google Shape;1212;p60"/>
          <p:cNvGrpSpPr/>
          <p:nvPr/>
        </p:nvGrpSpPr>
        <p:grpSpPr>
          <a:xfrm>
            <a:off x="5958319" y="1445898"/>
            <a:ext cx="335365" cy="486600"/>
            <a:chOff x="5958319" y="1445898"/>
            <a:chExt cx="335365" cy="486600"/>
          </a:xfrm>
        </p:grpSpPr>
        <p:sp>
          <p:nvSpPr>
            <p:cNvPr id="1213" name="Google Shape;1213;p60"/>
            <p:cNvSpPr/>
            <p:nvPr/>
          </p:nvSpPr>
          <p:spPr>
            <a:xfrm>
              <a:off x="6100752" y="1445898"/>
              <a:ext cx="81759" cy="486600"/>
            </a:xfrm>
            <a:custGeom>
              <a:avLst/>
              <a:gdLst/>
              <a:ahLst/>
              <a:cxnLst/>
              <a:rect l="l" t="t" r="r" b="b"/>
              <a:pathLst>
                <a:path w="3641" h="21670" extrusionOk="0">
                  <a:moveTo>
                    <a:pt x="2472" y="643"/>
                  </a:moveTo>
                  <a:cubicBezTo>
                    <a:pt x="2766" y="643"/>
                    <a:pt x="3007" y="884"/>
                    <a:pt x="3007" y="1178"/>
                  </a:cubicBezTo>
                  <a:lnTo>
                    <a:pt x="3007" y="2668"/>
                  </a:lnTo>
                  <a:lnTo>
                    <a:pt x="634" y="2668"/>
                  </a:lnTo>
                  <a:lnTo>
                    <a:pt x="634" y="1178"/>
                  </a:lnTo>
                  <a:cubicBezTo>
                    <a:pt x="634" y="884"/>
                    <a:pt x="875" y="643"/>
                    <a:pt x="1178" y="643"/>
                  </a:cubicBezTo>
                  <a:close/>
                  <a:moveTo>
                    <a:pt x="3007" y="3301"/>
                  </a:moveTo>
                  <a:lnTo>
                    <a:pt x="3007" y="4024"/>
                  </a:lnTo>
                  <a:lnTo>
                    <a:pt x="634" y="4024"/>
                  </a:lnTo>
                  <a:lnTo>
                    <a:pt x="634" y="3301"/>
                  </a:lnTo>
                  <a:close/>
                  <a:moveTo>
                    <a:pt x="1482" y="4657"/>
                  </a:moveTo>
                  <a:lnTo>
                    <a:pt x="1482" y="18708"/>
                  </a:lnTo>
                  <a:lnTo>
                    <a:pt x="634" y="18708"/>
                  </a:lnTo>
                  <a:lnTo>
                    <a:pt x="634" y="4657"/>
                  </a:lnTo>
                  <a:close/>
                  <a:moveTo>
                    <a:pt x="2713" y="19386"/>
                  </a:moveTo>
                  <a:lnTo>
                    <a:pt x="2267" y="20100"/>
                  </a:lnTo>
                  <a:lnTo>
                    <a:pt x="1357" y="20100"/>
                  </a:lnTo>
                  <a:lnTo>
                    <a:pt x="902" y="19386"/>
                  </a:lnTo>
                  <a:close/>
                  <a:moveTo>
                    <a:pt x="1169" y="1"/>
                  </a:moveTo>
                  <a:cubicBezTo>
                    <a:pt x="527" y="1"/>
                    <a:pt x="1" y="527"/>
                    <a:pt x="1" y="1178"/>
                  </a:cubicBezTo>
                  <a:lnTo>
                    <a:pt x="1" y="19038"/>
                  </a:lnTo>
                  <a:cubicBezTo>
                    <a:pt x="1" y="19101"/>
                    <a:pt x="18" y="19163"/>
                    <a:pt x="45" y="19208"/>
                  </a:cubicBezTo>
                  <a:lnTo>
                    <a:pt x="1419" y="21438"/>
                  </a:lnTo>
                  <a:cubicBezTo>
                    <a:pt x="1499" y="21581"/>
                    <a:pt x="1651" y="21670"/>
                    <a:pt x="1821" y="21670"/>
                  </a:cubicBezTo>
                  <a:cubicBezTo>
                    <a:pt x="1981" y="21670"/>
                    <a:pt x="2142" y="21581"/>
                    <a:pt x="2222" y="21438"/>
                  </a:cubicBezTo>
                  <a:lnTo>
                    <a:pt x="3587" y="19208"/>
                  </a:lnTo>
                  <a:cubicBezTo>
                    <a:pt x="3623" y="19163"/>
                    <a:pt x="3640" y="19101"/>
                    <a:pt x="3640" y="19038"/>
                  </a:cubicBezTo>
                  <a:lnTo>
                    <a:pt x="3640" y="14355"/>
                  </a:lnTo>
                  <a:cubicBezTo>
                    <a:pt x="3640" y="14221"/>
                    <a:pt x="3560" y="14105"/>
                    <a:pt x="3444" y="14051"/>
                  </a:cubicBezTo>
                  <a:cubicBezTo>
                    <a:pt x="3396" y="14032"/>
                    <a:pt x="3349" y="14024"/>
                    <a:pt x="3304" y="14024"/>
                  </a:cubicBezTo>
                  <a:cubicBezTo>
                    <a:pt x="3114" y="14024"/>
                    <a:pt x="2962" y="14176"/>
                    <a:pt x="2962" y="14364"/>
                  </a:cubicBezTo>
                  <a:lnTo>
                    <a:pt x="2962" y="18708"/>
                  </a:lnTo>
                  <a:lnTo>
                    <a:pt x="2115" y="18708"/>
                  </a:lnTo>
                  <a:lnTo>
                    <a:pt x="2115" y="4657"/>
                  </a:lnTo>
                  <a:lnTo>
                    <a:pt x="3007" y="4657"/>
                  </a:lnTo>
                  <a:lnTo>
                    <a:pt x="3007" y="12856"/>
                  </a:lnTo>
                  <a:cubicBezTo>
                    <a:pt x="3007" y="13016"/>
                    <a:pt x="3123" y="13168"/>
                    <a:pt x="3284" y="13186"/>
                  </a:cubicBezTo>
                  <a:cubicBezTo>
                    <a:pt x="3294" y="13187"/>
                    <a:pt x="3305" y="13187"/>
                    <a:pt x="3315" y="13187"/>
                  </a:cubicBezTo>
                  <a:cubicBezTo>
                    <a:pt x="3490" y="13187"/>
                    <a:pt x="3640" y="13050"/>
                    <a:pt x="3640" y="12865"/>
                  </a:cubicBezTo>
                  <a:lnTo>
                    <a:pt x="3640" y="1178"/>
                  </a:lnTo>
                  <a:cubicBezTo>
                    <a:pt x="3640" y="527"/>
                    <a:pt x="3114" y="1"/>
                    <a:pt x="24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14" name="Google Shape;1214;p60"/>
            <p:cNvSpPr/>
            <p:nvPr/>
          </p:nvSpPr>
          <p:spPr>
            <a:xfrm>
              <a:off x="6242173" y="1581930"/>
              <a:ext cx="21063" cy="14236"/>
            </a:xfrm>
            <a:custGeom>
              <a:avLst/>
              <a:gdLst/>
              <a:ahLst/>
              <a:cxnLst/>
              <a:rect l="l" t="t" r="r" b="b"/>
              <a:pathLst>
                <a:path w="938" h="634" extrusionOk="0">
                  <a:moveTo>
                    <a:pt x="349" y="0"/>
                  </a:moveTo>
                  <a:cubicBezTo>
                    <a:pt x="188" y="0"/>
                    <a:pt x="45" y="116"/>
                    <a:pt x="28" y="277"/>
                  </a:cubicBezTo>
                  <a:cubicBezTo>
                    <a:pt x="1" y="464"/>
                    <a:pt x="153" y="633"/>
                    <a:pt x="340" y="633"/>
                  </a:cubicBezTo>
                  <a:lnTo>
                    <a:pt x="581" y="633"/>
                  </a:lnTo>
                  <a:cubicBezTo>
                    <a:pt x="750" y="633"/>
                    <a:pt x="893" y="517"/>
                    <a:pt x="911" y="357"/>
                  </a:cubicBezTo>
                  <a:cubicBezTo>
                    <a:pt x="938" y="161"/>
                    <a:pt x="786" y="0"/>
                    <a:pt x="5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15" name="Google Shape;1215;p60"/>
            <p:cNvSpPr/>
            <p:nvPr/>
          </p:nvSpPr>
          <p:spPr>
            <a:xfrm>
              <a:off x="5958319" y="1445898"/>
              <a:ext cx="112006" cy="486600"/>
            </a:xfrm>
            <a:custGeom>
              <a:avLst/>
              <a:gdLst/>
              <a:ahLst/>
              <a:cxnLst/>
              <a:rect l="l" t="t" r="r" b="b"/>
              <a:pathLst>
                <a:path w="4988" h="21670" extrusionOk="0">
                  <a:moveTo>
                    <a:pt x="2427" y="643"/>
                  </a:moveTo>
                  <a:cubicBezTo>
                    <a:pt x="2490" y="643"/>
                    <a:pt x="2534" y="688"/>
                    <a:pt x="2534" y="750"/>
                  </a:cubicBezTo>
                  <a:lnTo>
                    <a:pt x="2534" y="1696"/>
                  </a:lnTo>
                  <a:lnTo>
                    <a:pt x="1143" y="1696"/>
                  </a:lnTo>
                  <a:lnTo>
                    <a:pt x="1143" y="750"/>
                  </a:lnTo>
                  <a:cubicBezTo>
                    <a:pt x="1143" y="688"/>
                    <a:pt x="1187" y="643"/>
                    <a:pt x="1250" y="643"/>
                  </a:cubicBezTo>
                  <a:close/>
                  <a:moveTo>
                    <a:pt x="4078" y="3301"/>
                  </a:moveTo>
                  <a:cubicBezTo>
                    <a:pt x="4229" y="3301"/>
                    <a:pt x="4354" y="3426"/>
                    <a:pt x="4354" y="3587"/>
                  </a:cubicBezTo>
                  <a:lnTo>
                    <a:pt x="4354" y="7789"/>
                  </a:lnTo>
                  <a:lnTo>
                    <a:pt x="3641" y="7789"/>
                  </a:lnTo>
                  <a:lnTo>
                    <a:pt x="3641" y="3301"/>
                  </a:lnTo>
                  <a:close/>
                  <a:moveTo>
                    <a:pt x="2998" y="9778"/>
                  </a:moveTo>
                  <a:lnTo>
                    <a:pt x="2998" y="10501"/>
                  </a:lnTo>
                  <a:lnTo>
                    <a:pt x="634" y="10501"/>
                  </a:lnTo>
                  <a:lnTo>
                    <a:pt x="634" y="9778"/>
                  </a:lnTo>
                  <a:close/>
                  <a:moveTo>
                    <a:pt x="2998" y="11170"/>
                  </a:moveTo>
                  <a:lnTo>
                    <a:pt x="2998" y="18565"/>
                  </a:lnTo>
                  <a:cubicBezTo>
                    <a:pt x="2998" y="18824"/>
                    <a:pt x="2927" y="19074"/>
                    <a:pt x="2793" y="19297"/>
                  </a:cubicBezTo>
                  <a:lnTo>
                    <a:pt x="2285" y="20100"/>
                  </a:lnTo>
                  <a:lnTo>
                    <a:pt x="1348" y="20100"/>
                  </a:lnTo>
                  <a:lnTo>
                    <a:pt x="848" y="19297"/>
                  </a:lnTo>
                  <a:cubicBezTo>
                    <a:pt x="706" y="19083"/>
                    <a:pt x="634" y="18824"/>
                    <a:pt x="634" y="18556"/>
                  </a:cubicBezTo>
                  <a:lnTo>
                    <a:pt x="634" y="11170"/>
                  </a:lnTo>
                  <a:close/>
                  <a:moveTo>
                    <a:pt x="1250" y="1"/>
                  </a:moveTo>
                  <a:cubicBezTo>
                    <a:pt x="839" y="1"/>
                    <a:pt x="509" y="340"/>
                    <a:pt x="509" y="750"/>
                  </a:cubicBezTo>
                  <a:lnTo>
                    <a:pt x="509" y="1740"/>
                  </a:lnTo>
                  <a:lnTo>
                    <a:pt x="313" y="1740"/>
                  </a:lnTo>
                  <a:cubicBezTo>
                    <a:pt x="143" y="1740"/>
                    <a:pt x="1" y="1883"/>
                    <a:pt x="1" y="2053"/>
                  </a:cubicBezTo>
                  <a:lnTo>
                    <a:pt x="1" y="6085"/>
                  </a:lnTo>
                  <a:cubicBezTo>
                    <a:pt x="1" y="6245"/>
                    <a:pt x="117" y="6388"/>
                    <a:pt x="277" y="6415"/>
                  </a:cubicBezTo>
                  <a:cubicBezTo>
                    <a:pt x="287" y="6416"/>
                    <a:pt x="297" y="6416"/>
                    <a:pt x="307" y="6416"/>
                  </a:cubicBezTo>
                  <a:cubicBezTo>
                    <a:pt x="482" y="6416"/>
                    <a:pt x="634" y="6271"/>
                    <a:pt x="634" y="6094"/>
                  </a:cubicBezTo>
                  <a:lnTo>
                    <a:pt x="634" y="2329"/>
                  </a:lnTo>
                  <a:lnTo>
                    <a:pt x="2998" y="2329"/>
                  </a:lnTo>
                  <a:lnTo>
                    <a:pt x="2998" y="9145"/>
                  </a:lnTo>
                  <a:lnTo>
                    <a:pt x="634" y="9145"/>
                  </a:lnTo>
                  <a:lnTo>
                    <a:pt x="634" y="7566"/>
                  </a:lnTo>
                  <a:cubicBezTo>
                    <a:pt x="634" y="7396"/>
                    <a:pt x="518" y="7253"/>
                    <a:pt x="358" y="7236"/>
                  </a:cubicBezTo>
                  <a:cubicBezTo>
                    <a:pt x="342" y="7234"/>
                    <a:pt x="327" y="7233"/>
                    <a:pt x="313" y="7233"/>
                  </a:cubicBezTo>
                  <a:cubicBezTo>
                    <a:pt x="137" y="7233"/>
                    <a:pt x="1" y="7375"/>
                    <a:pt x="1" y="7548"/>
                  </a:cubicBezTo>
                  <a:lnTo>
                    <a:pt x="1" y="18547"/>
                  </a:lnTo>
                  <a:cubicBezTo>
                    <a:pt x="1" y="18931"/>
                    <a:pt x="108" y="19297"/>
                    <a:pt x="304" y="19627"/>
                  </a:cubicBezTo>
                  <a:lnTo>
                    <a:pt x="1410" y="21438"/>
                  </a:lnTo>
                  <a:cubicBezTo>
                    <a:pt x="1499" y="21581"/>
                    <a:pt x="1651" y="21670"/>
                    <a:pt x="1821" y="21670"/>
                  </a:cubicBezTo>
                  <a:cubicBezTo>
                    <a:pt x="1981" y="21670"/>
                    <a:pt x="2133" y="21581"/>
                    <a:pt x="2222" y="21438"/>
                  </a:cubicBezTo>
                  <a:lnTo>
                    <a:pt x="3328" y="19627"/>
                  </a:lnTo>
                  <a:cubicBezTo>
                    <a:pt x="3533" y="19297"/>
                    <a:pt x="3641" y="18931"/>
                    <a:pt x="3641" y="18547"/>
                  </a:cubicBezTo>
                  <a:lnTo>
                    <a:pt x="3641" y="8422"/>
                  </a:lnTo>
                  <a:lnTo>
                    <a:pt x="4675" y="8422"/>
                  </a:lnTo>
                  <a:cubicBezTo>
                    <a:pt x="4845" y="8422"/>
                    <a:pt x="4988" y="8279"/>
                    <a:pt x="4988" y="8110"/>
                  </a:cubicBezTo>
                  <a:lnTo>
                    <a:pt x="4988" y="3587"/>
                  </a:lnTo>
                  <a:cubicBezTo>
                    <a:pt x="4988" y="3078"/>
                    <a:pt x="4586" y="2668"/>
                    <a:pt x="4087" y="2668"/>
                  </a:cubicBezTo>
                  <a:lnTo>
                    <a:pt x="3641" y="2668"/>
                  </a:lnTo>
                  <a:lnTo>
                    <a:pt x="3641" y="2053"/>
                  </a:lnTo>
                  <a:cubicBezTo>
                    <a:pt x="3641" y="1883"/>
                    <a:pt x="3498" y="1740"/>
                    <a:pt x="3319" y="1740"/>
                  </a:cubicBezTo>
                  <a:lnTo>
                    <a:pt x="3168" y="1740"/>
                  </a:lnTo>
                  <a:lnTo>
                    <a:pt x="3168" y="750"/>
                  </a:lnTo>
                  <a:cubicBezTo>
                    <a:pt x="3168" y="340"/>
                    <a:pt x="2838" y="1"/>
                    <a:pt x="2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16" name="Google Shape;1216;p60"/>
            <p:cNvSpPr/>
            <p:nvPr/>
          </p:nvSpPr>
          <p:spPr>
            <a:xfrm>
              <a:off x="6211926" y="1445898"/>
              <a:ext cx="81759" cy="486600"/>
            </a:xfrm>
            <a:custGeom>
              <a:avLst/>
              <a:gdLst/>
              <a:ahLst/>
              <a:cxnLst/>
              <a:rect l="l" t="t" r="r" b="b"/>
              <a:pathLst>
                <a:path w="3641" h="21670" extrusionOk="0">
                  <a:moveTo>
                    <a:pt x="2891" y="643"/>
                  </a:moveTo>
                  <a:cubicBezTo>
                    <a:pt x="2954" y="643"/>
                    <a:pt x="3007" y="688"/>
                    <a:pt x="3007" y="750"/>
                  </a:cubicBezTo>
                  <a:lnTo>
                    <a:pt x="3007" y="4702"/>
                  </a:lnTo>
                  <a:lnTo>
                    <a:pt x="634" y="4702"/>
                  </a:lnTo>
                  <a:lnTo>
                    <a:pt x="634" y="750"/>
                  </a:lnTo>
                  <a:cubicBezTo>
                    <a:pt x="634" y="688"/>
                    <a:pt x="688" y="643"/>
                    <a:pt x="741" y="643"/>
                  </a:cubicBezTo>
                  <a:close/>
                  <a:moveTo>
                    <a:pt x="2499" y="20314"/>
                  </a:moveTo>
                  <a:lnTo>
                    <a:pt x="2499" y="20920"/>
                  </a:lnTo>
                  <a:cubicBezTo>
                    <a:pt x="2499" y="20983"/>
                    <a:pt x="2445" y="21027"/>
                    <a:pt x="2392" y="21027"/>
                  </a:cubicBezTo>
                  <a:lnTo>
                    <a:pt x="1214" y="21027"/>
                  </a:lnTo>
                  <a:cubicBezTo>
                    <a:pt x="1152" y="21027"/>
                    <a:pt x="1098" y="20983"/>
                    <a:pt x="1098" y="20920"/>
                  </a:cubicBezTo>
                  <a:lnTo>
                    <a:pt x="1098" y="20314"/>
                  </a:lnTo>
                  <a:close/>
                  <a:moveTo>
                    <a:pt x="741" y="1"/>
                  </a:moveTo>
                  <a:cubicBezTo>
                    <a:pt x="331" y="1"/>
                    <a:pt x="1" y="340"/>
                    <a:pt x="1" y="750"/>
                  </a:cubicBezTo>
                  <a:lnTo>
                    <a:pt x="1" y="19556"/>
                  </a:lnTo>
                  <a:cubicBezTo>
                    <a:pt x="1" y="19868"/>
                    <a:pt x="197" y="20135"/>
                    <a:pt x="465" y="20242"/>
                  </a:cubicBezTo>
                  <a:lnTo>
                    <a:pt x="465" y="20920"/>
                  </a:lnTo>
                  <a:cubicBezTo>
                    <a:pt x="465" y="21331"/>
                    <a:pt x="795" y="21670"/>
                    <a:pt x="1214" y="21670"/>
                  </a:cubicBezTo>
                  <a:lnTo>
                    <a:pt x="2427" y="21670"/>
                  </a:lnTo>
                  <a:cubicBezTo>
                    <a:pt x="2838" y="21670"/>
                    <a:pt x="3177" y="21331"/>
                    <a:pt x="3177" y="20920"/>
                  </a:cubicBezTo>
                  <a:lnTo>
                    <a:pt x="3177" y="20242"/>
                  </a:lnTo>
                  <a:cubicBezTo>
                    <a:pt x="3444" y="20135"/>
                    <a:pt x="3641" y="19868"/>
                    <a:pt x="3641" y="19556"/>
                  </a:cubicBezTo>
                  <a:lnTo>
                    <a:pt x="3641" y="8440"/>
                  </a:lnTo>
                  <a:cubicBezTo>
                    <a:pt x="3641" y="8279"/>
                    <a:pt x="3525" y="8128"/>
                    <a:pt x="3364" y="8110"/>
                  </a:cubicBezTo>
                  <a:cubicBezTo>
                    <a:pt x="3349" y="8108"/>
                    <a:pt x="3334" y="8107"/>
                    <a:pt x="3319" y="8107"/>
                  </a:cubicBezTo>
                  <a:cubicBezTo>
                    <a:pt x="3144" y="8107"/>
                    <a:pt x="3007" y="8249"/>
                    <a:pt x="3007" y="8422"/>
                  </a:cubicBezTo>
                  <a:lnTo>
                    <a:pt x="3007" y="19564"/>
                  </a:lnTo>
                  <a:cubicBezTo>
                    <a:pt x="3007" y="19627"/>
                    <a:pt x="2954" y="19680"/>
                    <a:pt x="2891" y="19680"/>
                  </a:cubicBezTo>
                  <a:lnTo>
                    <a:pt x="741" y="19680"/>
                  </a:lnTo>
                  <a:cubicBezTo>
                    <a:pt x="688" y="19680"/>
                    <a:pt x="634" y="19627"/>
                    <a:pt x="634" y="19564"/>
                  </a:cubicBezTo>
                  <a:lnTo>
                    <a:pt x="634" y="5335"/>
                  </a:lnTo>
                  <a:lnTo>
                    <a:pt x="3007" y="5335"/>
                  </a:lnTo>
                  <a:lnTo>
                    <a:pt x="3007" y="6923"/>
                  </a:lnTo>
                  <a:cubicBezTo>
                    <a:pt x="3007" y="7084"/>
                    <a:pt x="3123" y="7236"/>
                    <a:pt x="3284" y="7253"/>
                  </a:cubicBezTo>
                  <a:cubicBezTo>
                    <a:pt x="3294" y="7254"/>
                    <a:pt x="3305" y="7255"/>
                    <a:pt x="3315" y="7255"/>
                  </a:cubicBezTo>
                  <a:cubicBezTo>
                    <a:pt x="3490" y="7255"/>
                    <a:pt x="3641" y="7118"/>
                    <a:pt x="3641" y="6941"/>
                  </a:cubicBezTo>
                  <a:lnTo>
                    <a:pt x="3641" y="750"/>
                  </a:lnTo>
                  <a:cubicBezTo>
                    <a:pt x="3641" y="340"/>
                    <a:pt x="3302" y="1"/>
                    <a:pt x="28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17" name="Google Shape;1217;p60"/>
            <p:cNvSpPr/>
            <p:nvPr/>
          </p:nvSpPr>
          <p:spPr>
            <a:xfrm>
              <a:off x="6242173" y="1613165"/>
              <a:ext cx="21063" cy="14259"/>
            </a:xfrm>
            <a:custGeom>
              <a:avLst/>
              <a:gdLst/>
              <a:ahLst/>
              <a:cxnLst/>
              <a:rect l="l" t="t" r="r" b="b"/>
              <a:pathLst>
                <a:path w="938" h="635" extrusionOk="0">
                  <a:moveTo>
                    <a:pt x="349" y="1"/>
                  </a:moveTo>
                  <a:cubicBezTo>
                    <a:pt x="188" y="1"/>
                    <a:pt x="45" y="117"/>
                    <a:pt x="28" y="277"/>
                  </a:cubicBezTo>
                  <a:cubicBezTo>
                    <a:pt x="1" y="474"/>
                    <a:pt x="153" y="634"/>
                    <a:pt x="340" y="634"/>
                  </a:cubicBezTo>
                  <a:lnTo>
                    <a:pt x="581" y="634"/>
                  </a:lnTo>
                  <a:cubicBezTo>
                    <a:pt x="750" y="634"/>
                    <a:pt x="893" y="518"/>
                    <a:pt x="911" y="358"/>
                  </a:cubicBezTo>
                  <a:cubicBezTo>
                    <a:pt x="938" y="170"/>
                    <a:pt x="786" y="1"/>
                    <a:pt x="5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18" name="Google Shape;1218;p60"/>
            <p:cNvSpPr/>
            <p:nvPr/>
          </p:nvSpPr>
          <p:spPr>
            <a:xfrm>
              <a:off x="6242173" y="1643614"/>
              <a:ext cx="21063" cy="14259"/>
            </a:xfrm>
            <a:custGeom>
              <a:avLst/>
              <a:gdLst/>
              <a:ahLst/>
              <a:cxnLst/>
              <a:rect l="l" t="t" r="r" b="b"/>
              <a:pathLst>
                <a:path w="938" h="635" extrusionOk="0">
                  <a:moveTo>
                    <a:pt x="349" y="1"/>
                  </a:moveTo>
                  <a:cubicBezTo>
                    <a:pt x="188" y="1"/>
                    <a:pt x="45" y="117"/>
                    <a:pt x="28" y="277"/>
                  </a:cubicBezTo>
                  <a:cubicBezTo>
                    <a:pt x="1" y="474"/>
                    <a:pt x="153" y="634"/>
                    <a:pt x="340" y="634"/>
                  </a:cubicBezTo>
                  <a:lnTo>
                    <a:pt x="581" y="634"/>
                  </a:lnTo>
                  <a:cubicBezTo>
                    <a:pt x="750" y="634"/>
                    <a:pt x="893" y="518"/>
                    <a:pt x="911" y="358"/>
                  </a:cubicBezTo>
                  <a:cubicBezTo>
                    <a:pt x="938" y="161"/>
                    <a:pt x="786" y="1"/>
                    <a:pt x="5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219" name="Google Shape;1219;p60"/>
          <p:cNvGrpSpPr/>
          <p:nvPr/>
        </p:nvGrpSpPr>
        <p:grpSpPr>
          <a:xfrm>
            <a:off x="6504201" y="1445831"/>
            <a:ext cx="486600" cy="486869"/>
            <a:chOff x="6504201" y="1445831"/>
            <a:chExt cx="486600" cy="486869"/>
          </a:xfrm>
        </p:grpSpPr>
        <p:sp>
          <p:nvSpPr>
            <p:cNvPr id="1220" name="Google Shape;1220;p60"/>
            <p:cNvSpPr/>
            <p:nvPr/>
          </p:nvSpPr>
          <p:spPr>
            <a:xfrm>
              <a:off x="6504201" y="1692858"/>
              <a:ext cx="486600" cy="239842"/>
            </a:xfrm>
            <a:custGeom>
              <a:avLst/>
              <a:gdLst/>
              <a:ahLst/>
              <a:cxnLst/>
              <a:rect l="l" t="t" r="r" b="b"/>
              <a:pathLst>
                <a:path w="21670" h="10681" extrusionOk="0">
                  <a:moveTo>
                    <a:pt x="21350" y="0"/>
                  </a:moveTo>
                  <a:cubicBezTo>
                    <a:pt x="21172" y="0"/>
                    <a:pt x="21028" y="143"/>
                    <a:pt x="21028" y="323"/>
                  </a:cubicBezTo>
                  <a:lnTo>
                    <a:pt x="21028" y="9896"/>
                  </a:lnTo>
                  <a:cubicBezTo>
                    <a:pt x="21028" y="9976"/>
                    <a:pt x="20965" y="10047"/>
                    <a:pt x="20876" y="10047"/>
                  </a:cubicBezTo>
                  <a:lnTo>
                    <a:pt x="795" y="10047"/>
                  </a:lnTo>
                  <a:cubicBezTo>
                    <a:pt x="705" y="10047"/>
                    <a:pt x="643" y="9976"/>
                    <a:pt x="643" y="9896"/>
                  </a:cubicBezTo>
                  <a:lnTo>
                    <a:pt x="643" y="5524"/>
                  </a:lnTo>
                  <a:cubicBezTo>
                    <a:pt x="643" y="5498"/>
                    <a:pt x="634" y="5471"/>
                    <a:pt x="616" y="5453"/>
                  </a:cubicBezTo>
                  <a:cubicBezTo>
                    <a:pt x="520" y="5357"/>
                    <a:pt x="416" y="5317"/>
                    <a:pt x="321" y="5317"/>
                  </a:cubicBezTo>
                  <a:cubicBezTo>
                    <a:pt x="145" y="5317"/>
                    <a:pt x="1" y="5457"/>
                    <a:pt x="1" y="5631"/>
                  </a:cubicBezTo>
                  <a:lnTo>
                    <a:pt x="1" y="10351"/>
                  </a:lnTo>
                  <a:cubicBezTo>
                    <a:pt x="1" y="10529"/>
                    <a:pt x="152" y="10681"/>
                    <a:pt x="340" y="10681"/>
                  </a:cubicBezTo>
                  <a:lnTo>
                    <a:pt x="21331" y="10681"/>
                  </a:lnTo>
                  <a:cubicBezTo>
                    <a:pt x="21518" y="10681"/>
                    <a:pt x="21670" y="10529"/>
                    <a:pt x="21670" y="10351"/>
                  </a:cubicBezTo>
                  <a:lnTo>
                    <a:pt x="21670" y="207"/>
                  </a:lnTo>
                  <a:cubicBezTo>
                    <a:pt x="21670" y="181"/>
                    <a:pt x="21661" y="154"/>
                    <a:pt x="21643" y="136"/>
                  </a:cubicBezTo>
                  <a:cubicBezTo>
                    <a:pt x="21547" y="40"/>
                    <a:pt x="21444" y="0"/>
                    <a:pt x="213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21" name="Google Shape;1221;p60"/>
            <p:cNvSpPr/>
            <p:nvPr/>
          </p:nvSpPr>
          <p:spPr>
            <a:xfrm>
              <a:off x="6504201" y="1445831"/>
              <a:ext cx="486600" cy="347109"/>
            </a:xfrm>
            <a:custGeom>
              <a:avLst/>
              <a:gdLst/>
              <a:ahLst/>
              <a:cxnLst/>
              <a:rect l="l" t="t" r="r" b="b"/>
              <a:pathLst>
                <a:path w="21670" h="15458" extrusionOk="0">
                  <a:moveTo>
                    <a:pt x="3830" y="680"/>
                  </a:moveTo>
                  <a:cubicBezTo>
                    <a:pt x="4122" y="680"/>
                    <a:pt x="4363" y="912"/>
                    <a:pt x="4363" y="1208"/>
                  </a:cubicBezTo>
                  <a:lnTo>
                    <a:pt x="4363" y="3055"/>
                  </a:lnTo>
                  <a:cubicBezTo>
                    <a:pt x="4363" y="3351"/>
                    <a:pt x="4122" y="3583"/>
                    <a:pt x="3830" y="3583"/>
                  </a:cubicBezTo>
                  <a:cubicBezTo>
                    <a:pt x="3815" y="3583"/>
                    <a:pt x="3799" y="3582"/>
                    <a:pt x="3783" y="3581"/>
                  </a:cubicBezTo>
                  <a:cubicBezTo>
                    <a:pt x="3507" y="3554"/>
                    <a:pt x="3301" y="3313"/>
                    <a:pt x="3301" y="3037"/>
                  </a:cubicBezTo>
                  <a:lnTo>
                    <a:pt x="3301" y="1226"/>
                  </a:lnTo>
                  <a:cubicBezTo>
                    <a:pt x="3301" y="949"/>
                    <a:pt x="3507" y="708"/>
                    <a:pt x="3783" y="682"/>
                  </a:cubicBezTo>
                  <a:cubicBezTo>
                    <a:pt x="3799" y="680"/>
                    <a:pt x="3815" y="680"/>
                    <a:pt x="3830" y="680"/>
                  </a:cubicBezTo>
                  <a:close/>
                  <a:moveTo>
                    <a:pt x="7345" y="680"/>
                  </a:moveTo>
                  <a:cubicBezTo>
                    <a:pt x="7637" y="680"/>
                    <a:pt x="7878" y="912"/>
                    <a:pt x="7878" y="1208"/>
                  </a:cubicBezTo>
                  <a:lnTo>
                    <a:pt x="7878" y="3055"/>
                  </a:lnTo>
                  <a:cubicBezTo>
                    <a:pt x="7878" y="3351"/>
                    <a:pt x="7637" y="3583"/>
                    <a:pt x="7345" y="3583"/>
                  </a:cubicBezTo>
                  <a:cubicBezTo>
                    <a:pt x="7330" y="3583"/>
                    <a:pt x="7314" y="3582"/>
                    <a:pt x="7298" y="3581"/>
                  </a:cubicBezTo>
                  <a:cubicBezTo>
                    <a:pt x="7021" y="3554"/>
                    <a:pt x="6816" y="3313"/>
                    <a:pt x="6816" y="3037"/>
                  </a:cubicBezTo>
                  <a:lnTo>
                    <a:pt x="6816" y="1226"/>
                  </a:lnTo>
                  <a:cubicBezTo>
                    <a:pt x="6816" y="949"/>
                    <a:pt x="7021" y="708"/>
                    <a:pt x="7298" y="682"/>
                  </a:cubicBezTo>
                  <a:cubicBezTo>
                    <a:pt x="7314" y="680"/>
                    <a:pt x="7330" y="680"/>
                    <a:pt x="7345" y="680"/>
                  </a:cubicBezTo>
                  <a:close/>
                  <a:moveTo>
                    <a:pt x="10816" y="680"/>
                  </a:moveTo>
                  <a:cubicBezTo>
                    <a:pt x="11106" y="680"/>
                    <a:pt x="11339" y="912"/>
                    <a:pt x="11339" y="1208"/>
                  </a:cubicBezTo>
                  <a:lnTo>
                    <a:pt x="11339" y="2127"/>
                  </a:lnTo>
                  <a:cubicBezTo>
                    <a:pt x="11339" y="2127"/>
                    <a:pt x="11339" y="2127"/>
                    <a:pt x="11339" y="2136"/>
                  </a:cubicBezTo>
                  <a:lnTo>
                    <a:pt x="11339" y="3055"/>
                  </a:lnTo>
                  <a:cubicBezTo>
                    <a:pt x="11339" y="3351"/>
                    <a:pt x="11106" y="3583"/>
                    <a:pt x="10816" y="3583"/>
                  </a:cubicBezTo>
                  <a:cubicBezTo>
                    <a:pt x="10800" y="3583"/>
                    <a:pt x="10784" y="3582"/>
                    <a:pt x="10768" y="3581"/>
                  </a:cubicBezTo>
                  <a:cubicBezTo>
                    <a:pt x="10492" y="3554"/>
                    <a:pt x="10287" y="3313"/>
                    <a:pt x="10287" y="3037"/>
                  </a:cubicBezTo>
                  <a:lnTo>
                    <a:pt x="10287" y="2136"/>
                  </a:lnTo>
                  <a:cubicBezTo>
                    <a:pt x="10287" y="2127"/>
                    <a:pt x="10287" y="2127"/>
                    <a:pt x="10287" y="2127"/>
                  </a:cubicBezTo>
                  <a:lnTo>
                    <a:pt x="10287" y="1226"/>
                  </a:lnTo>
                  <a:cubicBezTo>
                    <a:pt x="10287" y="949"/>
                    <a:pt x="10492" y="708"/>
                    <a:pt x="10768" y="682"/>
                  </a:cubicBezTo>
                  <a:cubicBezTo>
                    <a:pt x="10784" y="680"/>
                    <a:pt x="10800" y="680"/>
                    <a:pt x="10816" y="680"/>
                  </a:cubicBezTo>
                  <a:close/>
                  <a:moveTo>
                    <a:pt x="14322" y="680"/>
                  </a:moveTo>
                  <a:cubicBezTo>
                    <a:pt x="14613" y="680"/>
                    <a:pt x="14854" y="912"/>
                    <a:pt x="14854" y="1208"/>
                  </a:cubicBezTo>
                  <a:lnTo>
                    <a:pt x="14854" y="3055"/>
                  </a:lnTo>
                  <a:cubicBezTo>
                    <a:pt x="14854" y="3351"/>
                    <a:pt x="14613" y="3583"/>
                    <a:pt x="14322" y="3583"/>
                  </a:cubicBezTo>
                  <a:cubicBezTo>
                    <a:pt x="14306" y="3583"/>
                    <a:pt x="14290" y="3582"/>
                    <a:pt x="14274" y="3581"/>
                  </a:cubicBezTo>
                  <a:cubicBezTo>
                    <a:pt x="13998" y="3554"/>
                    <a:pt x="13801" y="3313"/>
                    <a:pt x="13801" y="3037"/>
                  </a:cubicBezTo>
                  <a:lnTo>
                    <a:pt x="13801" y="1226"/>
                  </a:lnTo>
                  <a:cubicBezTo>
                    <a:pt x="13801" y="949"/>
                    <a:pt x="13998" y="708"/>
                    <a:pt x="14274" y="682"/>
                  </a:cubicBezTo>
                  <a:cubicBezTo>
                    <a:pt x="14290" y="680"/>
                    <a:pt x="14306" y="680"/>
                    <a:pt x="14322" y="680"/>
                  </a:cubicBezTo>
                  <a:close/>
                  <a:moveTo>
                    <a:pt x="17837" y="680"/>
                  </a:moveTo>
                  <a:cubicBezTo>
                    <a:pt x="18128" y="680"/>
                    <a:pt x="18369" y="912"/>
                    <a:pt x="18369" y="1208"/>
                  </a:cubicBezTo>
                  <a:lnTo>
                    <a:pt x="18369" y="3055"/>
                  </a:lnTo>
                  <a:cubicBezTo>
                    <a:pt x="18369" y="3351"/>
                    <a:pt x="18128" y="3583"/>
                    <a:pt x="17837" y="3583"/>
                  </a:cubicBezTo>
                  <a:cubicBezTo>
                    <a:pt x="17821" y="3583"/>
                    <a:pt x="17805" y="3582"/>
                    <a:pt x="17789" y="3581"/>
                  </a:cubicBezTo>
                  <a:cubicBezTo>
                    <a:pt x="17513" y="3554"/>
                    <a:pt x="17307" y="3313"/>
                    <a:pt x="17307" y="3037"/>
                  </a:cubicBezTo>
                  <a:lnTo>
                    <a:pt x="17307" y="1226"/>
                  </a:lnTo>
                  <a:cubicBezTo>
                    <a:pt x="17307" y="949"/>
                    <a:pt x="17513" y="708"/>
                    <a:pt x="17789" y="682"/>
                  </a:cubicBezTo>
                  <a:cubicBezTo>
                    <a:pt x="17805" y="680"/>
                    <a:pt x="17821" y="680"/>
                    <a:pt x="17837" y="680"/>
                  </a:cubicBezTo>
                  <a:close/>
                  <a:moveTo>
                    <a:pt x="3833" y="0"/>
                  </a:moveTo>
                  <a:cubicBezTo>
                    <a:pt x="3188" y="0"/>
                    <a:pt x="2668" y="525"/>
                    <a:pt x="2668" y="1172"/>
                  </a:cubicBezTo>
                  <a:lnTo>
                    <a:pt x="2668" y="1797"/>
                  </a:lnTo>
                  <a:lnTo>
                    <a:pt x="1178" y="1797"/>
                  </a:lnTo>
                  <a:cubicBezTo>
                    <a:pt x="527" y="1797"/>
                    <a:pt x="1" y="2323"/>
                    <a:pt x="1" y="2965"/>
                  </a:cubicBezTo>
                  <a:lnTo>
                    <a:pt x="1" y="15125"/>
                  </a:lnTo>
                  <a:cubicBezTo>
                    <a:pt x="1" y="15294"/>
                    <a:pt x="126" y="15437"/>
                    <a:pt x="286" y="15455"/>
                  </a:cubicBezTo>
                  <a:cubicBezTo>
                    <a:pt x="301" y="15457"/>
                    <a:pt x="315" y="15458"/>
                    <a:pt x="329" y="15458"/>
                  </a:cubicBezTo>
                  <a:cubicBezTo>
                    <a:pt x="499" y="15458"/>
                    <a:pt x="643" y="15315"/>
                    <a:pt x="643" y="15143"/>
                  </a:cubicBezTo>
                  <a:lnTo>
                    <a:pt x="643" y="5856"/>
                  </a:lnTo>
                  <a:lnTo>
                    <a:pt x="4702" y="5856"/>
                  </a:lnTo>
                  <a:cubicBezTo>
                    <a:pt x="4863" y="5856"/>
                    <a:pt x="5005" y="5740"/>
                    <a:pt x="5023" y="5579"/>
                  </a:cubicBezTo>
                  <a:cubicBezTo>
                    <a:pt x="5050" y="5383"/>
                    <a:pt x="4898" y="5222"/>
                    <a:pt x="4711" y="5222"/>
                  </a:cubicBezTo>
                  <a:lnTo>
                    <a:pt x="643" y="5222"/>
                  </a:lnTo>
                  <a:lnTo>
                    <a:pt x="643" y="2965"/>
                  </a:lnTo>
                  <a:cubicBezTo>
                    <a:pt x="643" y="2671"/>
                    <a:pt x="884" y="2430"/>
                    <a:pt x="1178" y="2430"/>
                  </a:cubicBezTo>
                  <a:lnTo>
                    <a:pt x="2668" y="2430"/>
                  </a:lnTo>
                  <a:lnTo>
                    <a:pt x="2668" y="3037"/>
                  </a:lnTo>
                  <a:cubicBezTo>
                    <a:pt x="2668" y="3652"/>
                    <a:pt x="3132" y="4179"/>
                    <a:pt x="3747" y="4223"/>
                  </a:cubicBezTo>
                  <a:cubicBezTo>
                    <a:pt x="3778" y="4226"/>
                    <a:pt x="3809" y="4227"/>
                    <a:pt x="3839" y="4227"/>
                  </a:cubicBezTo>
                  <a:cubicBezTo>
                    <a:pt x="4476" y="4227"/>
                    <a:pt x="4996" y="3702"/>
                    <a:pt x="4996" y="3055"/>
                  </a:cubicBezTo>
                  <a:lnTo>
                    <a:pt x="4996" y="2430"/>
                  </a:lnTo>
                  <a:lnTo>
                    <a:pt x="6183" y="2430"/>
                  </a:lnTo>
                  <a:lnTo>
                    <a:pt x="6183" y="3037"/>
                  </a:lnTo>
                  <a:cubicBezTo>
                    <a:pt x="6183" y="3652"/>
                    <a:pt x="6647" y="4179"/>
                    <a:pt x="7253" y="4223"/>
                  </a:cubicBezTo>
                  <a:cubicBezTo>
                    <a:pt x="7285" y="4226"/>
                    <a:pt x="7316" y="4227"/>
                    <a:pt x="7347" y="4227"/>
                  </a:cubicBezTo>
                  <a:cubicBezTo>
                    <a:pt x="7991" y="4227"/>
                    <a:pt x="8511" y="3702"/>
                    <a:pt x="8511" y="3055"/>
                  </a:cubicBezTo>
                  <a:lnTo>
                    <a:pt x="8511" y="2430"/>
                  </a:lnTo>
                  <a:lnTo>
                    <a:pt x="9653" y="2430"/>
                  </a:lnTo>
                  <a:lnTo>
                    <a:pt x="9653" y="3037"/>
                  </a:lnTo>
                  <a:cubicBezTo>
                    <a:pt x="9653" y="3652"/>
                    <a:pt x="10117" y="4179"/>
                    <a:pt x="10724" y="4223"/>
                  </a:cubicBezTo>
                  <a:cubicBezTo>
                    <a:pt x="10755" y="4226"/>
                    <a:pt x="10786" y="4227"/>
                    <a:pt x="10817" y="4227"/>
                  </a:cubicBezTo>
                  <a:cubicBezTo>
                    <a:pt x="11461" y="4227"/>
                    <a:pt x="11982" y="3702"/>
                    <a:pt x="11982" y="3055"/>
                  </a:cubicBezTo>
                  <a:lnTo>
                    <a:pt x="11982" y="2430"/>
                  </a:lnTo>
                  <a:lnTo>
                    <a:pt x="13159" y="2430"/>
                  </a:lnTo>
                  <a:lnTo>
                    <a:pt x="13159" y="3037"/>
                  </a:lnTo>
                  <a:cubicBezTo>
                    <a:pt x="13159" y="3652"/>
                    <a:pt x="13623" y="4179"/>
                    <a:pt x="14239" y="4223"/>
                  </a:cubicBezTo>
                  <a:cubicBezTo>
                    <a:pt x="14270" y="4226"/>
                    <a:pt x="14300" y="4227"/>
                    <a:pt x="14331" y="4227"/>
                  </a:cubicBezTo>
                  <a:cubicBezTo>
                    <a:pt x="14967" y="4227"/>
                    <a:pt x="15488" y="3702"/>
                    <a:pt x="15488" y="3055"/>
                  </a:cubicBezTo>
                  <a:lnTo>
                    <a:pt x="15488" y="2430"/>
                  </a:lnTo>
                  <a:lnTo>
                    <a:pt x="16674" y="2430"/>
                  </a:lnTo>
                  <a:lnTo>
                    <a:pt x="16674" y="3037"/>
                  </a:lnTo>
                  <a:cubicBezTo>
                    <a:pt x="16674" y="3652"/>
                    <a:pt x="17138" y="4179"/>
                    <a:pt x="17745" y="4223"/>
                  </a:cubicBezTo>
                  <a:cubicBezTo>
                    <a:pt x="17776" y="4226"/>
                    <a:pt x="17807" y="4227"/>
                    <a:pt x="17838" y="4227"/>
                  </a:cubicBezTo>
                  <a:cubicBezTo>
                    <a:pt x="18482" y="4227"/>
                    <a:pt x="19002" y="3702"/>
                    <a:pt x="19002" y="3055"/>
                  </a:cubicBezTo>
                  <a:lnTo>
                    <a:pt x="19002" y="2430"/>
                  </a:lnTo>
                  <a:lnTo>
                    <a:pt x="20492" y="2430"/>
                  </a:lnTo>
                  <a:cubicBezTo>
                    <a:pt x="20796" y="2430"/>
                    <a:pt x="21028" y="2671"/>
                    <a:pt x="21028" y="2965"/>
                  </a:cubicBezTo>
                  <a:lnTo>
                    <a:pt x="21028" y="5222"/>
                  </a:lnTo>
                  <a:lnTo>
                    <a:pt x="6210" y="5222"/>
                  </a:lnTo>
                  <a:cubicBezTo>
                    <a:pt x="6049" y="5222"/>
                    <a:pt x="5897" y="5338"/>
                    <a:pt x="5880" y="5499"/>
                  </a:cubicBezTo>
                  <a:cubicBezTo>
                    <a:pt x="5853" y="5695"/>
                    <a:pt x="6004" y="5856"/>
                    <a:pt x="6192" y="5856"/>
                  </a:cubicBezTo>
                  <a:lnTo>
                    <a:pt x="21028" y="5856"/>
                  </a:lnTo>
                  <a:lnTo>
                    <a:pt x="21028" y="9826"/>
                  </a:lnTo>
                  <a:cubicBezTo>
                    <a:pt x="21028" y="9977"/>
                    <a:pt x="21135" y="10111"/>
                    <a:pt x="21277" y="10147"/>
                  </a:cubicBezTo>
                  <a:cubicBezTo>
                    <a:pt x="21301" y="10152"/>
                    <a:pt x="21324" y="10154"/>
                    <a:pt x="21347" y="10154"/>
                  </a:cubicBezTo>
                  <a:cubicBezTo>
                    <a:pt x="21523" y="10154"/>
                    <a:pt x="21670" y="10009"/>
                    <a:pt x="21670" y="9835"/>
                  </a:cubicBezTo>
                  <a:lnTo>
                    <a:pt x="21670" y="2974"/>
                  </a:lnTo>
                  <a:cubicBezTo>
                    <a:pt x="21670" y="2323"/>
                    <a:pt x="21143" y="1797"/>
                    <a:pt x="20492" y="1797"/>
                  </a:cubicBezTo>
                  <a:lnTo>
                    <a:pt x="19002" y="1797"/>
                  </a:lnTo>
                  <a:lnTo>
                    <a:pt x="19002" y="1190"/>
                  </a:lnTo>
                  <a:cubicBezTo>
                    <a:pt x="19002" y="575"/>
                    <a:pt x="18539" y="48"/>
                    <a:pt x="17923" y="4"/>
                  </a:cubicBezTo>
                  <a:cubicBezTo>
                    <a:pt x="17892" y="1"/>
                    <a:pt x="17861" y="0"/>
                    <a:pt x="17831" y="0"/>
                  </a:cubicBezTo>
                  <a:cubicBezTo>
                    <a:pt x="17194" y="0"/>
                    <a:pt x="16674" y="525"/>
                    <a:pt x="16674" y="1172"/>
                  </a:cubicBezTo>
                  <a:lnTo>
                    <a:pt x="16674" y="1797"/>
                  </a:lnTo>
                  <a:lnTo>
                    <a:pt x="15488" y="1797"/>
                  </a:lnTo>
                  <a:lnTo>
                    <a:pt x="15488" y="1190"/>
                  </a:lnTo>
                  <a:cubicBezTo>
                    <a:pt x="15488" y="575"/>
                    <a:pt x="15024" y="48"/>
                    <a:pt x="14417" y="4"/>
                  </a:cubicBezTo>
                  <a:cubicBezTo>
                    <a:pt x="14386" y="1"/>
                    <a:pt x="14355" y="0"/>
                    <a:pt x="14324" y="0"/>
                  </a:cubicBezTo>
                  <a:cubicBezTo>
                    <a:pt x="13679" y="0"/>
                    <a:pt x="13159" y="525"/>
                    <a:pt x="13159" y="1172"/>
                  </a:cubicBezTo>
                  <a:lnTo>
                    <a:pt x="13159" y="1797"/>
                  </a:lnTo>
                  <a:lnTo>
                    <a:pt x="11982" y="1797"/>
                  </a:lnTo>
                  <a:lnTo>
                    <a:pt x="11982" y="1190"/>
                  </a:lnTo>
                  <a:cubicBezTo>
                    <a:pt x="11982" y="575"/>
                    <a:pt x="11518" y="48"/>
                    <a:pt x="10902" y="4"/>
                  </a:cubicBezTo>
                  <a:cubicBezTo>
                    <a:pt x="10871" y="1"/>
                    <a:pt x="10841" y="0"/>
                    <a:pt x="10810" y="0"/>
                  </a:cubicBezTo>
                  <a:cubicBezTo>
                    <a:pt x="10173" y="0"/>
                    <a:pt x="9653" y="525"/>
                    <a:pt x="9653" y="1172"/>
                  </a:cubicBezTo>
                  <a:lnTo>
                    <a:pt x="9653" y="1797"/>
                  </a:lnTo>
                  <a:lnTo>
                    <a:pt x="8511" y="1797"/>
                  </a:lnTo>
                  <a:lnTo>
                    <a:pt x="8511" y="1190"/>
                  </a:lnTo>
                  <a:cubicBezTo>
                    <a:pt x="8511" y="575"/>
                    <a:pt x="8047" y="48"/>
                    <a:pt x="7432" y="4"/>
                  </a:cubicBezTo>
                  <a:cubicBezTo>
                    <a:pt x="7401" y="1"/>
                    <a:pt x="7370" y="0"/>
                    <a:pt x="7340" y="0"/>
                  </a:cubicBezTo>
                  <a:cubicBezTo>
                    <a:pt x="6703" y="0"/>
                    <a:pt x="6183" y="525"/>
                    <a:pt x="6183" y="1172"/>
                  </a:cubicBezTo>
                  <a:lnTo>
                    <a:pt x="6183" y="1797"/>
                  </a:lnTo>
                  <a:lnTo>
                    <a:pt x="4996" y="1797"/>
                  </a:lnTo>
                  <a:lnTo>
                    <a:pt x="4996" y="1190"/>
                  </a:lnTo>
                  <a:cubicBezTo>
                    <a:pt x="4996" y="575"/>
                    <a:pt x="4532" y="48"/>
                    <a:pt x="3926" y="4"/>
                  </a:cubicBezTo>
                  <a:cubicBezTo>
                    <a:pt x="3895" y="1"/>
                    <a:pt x="3863" y="0"/>
                    <a:pt x="383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22" name="Google Shape;1222;p60"/>
            <p:cNvSpPr/>
            <p:nvPr/>
          </p:nvSpPr>
          <p:spPr>
            <a:xfrm>
              <a:off x="6534447" y="1600141"/>
              <a:ext cx="425904" cy="14259"/>
            </a:xfrm>
            <a:custGeom>
              <a:avLst/>
              <a:gdLst/>
              <a:ahLst/>
              <a:cxnLst/>
              <a:rect l="l" t="t" r="r" b="b"/>
              <a:pathLst>
                <a:path w="18967" h="635" extrusionOk="0">
                  <a:moveTo>
                    <a:pt x="349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1" y="474"/>
                    <a:pt x="152" y="634"/>
                    <a:pt x="340" y="634"/>
                  </a:cubicBezTo>
                  <a:lnTo>
                    <a:pt x="18619" y="634"/>
                  </a:lnTo>
                  <a:cubicBezTo>
                    <a:pt x="18779" y="634"/>
                    <a:pt x="18922" y="518"/>
                    <a:pt x="18949" y="358"/>
                  </a:cubicBezTo>
                  <a:cubicBezTo>
                    <a:pt x="18967" y="161"/>
                    <a:pt x="18815" y="1"/>
                    <a:pt x="186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23" name="Google Shape;1223;p60"/>
            <p:cNvSpPr/>
            <p:nvPr/>
          </p:nvSpPr>
          <p:spPr>
            <a:xfrm>
              <a:off x="6711325" y="1636204"/>
              <a:ext cx="72350" cy="52320"/>
            </a:xfrm>
            <a:custGeom>
              <a:avLst/>
              <a:gdLst/>
              <a:ahLst/>
              <a:cxnLst/>
              <a:rect l="l" t="t" r="r" b="b"/>
              <a:pathLst>
                <a:path w="3222" h="2330" extrusionOk="0">
                  <a:moveTo>
                    <a:pt x="2588" y="634"/>
                  </a:moveTo>
                  <a:lnTo>
                    <a:pt x="2588" y="1696"/>
                  </a:lnTo>
                  <a:lnTo>
                    <a:pt x="634" y="1696"/>
                  </a:lnTo>
                  <a:lnTo>
                    <a:pt x="634" y="634"/>
                  </a:lnTo>
                  <a:close/>
                  <a:moveTo>
                    <a:pt x="322" y="1"/>
                  </a:moveTo>
                  <a:cubicBezTo>
                    <a:pt x="144" y="1"/>
                    <a:pt x="1" y="143"/>
                    <a:pt x="1" y="322"/>
                  </a:cubicBezTo>
                  <a:lnTo>
                    <a:pt x="1" y="2017"/>
                  </a:lnTo>
                  <a:cubicBezTo>
                    <a:pt x="1" y="2186"/>
                    <a:pt x="144" y="2329"/>
                    <a:pt x="322" y="2329"/>
                  </a:cubicBezTo>
                  <a:lnTo>
                    <a:pt x="2900" y="2329"/>
                  </a:lnTo>
                  <a:cubicBezTo>
                    <a:pt x="3079" y="2329"/>
                    <a:pt x="3221" y="2186"/>
                    <a:pt x="3221" y="2017"/>
                  </a:cubicBezTo>
                  <a:lnTo>
                    <a:pt x="3221" y="322"/>
                  </a:lnTo>
                  <a:cubicBezTo>
                    <a:pt x="3221" y="143"/>
                    <a:pt x="3079" y="1"/>
                    <a:pt x="29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24" name="Google Shape;1224;p60"/>
            <p:cNvSpPr/>
            <p:nvPr/>
          </p:nvSpPr>
          <p:spPr>
            <a:xfrm>
              <a:off x="6799686" y="1636204"/>
              <a:ext cx="72328" cy="52320"/>
            </a:xfrm>
            <a:custGeom>
              <a:avLst/>
              <a:gdLst/>
              <a:ahLst/>
              <a:cxnLst/>
              <a:rect l="l" t="t" r="r" b="b"/>
              <a:pathLst>
                <a:path w="3221" h="2330" extrusionOk="0">
                  <a:moveTo>
                    <a:pt x="2587" y="634"/>
                  </a:moveTo>
                  <a:lnTo>
                    <a:pt x="2587" y="1696"/>
                  </a:lnTo>
                  <a:lnTo>
                    <a:pt x="634" y="1696"/>
                  </a:lnTo>
                  <a:lnTo>
                    <a:pt x="634" y="634"/>
                  </a:lnTo>
                  <a:close/>
                  <a:moveTo>
                    <a:pt x="321" y="1"/>
                  </a:moveTo>
                  <a:cubicBezTo>
                    <a:pt x="143" y="1"/>
                    <a:pt x="0" y="143"/>
                    <a:pt x="0" y="322"/>
                  </a:cubicBezTo>
                  <a:lnTo>
                    <a:pt x="0" y="2017"/>
                  </a:lnTo>
                  <a:cubicBezTo>
                    <a:pt x="0" y="2186"/>
                    <a:pt x="143" y="2329"/>
                    <a:pt x="321" y="2329"/>
                  </a:cubicBezTo>
                  <a:lnTo>
                    <a:pt x="2899" y="2329"/>
                  </a:lnTo>
                  <a:cubicBezTo>
                    <a:pt x="3078" y="2329"/>
                    <a:pt x="3221" y="2186"/>
                    <a:pt x="3221" y="2017"/>
                  </a:cubicBezTo>
                  <a:lnTo>
                    <a:pt x="3221" y="322"/>
                  </a:lnTo>
                  <a:cubicBezTo>
                    <a:pt x="3221" y="143"/>
                    <a:pt x="3078" y="1"/>
                    <a:pt x="28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25" name="Google Shape;1225;p60"/>
            <p:cNvSpPr/>
            <p:nvPr/>
          </p:nvSpPr>
          <p:spPr>
            <a:xfrm>
              <a:off x="6888024" y="1636204"/>
              <a:ext cx="72328" cy="52320"/>
            </a:xfrm>
            <a:custGeom>
              <a:avLst/>
              <a:gdLst/>
              <a:ahLst/>
              <a:cxnLst/>
              <a:rect l="l" t="t" r="r" b="b"/>
              <a:pathLst>
                <a:path w="3221" h="2330" extrusionOk="0">
                  <a:moveTo>
                    <a:pt x="2587" y="634"/>
                  </a:moveTo>
                  <a:lnTo>
                    <a:pt x="2587" y="1696"/>
                  </a:lnTo>
                  <a:lnTo>
                    <a:pt x="643" y="1696"/>
                  </a:lnTo>
                  <a:lnTo>
                    <a:pt x="643" y="634"/>
                  </a:lnTo>
                  <a:close/>
                  <a:moveTo>
                    <a:pt x="321" y="1"/>
                  </a:moveTo>
                  <a:cubicBezTo>
                    <a:pt x="143" y="1"/>
                    <a:pt x="0" y="143"/>
                    <a:pt x="0" y="322"/>
                  </a:cubicBezTo>
                  <a:lnTo>
                    <a:pt x="0" y="2017"/>
                  </a:lnTo>
                  <a:cubicBezTo>
                    <a:pt x="0" y="2186"/>
                    <a:pt x="143" y="2329"/>
                    <a:pt x="321" y="2329"/>
                  </a:cubicBezTo>
                  <a:lnTo>
                    <a:pt x="2900" y="2329"/>
                  </a:lnTo>
                  <a:cubicBezTo>
                    <a:pt x="3078" y="2329"/>
                    <a:pt x="3221" y="2186"/>
                    <a:pt x="3221" y="2017"/>
                  </a:cubicBezTo>
                  <a:lnTo>
                    <a:pt x="3221" y="322"/>
                  </a:lnTo>
                  <a:cubicBezTo>
                    <a:pt x="3221" y="143"/>
                    <a:pt x="3078" y="1"/>
                    <a:pt x="29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26" name="Google Shape;1226;p60"/>
            <p:cNvSpPr/>
            <p:nvPr/>
          </p:nvSpPr>
          <p:spPr>
            <a:xfrm>
              <a:off x="6534650" y="1705523"/>
              <a:ext cx="72350" cy="52298"/>
            </a:xfrm>
            <a:custGeom>
              <a:avLst/>
              <a:gdLst/>
              <a:ahLst/>
              <a:cxnLst/>
              <a:rect l="l" t="t" r="r" b="b"/>
              <a:pathLst>
                <a:path w="3222" h="2329" extrusionOk="0">
                  <a:moveTo>
                    <a:pt x="2579" y="643"/>
                  </a:moveTo>
                  <a:lnTo>
                    <a:pt x="2579" y="1695"/>
                  </a:lnTo>
                  <a:lnTo>
                    <a:pt x="634" y="1695"/>
                  </a:lnTo>
                  <a:lnTo>
                    <a:pt x="634" y="643"/>
                  </a:lnTo>
                  <a:close/>
                  <a:moveTo>
                    <a:pt x="322" y="0"/>
                  </a:moveTo>
                  <a:cubicBezTo>
                    <a:pt x="143" y="0"/>
                    <a:pt x="1" y="143"/>
                    <a:pt x="1" y="321"/>
                  </a:cubicBezTo>
                  <a:lnTo>
                    <a:pt x="1" y="2016"/>
                  </a:lnTo>
                  <a:cubicBezTo>
                    <a:pt x="1" y="2186"/>
                    <a:pt x="143" y="2329"/>
                    <a:pt x="322" y="2329"/>
                  </a:cubicBezTo>
                  <a:lnTo>
                    <a:pt x="2900" y="2329"/>
                  </a:lnTo>
                  <a:cubicBezTo>
                    <a:pt x="3078" y="2329"/>
                    <a:pt x="3221" y="2186"/>
                    <a:pt x="3221" y="2016"/>
                  </a:cubicBezTo>
                  <a:lnTo>
                    <a:pt x="3221" y="321"/>
                  </a:lnTo>
                  <a:cubicBezTo>
                    <a:pt x="3221" y="143"/>
                    <a:pt x="3078" y="0"/>
                    <a:pt x="29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27" name="Google Shape;1227;p60"/>
            <p:cNvSpPr/>
            <p:nvPr/>
          </p:nvSpPr>
          <p:spPr>
            <a:xfrm>
              <a:off x="6622987" y="1705523"/>
              <a:ext cx="72350" cy="52298"/>
            </a:xfrm>
            <a:custGeom>
              <a:avLst/>
              <a:gdLst/>
              <a:ahLst/>
              <a:cxnLst/>
              <a:rect l="l" t="t" r="r" b="b"/>
              <a:pathLst>
                <a:path w="3222" h="2329" extrusionOk="0">
                  <a:moveTo>
                    <a:pt x="2588" y="643"/>
                  </a:moveTo>
                  <a:lnTo>
                    <a:pt x="2588" y="1695"/>
                  </a:lnTo>
                  <a:lnTo>
                    <a:pt x="634" y="1695"/>
                  </a:lnTo>
                  <a:lnTo>
                    <a:pt x="634" y="643"/>
                  </a:lnTo>
                  <a:close/>
                  <a:moveTo>
                    <a:pt x="322" y="0"/>
                  </a:moveTo>
                  <a:cubicBezTo>
                    <a:pt x="144" y="0"/>
                    <a:pt x="1" y="143"/>
                    <a:pt x="1" y="321"/>
                  </a:cubicBezTo>
                  <a:lnTo>
                    <a:pt x="1" y="2016"/>
                  </a:lnTo>
                  <a:cubicBezTo>
                    <a:pt x="1" y="2186"/>
                    <a:pt x="144" y="2329"/>
                    <a:pt x="322" y="2329"/>
                  </a:cubicBezTo>
                  <a:lnTo>
                    <a:pt x="2900" y="2329"/>
                  </a:lnTo>
                  <a:cubicBezTo>
                    <a:pt x="3079" y="2329"/>
                    <a:pt x="3221" y="2186"/>
                    <a:pt x="3221" y="2016"/>
                  </a:cubicBezTo>
                  <a:lnTo>
                    <a:pt x="3221" y="321"/>
                  </a:lnTo>
                  <a:cubicBezTo>
                    <a:pt x="3221" y="143"/>
                    <a:pt x="3079" y="0"/>
                    <a:pt x="29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28" name="Google Shape;1228;p60"/>
            <p:cNvSpPr/>
            <p:nvPr/>
          </p:nvSpPr>
          <p:spPr>
            <a:xfrm>
              <a:off x="6711325" y="1705523"/>
              <a:ext cx="72350" cy="52298"/>
            </a:xfrm>
            <a:custGeom>
              <a:avLst/>
              <a:gdLst/>
              <a:ahLst/>
              <a:cxnLst/>
              <a:rect l="l" t="t" r="r" b="b"/>
              <a:pathLst>
                <a:path w="3222" h="2329" extrusionOk="0">
                  <a:moveTo>
                    <a:pt x="2588" y="643"/>
                  </a:moveTo>
                  <a:lnTo>
                    <a:pt x="2588" y="1695"/>
                  </a:lnTo>
                  <a:lnTo>
                    <a:pt x="634" y="1695"/>
                  </a:lnTo>
                  <a:lnTo>
                    <a:pt x="634" y="643"/>
                  </a:lnTo>
                  <a:close/>
                  <a:moveTo>
                    <a:pt x="322" y="0"/>
                  </a:moveTo>
                  <a:cubicBezTo>
                    <a:pt x="144" y="0"/>
                    <a:pt x="1" y="143"/>
                    <a:pt x="1" y="321"/>
                  </a:cubicBezTo>
                  <a:lnTo>
                    <a:pt x="1" y="2016"/>
                  </a:lnTo>
                  <a:cubicBezTo>
                    <a:pt x="1" y="2186"/>
                    <a:pt x="144" y="2329"/>
                    <a:pt x="322" y="2329"/>
                  </a:cubicBezTo>
                  <a:lnTo>
                    <a:pt x="2900" y="2329"/>
                  </a:lnTo>
                  <a:cubicBezTo>
                    <a:pt x="3079" y="2329"/>
                    <a:pt x="3221" y="2186"/>
                    <a:pt x="3221" y="2016"/>
                  </a:cubicBezTo>
                  <a:lnTo>
                    <a:pt x="3221" y="321"/>
                  </a:lnTo>
                  <a:cubicBezTo>
                    <a:pt x="3221" y="143"/>
                    <a:pt x="3079" y="0"/>
                    <a:pt x="29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29" name="Google Shape;1229;p60"/>
            <p:cNvSpPr/>
            <p:nvPr/>
          </p:nvSpPr>
          <p:spPr>
            <a:xfrm>
              <a:off x="6799686" y="1705523"/>
              <a:ext cx="72328" cy="52298"/>
            </a:xfrm>
            <a:custGeom>
              <a:avLst/>
              <a:gdLst/>
              <a:ahLst/>
              <a:cxnLst/>
              <a:rect l="l" t="t" r="r" b="b"/>
              <a:pathLst>
                <a:path w="3221" h="2329" extrusionOk="0">
                  <a:moveTo>
                    <a:pt x="2587" y="643"/>
                  </a:moveTo>
                  <a:lnTo>
                    <a:pt x="2587" y="1695"/>
                  </a:lnTo>
                  <a:lnTo>
                    <a:pt x="634" y="1695"/>
                  </a:lnTo>
                  <a:lnTo>
                    <a:pt x="634" y="643"/>
                  </a:lnTo>
                  <a:close/>
                  <a:moveTo>
                    <a:pt x="321" y="0"/>
                  </a:moveTo>
                  <a:cubicBezTo>
                    <a:pt x="143" y="0"/>
                    <a:pt x="0" y="143"/>
                    <a:pt x="0" y="321"/>
                  </a:cubicBezTo>
                  <a:lnTo>
                    <a:pt x="0" y="2016"/>
                  </a:lnTo>
                  <a:cubicBezTo>
                    <a:pt x="0" y="2186"/>
                    <a:pt x="143" y="2329"/>
                    <a:pt x="321" y="2329"/>
                  </a:cubicBezTo>
                  <a:lnTo>
                    <a:pt x="2899" y="2329"/>
                  </a:lnTo>
                  <a:cubicBezTo>
                    <a:pt x="3078" y="2329"/>
                    <a:pt x="3221" y="2186"/>
                    <a:pt x="3221" y="2016"/>
                  </a:cubicBezTo>
                  <a:lnTo>
                    <a:pt x="3221" y="321"/>
                  </a:lnTo>
                  <a:cubicBezTo>
                    <a:pt x="3221" y="143"/>
                    <a:pt x="3078" y="0"/>
                    <a:pt x="28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30" name="Google Shape;1230;p60"/>
            <p:cNvSpPr/>
            <p:nvPr/>
          </p:nvSpPr>
          <p:spPr>
            <a:xfrm>
              <a:off x="6888024" y="1705523"/>
              <a:ext cx="72328" cy="52298"/>
            </a:xfrm>
            <a:custGeom>
              <a:avLst/>
              <a:gdLst/>
              <a:ahLst/>
              <a:cxnLst/>
              <a:rect l="l" t="t" r="r" b="b"/>
              <a:pathLst>
                <a:path w="3221" h="2329" extrusionOk="0">
                  <a:moveTo>
                    <a:pt x="2587" y="643"/>
                  </a:moveTo>
                  <a:lnTo>
                    <a:pt x="2587" y="1695"/>
                  </a:lnTo>
                  <a:lnTo>
                    <a:pt x="643" y="1695"/>
                  </a:lnTo>
                  <a:lnTo>
                    <a:pt x="643" y="643"/>
                  </a:lnTo>
                  <a:close/>
                  <a:moveTo>
                    <a:pt x="321" y="0"/>
                  </a:moveTo>
                  <a:cubicBezTo>
                    <a:pt x="143" y="0"/>
                    <a:pt x="0" y="143"/>
                    <a:pt x="0" y="321"/>
                  </a:cubicBezTo>
                  <a:lnTo>
                    <a:pt x="0" y="2016"/>
                  </a:lnTo>
                  <a:cubicBezTo>
                    <a:pt x="0" y="2186"/>
                    <a:pt x="143" y="2329"/>
                    <a:pt x="321" y="2329"/>
                  </a:cubicBezTo>
                  <a:lnTo>
                    <a:pt x="2900" y="2329"/>
                  </a:lnTo>
                  <a:cubicBezTo>
                    <a:pt x="3078" y="2329"/>
                    <a:pt x="3221" y="2186"/>
                    <a:pt x="3221" y="2016"/>
                  </a:cubicBezTo>
                  <a:lnTo>
                    <a:pt x="3221" y="321"/>
                  </a:lnTo>
                  <a:cubicBezTo>
                    <a:pt x="3221" y="143"/>
                    <a:pt x="3078" y="0"/>
                    <a:pt x="29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31" name="Google Shape;1231;p60"/>
            <p:cNvSpPr/>
            <p:nvPr/>
          </p:nvSpPr>
          <p:spPr>
            <a:xfrm>
              <a:off x="6534650" y="1775021"/>
              <a:ext cx="72350" cy="52118"/>
            </a:xfrm>
            <a:custGeom>
              <a:avLst/>
              <a:gdLst/>
              <a:ahLst/>
              <a:cxnLst/>
              <a:rect l="l" t="t" r="r" b="b"/>
              <a:pathLst>
                <a:path w="3222" h="2321" extrusionOk="0">
                  <a:moveTo>
                    <a:pt x="2579" y="634"/>
                  </a:moveTo>
                  <a:lnTo>
                    <a:pt x="2579" y="1687"/>
                  </a:lnTo>
                  <a:lnTo>
                    <a:pt x="634" y="1687"/>
                  </a:lnTo>
                  <a:lnTo>
                    <a:pt x="634" y="634"/>
                  </a:lnTo>
                  <a:close/>
                  <a:moveTo>
                    <a:pt x="322" y="1"/>
                  </a:moveTo>
                  <a:cubicBezTo>
                    <a:pt x="143" y="1"/>
                    <a:pt x="1" y="144"/>
                    <a:pt x="1" y="313"/>
                  </a:cubicBezTo>
                  <a:lnTo>
                    <a:pt x="1" y="2008"/>
                  </a:lnTo>
                  <a:cubicBezTo>
                    <a:pt x="1" y="2187"/>
                    <a:pt x="143" y="2320"/>
                    <a:pt x="322" y="2320"/>
                  </a:cubicBezTo>
                  <a:lnTo>
                    <a:pt x="2900" y="2320"/>
                  </a:lnTo>
                  <a:cubicBezTo>
                    <a:pt x="3078" y="2320"/>
                    <a:pt x="3221" y="2187"/>
                    <a:pt x="3221" y="2008"/>
                  </a:cubicBezTo>
                  <a:lnTo>
                    <a:pt x="3221" y="313"/>
                  </a:lnTo>
                  <a:cubicBezTo>
                    <a:pt x="3221" y="144"/>
                    <a:pt x="3078" y="1"/>
                    <a:pt x="29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32" name="Google Shape;1232;p60"/>
            <p:cNvSpPr/>
            <p:nvPr/>
          </p:nvSpPr>
          <p:spPr>
            <a:xfrm>
              <a:off x="6622987" y="1775021"/>
              <a:ext cx="72350" cy="52118"/>
            </a:xfrm>
            <a:custGeom>
              <a:avLst/>
              <a:gdLst/>
              <a:ahLst/>
              <a:cxnLst/>
              <a:rect l="l" t="t" r="r" b="b"/>
              <a:pathLst>
                <a:path w="3222" h="2321" extrusionOk="0">
                  <a:moveTo>
                    <a:pt x="2588" y="634"/>
                  </a:moveTo>
                  <a:lnTo>
                    <a:pt x="2588" y="1687"/>
                  </a:lnTo>
                  <a:lnTo>
                    <a:pt x="634" y="1687"/>
                  </a:lnTo>
                  <a:lnTo>
                    <a:pt x="634" y="634"/>
                  </a:lnTo>
                  <a:close/>
                  <a:moveTo>
                    <a:pt x="322" y="1"/>
                  </a:moveTo>
                  <a:cubicBezTo>
                    <a:pt x="144" y="1"/>
                    <a:pt x="1" y="144"/>
                    <a:pt x="1" y="313"/>
                  </a:cubicBezTo>
                  <a:lnTo>
                    <a:pt x="1" y="2008"/>
                  </a:lnTo>
                  <a:cubicBezTo>
                    <a:pt x="1" y="2187"/>
                    <a:pt x="144" y="2320"/>
                    <a:pt x="322" y="2320"/>
                  </a:cubicBezTo>
                  <a:lnTo>
                    <a:pt x="2900" y="2320"/>
                  </a:lnTo>
                  <a:cubicBezTo>
                    <a:pt x="3079" y="2320"/>
                    <a:pt x="3221" y="2187"/>
                    <a:pt x="3221" y="2008"/>
                  </a:cubicBezTo>
                  <a:lnTo>
                    <a:pt x="3221" y="313"/>
                  </a:lnTo>
                  <a:cubicBezTo>
                    <a:pt x="3221" y="144"/>
                    <a:pt x="3079" y="1"/>
                    <a:pt x="29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33" name="Google Shape;1233;p60"/>
            <p:cNvSpPr/>
            <p:nvPr/>
          </p:nvSpPr>
          <p:spPr>
            <a:xfrm>
              <a:off x="6711325" y="1775021"/>
              <a:ext cx="72350" cy="52118"/>
            </a:xfrm>
            <a:custGeom>
              <a:avLst/>
              <a:gdLst/>
              <a:ahLst/>
              <a:cxnLst/>
              <a:rect l="l" t="t" r="r" b="b"/>
              <a:pathLst>
                <a:path w="3222" h="2321" extrusionOk="0">
                  <a:moveTo>
                    <a:pt x="2588" y="634"/>
                  </a:moveTo>
                  <a:lnTo>
                    <a:pt x="2588" y="1687"/>
                  </a:lnTo>
                  <a:lnTo>
                    <a:pt x="634" y="1687"/>
                  </a:lnTo>
                  <a:lnTo>
                    <a:pt x="634" y="634"/>
                  </a:lnTo>
                  <a:close/>
                  <a:moveTo>
                    <a:pt x="322" y="1"/>
                  </a:moveTo>
                  <a:cubicBezTo>
                    <a:pt x="144" y="1"/>
                    <a:pt x="1" y="144"/>
                    <a:pt x="1" y="313"/>
                  </a:cubicBezTo>
                  <a:lnTo>
                    <a:pt x="1" y="2008"/>
                  </a:lnTo>
                  <a:cubicBezTo>
                    <a:pt x="1" y="2187"/>
                    <a:pt x="144" y="2320"/>
                    <a:pt x="322" y="2320"/>
                  </a:cubicBezTo>
                  <a:lnTo>
                    <a:pt x="2900" y="2320"/>
                  </a:lnTo>
                  <a:cubicBezTo>
                    <a:pt x="3079" y="2320"/>
                    <a:pt x="3221" y="2187"/>
                    <a:pt x="3221" y="2008"/>
                  </a:cubicBezTo>
                  <a:lnTo>
                    <a:pt x="3221" y="313"/>
                  </a:lnTo>
                  <a:cubicBezTo>
                    <a:pt x="3221" y="144"/>
                    <a:pt x="3079" y="1"/>
                    <a:pt x="29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34" name="Google Shape;1234;p60"/>
            <p:cNvSpPr/>
            <p:nvPr/>
          </p:nvSpPr>
          <p:spPr>
            <a:xfrm>
              <a:off x="6799686" y="1775021"/>
              <a:ext cx="72328" cy="52118"/>
            </a:xfrm>
            <a:custGeom>
              <a:avLst/>
              <a:gdLst/>
              <a:ahLst/>
              <a:cxnLst/>
              <a:rect l="l" t="t" r="r" b="b"/>
              <a:pathLst>
                <a:path w="3221" h="2321" extrusionOk="0">
                  <a:moveTo>
                    <a:pt x="2587" y="634"/>
                  </a:moveTo>
                  <a:lnTo>
                    <a:pt x="2587" y="1687"/>
                  </a:lnTo>
                  <a:lnTo>
                    <a:pt x="634" y="1687"/>
                  </a:lnTo>
                  <a:lnTo>
                    <a:pt x="634" y="634"/>
                  </a:lnTo>
                  <a:close/>
                  <a:moveTo>
                    <a:pt x="321" y="1"/>
                  </a:moveTo>
                  <a:cubicBezTo>
                    <a:pt x="143" y="1"/>
                    <a:pt x="0" y="144"/>
                    <a:pt x="0" y="313"/>
                  </a:cubicBezTo>
                  <a:lnTo>
                    <a:pt x="0" y="2008"/>
                  </a:lnTo>
                  <a:cubicBezTo>
                    <a:pt x="0" y="2187"/>
                    <a:pt x="143" y="2320"/>
                    <a:pt x="321" y="2320"/>
                  </a:cubicBezTo>
                  <a:lnTo>
                    <a:pt x="2899" y="2320"/>
                  </a:lnTo>
                  <a:cubicBezTo>
                    <a:pt x="3078" y="2320"/>
                    <a:pt x="3221" y="2187"/>
                    <a:pt x="3221" y="2008"/>
                  </a:cubicBezTo>
                  <a:lnTo>
                    <a:pt x="3221" y="313"/>
                  </a:lnTo>
                  <a:cubicBezTo>
                    <a:pt x="3221" y="144"/>
                    <a:pt x="3078" y="1"/>
                    <a:pt x="28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35" name="Google Shape;1235;p60"/>
            <p:cNvSpPr/>
            <p:nvPr/>
          </p:nvSpPr>
          <p:spPr>
            <a:xfrm>
              <a:off x="6888024" y="1775021"/>
              <a:ext cx="72328" cy="52118"/>
            </a:xfrm>
            <a:custGeom>
              <a:avLst/>
              <a:gdLst/>
              <a:ahLst/>
              <a:cxnLst/>
              <a:rect l="l" t="t" r="r" b="b"/>
              <a:pathLst>
                <a:path w="3221" h="2321" extrusionOk="0">
                  <a:moveTo>
                    <a:pt x="2587" y="634"/>
                  </a:moveTo>
                  <a:lnTo>
                    <a:pt x="2587" y="1687"/>
                  </a:lnTo>
                  <a:lnTo>
                    <a:pt x="643" y="1687"/>
                  </a:lnTo>
                  <a:lnTo>
                    <a:pt x="643" y="634"/>
                  </a:lnTo>
                  <a:close/>
                  <a:moveTo>
                    <a:pt x="321" y="1"/>
                  </a:moveTo>
                  <a:cubicBezTo>
                    <a:pt x="143" y="1"/>
                    <a:pt x="0" y="144"/>
                    <a:pt x="0" y="313"/>
                  </a:cubicBezTo>
                  <a:lnTo>
                    <a:pt x="0" y="2008"/>
                  </a:lnTo>
                  <a:cubicBezTo>
                    <a:pt x="0" y="2187"/>
                    <a:pt x="143" y="2320"/>
                    <a:pt x="321" y="2320"/>
                  </a:cubicBezTo>
                  <a:lnTo>
                    <a:pt x="2900" y="2320"/>
                  </a:lnTo>
                  <a:cubicBezTo>
                    <a:pt x="3078" y="2320"/>
                    <a:pt x="3221" y="2187"/>
                    <a:pt x="3221" y="2008"/>
                  </a:cubicBezTo>
                  <a:lnTo>
                    <a:pt x="3221" y="313"/>
                  </a:lnTo>
                  <a:cubicBezTo>
                    <a:pt x="3221" y="144"/>
                    <a:pt x="3078" y="1"/>
                    <a:pt x="29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36" name="Google Shape;1236;p60"/>
            <p:cNvSpPr/>
            <p:nvPr/>
          </p:nvSpPr>
          <p:spPr>
            <a:xfrm>
              <a:off x="6534650" y="1843329"/>
              <a:ext cx="72350" cy="52320"/>
            </a:xfrm>
            <a:custGeom>
              <a:avLst/>
              <a:gdLst/>
              <a:ahLst/>
              <a:cxnLst/>
              <a:rect l="l" t="t" r="r" b="b"/>
              <a:pathLst>
                <a:path w="3222" h="2330" extrusionOk="0">
                  <a:moveTo>
                    <a:pt x="2579" y="634"/>
                  </a:moveTo>
                  <a:lnTo>
                    <a:pt x="2579" y="1696"/>
                  </a:lnTo>
                  <a:lnTo>
                    <a:pt x="634" y="1696"/>
                  </a:lnTo>
                  <a:lnTo>
                    <a:pt x="634" y="634"/>
                  </a:lnTo>
                  <a:close/>
                  <a:moveTo>
                    <a:pt x="322" y="1"/>
                  </a:moveTo>
                  <a:cubicBezTo>
                    <a:pt x="143" y="1"/>
                    <a:pt x="1" y="144"/>
                    <a:pt x="1" y="322"/>
                  </a:cubicBezTo>
                  <a:lnTo>
                    <a:pt x="1" y="2008"/>
                  </a:lnTo>
                  <a:cubicBezTo>
                    <a:pt x="1" y="2187"/>
                    <a:pt x="143" y="2329"/>
                    <a:pt x="322" y="2329"/>
                  </a:cubicBezTo>
                  <a:lnTo>
                    <a:pt x="2900" y="2329"/>
                  </a:lnTo>
                  <a:cubicBezTo>
                    <a:pt x="3078" y="2329"/>
                    <a:pt x="3221" y="2187"/>
                    <a:pt x="3221" y="2008"/>
                  </a:cubicBezTo>
                  <a:lnTo>
                    <a:pt x="3221" y="322"/>
                  </a:lnTo>
                  <a:cubicBezTo>
                    <a:pt x="3221" y="144"/>
                    <a:pt x="3078" y="1"/>
                    <a:pt x="29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37" name="Google Shape;1237;p60"/>
            <p:cNvSpPr/>
            <p:nvPr/>
          </p:nvSpPr>
          <p:spPr>
            <a:xfrm>
              <a:off x="6622987" y="1843329"/>
              <a:ext cx="72350" cy="52320"/>
            </a:xfrm>
            <a:custGeom>
              <a:avLst/>
              <a:gdLst/>
              <a:ahLst/>
              <a:cxnLst/>
              <a:rect l="l" t="t" r="r" b="b"/>
              <a:pathLst>
                <a:path w="3222" h="2330" extrusionOk="0">
                  <a:moveTo>
                    <a:pt x="2588" y="634"/>
                  </a:moveTo>
                  <a:lnTo>
                    <a:pt x="2588" y="1696"/>
                  </a:lnTo>
                  <a:lnTo>
                    <a:pt x="634" y="1696"/>
                  </a:lnTo>
                  <a:lnTo>
                    <a:pt x="634" y="634"/>
                  </a:lnTo>
                  <a:close/>
                  <a:moveTo>
                    <a:pt x="322" y="1"/>
                  </a:moveTo>
                  <a:cubicBezTo>
                    <a:pt x="144" y="1"/>
                    <a:pt x="1" y="144"/>
                    <a:pt x="1" y="322"/>
                  </a:cubicBezTo>
                  <a:lnTo>
                    <a:pt x="1" y="2008"/>
                  </a:lnTo>
                  <a:cubicBezTo>
                    <a:pt x="1" y="2187"/>
                    <a:pt x="144" y="2329"/>
                    <a:pt x="322" y="2329"/>
                  </a:cubicBezTo>
                  <a:lnTo>
                    <a:pt x="2900" y="2329"/>
                  </a:lnTo>
                  <a:cubicBezTo>
                    <a:pt x="3079" y="2329"/>
                    <a:pt x="3221" y="2187"/>
                    <a:pt x="3221" y="2008"/>
                  </a:cubicBezTo>
                  <a:lnTo>
                    <a:pt x="3221" y="322"/>
                  </a:lnTo>
                  <a:cubicBezTo>
                    <a:pt x="3221" y="144"/>
                    <a:pt x="3079" y="1"/>
                    <a:pt x="29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38" name="Google Shape;1238;p60"/>
            <p:cNvSpPr/>
            <p:nvPr/>
          </p:nvSpPr>
          <p:spPr>
            <a:xfrm>
              <a:off x="6711325" y="1843329"/>
              <a:ext cx="72350" cy="52320"/>
            </a:xfrm>
            <a:custGeom>
              <a:avLst/>
              <a:gdLst/>
              <a:ahLst/>
              <a:cxnLst/>
              <a:rect l="l" t="t" r="r" b="b"/>
              <a:pathLst>
                <a:path w="3222" h="2330" extrusionOk="0">
                  <a:moveTo>
                    <a:pt x="2588" y="634"/>
                  </a:moveTo>
                  <a:lnTo>
                    <a:pt x="2588" y="1696"/>
                  </a:lnTo>
                  <a:lnTo>
                    <a:pt x="634" y="1696"/>
                  </a:lnTo>
                  <a:lnTo>
                    <a:pt x="634" y="634"/>
                  </a:lnTo>
                  <a:close/>
                  <a:moveTo>
                    <a:pt x="322" y="1"/>
                  </a:moveTo>
                  <a:cubicBezTo>
                    <a:pt x="144" y="1"/>
                    <a:pt x="1" y="144"/>
                    <a:pt x="1" y="322"/>
                  </a:cubicBezTo>
                  <a:lnTo>
                    <a:pt x="1" y="2008"/>
                  </a:lnTo>
                  <a:cubicBezTo>
                    <a:pt x="1" y="2187"/>
                    <a:pt x="144" y="2329"/>
                    <a:pt x="322" y="2329"/>
                  </a:cubicBezTo>
                  <a:lnTo>
                    <a:pt x="2900" y="2329"/>
                  </a:lnTo>
                  <a:cubicBezTo>
                    <a:pt x="3079" y="2329"/>
                    <a:pt x="3221" y="2187"/>
                    <a:pt x="3221" y="2008"/>
                  </a:cubicBezTo>
                  <a:lnTo>
                    <a:pt x="3221" y="322"/>
                  </a:lnTo>
                  <a:cubicBezTo>
                    <a:pt x="3221" y="144"/>
                    <a:pt x="3079" y="1"/>
                    <a:pt x="29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39" name="Google Shape;1239;p60"/>
            <p:cNvSpPr/>
            <p:nvPr/>
          </p:nvSpPr>
          <p:spPr>
            <a:xfrm>
              <a:off x="6799686" y="1843329"/>
              <a:ext cx="72328" cy="52320"/>
            </a:xfrm>
            <a:custGeom>
              <a:avLst/>
              <a:gdLst/>
              <a:ahLst/>
              <a:cxnLst/>
              <a:rect l="l" t="t" r="r" b="b"/>
              <a:pathLst>
                <a:path w="3221" h="2330" extrusionOk="0">
                  <a:moveTo>
                    <a:pt x="2587" y="634"/>
                  </a:moveTo>
                  <a:lnTo>
                    <a:pt x="2587" y="1696"/>
                  </a:lnTo>
                  <a:lnTo>
                    <a:pt x="634" y="1696"/>
                  </a:lnTo>
                  <a:lnTo>
                    <a:pt x="634" y="634"/>
                  </a:lnTo>
                  <a:close/>
                  <a:moveTo>
                    <a:pt x="321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2008"/>
                  </a:lnTo>
                  <a:cubicBezTo>
                    <a:pt x="0" y="2187"/>
                    <a:pt x="143" y="2329"/>
                    <a:pt x="321" y="2329"/>
                  </a:cubicBezTo>
                  <a:lnTo>
                    <a:pt x="2899" y="2329"/>
                  </a:lnTo>
                  <a:cubicBezTo>
                    <a:pt x="3078" y="2329"/>
                    <a:pt x="3221" y="2187"/>
                    <a:pt x="3221" y="2008"/>
                  </a:cubicBezTo>
                  <a:lnTo>
                    <a:pt x="3221" y="322"/>
                  </a:lnTo>
                  <a:cubicBezTo>
                    <a:pt x="3221" y="144"/>
                    <a:pt x="3078" y="1"/>
                    <a:pt x="28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40" name="Google Shape;1240;p60"/>
            <p:cNvSpPr/>
            <p:nvPr/>
          </p:nvSpPr>
          <p:spPr>
            <a:xfrm>
              <a:off x="6888024" y="1843329"/>
              <a:ext cx="72328" cy="52320"/>
            </a:xfrm>
            <a:custGeom>
              <a:avLst/>
              <a:gdLst/>
              <a:ahLst/>
              <a:cxnLst/>
              <a:rect l="l" t="t" r="r" b="b"/>
              <a:pathLst>
                <a:path w="3221" h="2330" extrusionOk="0">
                  <a:moveTo>
                    <a:pt x="2587" y="634"/>
                  </a:moveTo>
                  <a:lnTo>
                    <a:pt x="2587" y="1696"/>
                  </a:lnTo>
                  <a:lnTo>
                    <a:pt x="643" y="1696"/>
                  </a:lnTo>
                  <a:lnTo>
                    <a:pt x="643" y="634"/>
                  </a:lnTo>
                  <a:close/>
                  <a:moveTo>
                    <a:pt x="321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2008"/>
                  </a:lnTo>
                  <a:cubicBezTo>
                    <a:pt x="0" y="2187"/>
                    <a:pt x="143" y="2329"/>
                    <a:pt x="321" y="2329"/>
                  </a:cubicBezTo>
                  <a:lnTo>
                    <a:pt x="2900" y="2329"/>
                  </a:lnTo>
                  <a:cubicBezTo>
                    <a:pt x="3078" y="2329"/>
                    <a:pt x="3221" y="2187"/>
                    <a:pt x="3221" y="2008"/>
                  </a:cubicBezTo>
                  <a:lnTo>
                    <a:pt x="3221" y="322"/>
                  </a:lnTo>
                  <a:cubicBezTo>
                    <a:pt x="3221" y="144"/>
                    <a:pt x="3078" y="1"/>
                    <a:pt x="29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241" name="Google Shape;1241;p60"/>
          <p:cNvGrpSpPr/>
          <p:nvPr/>
        </p:nvGrpSpPr>
        <p:grpSpPr>
          <a:xfrm>
            <a:off x="7208547" y="1446302"/>
            <a:ext cx="320927" cy="485994"/>
            <a:chOff x="7208547" y="1446302"/>
            <a:chExt cx="320927" cy="485994"/>
          </a:xfrm>
        </p:grpSpPr>
        <p:sp>
          <p:nvSpPr>
            <p:cNvPr id="1242" name="Google Shape;1242;p60"/>
            <p:cNvSpPr/>
            <p:nvPr/>
          </p:nvSpPr>
          <p:spPr>
            <a:xfrm>
              <a:off x="7208547" y="1446302"/>
              <a:ext cx="320927" cy="485994"/>
            </a:xfrm>
            <a:custGeom>
              <a:avLst/>
              <a:gdLst/>
              <a:ahLst/>
              <a:cxnLst/>
              <a:rect l="l" t="t" r="r" b="b"/>
              <a:pathLst>
                <a:path w="14292" h="21643" extrusionOk="0">
                  <a:moveTo>
                    <a:pt x="7601" y="2730"/>
                  </a:moveTo>
                  <a:lnTo>
                    <a:pt x="7779" y="3810"/>
                  </a:lnTo>
                  <a:cubicBezTo>
                    <a:pt x="7797" y="3926"/>
                    <a:pt x="7886" y="4024"/>
                    <a:pt x="8002" y="4060"/>
                  </a:cubicBezTo>
                  <a:cubicBezTo>
                    <a:pt x="8216" y="4122"/>
                    <a:pt x="8421" y="4211"/>
                    <a:pt x="8618" y="4318"/>
                  </a:cubicBezTo>
                  <a:cubicBezTo>
                    <a:pt x="8666" y="4346"/>
                    <a:pt x="8720" y="4360"/>
                    <a:pt x="8773" y="4360"/>
                  </a:cubicBezTo>
                  <a:cubicBezTo>
                    <a:pt x="8838" y="4360"/>
                    <a:pt x="8903" y="4340"/>
                    <a:pt x="8957" y="4300"/>
                  </a:cubicBezTo>
                  <a:lnTo>
                    <a:pt x="9840" y="3658"/>
                  </a:lnTo>
                  <a:lnTo>
                    <a:pt x="10447" y="4265"/>
                  </a:lnTo>
                  <a:lnTo>
                    <a:pt x="9813" y="5157"/>
                  </a:lnTo>
                  <a:cubicBezTo>
                    <a:pt x="9742" y="5255"/>
                    <a:pt x="9733" y="5389"/>
                    <a:pt x="9795" y="5496"/>
                  </a:cubicBezTo>
                  <a:cubicBezTo>
                    <a:pt x="9902" y="5692"/>
                    <a:pt x="9983" y="5897"/>
                    <a:pt x="10045" y="6111"/>
                  </a:cubicBezTo>
                  <a:cubicBezTo>
                    <a:pt x="10081" y="6227"/>
                    <a:pt x="10179" y="6317"/>
                    <a:pt x="10304" y="6334"/>
                  </a:cubicBezTo>
                  <a:lnTo>
                    <a:pt x="11383" y="6513"/>
                  </a:lnTo>
                  <a:lnTo>
                    <a:pt x="11383" y="7369"/>
                  </a:lnTo>
                  <a:lnTo>
                    <a:pt x="10304" y="7548"/>
                  </a:lnTo>
                  <a:cubicBezTo>
                    <a:pt x="10179" y="7566"/>
                    <a:pt x="10081" y="7655"/>
                    <a:pt x="10045" y="7771"/>
                  </a:cubicBezTo>
                  <a:cubicBezTo>
                    <a:pt x="9983" y="7985"/>
                    <a:pt x="9902" y="8190"/>
                    <a:pt x="9795" y="8386"/>
                  </a:cubicBezTo>
                  <a:cubicBezTo>
                    <a:pt x="9733" y="8493"/>
                    <a:pt x="9742" y="8627"/>
                    <a:pt x="9813" y="8725"/>
                  </a:cubicBezTo>
                  <a:lnTo>
                    <a:pt x="10447" y="9608"/>
                  </a:lnTo>
                  <a:lnTo>
                    <a:pt x="9840" y="10224"/>
                  </a:lnTo>
                  <a:lnTo>
                    <a:pt x="8957" y="9582"/>
                  </a:lnTo>
                  <a:cubicBezTo>
                    <a:pt x="8898" y="9542"/>
                    <a:pt x="8834" y="9522"/>
                    <a:pt x="8770" y="9522"/>
                  </a:cubicBezTo>
                  <a:cubicBezTo>
                    <a:pt x="8718" y="9522"/>
                    <a:pt x="8666" y="9536"/>
                    <a:pt x="8618" y="9564"/>
                  </a:cubicBezTo>
                  <a:cubicBezTo>
                    <a:pt x="8421" y="9671"/>
                    <a:pt x="8216" y="9760"/>
                    <a:pt x="8002" y="9814"/>
                  </a:cubicBezTo>
                  <a:cubicBezTo>
                    <a:pt x="7886" y="9849"/>
                    <a:pt x="7797" y="9947"/>
                    <a:pt x="7779" y="10072"/>
                  </a:cubicBezTo>
                  <a:lnTo>
                    <a:pt x="7601" y="11152"/>
                  </a:lnTo>
                  <a:lnTo>
                    <a:pt x="6735" y="11152"/>
                  </a:lnTo>
                  <a:lnTo>
                    <a:pt x="6566" y="10072"/>
                  </a:lnTo>
                  <a:cubicBezTo>
                    <a:pt x="6539" y="9947"/>
                    <a:pt x="6459" y="9849"/>
                    <a:pt x="6343" y="9823"/>
                  </a:cubicBezTo>
                  <a:cubicBezTo>
                    <a:pt x="6129" y="9760"/>
                    <a:pt x="5924" y="9671"/>
                    <a:pt x="5727" y="9564"/>
                  </a:cubicBezTo>
                  <a:cubicBezTo>
                    <a:pt x="5704" y="9499"/>
                    <a:pt x="5653" y="9461"/>
                    <a:pt x="5598" y="9461"/>
                  </a:cubicBezTo>
                  <a:cubicBezTo>
                    <a:pt x="5570" y="9461"/>
                    <a:pt x="5540" y="9471"/>
                    <a:pt x="5513" y="9492"/>
                  </a:cubicBezTo>
                  <a:lnTo>
                    <a:pt x="4496" y="10224"/>
                  </a:lnTo>
                  <a:lnTo>
                    <a:pt x="3890" y="9608"/>
                  </a:lnTo>
                  <a:lnTo>
                    <a:pt x="4523" y="8725"/>
                  </a:lnTo>
                  <a:cubicBezTo>
                    <a:pt x="4594" y="8627"/>
                    <a:pt x="4603" y="8493"/>
                    <a:pt x="4550" y="8386"/>
                  </a:cubicBezTo>
                  <a:cubicBezTo>
                    <a:pt x="4443" y="8190"/>
                    <a:pt x="4353" y="7985"/>
                    <a:pt x="4291" y="7771"/>
                  </a:cubicBezTo>
                  <a:cubicBezTo>
                    <a:pt x="4255" y="7655"/>
                    <a:pt x="4157" y="7566"/>
                    <a:pt x="4041" y="7548"/>
                  </a:cubicBezTo>
                  <a:lnTo>
                    <a:pt x="2962" y="7369"/>
                  </a:lnTo>
                  <a:lnTo>
                    <a:pt x="2962" y="6513"/>
                  </a:lnTo>
                  <a:lnTo>
                    <a:pt x="4041" y="6334"/>
                  </a:lnTo>
                  <a:cubicBezTo>
                    <a:pt x="4157" y="6317"/>
                    <a:pt x="4255" y="6227"/>
                    <a:pt x="4291" y="6111"/>
                  </a:cubicBezTo>
                  <a:cubicBezTo>
                    <a:pt x="4353" y="5897"/>
                    <a:pt x="4443" y="5692"/>
                    <a:pt x="4550" y="5496"/>
                  </a:cubicBezTo>
                  <a:cubicBezTo>
                    <a:pt x="4603" y="5389"/>
                    <a:pt x="4594" y="5255"/>
                    <a:pt x="4523" y="5157"/>
                  </a:cubicBezTo>
                  <a:lnTo>
                    <a:pt x="3890" y="4265"/>
                  </a:lnTo>
                  <a:lnTo>
                    <a:pt x="4496" y="3658"/>
                  </a:lnTo>
                  <a:lnTo>
                    <a:pt x="5388" y="4300"/>
                  </a:lnTo>
                  <a:cubicBezTo>
                    <a:pt x="5442" y="4340"/>
                    <a:pt x="5507" y="4360"/>
                    <a:pt x="5572" y="4360"/>
                  </a:cubicBezTo>
                  <a:cubicBezTo>
                    <a:pt x="5626" y="4360"/>
                    <a:pt x="5679" y="4346"/>
                    <a:pt x="5727" y="4318"/>
                  </a:cubicBezTo>
                  <a:cubicBezTo>
                    <a:pt x="5915" y="4211"/>
                    <a:pt x="6129" y="4122"/>
                    <a:pt x="6334" y="4060"/>
                  </a:cubicBezTo>
                  <a:cubicBezTo>
                    <a:pt x="6459" y="4033"/>
                    <a:pt x="6539" y="3926"/>
                    <a:pt x="6566" y="3810"/>
                  </a:cubicBezTo>
                  <a:lnTo>
                    <a:pt x="6735" y="2730"/>
                  </a:lnTo>
                  <a:close/>
                  <a:moveTo>
                    <a:pt x="7529" y="11785"/>
                  </a:moveTo>
                  <a:lnTo>
                    <a:pt x="7529" y="15131"/>
                  </a:lnTo>
                  <a:lnTo>
                    <a:pt x="6771" y="15131"/>
                  </a:lnTo>
                  <a:lnTo>
                    <a:pt x="6771" y="11785"/>
                  </a:lnTo>
                  <a:close/>
                  <a:moveTo>
                    <a:pt x="10250" y="15764"/>
                  </a:moveTo>
                  <a:cubicBezTo>
                    <a:pt x="10313" y="15764"/>
                    <a:pt x="10366" y="15809"/>
                    <a:pt x="10366" y="15871"/>
                  </a:cubicBezTo>
                  <a:lnTo>
                    <a:pt x="10366" y="16451"/>
                  </a:lnTo>
                  <a:cubicBezTo>
                    <a:pt x="10366" y="16451"/>
                    <a:pt x="10295" y="16567"/>
                    <a:pt x="10232" y="16567"/>
                  </a:cubicBezTo>
                  <a:lnTo>
                    <a:pt x="9760" y="16567"/>
                  </a:lnTo>
                  <a:cubicBezTo>
                    <a:pt x="9581" y="16567"/>
                    <a:pt x="9438" y="16710"/>
                    <a:pt x="9438" y="16879"/>
                  </a:cubicBezTo>
                  <a:cubicBezTo>
                    <a:pt x="9438" y="17057"/>
                    <a:pt x="9581" y="17200"/>
                    <a:pt x="9760" y="17200"/>
                  </a:cubicBezTo>
                  <a:lnTo>
                    <a:pt x="9983" y="17200"/>
                  </a:lnTo>
                  <a:lnTo>
                    <a:pt x="9983" y="18868"/>
                  </a:lnTo>
                  <a:cubicBezTo>
                    <a:pt x="9983" y="18931"/>
                    <a:pt x="9938" y="18976"/>
                    <a:pt x="9876" y="18976"/>
                  </a:cubicBezTo>
                  <a:lnTo>
                    <a:pt x="6932" y="18976"/>
                  </a:lnTo>
                  <a:cubicBezTo>
                    <a:pt x="6771" y="18976"/>
                    <a:pt x="6628" y="19091"/>
                    <a:pt x="6602" y="19252"/>
                  </a:cubicBezTo>
                  <a:cubicBezTo>
                    <a:pt x="6584" y="19448"/>
                    <a:pt x="6735" y="19609"/>
                    <a:pt x="6923" y="19609"/>
                  </a:cubicBezTo>
                  <a:lnTo>
                    <a:pt x="9215" y="19609"/>
                  </a:lnTo>
                  <a:lnTo>
                    <a:pt x="8653" y="20938"/>
                  </a:lnTo>
                  <a:cubicBezTo>
                    <a:pt x="8645" y="20983"/>
                    <a:pt x="8600" y="21009"/>
                    <a:pt x="8555" y="21009"/>
                  </a:cubicBezTo>
                  <a:lnTo>
                    <a:pt x="5754" y="21009"/>
                  </a:lnTo>
                  <a:cubicBezTo>
                    <a:pt x="5709" y="21009"/>
                    <a:pt x="5665" y="20983"/>
                    <a:pt x="5647" y="20938"/>
                  </a:cubicBezTo>
                  <a:lnTo>
                    <a:pt x="5094" y="19609"/>
                  </a:lnTo>
                  <a:lnTo>
                    <a:pt x="5442" y="19609"/>
                  </a:lnTo>
                  <a:cubicBezTo>
                    <a:pt x="5602" y="19609"/>
                    <a:pt x="5754" y="19493"/>
                    <a:pt x="5772" y="19332"/>
                  </a:cubicBezTo>
                  <a:cubicBezTo>
                    <a:pt x="5790" y="19145"/>
                    <a:pt x="5647" y="18976"/>
                    <a:pt x="5460" y="18976"/>
                  </a:cubicBezTo>
                  <a:lnTo>
                    <a:pt x="4425" y="18976"/>
                  </a:lnTo>
                  <a:cubicBezTo>
                    <a:pt x="4362" y="18976"/>
                    <a:pt x="4318" y="18931"/>
                    <a:pt x="4318" y="18868"/>
                  </a:cubicBezTo>
                  <a:lnTo>
                    <a:pt x="4318" y="17200"/>
                  </a:lnTo>
                  <a:lnTo>
                    <a:pt x="8270" y="17200"/>
                  </a:lnTo>
                  <a:cubicBezTo>
                    <a:pt x="8430" y="17200"/>
                    <a:pt x="8582" y="17084"/>
                    <a:pt x="8600" y="16924"/>
                  </a:cubicBezTo>
                  <a:cubicBezTo>
                    <a:pt x="8618" y="16727"/>
                    <a:pt x="8475" y="16567"/>
                    <a:pt x="8288" y="16567"/>
                  </a:cubicBezTo>
                  <a:lnTo>
                    <a:pt x="4086" y="16567"/>
                  </a:lnTo>
                  <a:cubicBezTo>
                    <a:pt x="4023" y="16567"/>
                    <a:pt x="3979" y="16513"/>
                    <a:pt x="3979" y="16451"/>
                  </a:cubicBezTo>
                  <a:lnTo>
                    <a:pt x="3979" y="15871"/>
                  </a:lnTo>
                  <a:cubicBezTo>
                    <a:pt x="3979" y="15809"/>
                    <a:pt x="4023" y="15764"/>
                    <a:pt x="4086" y="15764"/>
                  </a:cubicBezTo>
                  <a:close/>
                  <a:moveTo>
                    <a:pt x="7141" y="0"/>
                  </a:moveTo>
                  <a:cubicBezTo>
                    <a:pt x="4643" y="0"/>
                    <a:pt x="2293" y="1335"/>
                    <a:pt x="999" y="3498"/>
                  </a:cubicBezTo>
                  <a:cubicBezTo>
                    <a:pt x="910" y="3649"/>
                    <a:pt x="955" y="3837"/>
                    <a:pt x="1106" y="3935"/>
                  </a:cubicBezTo>
                  <a:cubicBezTo>
                    <a:pt x="1156" y="3964"/>
                    <a:pt x="1211" y="3978"/>
                    <a:pt x="1265" y="3978"/>
                  </a:cubicBezTo>
                  <a:cubicBezTo>
                    <a:pt x="1376" y="3978"/>
                    <a:pt x="1484" y="3920"/>
                    <a:pt x="1543" y="3819"/>
                  </a:cubicBezTo>
                  <a:cubicBezTo>
                    <a:pt x="2721" y="1853"/>
                    <a:pt x="4866" y="634"/>
                    <a:pt x="7132" y="634"/>
                  </a:cubicBezTo>
                  <a:cubicBezTo>
                    <a:pt x="7149" y="634"/>
                    <a:pt x="7165" y="634"/>
                    <a:pt x="7181" y="634"/>
                  </a:cubicBezTo>
                  <a:cubicBezTo>
                    <a:pt x="10759" y="661"/>
                    <a:pt x="13658" y="3587"/>
                    <a:pt x="13658" y="7155"/>
                  </a:cubicBezTo>
                  <a:cubicBezTo>
                    <a:pt x="13658" y="9350"/>
                    <a:pt x="12561" y="11384"/>
                    <a:pt x="10723" y="12597"/>
                  </a:cubicBezTo>
                  <a:cubicBezTo>
                    <a:pt x="10152" y="12981"/>
                    <a:pt x="9813" y="13605"/>
                    <a:pt x="9813" y="14292"/>
                  </a:cubicBezTo>
                  <a:lnTo>
                    <a:pt x="9813" y="15131"/>
                  </a:lnTo>
                  <a:lnTo>
                    <a:pt x="8163" y="15131"/>
                  </a:lnTo>
                  <a:lnTo>
                    <a:pt x="8163" y="11500"/>
                  </a:lnTo>
                  <a:lnTo>
                    <a:pt x="8350" y="10367"/>
                  </a:lnTo>
                  <a:cubicBezTo>
                    <a:pt x="8475" y="10322"/>
                    <a:pt x="8600" y="10269"/>
                    <a:pt x="8725" y="10215"/>
                  </a:cubicBezTo>
                  <a:lnTo>
                    <a:pt x="9679" y="10893"/>
                  </a:lnTo>
                  <a:cubicBezTo>
                    <a:pt x="9735" y="10937"/>
                    <a:pt x="9801" y="10958"/>
                    <a:pt x="9867" y="10958"/>
                  </a:cubicBezTo>
                  <a:cubicBezTo>
                    <a:pt x="9949" y="10958"/>
                    <a:pt x="10030" y="10926"/>
                    <a:pt x="10090" y="10866"/>
                  </a:cubicBezTo>
                  <a:lnTo>
                    <a:pt x="11080" y="9876"/>
                  </a:lnTo>
                  <a:cubicBezTo>
                    <a:pt x="11196" y="9760"/>
                    <a:pt x="11205" y="9591"/>
                    <a:pt x="11116" y="9466"/>
                  </a:cubicBezTo>
                  <a:lnTo>
                    <a:pt x="10429" y="8511"/>
                  </a:lnTo>
                  <a:cubicBezTo>
                    <a:pt x="10491" y="8395"/>
                    <a:pt x="10545" y="8270"/>
                    <a:pt x="10589" y="8145"/>
                  </a:cubicBezTo>
                  <a:lnTo>
                    <a:pt x="11749" y="7958"/>
                  </a:lnTo>
                  <a:cubicBezTo>
                    <a:pt x="11901" y="7931"/>
                    <a:pt x="12017" y="7797"/>
                    <a:pt x="12017" y="7637"/>
                  </a:cubicBezTo>
                  <a:lnTo>
                    <a:pt x="12017" y="6245"/>
                  </a:lnTo>
                  <a:cubicBezTo>
                    <a:pt x="12017" y="6085"/>
                    <a:pt x="11901" y="5951"/>
                    <a:pt x="11749" y="5933"/>
                  </a:cubicBezTo>
                  <a:lnTo>
                    <a:pt x="10589" y="5737"/>
                  </a:lnTo>
                  <a:cubicBezTo>
                    <a:pt x="10545" y="5612"/>
                    <a:pt x="10491" y="5487"/>
                    <a:pt x="10429" y="5371"/>
                  </a:cubicBezTo>
                  <a:lnTo>
                    <a:pt x="11116" y="4416"/>
                  </a:lnTo>
                  <a:cubicBezTo>
                    <a:pt x="11205" y="4292"/>
                    <a:pt x="11196" y="4122"/>
                    <a:pt x="11080" y="4006"/>
                  </a:cubicBezTo>
                  <a:lnTo>
                    <a:pt x="10090" y="3016"/>
                  </a:lnTo>
                  <a:cubicBezTo>
                    <a:pt x="10031" y="2957"/>
                    <a:pt x="9952" y="2928"/>
                    <a:pt x="9871" y="2928"/>
                  </a:cubicBezTo>
                  <a:cubicBezTo>
                    <a:pt x="9804" y="2928"/>
                    <a:pt x="9736" y="2949"/>
                    <a:pt x="9679" y="2989"/>
                  </a:cubicBezTo>
                  <a:lnTo>
                    <a:pt x="8725" y="3667"/>
                  </a:lnTo>
                  <a:cubicBezTo>
                    <a:pt x="8600" y="3614"/>
                    <a:pt x="8475" y="3560"/>
                    <a:pt x="8350" y="3515"/>
                  </a:cubicBezTo>
                  <a:lnTo>
                    <a:pt x="8163" y="2365"/>
                  </a:lnTo>
                  <a:cubicBezTo>
                    <a:pt x="8136" y="2213"/>
                    <a:pt x="8002" y="2097"/>
                    <a:pt x="7842" y="2097"/>
                  </a:cubicBezTo>
                  <a:lnTo>
                    <a:pt x="6459" y="2097"/>
                  </a:lnTo>
                  <a:cubicBezTo>
                    <a:pt x="6298" y="2097"/>
                    <a:pt x="6164" y="2213"/>
                    <a:pt x="6147" y="2365"/>
                  </a:cubicBezTo>
                  <a:lnTo>
                    <a:pt x="5959" y="3515"/>
                  </a:lnTo>
                  <a:cubicBezTo>
                    <a:pt x="5825" y="3560"/>
                    <a:pt x="5709" y="3614"/>
                    <a:pt x="5585" y="3667"/>
                  </a:cubicBezTo>
                  <a:lnTo>
                    <a:pt x="4639" y="2989"/>
                  </a:lnTo>
                  <a:cubicBezTo>
                    <a:pt x="4583" y="2949"/>
                    <a:pt x="4519" y="2929"/>
                    <a:pt x="4454" y="2929"/>
                  </a:cubicBezTo>
                  <a:cubicBezTo>
                    <a:pt x="4374" y="2929"/>
                    <a:pt x="4293" y="2960"/>
                    <a:pt x="4229" y="3025"/>
                  </a:cubicBezTo>
                  <a:lnTo>
                    <a:pt x="3247" y="4006"/>
                  </a:lnTo>
                  <a:cubicBezTo>
                    <a:pt x="3140" y="4122"/>
                    <a:pt x="3122" y="4292"/>
                    <a:pt x="3212" y="4416"/>
                  </a:cubicBezTo>
                  <a:lnTo>
                    <a:pt x="3890" y="5371"/>
                  </a:lnTo>
                  <a:cubicBezTo>
                    <a:pt x="3836" y="5487"/>
                    <a:pt x="3783" y="5612"/>
                    <a:pt x="3738" y="5737"/>
                  </a:cubicBezTo>
                  <a:lnTo>
                    <a:pt x="2587" y="5933"/>
                  </a:lnTo>
                  <a:cubicBezTo>
                    <a:pt x="2435" y="5951"/>
                    <a:pt x="2328" y="6085"/>
                    <a:pt x="2328" y="6245"/>
                  </a:cubicBezTo>
                  <a:lnTo>
                    <a:pt x="2328" y="7646"/>
                  </a:lnTo>
                  <a:cubicBezTo>
                    <a:pt x="2328" y="7797"/>
                    <a:pt x="2435" y="7931"/>
                    <a:pt x="2587" y="7958"/>
                  </a:cubicBezTo>
                  <a:lnTo>
                    <a:pt x="3738" y="8145"/>
                  </a:lnTo>
                  <a:cubicBezTo>
                    <a:pt x="3783" y="8270"/>
                    <a:pt x="3836" y="8395"/>
                    <a:pt x="3890" y="8511"/>
                  </a:cubicBezTo>
                  <a:lnTo>
                    <a:pt x="3212" y="9466"/>
                  </a:lnTo>
                  <a:cubicBezTo>
                    <a:pt x="3122" y="9591"/>
                    <a:pt x="3140" y="9760"/>
                    <a:pt x="3247" y="9876"/>
                  </a:cubicBezTo>
                  <a:lnTo>
                    <a:pt x="4229" y="10866"/>
                  </a:lnTo>
                  <a:cubicBezTo>
                    <a:pt x="4293" y="10926"/>
                    <a:pt x="4374" y="10958"/>
                    <a:pt x="4454" y="10958"/>
                  </a:cubicBezTo>
                  <a:cubicBezTo>
                    <a:pt x="4519" y="10958"/>
                    <a:pt x="4583" y="10937"/>
                    <a:pt x="4639" y="10893"/>
                  </a:cubicBezTo>
                  <a:lnTo>
                    <a:pt x="5585" y="10215"/>
                  </a:lnTo>
                  <a:cubicBezTo>
                    <a:pt x="5709" y="10269"/>
                    <a:pt x="5825" y="10322"/>
                    <a:pt x="5959" y="10367"/>
                  </a:cubicBezTo>
                  <a:lnTo>
                    <a:pt x="6138" y="11464"/>
                  </a:lnTo>
                  <a:cubicBezTo>
                    <a:pt x="6138" y="11464"/>
                    <a:pt x="6129" y="11464"/>
                    <a:pt x="6129" y="11473"/>
                  </a:cubicBezTo>
                  <a:lnTo>
                    <a:pt x="6129" y="15131"/>
                  </a:lnTo>
                  <a:lnTo>
                    <a:pt x="4487" y="15131"/>
                  </a:lnTo>
                  <a:lnTo>
                    <a:pt x="4487" y="14301"/>
                  </a:lnTo>
                  <a:cubicBezTo>
                    <a:pt x="4487" y="13614"/>
                    <a:pt x="4148" y="12981"/>
                    <a:pt x="3577" y="12606"/>
                  </a:cubicBezTo>
                  <a:cubicBezTo>
                    <a:pt x="1740" y="11393"/>
                    <a:pt x="633" y="9350"/>
                    <a:pt x="633" y="7155"/>
                  </a:cubicBezTo>
                  <a:cubicBezTo>
                    <a:pt x="633" y="6450"/>
                    <a:pt x="749" y="5764"/>
                    <a:pt x="972" y="5103"/>
                  </a:cubicBezTo>
                  <a:cubicBezTo>
                    <a:pt x="1026" y="4943"/>
                    <a:pt x="937" y="4755"/>
                    <a:pt x="767" y="4702"/>
                  </a:cubicBezTo>
                  <a:cubicBezTo>
                    <a:pt x="736" y="4691"/>
                    <a:pt x="703" y="4686"/>
                    <a:pt x="671" y="4686"/>
                  </a:cubicBezTo>
                  <a:cubicBezTo>
                    <a:pt x="538" y="4686"/>
                    <a:pt x="409" y="4771"/>
                    <a:pt x="366" y="4907"/>
                  </a:cubicBezTo>
                  <a:cubicBezTo>
                    <a:pt x="125" y="5630"/>
                    <a:pt x="0" y="6388"/>
                    <a:pt x="0" y="7155"/>
                  </a:cubicBezTo>
                  <a:cubicBezTo>
                    <a:pt x="0" y="9564"/>
                    <a:pt x="1204" y="11803"/>
                    <a:pt x="3229" y="13132"/>
                  </a:cubicBezTo>
                  <a:cubicBezTo>
                    <a:pt x="3613" y="13391"/>
                    <a:pt x="3845" y="13828"/>
                    <a:pt x="3845" y="14301"/>
                  </a:cubicBezTo>
                  <a:lnTo>
                    <a:pt x="3845" y="15157"/>
                  </a:lnTo>
                  <a:cubicBezTo>
                    <a:pt x="3551" y="15247"/>
                    <a:pt x="3336" y="15523"/>
                    <a:pt x="3336" y="15853"/>
                  </a:cubicBezTo>
                  <a:lnTo>
                    <a:pt x="3336" y="16451"/>
                  </a:lnTo>
                  <a:cubicBezTo>
                    <a:pt x="3336" y="16718"/>
                    <a:pt x="3479" y="16942"/>
                    <a:pt x="3675" y="17075"/>
                  </a:cubicBezTo>
                  <a:lnTo>
                    <a:pt x="3675" y="18842"/>
                  </a:lnTo>
                  <a:cubicBezTo>
                    <a:pt x="3675" y="19243"/>
                    <a:pt x="3988" y="19564"/>
                    <a:pt x="4371" y="19591"/>
                  </a:cubicBezTo>
                  <a:lnTo>
                    <a:pt x="5031" y="21188"/>
                  </a:lnTo>
                  <a:cubicBezTo>
                    <a:pt x="5147" y="21464"/>
                    <a:pt x="5415" y="21643"/>
                    <a:pt x="5709" y="21643"/>
                  </a:cubicBezTo>
                  <a:lnTo>
                    <a:pt x="8582" y="21643"/>
                  </a:lnTo>
                  <a:cubicBezTo>
                    <a:pt x="8885" y="21643"/>
                    <a:pt x="9153" y="21464"/>
                    <a:pt x="9260" y="21188"/>
                  </a:cubicBezTo>
                  <a:lnTo>
                    <a:pt x="9920" y="19591"/>
                  </a:lnTo>
                  <a:cubicBezTo>
                    <a:pt x="10313" y="19564"/>
                    <a:pt x="10616" y="19243"/>
                    <a:pt x="10616" y="18842"/>
                  </a:cubicBezTo>
                  <a:lnTo>
                    <a:pt x="10616" y="17075"/>
                  </a:lnTo>
                  <a:cubicBezTo>
                    <a:pt x="10821" y="16942"/>
                    <a:pt x="10955" y="16718"/>
                    <a:pt x="10955" y="16451"/>
                  </a:cubicBezTo>
                  <a:lnTo>
                    <a:pt x="10955" y="15853"/>
                  </a:lnTo>
                  <a:cubicBezTo>
                    <a:pt x="10955" y="15523"/>
                    <a:pt x="10741" y="15247"/>
                    <a:pt x="10447" y="15157"/>
                  </a:cubicBezTo>
                  <a:lnTo>
                    <a:pt x="10447" y="14292"/>
                  </a:lnTo>
                  <a:cubicBezTo>
                    <a:pt x="10447" y="13819"/>
                    <a:pt x="10687" y="13391"/>
                    <a:pt x="11080" y="13132"/>
                  </a:cubicBezTo>
                  <a:cubicBezTo>
                    <a:pt x="13096" y="11803"/>
                    <a:pt x="14292" y="9564"/>
                    <a:pt x="14292" y="7155"/>
                  </a:cubicBezTo>
                  <a:cubicBezTo>
                    <a:pt x="14292" y="5255"/>
                    <a:pt x="13560" y="3462"/>
                    <a:pt x="12213" y="2106"/>
                  </a:cubicBezTo>
                  <a:cubicBezTo>
                    <a:pt x="10875" y="759"/>
                    <a:pt x="9091" y="9"/>
                    <a:pt x="7190" y="1"/>
                  </a:cubicBezTo>
                  <a:cubicBezTo>
                    <a:pt x="7174" y="0"/>
                    <a:pt x="7157" y="0"/>
                    <a:pt x="71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43" name="Google Shape;1243;p60"/>
            <p:cNvSpPr/>
            <p:nvPr/>
          </p:nvSpPr>
          <p:spPr>
            <a:xfrm>
              <a:off x="7342356" y="1574902"/>
              <a:ext cx="53892" cy="53914"/>
            </a:xfrm>
            <a:custGeom>
              <a:avLst/>
              <a:gdLst/>
              <a:ahLst/>
              <a:cxnLst/>
              <a:rect l="l" t="t" r="r" b="b"/>
              <a:pathLst>
                <a:path w="2400" h="2401" extrusionOk="0">
                  <a:moveTo>
                    <a:pt x="1196" y="634"/>
                  </a:moveTo>
                  <a:cubicBezTo>
                    <a:pt x="1508" y="634"/>
                    <a:pt x="1767" y="884"/>
                    <a:pt x="1767" y="1196"/>
                  </a:cubicBezTo>
                  <a:cubicBezTo>
                    <a:pt x="1767" y="1508"/>
                    <a:pt x="1508" y="1767"/>
                    <a:pt x="1196" y="1767"/>
                  </a:cubicBezTo>
                  <a:cubicBezTo>
                    <a:pt x="883" y="1767"/>
                    <a:pt x="634" y="1508"/>
                    <a:pt x="634" y="1196"/>
                  </a:cubicBezTo>
                  <a:cubicBezTo>
                    <a:pt x="634" y="884"/>
                    <a:pt x="883" y="634"/>
                    <a:pt x="1196" y="634"/>
                  </a:cubicBezTo>
                  <a:close/>
                  <a:moveTo>
                    <a:pt x="1196" y="1"/>
                  </a:moveTo>
                  <a:cubicBezTo>
                    <a:pt x="536" y="1"/>
                    <a:pt x="0" y="536"/>
                    <a:pt x="0" y="1196"/>
                  </a:cubicBezTo>
                  <a:cubicBezTo>
                    <a:pt x="0" y="1856"/>
                    <a:pt x="536" y="2401"/>
                    <a:pt x="1196" y="2401"/>
                  </a:cubicBezTo>
                  <a:cubicBezTo>
                    <a:pt x="1865" y="2401"/>
                    <a:pt x="2400" y="1856"/>
                    <a:pt x="2400" y="1196"/>
                  </a:cubicBezTo>
                  <a:cubicBezTo>
                    <a:pt x="2400" y="536"/>
                    <a:pt x="1865" y="1"/>
                    <a:pt x="1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44" name="Google Shape;1244;p60"/>
            <p:cNvSpPr/>
            <p:nvPr/>
          </p:nvSpPr>
          <p:spPr>
            <a:xfrm>
              <a:off x="7315702" y="1548270"/>
              <a:ext cx="106998" cy="106998"/>
            </a:xfrm>
            <a:custGeom>
              <a:avLst/>
              <a:gdLst/>
              <a:ahLst/>
              <a:cxnLst/>
              <a:rect l="l" t="t" r="r" b="b"/>
              <a:pathLst>
                <a:path w="4765" h="4765" extrusionOk="0">
                  <a:moveTo>
                    <a:pt x="2383" y="643"/>
                  </a:moveTo>
                  <a:cubicBezTo>
                    <a:pt x="3346" y="643"/>
                    <a:pt x="4131" y="1419"/>
                    <a:pt x="4131" y="2382"/>
                  </a:cubicBezTo>
                  <a:cubicBezTo>
                    <a:pt x="4131" y="3346"/>
                    <a:pt x="3346" y="4131"/>
                    <a:pt x="2383" y="4131"/>
                  </a:cubicBezTo>
                  <a:cubicBezTo>
                    <a:pt x="1419" y="4131"/>
                    <a:pt x="643" y="3346"/>
                    <a:pt x="643" y="2382"/>
                  </a:cubicBezTo>
                  <a:cubicBezTo>
                    <a:pt x="643" y="1419"/>
                    <a:pt x="1419" y="643"/>
                    <a:pt x="2383" y="643"/>
                  </a:cubicBezTo>
                  <a:close/>
                  <a:moveTo>
                    <a:pt x="2383" y="0"/>
                  </a:moveTo>
                  <a:cubicBezTo>
                    <a:pt x="1071" y="0"/>
                    <a:pt x="1" y="1071"/>
                    <a:pt x="1" y="2382"/>
                  </a:cubicBezTo>
                  <a:cubicBezTo>
                    <a:pt x="1" y="3694"/>
                    <a:pt x="1071" y="4764"/>
                    <a:pt x="2383" y="4764"/>
                  </a:cubicBezTo>
                  <a:cubicBezTo>
                    <a:pt x="3694" y="4764"/>
                    <a:pt x="4765" y="3694"/>
                    <a:pt x="4765" y="2382"/>
                  </a:cubicBezTo>
                  <a:cubicBezTo>
                    <a:pt x="4765" y="1071"/>
                    <a:pt x="3694" y="0"/>
                    <a:pt x="2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245" name="Google Shape;1245;p60"/>
          <p:cNvGrpSpPr/>
          <p:nvPr/>
        </p:nvGrpSpPr>
        <p:grpSpPr>
          <a:xfrm>
            <a:off x="1663419" y="2614973"/>
            <a:ext cx="223180" cy="486398"/>
            <a:chOff x="1663419" y="2614973"/>
            <a:chExt cx="223180" cy="486398"/>
          </a:xfrm>
        </p:grpSpPr>
        <p:sp>
          <p:nvSpPr>
            <p:cNvPr id="1246" name="Google Shape;1246;p60"/>
            <p:cNvSpPr/>
            <p:nvPr/>
          </p:nvSpPr>
          <p:spPr>
            <a:xfrm>
              <a:off x="1663419" y="2614973"/>
              <a:ext cx="223180" cy="486398"/>
            </a:xfrm>
            <a:custGeom>
              <a:avLst/>
              <a:gdLst/>
              <a:ahLst/>
              <a:cxnLst/>
              <a:rect l="l" t="t" r="r" b="b"/>
              <a:pathLst>
                <a:path w="9939" h="21661" extrusionOk="0">
                  <a:moveTo>
                    <a:pt x="9305" y="7958"/>
                  </a:moveTo>
                  <a:lnTo>
                    <a:pt x="9305" y="8592"/>
                  </a:lnTo>
                  <a:cubicBezTo>
                    <a:pt x="9305" y="8850"/>
                    <a:pt x="9207" y="9109"/>
                    <a:pt x="9029" y="9287"/>
                  </a:cubicBezTo>
                  <a:cubicBezTo>
                    <a:pt x="8716" y="9600"/>
                    <a:pt x="8547" y="10010"/>
                    <a:pt x="8547" y="10447"/>
                  </a:cubicBezTo>
                  <a:lnTo>
                    <a:pt x="8547" y="13382"/>
                  </a:lnTo>
                  <a:cubicBezTo>
                    <a:pt x="8547" y="13810"/>
                    <a:pt x="8716" y="14221"/>
                    <a:pt x="9020" y="14533"/>
                  </a:cubicBezTo>
                  <a:cubicBezTo>
                    <a:pt x="9207" y="14720"/>
                    <a:pt x="9305" y="14970"/>
                    <a:pt x="9305" y="15238"/>
                  </a:cubicBezTo>
                  <a:lnTo>
                    <a:pt x="9305" y="15871"/>
                  </a:lnTo>
                  <a:lnTo>
                    <a:pt x="634" y="15871"/>
                  </a:lnTo>
                  <a:lnTo>
                    <a:pt x="634" y="15122"/>
                  </a:lnTo>
                  <a:cubicBezTo>
                    <a:pt x="634" y="14917"/>
                    <a:pt x="714" y="14720"/>
                    <a:pt x="866" y="14586"/>
                  </a:cubicBezTo>
                  <a:cubicBezTo>
                    <a:pt x="1205" y="14274"/>
                    <a:pt x="1392" y="13837"/>
                    <a:pt x="1392" y="13373"/>
                  </a:cubicBezTo>
                  <a:lnTo>
                    <a:pt x="1392" y="10278"/>
                  </a:lnTo>
                  <a:cubicBezTo>
                    <a:pt x="1392" y="9921"/>
                    <a:pt x="1249" y="9582"/>
                    <a:pt x="982" y="9350"/>
                  </a:cubicBezTo>
                  <a:cubicBezTo>
                    <a:pt x="759" y="9163"/>
                    <a:pt x="634" y="8886"/>
                    <a:pt x="634" y="8592"/>
                  </a:cubicBezTo>
                  <a:lnTo>
                    <a:pt x="634" y="7958"/>
                  </a:lnTo>
                  <a:close/>
                  <a:moveTo>
                    <a:pt x="2436" y="1"/>
                  </a:moveTo>
                  <a:cubicBezTo>
                    <a:pt x="2258" y="1"/>
                    <a:pt x="2115" y="143"/>
                    <a:pt x="2115" y="322"/>
                  </a:cubicBezTo>
                  <a:lnTo>
                    <a:pt x="2115" y="2481"/>
                  </a:lnTo>
                  <a:cubicBezTo>
                    <a:pt x="2115" y="2650"/>
                    <a:pt x="2258" y="2793"/>
                    <a:pt x="2436" y="2793"/>
                  </a:cubicBezTo>
                  <a:lnTo>
                    <a:pt x="2748" y="2793"/>
                  </a:lnTo>
                  <a:lnTo>
                    <a:pt x="2748" y="3676"/>
                  </a:lnTo>
                  <a:lnTo>
                    <a:pt x="2347" y="3935"/>
                  </a:lnTo>
                  <a:cubicBezTo>
                    <a:pt x="2213" y="4024"/>
                    <a:pt x="2159" y="4202"/>
                    <a:pt x="2231" y="4345"/>
                  </a:cubicBezTo>
                  <a:cubicBezTo>
                    <a:pt x="2284" y="4461"/>
                    <a:pt x="2400" y="4524"/>
                    <a:pt x="2516" y="4524"/>
                  </a:cubicBezTo>
                  <a:cubicBezTo>
                    <a:pt x="2570" y="4524"/>
                    <a:pt x="2632" y="4506"/>
                    <a:pt x="2686" y="4470"/>
                  </a:cubicBezTo>
                  <a:lnTo>
                    <a:pt x="3239" y="4113"/>
                  </a:lnTo>
                  <a:cubicBezTo>
                    <a:pt x="3328" y="4051"/>
                    <a:pt x="3382" y="3953"/>
                    <a:pt x="3382" y="3846"/>
                  </a:cubicBezTo>
                  <a:lnTo>
                    <a:pt x="3382" y="2793"/>
                  </a:lnTo>
                  <a:lnTo>
                    <a:pt x="6558" y="2793"/>
                  </a:lnTo>
                  <a:lnTo>
                    <a:pt x="6558" y="3846"/>
                  </a:lnTo>
                  <a:cubicBezTo>
                    <a:pt x="6558" y="3953"/>
                    <a:pt x="6611" y="4051"/>
                    <a:pt x="6700" y="4104"/>
                  </a:cubicBezTo>
                  <a:lnTo>
                    <a:pt x="8672" y="5389"/>
                  </a:lnTo>
                  <a:cubicBezTo>
                    <a:pt x="9073" y="5648"/>
                    <a:pt x="9305" y="6085"/>
                    <a:pt x="9305" y="6558"/>
                  </a:cubicBezTo>
                  <a:lnTo>
                    <a:pt x="9305" y="7325"/>
                  </a:lnTo>
                  <a:lnTo>
                    <a:pt x="634" y="7325"/>
                  </a:lnTo>
                  <a:lnTo>
                    <a:pt x="634" y="5978"/>
                  </a:lnTo>
                  <a:cubicBezTo>
                    <a:pt x="634" y="5871"/>
                    <a:pt x="687" y="5764"/>
                    <a:pt x="786" y="5701"/>
                  </a:cubicBezTo>
                  <a:lnTo>
                    <a:pt x="1535" y="5211"/>
                  </a:lnTo>
                  <a:cubicBezTo>
                    <a:pt x="1553" y="5202"/>
                    <a:pt x="1562" y="5184"/>
                    <a:pt x="1571" y="5166"/>
                  </a:cubicBezTo>
                  <a:cubicBezTo>
                    <a:pt x="1632" y="4868"/>
                    <a:pt x="1450" y="4693"/>
                    <a:pt x="1262" y="4693"/>
                  </a:cubicBezTo>
                  <a:cubicBezTo>
                    <a:pt x="1203" y="4693"/>
                    <a:pt x="1142" y="4710"/>
                    <a:pt x="1089" y="4747"/>
                  </a:cubicBezTo>
                  <a:lnTo>
                    <a:pt x="215" y="5318"/>
                  </a:lnTo>
                  <a:cubicBezTo>
                    <a:pt x="81" y="5407"/>
                    <a:pt x="1" y="5558"/>
                    <a:pt x="1" y="5719"/>
                  </a:cubicBezTo>
                  <a:lnTo>
                    <a:pt x="1" y="8600"/>
                  </a:lnTo>
                  <a:cubicBezTo>
                    <a:pt x="1" y="9038"/>
                    <a:pt x="179" y="9448"/>
                    <a:pt x="482" y="9751"/>
                  </a:cubicBezTo>
                  <a:cubicBezTo>
                    <a:pt x="661" y="9939"/>
                    <a:pt x="759" y="10188"/>
                    <a:pt x="759" y="10447"/>
                  </a:cubicBezTo>
                  <a:lnTo>
                    <a:pt x="759" y="13364"/>
                  </a:lnTo>
                  <a:cubicBezTo>
                    <a:pt x="759" y="13632"/>
                    <a:pt x="661" y="13882"/>
                    <a:pt x="473" y="14069"/>
                  </a:cubicBezTo>
                  <a:cubicBezTo>
                    <a:pt x="170" y="14381"/>
                    <a:pt x="1" y="14792"/>
                    <a:pt x="1" y="15220"/>
                  </a:cubicBezTo>
                  <a:lnTo>
                    <a:pt x="1" y="19636"/>
                  </a:lnTo>
                  <a:cubicBezTo>
                    <a:pt x="1" y="20760"/>
                    <a:pt x="910" y="21661"/>
                    <a:pt x="2026" y="21661"/>
                  </a:cubicBezTo>
                  <a:lnTo>
                    <a:pt x="9609" y="21661"/>
                  </a:lnTo>
                  <a:cubicBezTo>
                    <a:pt x="9796" y="21661"/>
                    <a:pt x="9939" y="21518"/>
                    <a:pt x="9939" y="21331"/>
                  </a:cubicBezTo>
                  <a:lnTo>
                    <a:pt x="9939" y="18530"/>
                  </a:lnTo>
                  <a:cubicBezTo>
                    <a:pt x="9939" y="18521"/>
                    <a:pt x="9939" y="18503"/>
                    <a:pt x="9930" y="18494"/>
                  </a:cubicBezTo>
                  <a:cubicBezTo>
                    <a:pt x="9832" y="18390"/>
                    <a:pt x="9725" y="18347"/>
                    <a:pt x="9628" y="18347"/>
                  </a:cubicBezTo>
                  <a:cubicBezTo>
                    <a:pt x="9451" y="18347"/>
                    <a:pt x="9305" y="18490"/>
                    <a:pt x="9305" y="18663"/>
                  </a:cubicBezTo>
                  <a:lnTo>
                    <a:pt x="9305" y="19636"/>
                  </a:lnTo>
                  <a:cubicBezTo>
                    <a:pt x="9305" y="20403"/>
                    <a:pt x="8681" y="21027"/>
                    <a:pt x="7914" y="21027"/>
                  </a:cubicBezTo>
                  <a:lnTo>
                    <a:pt x="2026" y="21027"/>
                  </a:lnTo>
                  <a:cubicBezTo>
                    <a:pt x="1258" y="21027"/>
                    <a:pt x="634" y="20403"/>
                    <a:pt x="634" y="19636"/>
                  </a:cubicBezTo>
                  <a:lnTo>
                    <a:pt x="634" y="16504"/>
                  </a:lnTo>
                  <a:lnTo>
                    <a:pt x="9305" y="16504"/>
                  </a:lnTo>
                  <a:lnTo>
                    <a:pt x="9305" y="17182"/>
                  </a:lnTo>
                  <a:cubicBezTo>
                    <a:pt x="9305" y="17343"/>
                    <a:pt x="9421" y="17486"/>
                    <a:pt x="9582" y="17504"/>
                  </a:cubicBezTo>
                  <a:cubicBezTo>
                    <a:pt x="9597" y="17506"/>
                    <a:pt x="9612" y="17507"/>
                    <a:pt x="9627" y="17507"/>
                  </a:cubicBezTo>
                  <a:cubicBezTo>
                    <a:pt x="9802" y="17507"/>
                    <a:pt x="9939" y="17364"/>
                    <a:pt x="9939" y="17191"/>
                  </a:cubicBezTo>
                  <a:lnTo>
                    <a:pt x="9939" y="15211"/>
                  </a:lnTo>
                  <a:cubicBezTo>
                    <a:pt x="9939" y="14783"/>
                    <a:pt x="9760" y="14372"/>
                    <a:pt x="9457" y="14060"/>
                  </a:cubicBezTo>
                  <a:cubicBezTo>
                    <a:pt x="9278" y="13873"/>
                    <a:pt x="9180" y="13632"/>
                    <a:pt x="9180" y="13364"/>
                  </a:cubicBezTo>
                  <a:lnTo>
                    <a:pt x="9180" y="10465"/>
                  </a:lnTo>
                  <a:cubicBezTo>
                    <a:pt x="9180" y="10206"/>
                    <a:pt x="9287" y="9956"/>
                    <a:pt x="9466" y="9769"/>
                  </a:cubicBezTo>
                  <a:cubicBezTo>
                    <a:pt x="9778" y="9466"/>
                    <a:pt x="9939" y="9064"/>
                    <a:pt x="9939" y="8627"/>
                  </a:cubicBezTo>
                  <a:lnTo>
                    <a:pt x="9939" y="6566"/>
                  </a:lnTo>
                  <a:cubicBezTo>
                    <a:pt x="9939" y="5880"/>
                    <a:pt x="9600" y="5237"/>
                    <a:pt x="9020" y="4863"/>
                  </a:cubicBezTo>
                  <a:lnTo>
                    <a:pt x="7191" y="3658"/>
                  </a:lnTo>
                  <a:lnTo>
                    <a:pt x="7191" y="2793"/>
                  </a:lnTo>
                  <a:lnTo>
                    <a:pt x="7548" y="2793"/>
                  </a:lnTo>
                  <a:cubicBezTo>
                    <a:pt x="7726" y="2793"/>
                    <a:pt x="7869" y="2650"/>
                    <a:pt x="7869" y="2481"/>
                  </a:cubicBezTo>
                  <a:lnTo>
                    <a:pt x="7869" y="322"/>
                  </a:lnTo>
                  <a:cubicBezTo>
                    <a:pt x="7869" y="143"/>
                    <a:pt x="7726" y="1"/>
                    <a:pt x="7548" y="1"/>
                  </a:cubicBezTo>
                  <a:lnTo>
                    <a:pt x="4524" y="1"/>
                  </a:lnTo>
                  <a:cubicBezTo>
                    <a:pt x="4363" y="1"/>
                    <a:pt x="4220" y="117"/>
                    <a:pt x="4193" y="277"/>
                  </a:cubicBezTo>
                  <a:cubicBezTo>
                    <a:pt x="4176" y="473"/>
                    <a:pt x="4327" y="634"/>
                    <a:pt x="4515" y="634"/>
                  </a:cubicBezTo>
                  <a:lnTo>
                    <a:pt x="7236" y="634"/>
                  </a:lnTo>
                  <a:lnTo>
                    <a:pt x="7236" y="2160"/>
                  </a:lnTo>
                  <a:lnTo>
                    <a:pt x="2748" y="2160"/>
                  </a:lnTo>
                  <a:lnTo>
                    <a:pt x="2748" y="634"/>
                  </a:lnTo>
                  <a:lnTo>
                    <a:pt x="3025" y="634"/>
                  </a:lnTo>
                  <a:cubicBezTo>
                    <a:pt x="3185" y="634"/>
                    <a:pt x="3337" y="518"/>
                    <a:pt x="3355" y="357"/>
                  </a:cubicBezTo>
                  <a:cubicBezTo>
                    <a:pt x="3373" y="170"/>
                    <a:pt x="3230" y="1"/>
                    <a:pt x="30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47" name="Google Shape;1247;p60"/>
            <p:cNvSpPr/>
            <p:nvPr/>
          </p:nvSpPr>
          <p:spPr>
            <a:xfrm>
              <a:off x="1744953" y="2813093"/>
              <a:ext cx="60314" cy="81354"/>
            </a:xfrm>
            <a:custGeom>
              <a:avLst/>
              <a:gdLst/>
              <a:ahLst/>
              <a:cxnLst/>
              <a:rect l="l" t="t" r="r" b="b"/>
              <a:pathLst>
                <a:path w="2686" h="3623" extrusionOk="0">
                  <a:moveTo>
                    <a:pt x="1347" y="821"/>
                  </a:moveTo>
                  <a:cubicBezTo>
                    <a:pt x="1651" y="1223"/>
                    <a:pt x="2052" y="1847"/>
                    <a:pt x="2052" y="2284"/>
                  </a:cubicBezTo>
                  <a:cubicBezTo>
                    <a:pt x="2052" y="2677"/>
                    <a:pt x="1731" y="2989"/>
                    <a:pt x="1347" y="2989"/>
                  </a:cubicBezTo>
                  <a:cubicBezTo>
                    <a:pt x="955" y="2989"/>
                    <a:pt x="634" y="2677"/>
                    <a:pt x="634" y="2284"/>
                  </a:cubicBezTo>
                  <a:cubicBezTo>
                    <a:pt x="634" y="1847"/>
                    <a:pt x="1035" y="1223"/>
                    <a:pt x="1347" y="821"/>
                  </a:cubicBezTo>
                  <a:close/>
                  <a:moveTo>
                    <a:pt x="1347" y="1"/>
                  </a:moveTo>
                  <a:cubicBezTo>
                    <a:pt x="1258" y="1"/>
                    <a:pt x="1169" y="36"/>
                    <a:pt x="1107" y="108"/>
                  </a:cubicBezTo>
                  <a:cubicBezTo>
                    <a:pt x="991" y="232"/>
                    <a:pt x="0" y="1374"/>
                    <a:pt x="0" y="2284"/>
                  </a:cubicBezTo>
                  <a:cubicBezTo>
                    <a:pt x="0" y="3025"/>
                    <a:pt x="607" y="3622"/>
                    <a:pt x="1347" y="3622"/>
                  </a:cubicBezTo>
                  <a:cubicBezTo>
                    <a:pt x="2088" y="3622"/>
                    <a:pt x="2686" y="3025"/>
                    <a:pt x="2686" y="2284"/>
                  </a:cubicBezTo>
                  <a:cubicBezTo>
                    <a:pt x="2686" y="1374"/>
                    <a:pt x="1695" y="232"/>
                    <a:pt x="1579" y="108"/>
                  </a:cubicBezTo>
                  <a:cubicBezTo>
                    <a:pt x="1517" y="36"/>
                    <a:pt x="1437" y="1"/>
                    <a:pt x="1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48" name="Google Shape;1248;p60"/>
            <p:cNvSpPr/>
            <p:nvPr/>
          </p:nvSpPr>
          <p:spPr>
            <a:xfrm>
              <a:off x="1709901" y="2910458"/>
              <a:ext cx="26856" cy="14236"/>
            </a:xfrm>
            <a:custGeom>
              <a:avLst/>
              <a:gdLst/>
              <a:ahLst/>
              <a:cxnLst/>
              <a:rect l="l" t="t" r="r" b="b"/>
              <a:pathLst>
                <a:path w="1196" h="634" extrusionOk="0">
                  <a:moveTo>
                    <a:pt x="357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0" y="473"/>
                    <a:pt x="152" y="633"/>
                    <a:pt x="339" y="633"/>
                  </a:cubicBezTo>
                  <a:lnTo>
                    <a:pt x="839" y="633"/>
                  </a:lnTo>
                  <a:cubicBezTo>
                    <a:pt x="1008" y="633"/>
                    <a:pt x="1151" y="518"/>
                    <a:pt x="1169" y="357"/>
                  </a:cubicBezTo>
                  <a:cubicBezTo>
                    <a:pt x="1196" y="170"/>
                    <a:pt x="1044" y="0"/>
                    <a:pt x="8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49" name="Google Shape;1249;p60"/>
            <p:cNvSpPr/>
            <p:nvPr/>
          </p:nvSpPr>
          <p:spPr>
            <a:xfrm>
              <a:off x="1709901" y="2940907"/>
              <a:ext cx="36467" cy="14236"/>
            </a:xfrm>
            <a:custGeom>
              <a:avLst/>
              <a:gdLst/>
              <a:ahLst/>
              <a:cxnLst/>
              <a:rect l="l" t="t" r="r" b="b"/>
              <a:pathLst>
                <a:path w="1624" h="634" extrusionOk="0">
                  <a:moveTo>
                    <a:pt x="357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0" y="473"/>
                    <a:pt x="152" y="633"/>
                    <a:pt x="339" y="633"/>
                  </a:cubicBezTo>
                  <a:lnTo>
                    <a:pt x="1267" y="633"/>
                  </a:lnTo>
                  <a:cubicBezTo>
                    <a:pt x="1428" y="633"/>
                    <a:pt x="1579" y="518"/>
                    <a:pt x="1597" y="357"/>
                  </a:cubicBezTo>
                  <a:cubicBezTo>
                    <a:pt x="1624" y="161"/>
                    <a:pt x="1472" y="0"/>
                    <a:pt x="12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50" name="Google Shape;1250;p60"/>
            <p:cNvSpPr/>
            <p:nvPr/>
          </p:nvSpPr>
          <p:spPr>
            <a:xfrm>
              <a:off x="1813665" y="2910458"/>
              <a:ext cx="26654" cy="14236"/>
            </a:xfrm>
            <a:custGeom>
              <a:avLst/>
              <a:gdLst/>
              <a:ahLst/>
              <a:cxnLst/>
              <a:rect l="l" t="t" r="r" b="b"/>
              <a:pathLst>
                <a:path w="1187" h="634" extrusionOk="0">
                  <a:moveTo>
                    <a:pt x="348" y="0"/>
                  </a:moveTo>
                  <a:cubicBezTo>
                    <a:pt x="188" y="0"/>
                    <a:pt x="45" y="116"/>
                    <a:pt x="18" y="277"/>
                  </a:cubicBezTo>
                  <a:cubicBezTo>
                    <a:pt x="0" y="473"/>
                    <a:pt x="152" y="633"/>
                    <a:pt x="339" y="633"/>
                  </a:cubicBezTo>
                  <a:lnTo>
                    <a:pt x="839" y="633"/>
                  </a:lnTo>
                  <a:cubicBezTo>
                    <a:pt x="999" y="633"/>
                    <a:pt x="1142" y="518"/>
                    <a:pt x="1160" y="357"/>
                  </a:cubicBezTo>
                  <a:cubicBezTo>
                    <a:pt x="1187" y="170"/>
                    <a:pt x="1035" y="0"/>
                    <a:pt x="8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51" name="Google Shape;1251;p60"/>
            <p:cNvSpPr/>
            <p:nvPr/>
          </p:nvSpPr>
          <p:spPr>
            <a:xfrm>
              <a:off x="1804055" y="2940907"/>
              <a:ext cx="36265" cy="14236"/>
            </a:xfrm>
            <a:custGeom>
              <a:avLst/>
              <a:gdLst/>
              <a:ahLst/>
              <a:cxnLst/>
              <a:rect l="l" t="t" r="r" b="b"/>
              <a:pathLst>
                <a:path w="1615" h="634" extrusionOk="0">
                  <a:moveTo>
                    <a:pt x="348" y="0"/>
                  </a:moveTo>
                  <a:cubicBezTo>
                    <a:pt x="187" y="0"/>
                    <a:pt x="45" y="116"/>
                    <a:pt x="18" y="277"/>
                  </a:cubicBezTo>
                  <a:cubicBezTo>
                    <a:pt x="0" y="473"/>
                    <a:pt x="152" y="633"/>
                    <a:pt x="339" y="633"/>
                  </a:cubicBezTo>
                  <a:lnTo>
                    <a:pt x="1267" y="633"/>
                  </a:lnTo>
                  <a:cubicBezTo>
                    <a:pt x="1427" y="633"/>
                    <a:pt x="1570" y="518"/>
                    <a:pt x="1588" y="357"/>
                  </a:cubicBezTo>
                  <a:cubicBezTo>
                    <a:pt x="1615" y="161"/>
                    <a:pt x="1463" y="0"/>
                    <a:pt x="12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252" name="Google Shape;1252;p60"/>
          <p:cNvGrpSpPr/>
          <p:nvPr/>
        </p:nvGrpSpPr>
        <p:grpSpPr>
          <a:xfrm>
            <a:off x="2153410" y="2614771"/>
            <a:ext cx="486398" cy="486869"/>
            <a:chOff x="2153410" y="2614771"/>
            <a:chExt cx="486398" cy="486869"/>
          </a:xfrm>
        </p:grpSpPr>
        <p:sp>
          <p:nvSpPr>
            <p:cNvPr id="1253" name="Google Shape;1253;p60"/>
            <p:cNvSpPr/>
            <p:nvPr/>
          </p:nvSpPr>
          <p:spPr>
            <a:xfrm>
              <a:off x="2356740" y="2614771"/>
              <a:ext cx="283068" cy="486869"/>
            </a:xfrm>
            <a:custGeom>
              <a:avLst/>
              <a:gdLst/>
              <a:ahLst/>
              <a:cxnLst/>
              <a:rect l="l" t="t" r="r" b="b"/>
              <a:pathLst>
                <a:path w="12606" h="21682" extrusionOk="0">
                  <a:moveTo>
                    <a:pt x="330" y="1"/>
                  </a:moveTo>
                  <a:cubicBezTo>
                    <a:pt x="143" y="1"/>
                    <a:pt x="0" y="152"/>
                    <a:pt x="0" y="340"/>
                  </a:cubicBezTo>
                  <a:lnTo>
                    <a:pt x="0" y="1749"/>
                  </a:lnTo>
                  <a:cubicBezTo>
                    <a:pt x="0" y="1794"/>
                    <a:pt x="18" y="1830"/>
                    <a:pt x="45" y="1856"/>
                  </a:cubicBezTo>
                  <a:cubicBezTo>
                    <a:pt x="134" y="1939"/>
                    <a:pt x="228" y="1974"/>
                    <a:pt x="315" y="1974"/>
                  </a:cubicBezTo>
                  <a:cubicBezTo>
                    <a:pt x="490" y="1974"/>
                    <a:pt x="634" y="1833"/>
                    <a:pt x="634" y="1660"/>
                  </a:cubicBezTo>
                  <a:lnTo>
                    <a:pt x="634" y="750"/>
                  </a:lnTo>
                  <a:cubicBezTo>
                    <a:pt x="634" y="688"/>
                    <a:pt x="678" y="643"/>
                    <a:pt x="741" y="643"/>
                  </a:cubicBezTo>
                  <a:lnTo>
                    <a:pt x="11865" y="643"/>
                  </a:lnTo>
                  <a:cubicBezTo>
                    <a:pt x="11919" y="643"/>
                    <a:pt x="11972" y="688"/>
                    <a:pt x="11972" y="750"/>
                  </a:cubicBezTo>
                  <a:lnTo>
                    <a:pt x="11972" y="15291"/>
                  </a:lnTo>
                  <a:cubicBezTo>
                    <a:pt x="11972" y="15354"/>
                    <a:pt x="11919" y="15407"/>
                    <a:pt x="11865" y="15407"/>
                  </a:cubicBezTo>
                  <a:lnTo>
                    <a:pt x="678" y="15407"/>
                  </a:lnTo>
                  <a:cubicBezTo>
                    <a:pt x="652" y="15407"/>
                    <a:pt x="634" y="15381"/>
                    <a:pt x="634" y="15354"/>
                  </a:cubicBezTo>
                  <a:lnTo>
                    <a:pt x="634" y="3061"/>
                  </a:lnTo>
                  <a:cubicBezTo>
                    <a:pt x="634" y="3025"/>
                    <a:pt x="616" y="2980"/>
                    <a:pt x="589" y="2954"/>
                  </a:cubicBezTo>
                  <a:cubicBezTo>
                    <a:pt x="498" y="2871"/>
                    <a:pt x="403" y="2836"/>
                    <a:pt x="316" y="2836"/>
                  </a:cubicBezTo>
                  <a:cubicBezTo>
                    <a:pt x="140" y="2836"/>
                    <a:pt x="0" y="2979"/>
                    <a:pt x="0" y="3159"/>
                  </a:cubicBezTo>
                  <a:lnTo>
                    <a:pt x="0" y="15711"/>
                  </a:lnTo>
                  <a:cubicBezTo>
                    <a:pt x="0" y="15889"/>
                    <a:pt x="143" y="16041"/>
                    <a:pt x="330" y="16041"/>
                  </a:cubicBezTo>
                  <a:lnTo>
                    <a:pt x="5290" y="16041"/>
                  </a:lnTo>
                  <a:lnTo>
                    <a:pt x="5290" y="21349"/>
                  </a:lnTo>
                  <a:cubicBezTo>
                    <a:pt x="5290" y="21509"/>
                    <a:pt x="5406" y="21661"/>
                    <a:pt x="5567" y="21679"/>
                  </a:cubicBezTo>
                  <a:cubicBezTo>
                    <a:pt x="5582" y="21681"/>
                    <a:pt x="5596" y="21682"/>
                    <a:pt x="5610" y="21682"/>
                  </a:cubicBezTo>
                  <a:cubicBezTo>
                    <a:pt x="5780" y="21682"/>
                    <a:pt x="5924" y="21539"/>
                    <a:pt x="5924" y="21367"/>
                  </a:cubicBezTo>
                  <a:lnTo>
                    <a:pt x="5924" y="16041"/>
                  </a:lnTo>
                  <a:lnTo>
                    <a:pt x="6682" y="16041"/>
                  </a:lnTo>
                  <a:lnTo>
                    <a:pt x="6682" y="21349"/>
                  </a:lnTo>
                  <a:cubicBezTo>
                    <a:pt x="6682" y="21509"/>
                    <a:pt x="6798" y="21661"/>
                    <a:pt x="6959" y="21679"/>
                  </a:cubicBezTo>
                  <a:cubicBezTo>
                    <a:pt x="6974" y="21681"/>
                    <a:pt x="6989" y="21682"/>
                    <a:pt x="7004" y="21682"/>
                  </a:cubicBezTo>
                  <a:cubicBezTo>
                    <a:pt x="7179" y="21682"/>
                    <a:pt x="7316" y="21539"/>
                    <a:pt x="7316" y="21367"/>
                  </a:cubicBezTo>
                  <a:lnTo>
                    <a:pt x="7316" y="16041"/>
                  </a:lnTo>
                  <a:lnTo>
                    <a:pt x="11865" y="16041"/>
                  </a:lnTo>
                  <a:cubicBezTo>
                    <a:pt x="12276" y="16041"/>
                    <a:pt x="12606" y="15702"/>
                    <a:pt x="12606" y="15291"/>
                  </a:cubicBezTo>
                  <a:lnTo>
                    <a:pt x="12606" y="750"/>
                  </a:lnTo>
                  <a:cubicBezTo>
                    <a:pt x="12606" y="340"/>
                    <a:pt x="12276" y="1"/>
                    <a:pt x="118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54" name="Google Shape;1254;p60"/>
            <p:cNvSpPr/>
            <p:nvPr/>
          </p:nvSpPr>
          <p:spPr>
            <a:xfrm>
              <a:off x="2425856" y="2676679"/>
              <a:ext cx="144835" cy="144857"/>
            </a:xfrm>
            <a:custGeom>
              <a:avLst/>
              <a:gdLst/>
              <a:ahLst/>
              <a:cxnLst/>
              <a:rect l="l" t="t" r="r" b="b"/>
              <a:pathLst>
                <a:path w="6450" h="6451" extrusionOk="0">
                  <a:moveTo>
                    <a:pt x="3560" y="669"/>
                  </a:moveTo>
                  <a:cubicBezTo>
                    <a:pt x="4737" y="812"/>
                    <a:pt x="5674" y="1740"/>
                    <a:pt x="5817" y="2917"/>
                  </a:cubicBezTo>
                  <a:lnTo>
                    <a:pt x="3560" y="2917"/>
                  </a:lnTo>
                  <a:lnTo>
                    <a:pt x="3560" y="669"/>
                  </a:lnTo>
                  <a:close/>
                  <a:moveTo>
                    <a:pt x="5799" y="3551"/>
                  </a:moveTo>
                  <a:cubicBezTo>
                    <a:pt x="5736" y="4015"/>
                    <a:pt x="5558" y="4461"/>
                    <a:pt x="5272" y="4827"/>
                  </a:cubicBezTo>
                  <a:lnTo>
                    <a:pt x="3997" y="3551"/>
                  </a:lnTo>
                  <a:close/>
                  <a:moveTo>
                    <a:pt x="2926" y="652"/>
                  </a:moveTo>
                  <a:lnTo>
                    <a:pt x="2926" y="3221"/>
                  </a:lnTo>
                  <a:cubicBezTo>
                    <a:pt x="2926" y="3292"/>
                    <a:pt x="2953" y="3381"/>
                    <a:pt x="3024" y="3453"/>
                  </a:cubicBezTo>
                  <a:lnTo>
                    <a:pt x="4835" y="5264"/>
                  </a:lnTo>
                  <a:cubicBezTo>
                    <a:pt x="4380" y="5621"/>
                    <a:pt x="3827" y="5817"/>
                    <a:pt x="3247" y="5817"/>
                  </a:cubicBezTo>
                  <a:cubicBezTo>
                    <a:pt x="1820" y="5817"/>
                    <a:pt x="660" y="4648"/>
                    <a:pt x="660" y="3221"/>
                  </a:cubicBezTo>
                  <a:cubicBezTo>
                    <a:pt x="660" y="1900"/>
                    <a:pt x="1650" y="812"/>
                    <a:pt x="2926" y="652"/>
                  </a:cubicBezTo>
                  <a:close/>
                  <a:moveTo>
                    <a:pt x="3229" y="0"/>
                  </a:moveTo>
                  <a:cubicBezTo>
                    <a:pt x="1454" y="0"/>
                    <a:pt x="0" y="1446"/>
                    <a:pt x="0" y="3221"/>
                  </a:cubicBezTo>
                  <a:cubicBezTo>
                    <a:pt x="0" y="5005"/>
                    <a:pt x="1454" y="6450"/>
                    <a:pt x="3229" y="6450"/>
                  </a:cubicBezTo>
                  <a:cubicBezTo>
                    <a:pt x="4086" y="6450"/>
                    <a:pt x="4898" y="6111"/>
                    <a:pt x="5504" y="5505"/>
                  </a:cubicBezTo>
                  <a:cubicBezTo>
                    <a:pt x="6120" y="4898"/>
                    <a:pt x="6450" y="4086"/>
                    <a:pt x="6450" y="3221"/>
                  </a:cubicBezTo>
                  <a:cubicBezTo>
                    <a:pt x="6450" y="1446"/>
                    <a:pt x="5005" y="0"/>
                    <a:pt x="32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55" name="Google Shape;1255;p60"/>
            <p:cNvSpPr/>
            <p:nvPr/>
          </p:nvSpPr>
          <p:spPr>
            <a:xfrm>
              <a:off x="2387974" y="2646230"/>
              <a:ext cx="221384" cy="298292"/>
            </a:xfrm>
            <a:custGeom>
              <a:avLst/>
              <a:gdLst/>
              <a:ahLst/>
              <a:cxnLst/>
              <a:rect l="l" t="t" r="r" b="b"/>
              <a:pathLst>
                <a:path w="9859" h="13284" extrusionOk="0">
                  <a:moveTo>
                    <a:pt x="322" y="0"/>
                  </a:moveTo>
                  <a:cubicBezTo>
                    <a:pt x="144" y="0"/>
                    <a:pt x="1" y="143"/>
                    <a:pt x="1" y="313"/>
                  </a:cubicBezTo>
                  <a:lnTo>
                    <a:pt x="1" y="12971"/>
                  </a:lnTo>
                  <a:cubicBezTo>
                    <a:pt x="1" y="13141"/>
                    <a:pt x="144" y="13284"/>
                    <a:pt x="322" y="13284"/>
                  </a:cubicBezTo>
                  <a:lnTo>
                    <a:pt x="9546" y="13284"/>
                  </a:lnTo>
                  <a:cubicBezTo>
                    <a:pt x="9716" y="13284"/>
                    <a:pt x="9859" y="13141"/>
                    <a:pt x="9859" y="12971"/>
                  </a:cubicBezTo>
                  <a:lnTo>
                    <a:pt x="9859" y="9796"/>
                  </a:lnTo>
                  <a:cubicBezTo>
                    <a:pt x="9859" y="9635"/>
                    <a:pt x="9743" y="9483"/>
                    <a:pt x="9582" y="9465"/>
                  </a:cubicBezTo>
                  <a:cubicBezTo>
                    <a:pt x="9568" y="9463"/>
                    <a:pt x="9553" y="9462"/>
                    <a:pt x="9539" y="9462"/>
                  </a:cubicBezTo>
                  <a:cubicBezTo>
                    <a:pt x="9370" y="9462"/>
                    <a:pt x="9225" y="9605"/>
                    <a:pt x="9225" y="9778"/>
                  </a:cubicBezTo>
                  <a:lnTo>
                    <a:pt x="9225" y="12650"/>
                  </a:lnTo>
                  <a:lnTo>
                    <a:pt x="634" y="12650"/>
                  </a:lnTo>
                  <a:lnTo>
                    <a:pt x="634" y="634"/>
                  </a:lnTo>
                  <a:lnTo>
                    <a:pt x="9225" y="634"/>
                  </a:lnTo>
                  <a:lnTo>
                    <a:pt x="9225" y="8297"/>
                  </a:lnTo>
                  <a:cubicBezTo>
                    <a:pt x="9225" y="8475"/>
                    <a:pt x="9368" y="8618"/>
                    <a:pt x="9546" y="8618"/>
                  </a:cubicBezTo>
                  <a:cubicBezTo>
                    <a:pt x="9716" y="8618"/>
                    <a:pt x="9859" y="8475"/>
                    <a:pt x="9859" y="8297"/>
                  </a:cubicBezTo>
                  <a:lnTo>
                    <a:pt x="9859" y="313"/>
                  </a:lnTo>
                  <a:cubicBezTo>
                    <a:pt x="9859" y="143"/>
                    <a:pt x="9716" y="0"/>
                    <a:pt x="95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56" name="Google Shape;1256;p60"/>
            <p:cNvSpPr/>
            <p:nvPr/>
          </p:nvSpPr>
          <p:spPr>
            <a:xfrm>
              <a:off x="2153410" y="2784036"/>
              <a:ext cx="250822" cy="317334"/>
            </a:xfrm>
            <a:custGeom>
              <a:avLst/>
              <a:gdLst/>
              <a:ahLst/>
              <a:cxnLst/>
              <a:rect l="l" t="t" r="r" b="b"/>
              <a:pathLst>
                <a:path w="11170" h="14132" extrusionOk="0">
                  <a:moveTo>
                    <a:pt x="5683" y="634"/>
                  </a:moveTo>
                  <a:cubicBezTo>
                    <a:pt x="5933" y="634"/>
                    <a:pt x="6138" y="831"/>
                    <a:pt x="6138" y="1080"/>
                  </a:cubicBezTo>
                  <a:lnTo>
                    <a:pt x="6138" y="2847"/>
                  </a:lnTo>
                  <a:cubicBezTo>
                    <a:pt x="6138" y="3141"/>
                    <a:pt x="5897" y="3382"/>
                    <a:pt x="5594" y="3382"/>
                  </a:cubicBezTo>
                  <a:lnTo>
                    <a:pt x="3426" y="3382"/>
                  </a:lnTo>
                  <a:lnTo>
                    <a:pt x="3426" y="2026"/>
                  </a:lnTo>
                  <a:cubicBezTo>
                    <a:pt x="3426" y="1259"/>
                    <a:pt x="4051" y="634"/>
                    <a:pt x="4818" y="634"/>
                  </a:cubicBezTo>
                  <a:close/>
                  <a:moveTo>
                    <a:pt x="7119" y="1393"/>
                  </a:moveTo>
                  <a:cubicBezTo>
                    <a:pt x="7458" y="1393"/>
                    <a:pt x="7744" y="1669"/>
                    <a:pt x="7744" y="2017"/>
                  </a:cubicBezTo>
                  <a:lnTo>
                    <a:pt x="7744" y="3382"/>
                  </a:lnTo>
                  <a:lnTo>
                    <a:pt x="7307" y="3382"/>
                  </a:lnTo>
                  <a:cubicBezTo>
                    <a:pt x="7012" y="3382"/>
                    <a:pt x="6771" y="3141"/>
                    <a:pt x="6771" y="2847"/>
                  </a:cubicBezTo>
                  <a:lnTo>
                    <a:pt x="6771" y="1393"/>
                  </a:lnTo>
                  <a:close/>
                  <a:moveTo>
                    <a:pt x="6441" y="3641"/>
                  </a:moveTo>
                  <a:cubicBezTo>
                    <a:pt x="6647" y="3873"/>
                    <a:pt x="6950" y="4015"/>
                    <a:pt x="7289" y="4015"/>
                  </a:cubicBezTo>
                  <a:lnTo>
                    <a:pt x="7744" y="4015"/>
                  </a:lnTo>
                  <a:lnTo>
                    <a:pt x="7744" y="5327"/>
                  </a:lnTo>
                  <a:cubicBezTo>
                    <a:pt x="7744" y="6520"/>
                    <a:pt x="6771" y="7486"/>
                    <a:pt x="5573" y="7486"/>
                  </a:cubicBezTo>
                  <a:cubicBezTo>
                    <a:pt x="5562" y="7486"/>
                    <a:pt x="5551" y="7486"/>
                    <a:pt x="5540" y="7486"/>
                  </a:cubicBezTo>
                  <a:cubicBezTo>
                    <a:pt x="4363" y="7459"/>
                    <a:pt x="3426" y="6469"/>
                    <a:pt x="3426" y="5291"/>
                  </a:cubicBezTo>
                  <a:lnTo>
                    <a:pt x="3426" y="4015"/>
                  </a:lnTo>
                  <a:lnTo>
                    <a:pt x="5585" y="4015"/>
                  </a:lnTo>
                  <a:cubicBezTo>
                    <a:pt x="5924" y="4015"/>
                    <a:pt x="6227" y="3873"/>
                    <a:pt x="6441" y="3641"/>
                  </a:cubicBezTo>
                  <a:close/>
                  <a:moveTo>
                    <a:pt x="6388" y="7976"/>
                  </a:moveTo>
                  <a:lnTo>
                    <a:pt x="6388" y="8851"/>
                  </a:lnTo>
                  <a:cubicBezTo>
                    <a:pt x="6388" y="9216"/>
                    <a:pt x="6147" y="9546"/>
                    <a:pt x="5799" y="9636"/>
                  </a:cubicBezTo>
                  <a:cubicBezTo>
                    <a:pt x="5728" y="9653"/>
                    <a:pt x="5659" y="9662"/>
                    <a:pt x="5591" y="9662"/>
                  </a:cubicBezTo>
                  <a:cubicBezTo>
                    <a:pt x="5145" y="9662"/>
                    <a:pt x="4782" y="9301"/>
                    <a:pt x="4782" y="8860"/>
                  </a:cubicBezTo>
                  <a:lnTo>
                    <a:pt x="4782" y="7976"/>
                  </a:lnTo>
                  <a:cubicBezTo>
                    <a:pt x="5032" y="8057"/>
                    <a:pt x="5308" y="8092"/>
                    <a:pt x="5585" y="8092"/>
                  </a:cubicBezTo>
                  <a:cubicBezTo>
                    <a:pt x="5862" y="8092"/>
                    <a:pt x="6129" y="8057"/>
                    <a:pt x="6388" y="7976"/>
                  </a:cubicBezTo>
                  <a:close/>
                  <a:moveTo>
                    <a:pt x="4202" y="9252"/>
                  </a:moveTo>
                  <a:cubicBezTo>
                    <a:pt x="4309" y="9618"/>
                    <a:pt x="4550" y="9921"/>
                    <a:pt x="4871" y="10100"/>
                  </a:cubicBezTo>
                  <a:lnTo>
                    <a:pt x="3952" y="10804"/>
                  </a:lnTo>
                  <a:lnTo>
                    <a:pt x="3551" y="9430"/>
                  </a:lnTo>
                  <a:lnTo>
                    <a:pt x="4202" y="9252"/>
                  </a:lnTo>
                  <a:close/>
                  <a:moveTo>
                    <a:pt x="6941" y="9252"/>
                  </a:moveTo>
                  <a:lnTo>
                    <a:pt x="7601" y="9430"/>
                  </a:lnTo>
                  <a:lnTo>
                    <a:pt x="7191" y="10804"/>
                  </a:lnTo>
                  <a:lnTo>
                    <a:pt x="6272" y="10100"/>
                  </a:lnTo>
                  <a:cubicBezTo>
                    <a:pt x="6593" y="9921"/>
                    <a:pt x="6843" y="9618"/>
                    <a:pt x="6941" y="9252"/>
                  </a:cubicBezTo>
                  <a:close/>
                  <a:moveTo>
                    <a:pt x="4818" y="1"/>
                  </a:moveTo>
                  <a:cubicBezTo>
                    <a:pt x="3703" y="1"/>
                    <a:pt x="2793" y="902"/>
                    <a:pt x="2793" y="2026"/>
                  </a:cubicBezTo>
                  <a:lnTo>
                    <a:pt x="2793" y="5264"/>
                  </a:lnTo>
                  <a:cubicBezTo>
                    <a:pt x="2793" y="6272"/>
                    <a:pt x="3337" y="7156"/>
                    <a:pt x="4149" y="7637"/>
                  </a:cubicBezTo>
                  <a:lnTo>
                    <a:pt x="4149" y="8610"/>
                  </a:lnTo>
                  <a:lnTo>
                    <a:pt x="1820" y="9234"/>
                  </a:lnTo>
                  <a:cubicBezTo>
                    <a:pt x="750" y="9520"/>
                    <a:pt x="0" y="10501"/>
                    <a:pt x="0" y="11607"/>
                  </a:cubicBezTo>
                  <a:lnTo>
                    <a:pt x="0" y="11848"/>
                  </a:lnTo>
                  <a:cubicBezTo>
                    <a:pt x="0" y="12009"/>
                    <a:pt x="116" y="12151"/>
                    <a:pt x="277" y="12178"/>
                  </a:cubicBezTo>
                  <a:cubicBezTo>
                    <a:pt x="288" y="12179"/>
                    <a:pt x="298" y="12180"/>
                    <a:pt x="308" y="12180"/>
                  </a:cubicBezTo>
                  <a:cubicBezTo>
                    <a:pt x="490" y="12180"/>
                    <a:pt x="634" y="12034"/>
                    <a:pt x="634" y="11857"/>
                  </a:cubicBezTo>
                  <a:lnTo>
                    <a:pt x="634" y="11589"/>
                  </a:lnTo>
                  <a:cubicBezTo>
                    <a:pt x="634" y="10769"/>
                    <a:pt x="1187" y="10046"/>
                    <a:pt x="1981" y="9832"/>
                  </a:cubicBezTo>
                  <a:lnTo>
                    <a:pt x="2944" y="9573"/>
                  </a:lnTo>
                  <a:lnTo>
                    <a:pt x="3480" y="11402"/>
                  </a:lnTo>
                  <a:cubicBezTo>
                    <a:pt x="3506" y="11509"/>
                    <a:pt x="3587" y="11589"/>
                    <a:pt x="3685" y="11616"/>
                  </a:cubicBezTo>
                  <a:cubicBezTo>
                    <a:pt x="3720" y="11625"/>
                    <a:pt x="3756" y="11634"/>
                    <a:pt x="3783" y="11634"/>
                  </a:cubicBezTo>
                  <a:cubicBezTo>
                    <a:pt x="3854" y="11634"/>
                    <a:pt x="3926" y="11607"/>
                    <a:pt x="3979" y="11571"/>
                  </a:cubicBezTo>
                  <a:lnTo>
                    <a:pt x="5585" y="10349"/>
                  </a:lnTo>
                  <a:lnTo>
                    <a:pt x="7191" y="11571"/>
                  </a:lnTo>
                  <a:cubicBezTo>
                    <a:pt x="7244" y="11607"/>
                    <a:pt x="7316" y="11634"/>
                    <a:pt x="7387" y="11634"/>
                  </a:cubicBezTo>
                  <a:cubicBezTo>
                    <a:pt x="7414" y="11634"/>
                    <a:pt x="7449" y="11625"/>
                    <a:pt x="7485" y="11616"/>
                  </a:cubicBezTo>
                  <a:cubicBezTo>
                    <a:pt x="7583" y="11589"/>
                    <a:pt x="7655" y="11509"/>
                    <a:pt x="7690" y="11402"/>
                  </a:cubicBezTo>
                  <a:lnTo>
                    <a:pt x="8226" y="9573"/>
                  </a:lnTo>
                  <a:lnTo>
                    <a:pt x="9180" y="9832"/>
                  </a:lnTo>
                  <a:cubicBezTo>
                    <a:pt x="9983" y="10046"/>
                    <a:pt x="10536" y="10769"/>
                    <a:pt x="10536" y="11589"/>
                  </a:cubicBezTo>
                  <a:lnTo>
                    <a:pt x="10536" y="13490"/>
                  </a:lnTo>
                  <a:lnTo>
                    <a:pt x="8886" y="13490"/>
                  </a:lnTo>
                  <a:lnTo>
                    <a:pt x="8886" y="12972"/>
                  </a:lnTo>
                  <a:cubicBezTo>
                    <a:pt x="8886" y="12803"/>
                    <a:pt x="8770" y="12660"/>
                    <a:pt x="8609" y="12642"/>
                  </a:cubicBezTo>
                  <a:cubicBezTo>
                    <a:pt x="8594" y="12640"/>
                    <a:pt x="8579" y="12639"/>
                    <a:pt x="8564" y="12639"/>
                  </a:cubicBezTo>
                  <a:cubicBezTo>
                    <a:pt x="8389" y="12639"/>
                    <a:pt x="8252" y="12781"/>
                    <a:pt x="8252" y="12954"/>
                  </a:cubicBezTo>
                  <a:lnTo>
                    <a:pt x="8252" y="13490"/>
                  </a:lnTo>
                  <a:lnTo>
                    <a:pt x="2918" y="13490"/>
                  </a:lnTo>
                  <a:lnTo>
                    <a:pt x="2918" y="12972"/>
                  </a:lnTo>
                  <a:cubicBezTo>
                    <a:pt x="2918" y="12803"/>
                    <a:pt x="2802" y="12660"/>
                    <a:pt x="2641" y="12642"/>
                  </a:cubicBezTo>
                  <a:cubicBezTo>
                    <a:pt x="2626" y="12640"/>
                    <a:pt x="2611" y="12639"/>
                    <a:pt x="2596" y="12639"/>
                  </a:cubicBezTo>
                  <a:cubicBezTo>
                    <a:pt x="2421" y="12639"/>
                    <a:pt x="2284" y="12781"/>
                    <a:pt x="2284" y="12954"/>
                  </a:cubicBezTo>
                  <a:lnTo>
                    <a:pt x="2284" y="13490"/>
                  </a:lnTo>
                  <a:lnTo>
                    <a:pt x="634" y="13490"/>
                  </a:lnTo>
                  <a:lnTo>
                    <a:pt x="634" y="13266"/>
                  </a:lnTo>
                  <a:cubicBezTo>
                    <a:pt x="634" y="13195"/>
                    <a:pt x="598" y="13133"/>
                    <a:pt x="545" y="13088"/>
                  </a:cubicBezTo>
                  <a:cubicBezTo>
                    <a:pt x="470" y="13034"/>
                    <a:pt x="392" y="13010"/>
                    <a:pt x="320" y="13010"/>
                  </a:cubicBezTo>
                  <a:cubicBezTo>
                    <a:pt x="144" y="13010"/>
                    <a:pt x="0" y="13152"/>
                    <a:pt x="0" y="13329"/>
                  </a:cubicBezTo>
                  <a:lnTo>
                    <a:pt x="0" y="13918"/>
                  </a:lnTo>
                  <a:cubicBezTo>
                    <a:pt x="0" y="14034"/>
                    <a:pt x="99" y="14132"/>
                    <a:pt x="215" y="14132"/>
                  </a:cubicBezTo>
                  <a:lnTo>
                    <a:pt x="10848" y="14132"/>
                  </a:lnTo>
                  <a:cubicBezTo>
                    <a:pt x="11027" y="14132"/>
                    <a:pt x="11170" y="13989"/>
                    <a:pt x="11170" y="13811"/>
                  </a:cubicBezTo>
                  <a:lnTo>
                    <a:pt x="11170" y="11589"/>
                  </a:lnTo>
                  <a:cubicBezTo>
                    <a:pt x="11170" y="10483"/>
                    <a:pt x="10420" y="9502"/>
                    <a:pt x="9350" y="9216"/>
                  </a:cubicBezTo>
                  <a:lnTo>
                    <a:pt x="7021" y="8592"/>
                  </a:lnTo>
                  <a:lnTo>
                    <a:pt x="7021" y="7709"/>
                  </a:lnTo>
                  <a:cubicBezTo>
                    <a:pt x="7833" y="7218"/>
                    <a:pt x="8377" y="6326"/>
                    <a:pt x="8377" y="5309"/>
                  </a:cubicBezTo>
                  <a:lnTo>
                    <a:pt x="8377" y="2017"/>
                  </a:lnTo>
                  <a:cubicBezTo>
                    <a:pt x="8377" y="1321"/>
                    <a:pt x="7815" y="759"/>
                    <a:pt x="7119" y="759"/>
                  </a:cubicBezTo>
                  <a:lnTo>
                    <a:pt x="6673" y="759"/>
                  </a:lnTo>
                  <a:cubicBezTo>
                    <a:pt x="6540" y="322"/>
                    <a:pt x="6129" y="1"/>
                    <a:pt x="56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57" name="Google Shape;1257;p60"/>
            <p:cNvSpPr/>
            <p:nvPr/>
          </p:nvSpPr>
          <p:spPr>
            <a:xfrm>
              <a:off x="2417840" y="2838130"/>
              <a:ext cx="112006" cy="14259"/>
            </a:xfrm>
            <a:custGeom>
              <a:avLst/>
              <a:gdLst/>
              <a:ahLst/>
              <a:cxnLst/>
              <a:rect l="l" t="t" r="r" b="b"/>
              <a:pathLst>
                <a:path w="4988" h="635" extrusionOk="0">
                  <a:moveTo>
                    <a:pt x="339" y="1"/>
                  </a:moveTo>
                  <a:cubicBezTo>
                    <a:pt x="152" y="1"/>
                    <a:pt x="0" y="161"/>
                    <a:pt x="18" y="357"/>
                  </a:cubicBezTo>
                  <a:cubicBezTo>
                    <a:pt x="45" y="518"/>
                    <a:pt x="188" y="634"/>
                    <a:pt x="348" y="634"/>
                  </a:cubicBezTo>
                  <a:lnTo>
                    <a:pt x="4639" y="634"/>
                  </a:lnTo>
                  <a:cubicBezTo>
                    <a:pt x="4800" y="634"/>
                    <a:pt x="4951" y="518"/>
                    <a:pt x="4969" y="357"/>
                  </a:cubicBezTo>
                  <a:cubicBezTo>
                    <a:pt x="4987" y="161"/>
                    <a:pt x="4844" y="1"/>
                    <a:pt x="46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58" name="Google Shape;1258;p60"/>
            <p:cNvSpPr/>
            <p:nvPr/>
          </p:nvSpPr>
          <p:spPr>
            <a:xfrm>
              <a:off x="2545429" y="2838130"/>
              <a:ext cx="33480" cy="14259"/>
            </a:xfrm>
            <a:custGeom>
              <a:avLst/>
              <a:gdLst/>
              <a:ahLst/>
              <a:cxnLst/>
              <a:rect l="l" t="t" r="r" b="b"/>
              <a:pathLst>
                <a:path w="1491" h="635" extrusionOk="0">
                  <a:moveTo>
                    <a:pt x="349" y="1"/>
                  </a:moveTo>
                  <a:cubicBezTo>
                    <a:pt x="188" y="1"/>
                    <a:pt x="46" y="117"/>
                    <a:pt x="28" y="277"/>
                  </a:cubicBezTo>
                  <a:cubicBezTo>
                    <a:pt x="1" y="473"/>
                    <a:pt x="153" y="634"/>
                    <a:pt x="340" y="634"/>
                  </a:cubicBezTo>
                  <a:lnTo>
                    <a:pt x="1143" y="634"/>
                  </a:lnTo>
                  <a:cubicBezTo>
                    <a:pt x="1303" y="634"/>
                    <a:pt x="1446" y="518"/>
                    <a:pt x="1464" y="357"/>
                  </a:cubicBezTo>
                  <a:cubicBezTo>
                    <a:pt x="1491" y="161"/>
                    <a:pt x="1339" y="1"/>
                    <a:pt x="1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59" name="Google Shape;1259;p60"/>
            <p:cNvSpPr/>
            <p:nvPr/>
          </p:nvSpPr>
          <p:spPr>
            <a:xfrm>
              <a:off x="2508984" y="2868579"/>
              <a:ext cx="69925" cy="14259"/>
            </a:xfrm>
            <a:custGeom>
              <a:avLst/>
              <a:gdLst/>
              <a:ahLst/>
              <a:cxnLst/>
              <a:rect l="l" t="t" r="r" b="b"/>
              <a:pathLst>
                <a:path w="3114" h="635" extrusionOk="0">
                  <a:moveTo>
                    <a:pt x="348" y="1"/>
                  </a:moveTo>
                  <a:cubicBezTo>
                    <a:pt x="188" y="1"/>
                    <a:pt x="45" y="117"/>
                    <a:pt x="18" y="277"/>
                  </a:cubicBezTo>
                  <a:cubicBezTo>
                    <a:pt x="0" y="465"/>
                    <a:pt x="152" y="634"/>
                    <a:pt x="339" y="634"/>
                  </a:cubicBezTo>
                  <a:lnTo>
                    <a:pt x="2775" y="634"/>
                  </a:lnTo>
                  <a:cubicBezTo>
                    <a:pt x="2962" y="634"/>
                    <a:pt x="3114" y="465"/>
                    <a:pt x="3087" y="277"/>
                  </a:cubicBezTo>
                  <a:cubicBezTo>
                    <a:pt x="3069" y="117"/>
                    <a:pt x="2926" y="1"/>
                    <a:pt x="27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60" name="Google Shape;1260;p60"/>
            <p:cNvSpPr/>
            <p:nvPr/>
          </p:nvSpPr>
          <p:spPr>
            <a:xfrm>
              <a:off x="2417840" y="2868579"/>
              <a:ext cx="75539" cy="14259"/>
            </a:xfrm>
            <a:custGeom>
              <a:avLst/>
              <a:gdLst/>
              <a:ahLst/>
              <a:cxnLst/>
              <a:rect l="l" t="t" r="r" b="b"/>
              <a:pathLst>
                <a:path w="3364" h="635" extrusionOk="0">
                  <a:moveTo>
                    <a:pt x="348" y="1"/>
                  </a:moveTo>
                  <a:cubicBezTo>
                    <a:pt x="188" y="1"/>
                    <a:pt x="45" y="117"/>
                    <a:pt x="18" y="277"/>
                  </a:cubicBezTo>
                  <a:cubicBezTo>
                    <a:pt x="0" y="465"/>
                    <a:pt x="152" y="634"/>
                    <a:pt x="339" y="634"/>
                  </a:cubicBezTo>
                  <a:lnTo>
                    <a:pt x="3016" y="634"/>
                  </a:lnTo>
                  <a:cubicBezTo>
                    <a:pt x="3176" y="634"/>
                    <a:pt x="3328" y="518"/>
                    <a:pt x="3346" y="357"/>
                  </a:cubicBezTo>
                  <a:cubicBezTo>
                    <a:pt x="3363" y="161"/>
                    <a:pt x="3221" y="1"/>
                    <a:pt x="30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61" name="Google Shape;1261;p60"/>
            <p:cNvSpPr/>
            <p:nvPr/>
          </p:nvSpPr>
          <p:spPr>
            <a:xfrm>
              <a:off x="2417840" y="2898826"/>
              <a:ext cx="121616" cy="14439"/>
            </a:xfrm>
            <a:custGeom>
              <a:avLst/>
              <a:gdLst/>
              <a:ahLst/>
              <a:cxnLst/>
              <a:rect l="l" t="t" r="r" b="b"/>
              <a:pathLst>
                <a:path w="5416" h="643" extrusionOk="0">
                  <a:moveTo>
                    <a:pt x="348" y="1"/>
                  </a:moveTo>
                  <a:cubicBezTo>
                    <a:pt x="188" y="1"/>
                    <a:pt x="45" y="117"/>
                    <a:pt x="18" y="286"/>
                  </a:cubicBezTo>
                  <a:cubicBezTo>
                    <a:pt x="0" y="474"/>
                    <a:pt x="152" y="643"/>
                    <a:pt x="339" y="643"/>
                  </a:cubicBezTo>
                  <a:lnTo>
                    <a:pt x="5067" y="643"/>
                  </a:lnTo>
                  <a:cubicBezTo>
                    <a:pt x="5228" y="643"/>
                    <a:pt x="5380" y="527"/>
                    <a:pt x="5397" y="358"/>
                  </a:cubicBezTo>
                  <a:cubicBezTo>
                    <a:pt x="5415" y="170"/>
                    <a:pt x="5273" y="1"/>
                    <a:pt x="50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sp>
        <p:nvSpPr>
          <p:cNvPr id="1262" name="Google Shape;1262;p60"/>
          <p:cNvSpPr/>
          <p:nvPr/>
        </p:nvSpPr>
        <p:spPr>
          <a:xfrm>
            <a:off x="2774403" y="2614973"/>
            <a:ext cx="487408" cy="486398"/>
          </a:xfrm>
          <a:custGeom>
            <a:avLst/>
            <a:gdLst/>
            <a:ahLst/>
            <a:cxnLst/>
            <a:rect l="l" t="t" r="r" b="b"/>
            <a:pathLst>
              <a:path w="21706" h="21661" extrusionOk="0">
                <a:moveTo>
                  <a:pt x="10858" y="5353"/>
                </a:moveTo>
                <a:cubicBezTo>
                  <a:pt x="11313" y="5353"/>
                  <a:pt x="11687" y="5719"/>
                  <a:pt x="11687" y="6174"/>
                </a:cubicBezTo>
                <a:cubicBezTo>
                  <a:pt x="11687" y="6629"/>
                  <a:pt x="11313" y="7004"/>
                  <a:pt x="10858" y="7004"/>
                </a:cubicBezTo>
                <a:cubicBezTo>
                  <a:pt x="10403" y="7004"/>
                  <a:pt x="10037" y="6629"/>
                  <a:pt x="10037" y="6174"/>
                </a:cubicBezTo>
                <a:cubicBezTo>
                  <a:pt x="10037" y="5719"/>
                  <a:pt x="10403" y="5353"/>
                  <a:pt x="10858" y="5353"/>
                </a:cubicBezTo>
                <a:close/>
                <a:moveTo>
                  <a:pt x="10858" y="3837"/>
                </a:moveTo>
                <a:cubicBezTo>
                  <a:pt x="12151" y="3837"/>
                  <a:pt x="13204" y="4889"/>
                  <a:pt x="13204" y="6183"/>
                </a:cubicBezTo>
                <a:cubicBezTo>
                  <a:pt x="13204" y="6781"/>
                  <a:pt x="12972" y="7360"/>
                  <a:pt x="12561" y="7798"/>
                </a:cubicBezTo>
                <a:cubicBezTo>
                  <a:pt x="12508" y="7789"/>
                  <a:pt x="12454" y="7789"/>
                  <a:pt x="12401" y="7789"/>
                </a:cubicBezTo>
                <a:lnTo>
                  <a:pt x="11982" y="7789"/>
                </a:lnTo>
                <a:cubicBezTo>
                  <a:pt x="11937" y="7619"/>
                  <a:pt x="11848" y="7476"/>
                  <a:pt x="11732" y="7352"/>
                </a:cubicBezTo>
                <a:cubicBezTo>
                  <a:pt x="12115" y="7066"/>
                  <a:pt x="12347" y="6602"/>
                  <a:pt x="12312" y="6076"/>
                </a:cubicBezTo>
                <a:cubicBezTo>
                  <a:pt x="12267" y="5335"/>
                  <a:pt x="11643" y="4747"/>
                  <a:pt x="10902" y="4720"/>
                </a:cubicBezTo>
                <a:cubicBezTo>
                  <a:pt x="10891" y="4720"/>
                  <a:pt x="10880" y="4719"/>
                  <a:pt x="10870" y="4719"/>
                </a:cubicBezTo>
                <a:cubicBezTo>
                  <a:pt x="10064" y="4719"/>
                  <a:pt x="9403" y="5373"/>
                  <a:pt x="9403" y="6183"/>
                </a:cubicBezTo>
                <a:cubicBezTo>
                  <a:pt x="9403" y="6513"/>
                  <a:pt x="9510" y="6816"/>
                  <a:pt x="9689" y="7057"/>
                </a:cubicBezTo>
                <a:cubicBezTo>
                  <a:pt x="9386" y="7120"/>
                  <a:pt x="9109" y="7244"/>
                  <a:pt x="8868" y="7423"/>
                </a:cubicBezTo>
                <a:cubicBezTo>
                  <a:pt x="8636" y="7057"/>
                  <a:pt x="8511" y="6620"/>
                  <a:pt x="8511" y="6183"/>
                </a:cubicBezTo>
                <a:cubicBezTo>
                  <a:pt x="8511" y="4889"/>
                  <a:pt x="9564" y="3837"/>
                  <a:pt x="10858" y="3837"/>
                </a:cubicBezTo>
                <a:close/>
                <a:moveTo>
                  <a:pt x="10929" y="7664"/>
                </a:moveTo>
                <a:cubicBezTo>
                  <a:pt x="11179" y="7664"/>
                  <a:pt x="11384" y="7860"/>
                  <a:pt x="11384" y="8110"/>
                </a:cubicBezTo>
                <a:lnTo>
                  <a:pt x="11384" y="9876"/>
                </a:lnTo>
                <a:cubicBezTo>
                  <a:pt x="11384" y="10171"/>
                  <a:pt x="11143" y="10411"/>
                  <a:pt x="10849" y="10411"/>
                </a:cubicBezTo>
                <a:lnTo>
                  <a:pt x="8681" y="10411"/>
                </a:lnTo>
                <a:lnTo>
                  <a:pt x="8681" y="9055"/>
                </a:lnTo>
                <a:lnTo>
                  <a:pt x="8672" y="9055"/>
                </a:lnTo>
                <a:cubicBezTo>
                  <a:pt x="8672" y="8288"/>
                  <a:pt x="9305" y="7664"/>
                  <a:pt x="10073" y="7664"/>
                </a:cubicBezTo>
                <a:close/>
                <a:moveTo>
                  <a:pt x="12365" y="8422"/>
                </a:moveTo>
                <a:cubicBezTo>
                  <a:pt x="12713" y="8422"/>
                  <a:pt x="12990" y="8699"/>
                  <a:pt x="12990" y="9047"/>
                </a:cubicBezTo>
                <a:lnTo>
                  <a:pt x="12990" y="10411"/>
                </a:lnTo>
                <a:lnTo>
                  <a:pt x="12553" y="10411"/>
                </a:lnTo>
                <a:cubicBezTo>
                  <a:pt x="12258" y="10411"/>
                  <a:pt x="12017" y="10171"/>
                  <a:pt x="12017" y="9876"/>
                </a:cubicBezTo>
                <a:lnTo>
                  <a:pt x="12017" y="8422"/>
                </a:lnTo>
                <a:close/>
                <a:moveTo>
                  <a:pt x="11500" y="634"/>
                </a:moveTo>
                <a:lnTo>
                  <a:pt x="11741" y="2106"/>
                </a:lnTo>
                <a:cubicBezTo>
                  <a:pt x="11759" y="2231"/>
                  <a:pt x="11848" y="2329"/>
                  <a:pt x="11973" y="2365"/>
                </a:cubicBezTo>
                <a:cubicBezTo>
                  <a:pt x="12249" y="2445"/>
                  <a:pt x="12526" y="2561"/>
                  <a:pt x="12785" y="2704"/>
                </a:cubicBezTo>
                <a:cubicBezTo>
                  <a:pt x="12834" y="2729"/>
                  <a:pt x="12890" y="2742"/>
                  <a:pt x="12945" y="2742"/>
                </a:cubicBezTo>
                <a:cubicBezTo>
                  <a:pt x="13008" y="2742"/>
                  <a:pt x="13071" y="2724"/>
                  <a:pt x="13124" y="2686"/>
                </a:cubicBezTo>
                <a:lnTo>
                  <a:pt x="14346" y="1812"/>
                </a:lnTo>
                <a:lnTo>
                  <a:pt x="15238" y="2713"/>
                </a:lnTo>
                <a:lnTo>
                  <a:pt x="14364" y="3926"/>
                </a:lnTo>
                <a:cubicBezTo>
                  <a:pt x="14292" y="4024"/>
                  <a:pt x="14292" y="4158"/>
                  <a:pt x="14346" y="4265"/>
                </a:cubicBezTo>
                <a:cubicBezTo>
                  <a:pt x="14488" y="4524"/>
                  <a:pt x="14604" y="4791"/>
                  <a:pt x="14685" y="5077"/>
                </a:cubicBezTo>
                <a:cubicBezTo>
                  <a:pt x="14720" y="5193"/>
                  <a:pt x="14819" y="5282"/>
                  <a:pt x="14943" y="5300"/>
                </a:cubicBezTo>
                <a:lnTo>
                  <a:pt x="16415" y="5541"/>
                </a:lnTo>
                <a:lnTo>
                  <a:pt x="16415" y="6807"/>
                </a:lnTo>
                <a:lnTo>
                  <a:pt x="14943" y="7048"/>
                </a:lnTo>
                <a:cubicBezTo>
                  <a:pt x="14819" y="7075"/>
                  <a:pt x="14720" y="7164"/>
                  <a:pt x="14685" y="7280"/>
                </a:cubicBezTo>
                <a:cubicBezTo>
                  <a:pt x="14604" y="7557"/>
                  <a:pt x="14488" y="7833"/>
                  <a:pt x="14346" y="8092"/>
                </a:cubicBezTo>
                <a:cubicBezTo>
                  <a:pt x="14292" y="8199"/>
                  <a:pt x="14292" y="8333"/>
                  <a:pt x="14364" y="8431"/>
                </a:cubicBezTo>
                <a:lnTo>
                  <a:pt x="15104" y="9457"/>
                </a:lnTo>
                <a:cubicBezTo>
                  <a:pt x="14997" y="9635"/>
                  <a:pt x="14908" y="9832"/>
                  <a:pt x="14845" y="10037"/>
                </a:cubicBezTo>
                <a:lnTo>
                  <a:pt x="14346" y="10536"/>
                </a:lnTo>
                <a:lnTo>
                  <a:pt x="13668" y="10055"/>
                </a:lnTo>
                <a:lnTo>
                  <a:pt x="13668" y="9038"/>
                </a:lnTo>
                <a:cubicBezTo>
                  <a:pt x="13668" y="8636"/>
                  <a:pt x="13480" y="8279"/>
                  <a:pt x="13186" y="8047"/>
                </a:cubicBezTo>
                <a:cubicBezTo>
                  <a:pt x="13614" y="7521"/>
                  <a:pt x="13855" y="6861"/>
                  <a:pt x="13855" y="6174"/>
                </a:cubicBezTo>
                <a:cubicBezTo>
                  <a:pt x="13855" y="4533"/>
                  <a:pt x="12517" y="3194"/>
                  <a:pt x="10875" y="3194"/>
                </a:cubicBezTo>
                <a:cubicBezTo>
                  <a:pt x="9234" y="3194"/>
                  <a:pt x="7896" y="4533"/>
                  <a:pt x="7896" y="6174"/>
                </a:cubicBezTo>
                <a:cubicBezTo>
                  <a:pt x="7896" y="6790"/>
                  <a:pt x="8092" y="7387"/>
                  <a:pt x="8440" y="7887"/>
                </a:cubicBezTo>
                <a:cubicBezTo>
                  <a:pt x="8217" y="8217"/>
                  <a:pt x="8083" y="8609"/>
                  <a:pt x="8083" y="9038"/>
                </a:cubicBezTo>
                <a:lnTo>
                  <a:pt x="8083" y="10055"/>
                </a:lnTo>
                <a:lnTo>
                  <a:pt x="7414" y="10536"/>
                </a:lnTo>
                <a:lnTo>
                  <a:pt x="6906" y="10037"/>
                </a:lnTo>
                <a:cubicBezTo>
                  <a:pt x="6852" y="9832"/>
                  <a:pt x="6763" y="9635"/>
                  <a:pt x="6647" y="9457"/>
                </a:cubicBezTo>
                <a:lnTo>
                  <a:pt x="7387" y="8431"/>
                </a:lnTo>
                <a:cubicBezTo>
                  <a:pt x="7459" y="8333"/>
                  <a:pt x="7468" y="8199"/>
                  <a:pt x="7405" y="8092"/>
                </a:cubicBezTo>
                <a:cubicBezTo>
                  <a:pt x="7262" y="7833"/>
                  <a:pt x="7146" y="7557"/>
                  <a:pt x="7066" y="7280"/>
                </a:cubicBezTo>
                <a:cubicBezTo>
                  <a:pt x="7030" y="7164"/>
                  <a:pt x="6932" y="7075"/>
                  <a:pt x="6816" y="7048"/>
                </a:cubicBezTo>
                <a:lnTo>
                  <a:pt x="5335" y="6807"/>
                </a:lnTo>
                <a:lnTo>
                  <a:pt x="5335" y="5541"/>
                </a:lnTo>
                <a:lnTo>
                  <a:pt x="6816" y="5300"/>
                </a:lnTo>
                <a:cubicBezTo>
                  <a:pt x="6932" y="5282"/>
                  <a:pt x="7030" y="5193"/>
                  <a:pt x="7066" y="5068"/>
                </a:cubicBezTo>
                <a:cubicBezTo>
                  <a:pt x="7146" y="4791"/>
                  <a:pt x="7262" y="4524"/>
                  <a:pt x="7405" y="4265"/>
                </a:cubicBezTo>
                <a:cubicBezTo>
                  <a:pt x="7468" y="4158"/>
                  <a:pt x="7459" y="4024"/>
                  <a:pt x="7387" y="3926"/>
                </a:cubicBezTo>
                <a:lnTo>
                  <a:pt x="6513" y="2713"/>
                </a:lnTo>
                <a:lnTo>
                  <a:pt x="7414" y="1812"/>
                </a:lnTo>
                <a:lnTo>
                  <a:pt x="8627" y="2686"/>
                </a:lnTo>
                <a:cubicBezTo>
                  <a:pt x="8680" y="2724"/>
                  <a:pt x="8743" y="2742"/>
                  <a:pt x="8806" y="2742"/>
                </a:cubicBezTo>
                <a:cubicBezTo>
                  <a:pt x="8861" y="2742"/>
                  <a:pt x="8917" y="2729"/>
                  <a:pt x="8966" y="2704"/>
                </a:cubicBezTo>
                <a:cubicBezTo>
                  <a:pt x="9225" y="2561"/>
                  <a:pt x="9502" y="2445"/>
                  <a:pt x="9787" y="2365"/>
                </a:cubicBezTo>
                <a:cubicBezTo>
                  <a:pt x="9903" y="2329"/>
                  <a:pt x="9992" y="2231"/>
                  <a:pt x="10010" y="2106"/>
                </a:cubicBezTo>
                <a:lnTo>
                  <a:pt x="10251" y="634"/>
                </a:lnTo>
                <a:close/>
                <a:moveTo>
                  <a:pt x="4618" y="8975"/>
                </a:moveTo>
                <a:cubicBezTo>
                  <a:pt x="5571" y="8975"/>
                  <a:pt x="6352" y="9749"/>
                  <a:pt x="6352" y="10706"/>
                </a:cubicBezTo>
                <a:lnTo>
                  <a:pt x="6352" y="12044"/>
                </a:lnTo>
                <a:cubicBezTo>
                  <a:pt x="6352" y="12936"/>
                  <a:pt x="5683" y="13703"/>
                  <a:pt x="4800" y="13801"/>
                </a:cubicBezTo>
                <a:cubicBezTo>
                  <a:pt x="4739" y="13808"/>
                  <a:pt x="4677" y="13811"/>
                  <a:pt x="4617" y="13811"/>
                </a:cubicBezTo>
                <a:cubicBezTo>
                  <a:pt x="3656" y="13811"/>
                  <a:pt x="2882" y="13028"/>
                  <a:pt x="2882" y="12071"/>
                </a:cubicBezTo>
                <a:lnTo>
                  <a:pt x="2882" y="10733"/>
                </a:lnTo>
                <a:cubicBezTo>
                  <a:pt x="2882" y="9840"/>
                  <a:pt x="3542" y="9073"/>
                  <a:pt x="4434" y="8984"/>
                </a:cubicBezTo>
                <a:cubicBezTo>
                  <a:pt x="4496" y="8978"/>
                  <a:pt x="4557" y="8975"/>
                  <a:pt x="4618" y="8975"/>
                </a:cubicBezTo>
                <a:close/>
                <a:moveTo>
                  <a:pt x="17093" y="8966"/>
                </a:moveTo>
                <a:cubicBezTo>
                  <a:pt x="18048" y="8966"/>
                  <a:pt x="18833" y="9751"/>
                  <a:pt x="18833" y="10706"/>
                </a:cubicBezTo>
                <a:lnTo>
                  <a:pt x="18833" y="12044"/>
                </a:lnTo>
                <a:cubicBezTo>
                  <a:pt x="18833" y="12936"/>
                  <a:pt x="18164" y="13703"/>
                  <a:pt x="17281" y="13801"/>
                </a:cubicBezTo>
                <a:cubicBezTo>
                  <a:pt x="17219" y="13808"/>
                  <a:pt x="17158" y="13811"/>
                  <a:pt x="17098" y="13811"/>
                </a:cubicBezTo>
                <a:cubicBezTo>
                  <a:pt x="16137" y="13811"/>
                  <a:pt x="15363" y="13028"/>
                  <a:pt x="15363" y="12071"/>
                </a:cubicBezTo>
                <a:lnTo>
                  <a:pt x="15363" y="10706"/>
                </a:lnTo>
                <a:cubicBezTo>
                  <a:pt x="15363" y="9751"/>
                  <a:pt x="16139" y="8966"/>
                  <a:pt x="17093" y="8966"/>
                </a:cubicBezTo>
                <a:close/>
                <a:moveTo>
                  <a:pt x="11732" y="10634"/>
                </a:moveTo>
                <a:cubicBezTo>
                  <a:pt x="11946" y="10857"/>
                  <a:pt x="12249" y="11000"/>
                  <a:pt x="12579" y="11000"/>
                </a:cubicBezTo>
                <a:lnTo>
                  <a:pt x="13034" y="11000"/>
                </a:lnTo>
                <a:lnTo>
                  <a:pt x="13034" y="12312"/>
                </a:lnTo>
                <a:cubicBezTo>
                  <a:pt x="13034" y="13498"/>
                  <a:pt x="12062" y="14470"/>
                  <a:pt x="10875" y="14470"/>
                </a:cubicBezTo>
                <a:cubicBezTo>
                  <a:pt x="9689" y="14470"/>
                  <a:pt x="8717" y="13498"/>
                  <a:pt x="8717" y="12312"/>
                </a:cubicBezTo>
                <a:lnTo>
                  <a:pt x="8717" y="11000"/>
                </a:lnTo>
                <a:lnTo>
                  <a:pt x="10875" y="11000"/>
                </a:lnTo>
                <a:cubicBezTo>
                  <a:pt x="11214" y="11000"/>
                  <a:pt x="11518" y="10857"/>
                  <a:pt x="11732" y="10634"/>
                </a:cubicBezTo>
                <a:close/>
                <a:moveTo>
                  <a:pt x="5211" y="14381"/>
                </a:moveTo>
                <a:lnTo>
                  <a:pt x="5211" y="15024"/>
                </a:lnTo>
                <a:cubicBezTo>
                  <a:pt x="5211" y="15339"/>
                  <a:pt x="4943" y="15595"/>
                  <a:pt x="4629" y="15595"/>
                </a:cubicBezTo>
                <a:cubicBezTo>
                  <a:pt x="4624" y="15595"/>
                  <a:pt x="4618" y="15595"/>
                  <a:pt x="4613" y="15595"/>
                </a:cubicBezTo>
                <a:cubicBezTo>
                  <a:pt x="4301" y="15577"/>
                  <a:pt x="4069" y="15309"/>
                  <a:pt x="4069" y="15006"/>
                </a:cubicBezTo>
                <a:lnTo>
                  <a:pt x="4069" y="14381"/>
                </a:lnTo>
                <a:cubicBezTo>
                  <a:pt x="4247" y="14426"/>
                  <a:pt x="4443" y="14453"/>
                  <a:pt x="4640" y="14453"/>
                </a:cubicBezTo>
                <a:cubicBezTo>
                  <a:pt x="4836" y="14453"/>
                  <a:pt x="5023" y="14426"/>
                  <a:pt x="5211" y="14381"/>
                </a:cubicBezTo>
                <a:close/>
                <a:moveTo>
                  <a:pt x="17691" y="14381"/>
                </a:moveTo>
                <a:lnTo>
                  <a:pt x="17691" y="15024"/>
                </a:lnTo>
                <a:cubicBezTo>
                  <a:pt x="17691" y="15339"/>
                  <a:pt x="17424" y="15595"/>
                  <a:pt x="17110" y="15595"/>
                </a:cubicBezTo>
                <a:cubicBezTo>
                  <a:pt x="17104" y="15595"/>
                  <a:pt x="17099" y="15595"/>
                  <a:pt x="17093" y="15595"/>
                </a:cubicBezTo>
                <a:cubicBezTo>
                  <a:pt x="16781" y="15577"/>
                  <a:pt x="16549" y="15309"/>
                  <a:pt x="16549" y="15006"/>
                </a:cubicBezTo>
                <a:lnTo>
                  <a:pt x="16549" y="14381"/>
                </a:lnTo>
                <a:cubicBezTo>
                  <a:pt x="16728" y="14426"/>
                  <a:pt x="16924" y="14453"/>
                  <a:pt x="17120" y="14453"/>
                </a:cubicBezTo>
                <a:cubicBezTo>
                  <a:pt x="17316" y="14453"/>
                  <a:pt x="17504" y="14426"/>
                  <a:pt x="17691" y="14381"/>
                </a:cubicBezTo>
                <a:close/>
                <a:moveTo>
                  <a:pt x="13668" y="10840"/>
                </a:moveTo>
                <a:lnTo>
                  <a:pt x="14176" y="11214"/>
                </a:lnTo>
                <a:cubicBezTo>
                  <a:pt x="14239" y="11250"/>
                  <a:pt x="14301" y="11268"/>
                  <a:pt x="14364" y="11268"/>
                </a:cubicBezTo>
                <a:cubicBezTo>
                  <a:pt x="14444" y="11268"/>
                  <a:pt x="14524" y="11241"/>
                  <a:pt x="14587" y="11179"/>
                </a:cubicBezTo>
                <a:lnTo>
                  <a:pt x="14729" y="11036"/>
                </a:lnTo>
                <a:lnTo>
                  <a:pt x="14729" y="12080"/>
                </a:lnTo>
                <a:cubicBezTo>
                  <a:pt x="14729" y="12936"/>
                  <a:pt x="15184" y="13685"/>
                  <a:pt x="15871" y="14096"/>
                </a:cubicBezTo>
                <a:lnTo>
                  <a:pt x="15871" y="14801"/>
                </a:lnTo>
                <a:lnTo>
                  <a:pt x="13909" y="15443"/>
                </a:lnTo>
                <a:cubicBezTo>
                  <a:pt x="13641" y="15532"/>
                  <a:pt x="13400" y="15675"/>
                  <a:pt x="13186" y="15862"/>
                </a:cubicBezTo>
                <a:lnTo>
                  <a:pt x="12312" y="15630"/>
                </a:lnTo>
                <a:lnTo>
                  <a:pt x="12312" y="14720"/>
                </a:lnTo>
                <a:cubicBezTo>
                  <a:pt x="13124" y="14239"/>
                  <a:pt x="13668" y="13355"/>
                  <a:pt x="13668" y="12338"/>
                </a:cubicBezTo>
                <a:lnTo>
                  <a:pt x="13668" y="10840"/>
                </a:lnTo>
                <a:close/>
                <a:moveTo>
                  <a:pt x="8083" y="10831"/>
                </a:moveTo>
                <a:lnTo>
                  <a:pt x="8083" y="12338"/>
                </a:lnTo>
                <a:cubicBezTo>
                  <a:pt x="8083" y="13355"/>
                  <a:pt x="8627" y="14239"/>
                  <a:pt x="9439" y="14720"/>
                </a:cubicBezTo>
                <a:lnTo>
                  <a:pt x="9439" y="15630"/>
                </a:lnTo>
                <a:lnTo>
                  <a:pt x="8556" y="15871"/>
                </a:lnTo>
                <a:cubicBezTo>
                  <a:pt x="8342" y="15684"/>
                  <a:pt x="8092" y="15532"/>
                  <a:pt x="7824" y="15443"/>
                </a:cubicBezTo>
                <a:lnTo>
                  <a:pt x="5844" y="14792"/>
                </a:lnTo>
                <a:lnTo>
                  <a:pt x="5844" y="14096"/>
                </a:lnTo>
                <a:cubicBezTo>
                  <a:pt x="6522" y="13685"/>
                  <a:pt x="6986" y="12936"/>
                  <a:pt x="6986" y="12080"/>
                </a:cubicBezTo>
                <a:lnTo>
                  <a:pt x="6986" y="11036"/>
                </a:lnTo>
                <a:lnTo>
                  <a:pt x="7137" y="11179"/>
                </a:lnTo>
                <a:cubicBezTo>
                  <a:pt x="7200" y="11241"/>
                  <a:pt x="7280" y="11277"/>
                  <a:pt x="7361" y="11277"/>
                </a:cubicBezTo>
                <a:cubicBezTo>
                  <a:pt x="7432" y="11277"/>
                  <a:pt x="7494" y="11259"/>
                  <a:pt x="7557" y="11214"/>
                </a:cubicBezTo>
                <a:lnTo>
                  <a:pt x="8083" y="10831"/>
                </a:lnTo>
                <a:close/>
                <a:moveTo>
                  <a:pt x="11678" y="14997"/>
                </a:moveTo>
                <a:lnTo>
                  <a:pt x="11678" y="15880"/>
                </a:lnTo>
                <a:cubicBezTo>
                  <a:pt x="11678" y="16321"/>
                  <a:pt x="11315" y="16682"/>
                  <a:pt x="10869" y="16682"/>
                </a:cubicBezTo>
                <a:cubicBezTo>
                  <a:pt x="10802" y="16682"/>
                  <a:pt x="10732" y="16674"/>
                  <a:pt x="10661" y="16656"/>
                </a:cubicBezTo>
                <a:cubicBezTo>
                  <a:pt x="10313" y="16567"/>
                  <a:pt x="10073" y="16237"/>
                  <a:pt x="10073" y="15871"/>
                </a:cubicBezTo>
                <a:lnTo>
                  <a:pt x="10073" y="14997"/>
                </a:lnTo>
                <a:cubicBezTo>
                  <a:pt x="10331" y="15077"/>
                  <a:pt x="10599" y="15113"/>
                  <a:pt x="10875" y="15113"/>
                </a:cubicBezTo>
                <a:cubicBezTo>
                  <a:pt x="11152" y="15113"/>
                  <a:pt x="11429" y="15077"/>
                  <a:pt x="11678" y="14997"/>
                </a:cubicBezTo>
                <a:close/>
                <a:moveTo>
                  <a:pt x="9484" y="16273"/>
                </a:moveTo>
                <a:cubicBezTo>
                  <a:pt x="9600" y="16647"/>
                  <a:pt x="9849" y="16959"/>
                  <a:pt x="10188" y="17138"/>
                </a:cubicBezTo>
                <a:lnTo>
                  <a:pt x="9609" y="17611"/>
                </a:lnTo>
                <a:lnTo>
                  <a:pt x="9243" y="17923"/>
                </a:lnTo>
                <a:lnTo>
                  <a:pt x="8832" y="16451"/>
                </a:lnTo>
                <a:lnTo>
                  <a:pt x="9484" y="16273"/>
                </a:lnTo>
                <a:close/>
                <a:moveTo>
                  <a:pt x="12231" y="16273"/>
                </a:moveTo>
                <a:lnTo>
                  <a:pt x="12892" y="16451"/>
                </a:lnTo>
                <a:lnTo>
                  <a:pt x="12481" y="17923"/>
                </a:lnTo>
                <a:lnTo>
                  <a:pt x="12107" y="17611"/>
                </a:lnTo>
                <a:lnTo>
                  <a:pt x="11536" y="17138"/>
                </a:lnTo>
                <a:cubicBezTo>
                  <a:pt x="11866" y="16959"/>
                  <a:pt x="12124" y="16647"/>
                  <a:pt x="12231" y="16273"/>
                </a:cubicBezTo>
                <a:close/>
                <a:moveTo>
                  <a:pt x="10858" y="17379"/>
                </a:moveTo>
                <a:lnTo>
                  <a:pt x="11500" y="17914"/>
                </a:lnTo>
                <a:lnTo>
                  <a:pt x="11098" y="18663"/>
                </a:lnTo>
                <a:lnTo>
                  <a:pt x="10617" y="18663"/>
                </a:lnTo>
                <a:lnTo>
                  <a:pt x="10215" y="17914"/>
                </a:lnTo>
                <a:lnTo>
                  <a:pt x="10858" y="17379"/>
                </a:lnTo>
                <a:close/>
                <a:moveTo>
                  <a:pt x="8253" y="16612"/>
                </a:moveTo>
                <a:lnTo>
                  <a:pt x="8797" y="18565"/>
                </a:lnTo>
                <a:cubicBezTo>
                  <a:pt x="8815" y="18628"/>
                  <a:pt x="8850" y="18681"/>
                  <a:pt x="8895" y="18726"/>
                </a:cubicBezTo>
                <a:cubicBezTo>
                  <a:pt x="8957" y="18779"/>
                  <a:pt x="9038" y="18797"/>
                  <a:pt x="9109" y="18797"/>
                </a:cubicBezTo>
                <a:cubicBezTo>
                  <a:pt x="9180" y="18797"/>
                  <a:pt x="9252" y="18779"/>
                  <a:pt x="9314" y="18726"/>
                </a:cubicBezTo>
                <a:lnTo>
                  <a:pt x="9769" y="18351"/>
                </a:lnTo>
                <a:lnTo>
                  <a:pt x="10144" y="19029"/>
                </a:lnTo>
                <a:lnTo>
                  <a:pt x="9448" y="21027"/>
                </a:lnTo>
                <a:lnTo>
                  <a:pt x="8172" y="21027"/>
                </a:lnTo>
                <a:lnTo>
                  <a:pt x="8172" y="20483"/>
                </a:lnTo>
                <a:cubicBezTo>
                  <a:pt x="8172" y="20341"/>
                  <a:pt x="8074" y="20216"/>
                  <a:pt x="7940" y="20180"/>
                </a:cubicBezTo>
                <a:cubicBezTo>
                  <a:pt x="7918" y="20175"/>
                  <a:pt x="7896" y="20172"/>
                  <a:pt x="7874" y="20172"/>
                </a:cubicBezTo>
                <a:cubicBezTo>
                  <a:pt x="7708" y="20172"/>
                  <a:pt x="7575" y="20318"/>
                  <a:pt x="7575" y="20492"/>
                </a:cubicBezTo>
                <a:lnTo>
                  <a:pt x="7575" y="21027"/>
                </a:lnTo>
                <a:lnTo>
                  <a:pt x="5924" y="21027"/>
                </a:lnTo>
                <a:lnTo>
                  <a:pt x="5924" y="18628"/>
                </a:lnTo>
                <a:cubicBezTo>
                  <a:pt x="5924" y="17807"/>
                  <a:pt x="6486" y="17084"/>
                  <a:pt x="7280" y="16870"/>
                </a:cubicBezTo>
                <a:lnTo>
                  <a:pt x="8253" y="16612"/>
                </a:lnTo>
                <a:close/>
                <a:moveTo>
                  <a:pt x="11063" y="19297"/>
                </a:moveTo>
                <a:lnTo>
                  <a:pt x="11696" y="21027"/>
                </a:lnTo>
                <a:lnTo>
                  <a:pt x="10064" y="21027"/>
                </a:lnTo>
                <a:lnTo>
                  <a:pt x="10652" y="19297"/>
                </a:lnTo>
                <a:close/>
                <a:moveTo>
                  <a:pt x="13507" y="16612"/>
                </a:moveTo>
                <a:lnTo>
                  <a:pt x="14471" y="16870"/>
                </a:lnTo>
                <a:cubicBezTo>
                  <a:pt x="15265" y="17084"/>
                  <a:pt x="15827" y="17807"/>
                  <a:pt x="15827" y="18628"/>
                </a:cubicBezTo>
                <a:lnTo>
                  <a:pt x="15827" y="21027"/>
                </a:lnTo>
                <a:lnTo>
                  <a:pt x="14176" y="21027"/>
                </a:lnTo>
                <a:lnTo>
                  <a:pt x="14176" y="20501"/>
                </a:lnTo>
                <a:cubicBezTo>
                  <a:pt x="14176" y="20341"/>
                  <a:pt x="14060" y="20198"/>
                  <a:pt x="13900" y="20180"/>
                </a:cubicBezTo>
                <a:cubicBezTo>
                  <a:pt x="13884" y="20178"/>
                  <a:pt x="13869" y="20177"/>
                  <a:pt x="13855" y="20177"/>
                </a:cubicBezTo>
                <a:cubicBezTo>
                  <a:pt x="13679" y="20177"/>
                  <a:pt x="13543" y="20319"/>
                  <a:pt x="13543" y="20492"/>
                </a:cubicBezTo>
                <a:lnTo>
                  <a:pt x="13543" y="21027"/>
                </a:lnTo>
                <a:lnTo>
                  <a:pt x="12365" y="21027"/>
                </a:lnTo>
                <a:lnTo>
                  <a:pt x="11625" y="19020"/>
                </a:lnTo>
                <a:lnTo>
                  <a:pt x="11991" y="18351"/>
                </a:lnTo>
                <a:lnTo>
                  <a:pt x="12454" y="18726"/>
                </a:lnTo>
                <a:cubicBezTo>
                  <a:pt x="12508" y="18779"/>
                  <a:pt x="12579" y="18797"/>
                  <a:pt x="12651" y="18797"/>
                </a:cubicBezTo>
                <a:cubicBezTo>
                  <a:pt x="12686" y="18797"/>
                  <a:pt x="12722" y="18797"/>
                  <a:pt x="12749" y="18788"/>
                </a:cubicBezTo>
                <a:cubicBezTo>
                  <a:pt x="12856" y="18753"/>
                  <a:pt x="12936" y="18672"/>
                  <a:pt x="12963" y="18565"/>
                </a:cubicBezTo>
                <a:lnTo>
                  <a:pt x="13507" y="16612"/>
                </a:lnTo>
                <a:close/>
                <a:moveTo>
                  <a:pt x="10001" y="1"/>
                </a:moveTo>
                <a:cubicBezTo>
                  <a:pt x="9849" y="1"/>
                  <a:pt x="9716" y="117"/>
                  <a:pt x="9689" y="268"/>
                </a:cubicBezTo>
                <a:lnTo>
                  <a:pt x="9430" y="1812"/>
                </a:lnTo>
                <a:cubicBezTo>
                  <a:pt x="9234" y="1883"/>
                  <a:pt x="9047" y="1963"/>
                  <a:pt x="8859" y="2052"/>
                </a:cubicBezTo>
                <a:lnTo>
                  <a:pt x="7575" y="1134"/>
                </a:lnTo>
                <a:cubicBezTo>
                  <a:pt x="7521" y="1095"/>
                  <a:pt x="7457" y="1076"/>
                  <a:pt x="7393" y="1076"/>
                </a:cubicBezTo>
                <a:cubicBezTo>
                  <a:pt x="7309" y="1076"/>
                  <a:pt x="7225" y="1109"/>
                  <a:pt x="7164" y="1169"/>
                </a:cubicBezTo>
                <a:lnTo>
                  <a:pt x="5880" y="2454"/>
                </a:lnTo>
                <a:cubicBezTo>
                  <a:pt x="5764" y="2561"/>
                  <a:pt x="5755" y="2730"/>
                  <a:pt x="5844" y="2855"/>
                </a:cubicBezTo>
                <a:lnTo>
                  <a:pt x="6763" y="4131"/>
                </a:lnTo>
                <a:cubicBezTo>
                  <a:pt x="6674" y="4318"/>
                  <a:pt x="6593" y="4506"/>
                  <a:pt x="6522" y="4702"/>
                </a:cubicBezTo>
                <a:lnTo>
                  <a:pt x="4970" y="4961"/>
                </a:lnTo>
                <a:cubicBezTo>
                  <a:pt x="4809" y="4979"/>
                  <a:pt x="4702" y="5112"/>
                  <a:pt x="4702" y="5273"/>
                </a:cubicBezTo>
                <a:lnTo>
                  <a:pt x="4702" y="7084"/>
                </a:lnTo>
                <a:cubicBezTo>
                  <a:pt x="4702" y="7236"/>
                  <a:pt x="4809" y="7369"/>
                  <a:pt x="4970" y="7396"/>
                </a:cubicBezTo>
                <a:lnTo>
                  <a:pt x="6522" y="7646"/>
                </a:lnTo>
                <a:cubicBezTo>
                  <a:pt x="6593" y="7842"/>
                  <a:pt x="6674" y="8030"/>
                  <a:pt x="6763" y="8217"/>
                </a:cubicBezTo>
                <a:lnTo>
                  <a:pt x="6236" y="8948"/>
                </a:lnTo>
                <a:cubicBezTo>
                  <a:pt x="5811" y="8569"/>
                  <a:pt x="5257" y="8338"/>
                  <a:pt x="4651" y="8338"/>
                </a:cubicBezTo>
                <a:cubicBezTo>
                  <a:pt x="4544" y="8338"/>
                  <a:pt x="4436" y="8345"/>
                  <a:pt x="4327" y="8360"/>
                </a:cubicBezTo>
                <a:cubicBezTo>
                  <a:pt x="3132" y="8502"/>
                  <a:pt x="2249" y="9537"/>
                  <a:pt x="2249" y="10742"/>
                </a:cubicBezTo>
                <a:lnTo>
                  <a:pt x="2249" y="12080"/>
                </a:lnTo>
                <a:cubicBezTo>
                  <a:pt x="2249" y="12936"/>
                  <a:pt x="2704" y="13685"/>
                  <a:pt x="3391" y="14096"/>
                </a:cubicBezTo>
                <a:lnTo>
                  <a:pt x="3391" y="14809"/>
                </a:lnTo>
                <a:lnTo>
                  <a:pt x="1401" y="15461"/>
                </a:lnTo>
                <a:cubicBezTo>
                  <a:pt x="563" y="15737"/>
                  <a:pt x="1" y="16513"/>
                  <a:pt x="1" y="17388"/>
                </a:cubicBezTo>
                <a:lnTo>
                  <a:pt x="1" y="19778"/>
                </a:lnTo>
                <a:cubicBezTo>
                  <a:pt x="1" y="19957"/>
                  <a:pt x="143" y="20100"/>
                  <a:pt x="322" y="20100"/>
                </a:cubicBezTo>
                <a:lnTo>
                  <a:pt x="1696" y="20100"/>
                </a:lnTo>
                <a:cubicBezTo>
                  <a:pt x="1856" y="20100"/>
                  <a:pt x="1999" y="19984"/>
                  <a:pt x="2017" y="19823"/>
                </a:cubicBezTo>
                <a:cubicBezTo>
                  <a:pt x="2044" y="19627"/>
                  <a:pt x="1892" y="19466"/>
                  <a:pt x="1705" y="19466"/>
                </a:cubicBezTo>
                <a:lnTo>
                  <a:pt x="679" y="19466"/>
                </a:lnTo>
                <a:lnTo>
                  <a:pt x="679" y="17388"/>
                </a:lnTo>
                <a:cubicBezTo>
                  <a:pt x="679" y="16781"/>
                  <a:pt x="1062" y="16255"/>
                  <a:pt x="1633" y="16067"/>
                </a:cubicBezTo>
                <a:lnTo>
                  <a:pt x="3489" y="15452"/>
                </a:lnTo>
                <a:cubicBezTo>
                  <a:pt x="3658" y="15916"/>
                  <a:pt x="4104" y="16255"/>
                  <a:pt x="4631" y="16255"/>
                </a:cubicBezTo>
                <a:cubicBezTo>
                  <a:pt x="5148" y="16255"/>
                  <a:pt x="5594" y="15916"/>
                  <a:pt x="5764" y="15452"/>
                </a:cubicBezTo>
                <a:lnTo>
                  <a:pt x="7619" y="16067"/>
                </a:lnTo>
                <a:cubicBezTo>
                  <a:pt x="7655" y="16076"/>
                  <a:pt x="7691" y="16094"/>
                  <a:pt x="7726" y="16103"/>
                </a:cubicBezTo>
                <a:lnTo>
                  <a:pt x="7111" y="16273"/>
                </a:lnTo>
                <a:cubicBezTo>
                  <a:pt x="6040" y="16558"/>
                  <a:pt x="5291" y="17530"/>
                  <a:pt x="5291" y="18646"/>
                </a:cubicBezTo>
                <a:lnTo>
                  <a:pt x="5291" y="19466"/>
                </a:lnTo>
                <a:lnTo>
                  <a:pt x="3194" y="19466"/>
                </a:lnTo>
                <a:cubicBezTo>
                  <a:pt x="3034" y="19466"/>
                  <a:pt x="2891" y="19582"/>
                  <a:pt x="2873" y="19743"/>
                </a:cubicBezTo>
                <a:cubicBezTo>
                  <a:pt x="2846" y="19939"/>
                  <a:pt x="2998" y="20100"/>
                  <a:pt x="3185" y="20100"/>
                </a:cubicBezTo>
                <a:lnTo>
                  <a:pt x="5291" y="20100"/>
                </a:lnTo>
                <a:lnTo>
                  <a:pt x="5291" y="21349"/>
                </a:lnTo>
                <a:cubicBezTo>
                  <a:pt x="5291" y="21518"/>
                  <a:pt x="5434" y="21661"/>
                  <a:pt x="5612" y="21661"/>
                </a:cubicBezTo>
                <a:lnTo>
                  <a:pt x="16103" y="21661"/>
                </a:lnTo>
                <a:cubicBezTo>
                  <a:pt x="16273" y="21661"/>
                  <a:pt x="16415" y="21518"/>
                  <a:pt x="16415" y="21349"/>
                </a:cubicBezTo>
                <a:lnTo>
                  <a:pt x="16415" y="20100"/>
                </a:lnTo>
                <a:lnTo>
                  <a:pt x="18512" y="20100"/>
                </a:lnTo>
                <a:cubicBezTo>
                  <a:pt x="18672" y="20100"/>
                  <a:pt x="18824" y="19984"/>
                  <a:pt x="18842" y="19823"/>
                </a:cubicBezTo>
                <a:cubicBezTo>
                  <a:pt x="18860" y="19627"/>
                  <a:pt x="18717" y="19466"/>
                  <a:pt x="18530" y="19466"/>
                </a:cubicBezTo>
                <a:lnTo>
                  <a:pt x="16415" y="19466"/>
                </a:lnTo>
                <a:lnTo>
                  <a:pt x="16415" y="18646"/>
                </a:lnTo>
                <a:cubicBezTo>
                  <a:pt x="16415" y="17530"/>
                  <a:pt x="15675" y="16558"/>
                  <a:pt x="14604" y="16273"/>
                </a:cubicBezTo>
                <a:lnTo>
                  <a:pt x="13980" y="16103"/>
                </a:lnTo>
                <a:cubicBezTo>
                  <a:pt x="14016" y="16094"/>
                  <a:pt x="14051" y="16076"/>
                  <a:pt x="14087" y="16067"/>
                </a:cubicBezTo>
                <a:lnTo>
                  <a:pt x="15943" y="15452"/>
                </a:lnTo>
                <a:cubicBezTo>
                  <a:pt x="16112" y="15916"/>
                  <a:pt x="16558" y="16255"/>
                  <a:pt x="17084" y="16255"/>
                </a:cubicBezTo>
                <a:cubicBezTo>
                  <a:pt x="17602" y="16255"/>
                  <a:pt x="18057" y="15916"/>
                  <a:pt x="18226" y="15452"/>
                </a:cubicBezTo>
                <a:lnTo>
                  <a:pt x="20073" y="16067"/>
                </a:lnTo>
                <a:cubicBezTo>
                  <a:pt x="20644" y="16255"/>
                  <a:pt x="21028" y="16781"/>
                  <a:pt x="21028" y="17388"/>
                </a:cubicBezTo>
                <a:lnTo>
                  <a:pt x="21028" y="19466"/>
                </a:lnTo>
                <a:lnTo>
                  <a:pt x="20055" y="19466"/>
                </a:lnTo>
                <a:cubicBezTo>
                  <a:pt x="19904" y="19466"/>
                  <a:pt x="19761" y="19564"/>
                  <a:pt x="19734" y="19716"/>
                </a:cubicBezTo>
                <a:cubicBezTo>
                  <a:pt x="19689" y="19921"/>
                  <a:pt x="19841" y="20100"/>
                  <a:pt x="20037" y="20100"/>
                </a:cubicBezTo>
                <a:lnTo>
                  <a:pt x="21393" y="20100"/>
                </a:lnTo>
                <a:cubicBezTo>
                  <a:pt x="21563" y="20100"/>
                  <a:pt x="21706" y="19957"/>
                  <a:pt x="21706" y="19778"/>
                </a:cubicBezTo>
                <a:lnTo>
                  <a:pt x="21706" y="17388"/>
                </a:lnTo>
                <a:cubicBezTo>
                  <a:pt x="21706" y="16504"/>
                  <a:pt x="21144" y="15737"/>
                  <a:pt x="20314" y="15461"/>
                </a:cubicBezTo>
                <a:lnTo>
                  <a:pt x="18324" y="14809"/>
                </a:lnTo>
                <a:lnTo>
                  <a:pt x="18324" y="14096"/>
                </a:lnTo>
                <a:cubicBezTo>
                  <a:pt x="19002" y="13685"/>
                  <a:pt x="19466" y="12936"/>
                  <a:pt x="19466" y="12080"/>
                </a:cubicBezTo>
                <a:lnTo>
                  <a:pt x="19466" y="10742"/>
                </a:lnTo>
                <a:cubicBezTo>
                  <a:pt x="19466" y="9537"/>
                  <a:pt x="18583" y="8502"/>
                  <a:pt x="17388" y="8360"/>
                </a:cubicBezTo>
                <a:cubicBezTo>
                  <a:pt x="17279" y="8345"/>
                  <a:pt x="17171" y="8338"/>
                  <a:pt x="17064" y="8338"/>
                </a:cubicBezTo>
                <a:cubicBezTo>
                  <a:pt x="16456" y="8338"/>
                  <a:pt x="15896" y="8569"/>
                  <a:pt x="15479" y="8948"/>
                </a:cubicBezTo>
                <a:lnTo>
                  <a:pt x="14943" y="8217"/>
                </a:lnTo>
                <a:cubicBezTo>
                  <a:pt x="15042" y="8030"/>
                  <a:pt x="15122" y="7842"/>
                  <a:pt x="15184" y="7646"/>
                </a:cubicBezTo>
                <a:lnTo>
                  <a:pt x="16745" y="7396"/>
                </a:lnTo>
                <a:cubicBezTo>
                  <a:pt x="16897" y="7369"/>
                  <a:pt x="17013" y="7236"/>
                  <a:pt x="17013" y="7084"/>
                </a:cubicBezTo>
                <a:lnTo>
                  <a:pt x="17013" y="5273"/>
                </a:lnTo>
                <a:cubicBezTo>
                  <a:pt x="17013" y="5112"/>
                  <a:pt x="16897" y="4979"/>
                  <a:pt x="16745" y="4961"/>
                </a:cubicBezTo>
                <a:lnTo>
                  <a:pt x="15184" y="4702"/>
                </a:lnTo>
                <a:cubicBezTo>
                  <a:pt x="15122" y="4506"/>
                  <a:pt x="15042" y="4318"/>
                  <a:pt x="14943" y="4131"/>
                </a:cubicBezTo>
                <a:lnTo>
                  <a:pt x="15871" y="2855"/>
                </a:lnTo>
                <a:cubicBezTo>
                  <a:pt x="15960" y="2730"/>
                  <a:pt x="15943" y="2561"/>
                  <a:pt x="15836" y="2454"/>
                </a:cubicBezTo>
                <a:lnTo>
                  <a:pt x="14542" y="1169"/>
                </a:lnTo>
                <a:cubicBezTo>
                  <a:pt x="14481" y="1109"/>
                  <a:pt x="14397" y="1076"/>
                  <a:pt x="14313" y="1076"/>
                </a:cubicBezTo>
                <a:cubicBezTo>
                  <a:pt x="14250" y="1076"/>
                  <a:pt x="14186" y="1095"/>
                  <a:pt x="14132" y="1134"/>
                </a:cubicBezTo>
                <a:lnTo>
                  <a:pt x="12847" y="2052"/>
                </a:lnTo>
                <a:cubicBezTo>
                  <a:pt x="12669" y="1963"/>
                  <a:pt x="12472" y="1883"/>
                  <a:pt x="12276" y="1812"/>
                </a:cubicBezTo>
                <a:lnTo>
                  <a:pt x="12017" y="268"/>
                </a:lnTo>
                <a:cubicBezTo>
                  <a:pt x="11999" y="117"/>
                  <a:pt x="11866" y="1"/>
                  <a:pt x="1170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1263" name="Google Shape;1263;p60"/>
          <p:cNvSpPr/>
          <p:nvPr/>
        </p:nvSpPr>
        <p:spPr>
          <a:xfrm>
            <a:off x="3397012" y="2614973"/>
            <a:ext cx="485387" cy="486398"/>
          </a:xfrm>
          <a:custGeom>
            <a:avLst/>
            <a:gdLst/>
            <a:ahLst/>
            <a:cxnLst/>
            <a:rect l="l" t="t" r="r" b="b"/>
            <a:pathLst>
              <a:path w="21616" h="21661" extrusionOk="0">
                <a:moveTo>
                  <a:pt x="14310" y="634"/>
                </a:moveTo>
                <a:cubicBezTo>
                  <a:pt x="14559" y="634"/>
                  <a:pt x="14765" y="839"/>
                  <a:pt x="14765" y="1089"/>
                </a:cubicBezTo>
                <a:lnTo>
                  <a:pt x="14765" y="3087"/>
                </a:lnTo>
                <a:lnTo>
                  <a:pt x="13872" y="3087"/>
                </a:lnTo>
                <a:lnTo>
                  <a:pt x="13872" y="1883"/>
                </a:lnTo>
                <a:cubicBezTo>
                  <a:pt x="13872" y="1713"/>
                  <a:pt x="13730" y="1571"/>
                  <a:pt x="13560" y="1571"/>
                </a:cubicBezTo>
                <a:lnTo>
                  <a:pt x="8056" y="1571"/>
                </a:lnTo>
                <a:cubicBezTo>
                  <a:pt x="7886" y="1571"/>
                  <a:pt x="7744" y="1713"/>
                  <a:pt x="7744" y="1883"/>
                </a:cubicBezTo>
                <a:lnTo>
                  <a:pt x="7744" y="3087"/>
                </a:lnTo>
                <a:lnTo>
                  <a:pt x="6852" y="3087"/>
                </a:lnTo>
                <a:lnTo>
                  <a:pt x="6852" y="1107"/>
                </a:lnTo>
                <a:cubicBezTo>
                  <a:pt x="6852" y="848"/>
                  <a:pt x="7057" y="634"/>
                  <a:pt x="7307" y="634"/>
                </a:cubicBezTo>
                <a:close/>
                <a:moveTo>
                  <a:pt x="8288" y="3730"/>
                </a:moveTo>
                <a:lnTo>
                  <a:pt x="8288" y="4533"/>
                </a:lnTo>
                <a:lnTo>
                  <a:pt x="6343" y="4533"/>
                </a:lnTo>
                <a:lnTo>
                  <a:pt x="6343" y="3730"/>
                </a:lnTo>
                <a:close/>
                <a:moveTo>
                  <a:pt x="13194" y="2204"/>
                </a:moveTo>
                <a:lnTo>
                  <a:pt x="13194" y="3087"/>
                </a:lnTo>
                <a:lnTo>
                  <a:pt x="13007" y="3087"/>
                </a:lnTo>
                <a:cubicBezTo>
                  <a:pt x="12838" y="3087"/>
                  <a:pt x="12695" y="3230"/>
                  <a:pt x="12695" y="3408"/>
                </a:cubicBezTo>
                <a:lnTo>
                  <a:pt x="12695" y="4533"/>
                </a:lnTo>
                <a:lnTo>
                  <a:pt x="8886" y="4533"/>
                </a:lnTo>
                <a:lnTo>
                  <a:pt x="8886" y="3408"/>
                </a:lnTo>
                <a:cubicBezTo>
                  <a:pt x="8886" y="3230"/>
                  <a:pt x="8743" y="3087"/>
                  <a:pt x="8564" y="3087"/>
                </a:cubicBezTo>
                <a:lnTo>
                  <a:pt x="8377" y="3087"/>
                </a:lnTo>
                <a:lnTo>
                  <a:pt x="8377" y="2204"/>
                </a:lnTo>
                <a:close/>
                <a:moveTo>
                  <a:pt x="15273" y="3730"/>
                </a:moveTo>
                <a:lnTo>
                  <a:pt x="15273" y="4533"/>
                </a:lnTo>
                <a:lnTo>
                  <a:pt x="13328" y="4533"/>
                </a:lnTo>
                <a:lnTo>
                  <a:pt x="13328" y="3730"/>
                </a:lnTo>
                <a:close/>
                <a:moveTo>
                  <a:pt x="17940" y="5166"/>
                </a:moveTo>
                <a:lnTo>
                  <a:pt x="17940" y="10322"/>
                </a:lnTo>
                <a:lnTo>
                  <a:pt x="17218" y="10322"/>
                </a:lnTo>
                <a:lnTo>
                  <a:pt x="17218" y="5166"/>
                </a:lnTo>
                <a:close/>
                <a:moveTo>
                  <a:pt x="4398" y="5166"/>
                </a:moveTo>
                <a:lnTo>
                  <a:pt x="4398" y="10322"/>
                </a:lnTo>
                <a:lnTo>
                  <a:pt x="3676" y="10322"/>
                </a:lnTo>
                <a:lnTo>
                  <a:pt x="3676" y="8288"/>
                </a:lnTo>
                <a:cubicBezTo>
                  <a:pt x="3676" y="8119"/>
                  <a:pt x="3560" y="7976"/>
                  <a:pt x="3399" y="7958"/>
                </a:cubicBezTo>
                <a:cubicBezTo>
                  <a:pt x="3385" y="7956"/>
                  <a:pt x="3370" y="7955"/>
                  <a:pt x="3356" y="7955"/>
                </a:cubicBezTo>
                <a:cubicBezTo>
                  <a:pt x="3187" y="7955"/>
                  <a:pt x="3042" y="8098"/>
                  <a:pt x="3042" y="8270"/>
                </a:cubicBezTo>
                <a:lnTo>
                  <a:pt x="3042" y="10322"/>
                </a:lnTo>
                <a:lnTo>
                  <a:pt x="2766" y="10322"/>
                </a:lnTo>
                <a:cubicBezTo>
                  <a:pt x="2596" y="10322"/>
                  <a:pt x="2454" y="10465"/>
                  <a:pt x="2454" y="10643"/>
                </a:cubicBezTo>
                <a:lnTo>
                  <a:pt x="2454" y="11803"/>
                </a:lnTo>
                <a:lnTo>
                  <a:pt x="2409" y="11803"/>
                </a:lnTo>
                <a:cubicBezTo>
                  <a:pt x="1410" y="11803"/>
                  <a:pt x="589" y="10991"/>
                  <a:pt x="589" y="9983"/>
                </a:cubicBezTo>
                <a:lnTo>
                  <a:pt x="589" y="5701"/>
                </a:lnTo>
                <a:cubicBezTo>
                  <a:pt x="589" y="5407"/>
                  <a:pt x="830" y="5166"/>
                  <a:pt x="1124" y="5166"/>
                </a:cubicBezTo>
                <a:lnTo>
                  <a:pt x="3042" y="5166"/>
                </a:lnTo>
                <a:lnTo>
                  <a:pt x="3042" y="6798"/>
                </a:lnTo>
                <a:cubicBezTo>
                  <a:pt x="3042" y="6959"/>
                  <a:pt x="3158" y="7102"/>
                  <a:pt x="3319" y="7120"/>
                </a:cubicBezTo>
                <a:cubicBezTo>
                  <a:pt x="3334" y="7122"/>
                  <a:pt x="3349" y="7123"/>
                  <a:pt x="3364" y="7123"/>
                </a:cubicBezTo>
                <a:cubicBezTo>
                  <a:pt x="3539" y="7123"/>
                  <a:pt x="3676" y="6980"/>
                  <a:pt x="3676" y="6807"/>
                </a:cubicBezTo>
                <a:lnTo>
                  <a:pt x="3676" y="5166"/>
                </a:lnTo>
                <a:close/>
                <a:moveTo>
                  <a:pt x="5032" y="11000"/>
                </a:moveTo>
                <a:lnTo>
                  <a:pt x="5032" y="11803"/>
                </a:lnTo>
                <a:lnTo>
                  <a:pt x="3087" y="11803"/>
                </a:lnTo>
                <a:lnTo>
                  <a:pt x="3087" y="11000"/>
                </a:lnTo>
                <a:close/>
                <a:moveTo>
                  <a:pt x="18529" y="11000"/>
                </a:moveTo>
                <a:lnTo>
                  <a:pt x="18529" y="11803"/>
                </a:lnTo>
                <a:lnTo>
                  <a:pt x="16584" y="11803"/>
                </a:lnTo>
                <a:lnTo>
                  <a:pt x="16584" y="11000"/>
                </a:lnTo>
                <a:close/>
                <a:moveTo>
                  <a:pt x="20492" y="5166"/>
                </a:moveTo>
                <a:cubicBezTo>
                  <a:pt x="20786" y="5166"/>
                  <a:pt x="21027" y="5407"/>
                  <a:pt x="21027" y="5701"/>
                </a:cubicBezTo>
                <a:lnTo>
                  <a:pt x="21027" y="9983"/>
                </a:lnTo>
                <a:cubicBezTo>
                  <a:pt x="21027" y="10991"/>
                  <a:pt x="20206" y="11803"/>
                  <a:pt x="19198" y="11803"/>
                </a:cubicBezTo>
                <a:lnTo>
                  <a:pt x="19163" y="11803"/>
                </a:lnTo>
                <a:lnTo>
                  <a:pt x="19163" y="10688"/>
                </a:lnTo>
                <a:cubicBezTo>
                  <a:pt x="19163" y="10510"/>
                  <a:pt x="19020" y="10367"/>
                  <a:pt x="18850" y="10367"/>
                </a:cubicBezTo>
                <a:lnTo>
                  <a:pt x="18574" y="10367"/>
                </a:lnTo>
                <a:lnTo>
                  <a:pt x="18574" y="5166"/>
                </a:lnTo>
                <a:close/>
                <a:moveTo>
                  <a:pt x="11758" y="12445"/>
                </a:moveTo>
                <a:lnTo>
                  <a:pt x="11758" y="13382"/>
                </a:lnTo>
                <a:cubicBezTo>
                  <a:pt x="11758" y="13846"/>
                  <a:pt x="11446" y="14256"/>
                  <a:pt x="10991" y="14355"/>
                </a:cubicBezTo>
                <a:cubicBezTo>
                  <a:pt x="10923" y="14368"/>
                  <a:pt x="10855" y="14375"/>
                  <a:pt x="10790" y="14375"/>
                </a:cubicBezTo>
                <a:cubicBezTo>
                  <a:pt x="10252" y="14375"/>
                  <a:pt x="9813" y="13941"/>
                  <a:pt x="9813" y="13409"/>
                </a:cubicBezTo>
                <a:lnTo>
                  <a:pt x="9813" y="12445"/>
                </a:lnTo>
                <a:close/>
                <a:moveTo>
                  <a:pt x="1267" y="12160"/>
                </a:moveTo>
                <a:cubicBezTo>
                  <a:pt x="1615" y="12338"/>
                  <a:pt x="1999" y="12445"/>
                  <a:pt x="2418" y="12445"/>
                </a:cubicBezTo>
                <a:lnTo>
                  <a:pt x="3042" y="12445"/>
                </a:lnTo>
                <a:lnTo>
                  <a:pt x="3042" y="21027"/>
                </a:lnTo>
                <a:lnTo>
                  <a:pt x="1802" y="21027"/>
                </a:lnTo>
                <a:cubicBezTo>
                  <a:pt x="1508" y="21027"/>
                  <a:pt x="1267" y="20787"/>
                  <a:pt x="1267" y="20492"/>
                </a:cubicBezTo>
                <a:lnTo>
                  <a:pt x="1267" y="12160"/>
                </a:lnTo>
                <a:close/>
                <a:moveTo>
                  <a:pt x="4398" y="12445"/>
                </a:moveTo>
                <a:lnTo>
                  <a:pt x="4398" y="21027"/>
                </a:lnTo>
                <a:lnTo>
                  <a:pt x="3676" y="21027"/>
                </a:lnTo>
                <a:lnTo>
                  <a:pt x="3676" y="12445"/>
                </a:lnTo>
                <a:close/>
                <a:moveTo>
                  <a:pt x="16540" y="5166"/>
                </a:moveTo>
                <a:lnTo>
                  <a:pt x="16540" y="10322"/>
                </a:lnTo>
                <a:lnTo>
                  <a:pt x="16263" y="10322"/>
                </a:lnTo>
                <a:cubicBezTo>
                  <a:pt x="16094" y="10322"/>
                  <a:pt x="15951" y="10465"/>
                  <a:pt x="15951" y="10643"/>
                </a:cubicBezTo>
                <a:lnTo>
                  <a:pt x="15951" y="11803"/>
                </a:lnTo>
                <a:lnTo>
                  <a:pt x="14443" y="11803"/>
                </a:lnTo>
                <a:cubicBezTo>
                  <a:pt x="14283" y="11803"/>
                  <a:pt x="14140" y="11919"/>
                  <a:pt x="14113" y="12089"/>
                </a:cubicBezTo>
                <a:cubicBezTo>
                  <a:pt x="14096" y="12276"/>
                  <a:pt x="14238" y="12445"/>
                  <a:pt x="14426" y="12445"/>
                </a:cubicBezTo>
                <a:lnTo>
                  <a:pt x="16540" y="12445"/>
                </a:lnTo>
                <a:lnTo>
                  <a:pt x="16540" y="21027"/>
                </a:lnTo>
                <a:lnTo>
                  <a:pt x="5032" y="21027"/>
                </a:lnTo>
                <a:lnTo>
                  <a:pt x="5032" y="12445"/>
                </a:lnTo>
                <a:lnTo>
                  <a:pt x="9225" y="12445"/>
                </a:lnTo>
                <a:lnTo>
                  <a:pt x="9225" y="13382"/>
                </a:lnTo>
                <a:cubicBezTo>
                  <a:pt x="9225" y="14176"/>
                  <a:pt x="9796" y="14872"/>
                  <a:pt x="10590" y="14988"/>
                </a:cubicBezTo>
                <a:cubicBezTo>
                  <a:pt x="10670" y="14999"/>
                  <a:pt x="10749" y="15005"/>
                  <a:pt x="10827" y="15005"/>
                </a:cubicBezTo>
                <a:cubicBezTo>
                  <a:pt x="11713" y="15005"/>
                  <a:pt x="12436" y="14286"/>
                  <a:pt x="12436" y="13409"/>
                </a:cubicBezTo>
                <a:lnTo>
                  <a:pt x="12436" y="12445"/>
                </a:lnTo>
                <a:lnTo>
                  <a:pt x="12963" y="12445"/>
                </a:lnTo>
                <a:cubicBezTo>
                  <a:pt x="13114" y="12445"/>
                  <a:pt x="13248" y="12338"/>
                  <a:pt x="13284" y="12196"/>
                </a:cubicBezTo>
                <a:cubicBezTo>
                  <a:pt x="13328" y="11990"/>
                  <a:pt x="13168" y="11803"/>
                  <a:pt x="12971" y="11803"/>
                </a:cubicBezTo>
                <a:lnTo>
                  <a:pt x="5665" y="11803"/>
                </a:lnTo>
                <a:lnTo>
                  <a:pt x="5665" y="10643"/>
                </a:lnTo>
                <a:cubicBezTo>
                  <a:pt x="5665" y="10465"/>
                  <a:pt x="5522" y="10322"/>
                  <a:pt x="5353" y="10322"/>
                </a:cubicBezTo>
                <a:lnTo>
                  <a:pt x="5076" y="10322"/>
                </a:lnTo>
                <a:lnTo>
                  <a:pt x="5076" y="5166"/>
                </a:lnTo>
                <a:close/>
                <a:moveTo>
                  <a:pt x="20349" y="12160"/>
                </a:moveTo>
                <a:lnTo>
                  <a:pt x="20349" y="20492"/>
                </a:lnTo>
                <a:cubicBezTo>
                  <a:pt x="20349" y="20787"/>
                  <a:pt x="20108" y="21027"/>
                  <a:pt x="19805" y="21027"/>
                </a:cubicBezTo>
                <a:lnTo>
                  <a:pt x="18574" y="21027"/>
                </a:lnTo>
                <a:lnTo>
                  <a:pt x="18574" y="17138"/>
                </a:lnTo>
                <a:cubicBezTo>
                  <a:pt x="18574" y="16968"/>
                  <a:pt x="18458" y="16826"/>
                  <a:pt x="18297" y="16808"/>
                </a:cubicBezTo>
                <a:cubicBezTo>
                  <a:pt x="18282" y="16806"/>
                  <a:pt x="18267" y="16805"/>
                  <a:pt x="18252" y="16805"/>
                </a:cubicBezTo>
                <a:cubicBezTo>
                  <a:pt x="18077" y="16805"/>
                  <a:pt x="17940" y="16947"/>
                  <a:pt x="17940" y="17120"/>
                </a:cubicBezTo>
                <a:lnTo>
                  <a:pt x="17940" y="21027"/>
                </a:lnTo>
                <a:lnTo>
                  <a:pt x="17218" y="21027"/>
                </a:lnTo>
                <a:lnTo>
                  <a:pt x="17218" y="12445"/>
                </a:lnTo>
                <a:lnTo>
                  <a:pt x="17940" y="12445"/>
                </a:lnTo>
                <a:lnTo>
                  <a:pt x="17940" y="15639"/>
                </a:lnTo>
                <a:cubicBezTo>
                  <a:pt x="17940" y="15800"/>
                  <a:pt x="18056" y="15942"/>
                  <a:pt x="18217" y="15960"/>
                </a:cubicBezTo>
                <a:cubicBezTo>
                  <a:pt x="18232" y="15962"/>
                  <a:pt x="18246" y="15963"/>
                  <a:pt x="18260" y="15963"/>
                </a:cubicBezTo>
                <a:cubicBezTo>
                  <a:pt x="18430" y="15963"/>
                  <a:pt x="18574" y="15821"/>
                  <a:pt x="18574" y="15648"/>
                </a:cubicBezTo>
                <a:lnTo>
                  <a:pt x="18574" y="12445"/>
                </a:lnTo>
                <a:lnTo>
                  <a:pt x="19198" y="12445"/>
                </a:lnTo>
                <a:cubicBezTo>
                  <a:pt x="19618" y="12445"/>
                  <a:pt x="20001" y="12338"/>
                  <a:pt x="20349" y="12160"/>
                </a:cubicBezTo>
                <a:close/>
                <a:moveTo>
                  <a:pt x="7307" y="1"/>
                </a:moveTo>
                <a:cubicBezTo>
                  <a:pt x="6709" y="1"/>
                  <a:pt x="6218" y="491"/>
                  <a:pt x="6218" y="1089"/>
                </a:cubicBezTo>
                <a:lnTo>
                  <a:pt x="6218" y="3087"/>
                </a:lnTo>
                <a:lnTo>
                  <a:pt x="6031" y="3087"/>
                </a:lnTo>
                <a:cubicBezTo>
                  <a:pt x="5852" y="3087"/>
                  <a:pt x="5710" y="3230"/>
                  <a:pt x="5710" y="3408"/>
                </a:cubicBezTo>
                <a:lnTo>
                  <a:pt x="5710" y="4533"/>
                </a:lnTo>
                <a:lnTo>
                  <a:pt x="1169" y="4533"/>
                </a:lnTo>
                <a:cubicBezTo>
                  <a:pt x="527" y="4533"/>
                  <a:pt x="0" y="5050"/>
                  <a:pt x="0" y="5701"/>
                </a:cubicBezTo>
                <a:lnTo>
                  <a:pt x="0" y="9974"/>
                </a:lnTo>
                <a:cubicBezTo>
                  <a:pt x="0" y="10634"/>
                  <a:pt x="259" y="11232"/>
                  <a:pt x="678" y="11678"/>
                </a:cubicBezTo>
                <a:lnTo>
                  <a:pt x="678" y="20492"/>
                </a:lnTo>
                <a:cubicBezTo>
                  <a:pt x="678" y="21143"/>
                  <a:pt x="1205" y="21661"/>
                  <a:pt x="1847" y="21661"/>
                </a:cubicBezTo>
                <a:lnTo>
                  <a:pt x="19769" y="21661"/>
                </a:lnTo>
                <a:cubicBezTo>
                  <a:pt x="20421" y="21661"/>
                  <a:pt x="20938" y="21143"/>
                  <a:pt x="20938" y="20492"/>
                </a:cubicBezTo>
                <a:lnTo>
                  <a:pt x="20938" y="11678"/>
                </a:lnTo>
                <a:cubicBezTo>
                  <a:pt x="21357" y="11232"/>
                  <a:pt x="21616" y="10634"/>
                  <a:pt x="21616" y="9974"/>
                </a:cubicBezTo>
                <a:lnTo>
                  <a:pt x="21616" y="5701"/>
                </a:lnTo>
                <a:cubicBezTo>
                  <a:pt x="21616" y="5050"/>
                  <a:pt x="21090" y="4533"/>
                  <a:pt x="20447" y="4533"/>
                </a:cubicBezTo>
                <a:lnTo>
                  <a:pt x="15906" y="4533"/>
                </a:lnTo>
                <a:lnTo>
                  <a:pt x="15906" y="3408"/>
                </a:lnTo>
                <a:cubicBezTo>
                  <a:pt x="15906" y="3230"/>
                  <a:pt x="15764" y="3087"/>
                  <a:pt x="15585" y="3087"/>
                </a:cubicBezTo>
                <a:lnTo>
                  <a:pt x="15398" y="3087"/>
                </a:lnTo>
                <a:lnTo>
                  <a:pt x="15398" y="1089"/>
                </a:lnTo>
                <a:cubicBezTo>
                  <a:pt x="15398" y="491"/>
                  <a:pt x="14916" y="1"/>
                  <a:pt x="1431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1264" name="Google Shape;1264;p60"/>
          <p:cNvSpPr/>
          <p:nvPr/>
        </p:nvSpPr>
        <p:spPr>
          <a:xfrm>
            <a:off x="4018005" y="2615018"/>
            <a:ext cx="486398" cy="486353"/>
          </a:xfrm>
          <a:custGeom>
            <a:avLst/>
            <a:gdLst/>
            <a:ahLst/>
            <a:cxnLst/>
            <a:rect l="l" t="t" r="r" b="b"/>
            <a:pathLst>
              <a:path w="21661" h="21659" extrusionOk="0">
                <a:moveTo>
                  <a:pt x="10834" y="632"/>
                </a:moveTo>
                <a:cubicBezTo>
                  <a:pt x="11788" y="632"/>
                  <a:pt x="12570" y="1415"/>
                  <a:pt x="12570" y="2372"/>
                </a:cubicBezTo>
                <a:lnTo>
                  <a:pt x="12570" y="3710"/>
                </a:lnTo>
                <a:cubicBezTo>
                  <a:pt x="12570" y="4602"/>
                  <a:pt x="11901" y="5369"/>
                  <a:pt x="11018" y="5458"/>
                </a:cubicBezTo>
                <a:cubicBezTo>
                  <a:pt x="10952" y="5466"/>
                  <a:pt x="10887" y="5469"/>
                  <a:pt x="10823" y="5469"/>
                </a:cubicBezTo>
                <a:cubicBezTo>
                  <a:pt x="9875" y="5469"/>
                  <a:pt x="9100" y="4689"/>
                  <a:pt x="9100" y="3737"/>
                </a:cubicBezTo>
                <a:lnTo>
                  <a:pt x="9100" y="2398"/>
                </a:lnTo>
                <a:cubicBezTo>
                  <a:pt x="9100" y="1506"/>
                  <a:pt x="9760" y="739"/>
                  <a:pt x="10652" y="641"/>
                </a:cubicBezTo>
                <a:cubicBezTo>
                  <a:pt x="10713" y="635"/>
                  <a:pt x="10774" y="632"/>
                  <a:pt x="10834" y="632"/>
                </a:cubicBezTo>
                <a:close/>
                <a:moveTo>
                  <a:pt x="11428" y="6047"/>
                </a:moveTo>
                <a:lnTo>
                  <a:pt x="11428" y="6680"/>
                </a:lnTo>
                <a:lnTo>
                  <a:pt x="11428" y="6689"/>
                </a:lnTo>
                <a:cubicBezTo>
                  <a:pt x="11428" y="7002"/>
                  <a:pt x="11170" y="7260"/>
                  <a:pt x="10857" y="7260"/>
                </a:cubicBezTo>
                <a:cubicBezTo>
                  <a:pt x="10536" y="7260"/>
                  <a:pt x="10286" y="7002"/>
                  <a:pt x="10286" y="6689"/>
                </a:cubicBezTo>
                <a:lnTo>
                  <a:pt x="10286" y="6680"/>
                </a:lnTo>
                <a:lnTo>
                  <a:pt x="10286" y="6047"/>
                </a:lnTo>
                <a:cubicBezTo>
                  <a:pt x="10465" y="6092"/>
                  <a:pt x="10661" y="6118"/>
                  <a:pt x="10857" y="6118"/>
                </a:cubicBezTo>
                <a:cubicBezTo>
                  <a:pt x="11054" y="6118"/>
                  <a:pt x="11241" y="6092"/>
                  <a:pt x="11428" y="6047"/>
                </a:cubicBezTo>
                <a:close/>
                <a:moveTo>
                  <a:pt x="11955" y="7118"/>
                </a:moveTo>
                <a:lnTo>
                  <a:pt x="13810" y="7724"/>
                </a:lnTo>
                <a:cubicBezTo>
                  <a:pt x="14346" y="7903"/>
                  <a:pt x="14711" y="8367"/>
                  <a:pt x="14765" y="8920"/>
                </a:cubicBezTo>
                <a:cubicBezTo>
                  <a:pt x="14711" y="9107"/>
                  <a:pt x="14685" y="9312"/>
                  <a:pt x="14685" y="9526"/>
                </a:cubicBezTo>
                <a:lnTo>
                  <a:pt x="14685" y="10891"/>
                </a:lnTo>
                <a:cubicBezTo>
                  <a:pt x="14685" y="10971"/>
                  <a:pt x="14685" y="11052"/>
                  <a:pt x="14693" y="11132"/>
                </a:cubicBezTo>
                <a:lnTo>
                  <a:pt x="13177" y="11132"/>
                </a:lnTo>
                <a:cubicBezTo>
                  <a:pt x="13123" y="9865"/>
                  <a:pt x="12080" y="8866"/>
                  <a:pt x="10813" y="8866"/>
                </a:cubicBezTo>
                <a:cubicBezTo>
                  <a:pt x="9537" y="8866"/>
                  <a:pt x="8502" y="9865"/>
                  <a:pt x="8449" y="11132"/>
                </a:cubicBezTo>
                <a:lnTo>
                  <a:pt x="6932" y="11132"/>
                </a:lnTo>
                <a:cubicBezTo>
                  <a:pt x="6941" y="11052"/>
                  <a:pt x="6941" y="10971"/>
                  <a:pt x="6941" y="10891"/>
                </a:cubicBezTo>
                <a:lnTo>
                  <a:pt x="6941" y="9526"/>
                </a:lnTo>
                <a:cubicBezTo>
                  <a:pt x="6941" y="9312"/>
                  <a:pt x="6914" y="9107"/>
                  <a:pt x="6861" y="8920"/>
                </a:cubicBezTo>
                <a:cubicBezTo>
                  <a:pt x="6914" y="8367"/>
                  <a:pt x="7280" y="7903"/>
                  <a:pt x="7815" y="7724"/>
                </a:cubicBezTo>
                <a:lnTo>
                  <a:pt x="9671" y="7118"/>
                </a:lnTo>
                <a:cubicBezTo>
                  <a:pt x="9840" y="7581"/>
                  <a:pt x="10286" y="7920"/>
                  <a:pt x="10813" y="7920"/>
                </a:cubicBezTo>
                <a:cubicBezTo>
                  <a:pt x="11339" y="7920"/>
                  <a:pt x="11785" y="7581"/>
                  <a:pt x="11955" y="7118"/>
                </a:cubicBezTo>
                <a:close/>
                <a:moveTo>
                  <a:pt x="4616" y="7768"/>
                </a:moveTo>
                <a:cubicBezTo>
                  <a:pt x="5570" y="7768"/>
                  <a:pt x="6352" y="8551"/>
                  <a:pt x="6352" y="9508"/>
                </a:cubicBezTo>
                <a:lnTo>
                  <a:pt x="6352" y="10847"/>
                </a:lnTo>
                <a:cubicBezTo>
                  <a:pt x="6352" y="11739"/>
                  <a:pt x="5683" y="12506"/>
                  <a:pt x="4800" y="12604"/>
                </a:cubicBezTo>
                <a:cubicBezTo>
                  <a:pt x="4738" y="12610"/>
                  <a:pt x="4677" y="12613"/>
                  <a:pt x="4617" y="12613"/>
                </a:cubicBezTo>
                <a:cubicBezTo>
                  <a:pt x="3656" y="12613"/>
                  <a:pt x="2882" y="11830"/>
                  <a:pt x="2882" y="10873"/>
                </a:cubicBezTo>
                <a:lnTo>
                  <a:pt x="2882" y="9535"/>
                </a:lnTo>
                <a:cubicBezTo>
                  <a:pt x="2882" y="8643"/>
                  <a:pt x="3542" y="7876"/>
                  <a:pt x="4434" y="7778"/>
                </a:cubicBezTo>
                <a:cubicBezTo>
                  <a:pt x="4495" y="7771"/>
                  <a:pt x="4556" y="7768"/>
                  <a:pt x="4616" y="7768"/>
                </a:cubicBezTo>
                <a:close/>
                <a:moveTo>
                  <a:pt x="17049" y="7769"/>
                </a:moveTo>
                <a:cubicBezTo>
                  <a:pt x="18012" y="7769"/>
                  <a:pt x="18788" y="8554"/>
                  <a:pt x="18788" y="9508"/>
                </a:cubicBezTo>
                <a:lnTo>
                  <a:pt x="18788" y="10847"/>
                </a:lnTo>
                <a:cubicBezTo>
                  <a:pt x="18788" y="11739"/>
                  <a:pt x="18128" y="12506"/>
                  <a:pt x="17236" y="12604"/>
                </a:cubicBezTo>
                <a:cubicBezTo>
                  <a:pt x="17175" y="12610"/>
                  <a:pt x="17114" y="12613"/>
                  <a:pt x="17054" y="12613"/>
                </a:cubicBezTo>
                <a:cubicBezTo>
                  <a:pt x="16100" y="12613"/>
                  <a:pt x="15318" y="11830"/>
                  <a:pt x="15318" y="10873"/>
                </a:cubicBezTo>
                <a:lnTo>
                  <a:pt x="15318" y="9508"/>
                </a:lnTo>
                <a:cubicBezTo>
                  <a:pt x="15318" y="8554"/>
                  <a:pt x="16094" y="7769"/>
                  <a:pt x="17049" y="7769"/>
                </a:cubicBezTo>
                <a:close/>
                <a:moveTo>
                  <a:pt x="10836" y="9481"/>
                </a:moveTo>
                <a:cubicBezTo>
                  <a:pt x="11789" y="9481"/>
                  <a:pt x="12570" y="10256"/>
                  <a:pt x="12570" y="11212"/>
                </a:cubicBezTo>
                <a:lnTo>
                  <a:pt x="12570" y="12586"/>
                </a:lnTo>
                <a:cubicBezTo>
                  <a:pt x="12570" y="13543"/>
                  <a:pt x="11789" y="14317"/>
                  <a:pt x="10836" y="14317"/>
                </a:cubicBezTo>
                <a:cubicBezTo>
                  <a:pt x="10775" y="14317"/>
                  <a:pt x="10714" y="14314"/>
                  <a:pt x="10652" y="14308"/>
                </a:cubicBezTo>
                <a:cubicBezTo>
                  <a:pt x="9760" y="14219"/>
                  <a:pt x="9100" y="13452"/>
                  <a:pt x="9100" y="12550"/>
                </a:cubicBezTo>
                <a:lnTo>
                  <a:pt x="9100" y="11248"/>
                </a:lnTo>
                <a:cubicBezTo>
                  <a:pt x="9100" y="10356"/>
                  <a:pt x="9760" y="9580"/>
                  <a:pt x="10652" y="9491"/>
                </a:cubicBezTo>
                <a:cubicBezTo>
                  <a:pt x="10714" y="9484"/>
                  <a:pt x="10775" y="9481"/>
                  <a:pt x="10836" y="9481"/>
                </a:cubicBezTo>
                <a:close/>
                <a:moveTo>
                  <a:pt x="5166" y="13184"/>
                </a:moveTo>
                <a:lnTo>
                  <a:pt x="5166" y="13826"/>
                </a:lnTo>
                <a:cubicBezTo>
                  <a:pt x="5166" y="14142"/>
                  <a:pt x="4898" y="14397"/>
                  <a:pt x="4584" y="14397"/>
                </a:cubicBezTo>
                <a:cubicBezTo>
                  <a:pt x="4579" y="14397"/>
                  <a:pt x="4573" y="14397"/>
                  <a:pt x="4568" y="14397"/>
                </a:cubicBezTo>
                <a:cubicBezTo>
                  <a:pt x="4256" y="14379"/>
                  <a:pt x="4024" y="14112"/>
                  <a:pt x="4024" y="13808"/>
                </a:cubicBezTo>
                <a:lnTo>
                  <a:pt x="4024" y="13184"/>
                </a:lnTo>
                <a:cubicBezTo>
                  <a:pt x="4202" y="13228"/>
                  <a:pt x="4399" y="13255"/>
                  <a:pt x="4595" y="13255"/>
                </a:cubicBezTo>
                <a:cubicBezTo>
                  <a:pt x="4791" y="13255"/>
                  <a:pt x="4978" y="13228"/>
                  <a:pt x="5166" y="13184"/>
                </a:cubicBezTo>
                <a:close/>
                <a:moveTo>
                  <a:pt x="17646" y="13184"/>
                </a:moveTo>
                <a:lnTo>
                  <a:pt x="17646" y="13826"/>
                </a:lnTo>
                <a:cubicBezTo>
                  <a:pt x="17646" y="14142"/>
                  <a:pt x="17379" y="14397"/>
                  <a:pt x="17065" y="14397"/>
                </a:cubicBezTo>
                <a:cubicBezTo>
                  <a:pt x="17059" y="14397"/>
                  <a:pt x="17054" y="14397"/>
                  <a:pt x="17049" y="14397"/>
                </a:cubicBezTo>
                <a:cubicBezTo>
                  <a:pt x="16736" y="14379"/>
                  <a:pt x="16504" y="14112"/>
                  <a:pt x="16504" y="13808"/>
                </a:cubicBezTo>
                <a:lnTo>
                  <a:pt x="16504" y="13184"/>
                </a:lnTo>
                <a:cubicBezTo>
                  <a:pt x="16683" y="13228"/>
                  <a:pt x="16879" y="13255"/>
                  <a:pt x="17075" y="13255"/>
                </a:cubicBezTo>
                <a:cubicBezTo>
                  <a:pt x="17272" y="13255"/>
                  <a:pt x="17459" y="13228"/>
                  <a:pt x="17646" y="13184"/>
                </a:cubicBezTo>
                <a:close/>
                <a:moveTo>
                  <a:pt x="8467" y="11765"/>
                </a:moveTo>
                <a:lnTo>
                  <a:pt x="8467" y="12595"/>
                </a:lnTo>
                <a:cubicBezTo>
                  <a:pt x="8467" y="13460"/>
                  <a:pt x="8922" y="14219"/>
                  <a:pt x="9608" y="14629"/>
                </a:cubicBezTo>
                <a:lnTo>
                  <a:pt x="9608" y="15316"/>
                </a:lnTo>
                <a:lnTo>
                  <a:pt x="9055" y="15503"/>
                </a:lnTo>
                <a:cubicBezTo>
                  <a:pt x="8841" y="14923"/>
                  <a:pt x="8377" y="14460"/>
                  <a:pt x="7780" y="14263"/>
                </a:cubicBezTo>
                <a:lnTo>
                  <a:pt x="5799" y="13612"/>
                </a:lnTo>
                <a:lnTo>
                  <a:pt x="5799" y="12925"/>
                </a:lnTo>
                <a:cubicBezTo>
                  <a:pt x="6245" y="12658"/>
                  <a:pt x="6593" y="12247"/>
                  <a:pt x="6781" y="11765"/>
                </a:cubicBezTo>
                <a:close/>
                <a:moveTo>
                  <a:pt x="14881" y="11765"/>
                </a:moveTo>
                <a:cubicBezTo>
                  <a:pt x="15077" y="12247"/>
                  <a:pt x="15425" y="12658"/>
                  <a:pt x="15871" y="12925"/>
                </a:cubicBezTo>
                <a:lnTo>
                  <a:pt x="15871" y="13612"/>
                </a:lnTo>
                <a:lnTo>
                  <a:pt x="13891" y="14263"/>
                </a:lnTo>
                <a:cubicBezTo>
                  <a:pt x="13284" y="14460"/>
                  <a:pt x="12820" y="14923"/>
                  <a:pt x="12615" y="15503"/>
                </a:cubicBezTo>
                <a:lnTo>
                  <a:pt x="12062" y="15316"/>
                </a:lnTo>
                <a:lnTo>
                  <a:pt x="12062" y="14629"/>
                </a:lnTo>
                <a:cubicBezTo>
                  <a:pt x="12740" y="14219"/>
                  <a:pt x="13204" y="13460"/>
                  <a:pt x="13204" y="12595"/>
                </a:cubicBezTo>
                <a:lnTo>
                  <a:pt x="13204" y="11765"/>
                </a:lnTo>
                <a:close/>
                <a:moveTo>
                  <a:pt x="11428" y="14888"/>
                </a:moveTo>
                <a:lnTo>
                  <a:pt x="11428" y="15530"/>
                </a:lnTo>
                <a:cubicBezTo>
                  <a:pt x="11428" y="15851"/>
                  <a:pt x="11170" y="16101"/>
                  <a:pt x="10857" y="16101"/>
                </a:cubicBezTo>
                <a:cubicBezTo>
                  <a:pt x="10536" y="16101"/>
                  <a:pt x="10286" y="15851"/>
                  <a:pt x="10286" y="15530"/>
                </a:cubicBezTo>
                <a:lnTo>
                  <a:pt x="10286" y="14888"/>
                </a:lnTo>
                <a:cubicBezTo>
                  <a:pt x="10465" y="14932"/>
                  <a:pt x="10661" y="14959"/>
                  <a:pt x="10857" y="14959"/>
                </a:cubicBezTo>
                <a:cubicBezTo>
                  <a:pt x="11054" y="14959"/>
                  <a:pt x="11241" y="14932"/>
                  <a:pt x="11428" y="14888"/>
                </a:cubicBezTo>
                <a:close/>
                <a:moveTo>
                  <a:pt x="10831" y="0"/>
                </a:moveTo>
                <a:cubicBezTo>
                  <a:pt x="10769" y="0"/>
                  <a:pt x="10706" y="3"/>
                  <a:pt x="10643" y="8"/>
                </a:cubicBezTo>
                <a:cubicBezTo>
                  <a:pt x="9403" y="106"/>
                  <a:pt x="8467" y="1158"/>
                  <a:pt x="8467" y="2398"/>
                </a:cubicBezTo>
                <a:lnTo>
                  <a:pt x="8467" y="3745"/>
                </a:lnTo>
                <a:cubicBezTo>
                  <a:pt x="8467" y="4602"/>
                  <a:pt x="8922" y="5351"/>
                  <a:pt x="9608" y="5762"/>
                </a:cubicBezTo>
                <a:lnTo>
                  <a:pt x="9608" y="6457"/>
                </a:lnTo>
                <a:lnTo>
                  <a:pt x="7619" y="7109"/>
                </a:lnTo>
                <a:cubicBezTo>
                  <a:pt x="7111" y="7278"/>
                  <a:pt x="6700" y="7626"/>
                  <a:pt x="6468" y="8081"/>
                </a:cubicBezTo>
                <a:cubicBezTo>
                  <a:pt x="6029" y="7504"/>
                  <a:pt x="5338" y="7134"/>
                  <a:pt x="4563" y="7134"/>
                </a:cubicBezTo>
                <a:cubicBezTo>
                  <a:pt x="4488" y="7134"/>
                  <a:pt x="4413" y="7137"/>
                  <a:pt x="4336" y="7144"/>
                </a:cubicBezTo>
                <a:cubicBezTo>
                  <a:pt x="3159" y="7260"/>
                  <a:pt x="2204" y="8358"/>
                  <a:pt x="2204" y="9544"/>
                </a:cubicBezTo>
                <a:lnTo>
                  <a:pt x="2204" y="10847"/>
                </a:lnTo>
                <a:cubicBezTo>
                  <a:pt x="2204" y="11730"/>
                  <a:pt x="2677" y="12506"/>
                  <a:pt x="3391" y="12934"/>
                </a:cubicBezTo>
                <a:lnTo>
                  <a:pt x="3391" y="13594"/>
                </a:lnTo>
                <a:lnTo>
                  <a:pt x="1401" y="14245"/>
                </a:lnTo>
                <a:cubicBezTo>
                  <a:pt x="563" y="14522"/>
                  <a:pt x="1" y="15298"/>
                  <a:pt x="1" y="16172"/>
                </a:cubicBezTo>
                <a:lnTo>
                  <a:pt x="1" y="16645"/>
                </a:lnTo>
                <a:cubicBezTo>
                  <a:pt x="1" y="16806"/>
                  <a:pt x="116" y="16957"/>
                  <a:pt x="277" y="16975"/>
                </a:cubicBezTo>
                <a:cubicBezTo>
                  <a:pt x="288" y="16976"/>
                  <a:pt x="299" y="16977"/>
                  <a:pt x="310" y="16977"/>
                </a:cubicBezTo>
                <a:cubicBezTo>
                  <a:pt x="491" y="16977"/>
                  <a:pt x="634" y="16839"/>
                  <a:pt x="634" y="16654"/>
                </a:cubicBezTo>
                <a:lnTo>
                  <a:pt x="634" y="16155"/>
                </a:lnTo>
                <a:cubicBezTo>
                  <a:pt x="634" y="15557"/>
                  <a:pt x="1018" y="15022"/>
                  <a:pt x="1588" y="14834"/>
                </a:cubicBezTo>
                <a:lnTo>
                  <a:pt x="3444" y="14228"/>
                </a:lnTo>
                <a:cubicBezTo>
                  <a:pt x="3614" y="14692"/>
                  <a:pt x="4060" y="15022"/>
                  <a:pt x="4577" y="15022"/>
                </a:cubicBezTo>
                <a:cubicBezTo>
                  <a:pt x="5103" y="15022"/>
                  <a:pt x="5549" y="14692"/>
                  <a:pt x="5719" y="14228"/>
                </a:cubicBezTo>
                <a:lnTo>
                  <a:pt x="7566" y="14834"/>
                </a:lnTo>
                <a:cubicBezTo>
                  <a:pt x="7976" y="14968"/>
                  <a:pt x="8288" y="15280"/>
                  <a:pt x="8431" y="15673"/>
                </a:cubicBezTo>
                <a:lnTo>
                  <a:pt x="7610" y="15940"/>
                </a:lnTo>
                <a:cubicBezTo>
                  <a:pt x="6781" y="16217"/>
                  <a:pt x="6218" y="16993"/>
                  <a:pt x="6218" y="17867"/>
                </a:cubicBezTo>
                <a:lnTo>
                  <a:pt x="6218" y="18233"/>
                </a:lnTo>
                <a:lnTo>
                  <a:pt x="2418" y="18233"/>
                </a:lnTo>
                <a:lnTo>
                  <a:pt x="2418" y="17457"/>
                </a:lnTo>
                <a:cubicBezTo>
                  <a:pt x="2418" y="17288"/>
                  <a:pt x="2302" y="17145"/>
                  <a:pt x="2133" y="17127"/>
                </a:cubicBezTo>
                <a:cubicBezTo>
                  <a:pt x="2118" y="17125"/>
                  <a:pt x="2104" y="17124"/>
                  <a:pt x="2090" y="17124"/>
                </a:cubicBezTo>
                <a:cubicBezTo>
                  <a:pt x="1920" y="17124"/>
                  <a:pt x="1776" y="17266"/>
                  <a:pt x="1776" y="17439"/>
                </a:cubicBezTo>
                <a:lnTo>
                  <a:pt x="1776" y="18233"/>
                </a:lnTo>
                <a:lnTo>
                  <a:pt x="634" y="18233"/>
                </a:lnTo>
                <a:lnTo>
                  <a:pt x="634" y="18135"/>
                </a:lnTo>
                <a:cubicBezTo>
                  <a:pt x="634" y="17974"/>
                  <a:pt x="518" y="17832"/>
                  <a:pt x="357" y="17814"/>
                </a:cubicBezTo>
                <a:cubicBezTo>
                  <a:pt x="343" y="17812"/>
                  <a:pt x="328" y="17811"/>
                  <a:pt x="314" y="17811"/>
                </a:cubicBezTo>
                <a:cubicBezTo>
                  <a:pt x="145" y="17811"/>
                  <a:pt x="1" y="17953"/>
                  <a:pt x="1" y="18126"/>
                </a:cubicBezTo>
                <a:lnTo>
                  <a:pt x="1" y="18554"/>
                </a:lnTo>
                <a:cubicBezTo>
                  <a:pt x="1" y="18724"/>
                  <a:pt x="143" y="18867"/>
                  <a:pt x="322" y="18867"/>
                </a:cubicBezTo>
                <a:lnTo>
                  <a:pt x="6218" y="18867"/>
                </a:lnTo>
                <a:lnTo>
                  <a:pt x="6218" y="21347"/>
                </a:lnTo>
                <a:cubicBezTo>
                  <a:pt x="6218" y="21516"/>
                  <a:pt x="6361" y="21659"/>
                  <a:pt x="6540" y="21659"/>
                </a:cubicBezTo>
                <a:lnTo>
                  <a:pt x="15131" y="21659"/>
                </a:lnTo>
                <a:cubicBezTo>
                  <a:pt x="15300" y="21659"/>
                  <a:pt x="15443" y="21516"/>
                  <a:pt x="15443" y="21347"/>
                </a:cubicBezTo>
                <a:lnTo>
                  <a:pt x="15443" y="20936"/>
                </a:lnTo>
                <a:cubicBezTo>
                  <a:pt x="15443" y="20767"/>
                  <a:pt x="15327" y="20624"/>
                  <a:pt x="15166" y="20606"/>
                </a:cubicBezTo>
                <a:cubicBezTo>
                  <a:pt x="15152" y="20604"/>
                  <a:pt x="15137" y="20603"/>
                  <a:pt x="15123" y="20603"/>
                </a:cubicBezTo>
                <a:cubicBezTo>
                  <a:pt x="14954" y="20603"/>
                  <a:pt x="14809" y="20746"/>
                  <a:pt x="14809" y="20918"/>
                </a:cubicBezTo>
                <a:lnTo>
                  <a:pt x="14809" y="21025"/>
                </a:lnTo>
                <a:lnTo>
                  <a:pt x="13623" y="21025"/>
                </a:lnTo>
                <a:lnTo>
                  <a:pt x="13623" y="19179"/>
                </a:lnTo>
                <a:cubicBezTo>
                  <a:pt x="13623" y="19018"/>
                  <a:pt x="13507" y="18867"/>
                  <a:pt x="13346" y="18849"/>
                </a:cubicBezTo>
                <a:cubicBezTo>
                  <a:pt x="13336" y="18848"/>
                  <a:pt x="13325" y="18847"/>
                  <a:pt x="13315" y="18847"/>
                </a:cubicBezTo>
                <a:cubicBezTo>
                  <a:pt x="13140" y="18847"/>
                  <a:pt x="12990" y="18985"/>
                  <a:pt x="12990" y="19170"/>
                </a:cubicBezTo>
                <a:lnTo>
                  <a:pt x="12990" y="21025"/>
                </a:lnTo>
                <a:lnTo>
                  <a:pt x="8672" y="21025"/>
                </a:lnTo>
                <a:lnTo>
                  <a:pt x="8672" y="19179"/>
                </a:lnTo>
                <a:cubicBezTo>
                  <a:pt x="8672" y="19018"/>
                  <a:pt x="8556" y="18867"/>
                  <a:pt x="8395" y="18849"/>
                </a:cubicBezTo>
                <a:cubicBezTo>
                  <a:pt x="8385" y="18848"/>
                  <a:pt x="8374" y="18847"/>
                  <a:pt x="8364" y="18847"/>
                </a:cubicBezTo>
                <a:cubicBezTo>
                  <a:pt x="8189" y="18847"/>
                  <a:pt x="8038" y="18985"/>
                  <a:pt x="8038" y="19170"/>
                </a:cubicBezTo>
                <a:lnTo>
                  <a:pt x="8038" y="21025"/>
                </a:lnTo>
                <a:lnTo>
                  <a:pt x="6896" y="21025"/>
                </a:lnTo>
                <a:lnTo>
                  <a:pt x="6896" y="17885"/>
                </a:lnTo>
                <a:cubicBezTo>
                  <a:pt x="6896" y="17279"/>
                  <a:pt x="7280" y="16743"/>
                  <a:pt x="7860" y="16556"/>
                </a:cubicBezTo>
                <a:lnTo>
                  <a:pt x="9716" y="15949"/>
                </a:lnTo>
                <a:cubicBezTo>
                  <a:pt x="9885" y="16413"/>
                  <a:pt x="10331" y="16743"/>
                  <a:pt x="10857" y="16743"/>
                </a:cubicBezTo>
                <a:cubicBezTo>
                  <a:pt x="11375" y="16743"/>
                  <a:pt x="11830" y="16413"/>
                  <a:pt x="11999" y="15949"/>
                </a:cubicBezTo>
                <a:lnTo>
                  <a:pt x="13855" y="16556"/>
                </a:lnTo>
                <a:cubicBezTo>
                  <a:pt x="14426" y="16743"/>
                  <a:pt x="14809" y="17279"/>
                  <a:pt x="14809" y="17885"/>
                </a:cubicBezTo>
                <a:lnTo>
                  <a:pt x="14809" y="19411"/>
                </a:lnTo>
                <a:cubicBezTo>
                  <a:pt x="14809" y="19571"/>
                  <a:pt x="14925" y="19723"/>
                  <a:pt x="15086" y="19741"/>
                </a:cubicBezTo>
                <a:cubicBezTo>
                  <a:pt x="15101" y="19743"/>
                  <a:pt x="15116" y="19744"/>
                  <a:pt x="15131" y="19744"/>
                </a:cubicBezTo>
                <a:cubicBezTo>
                  <a:pt x="15306" y="19744"/>
                  <a:pt x="15443" y="19601"/>
                  <a:pt x="15443" y="19429"/>
                </a:cubicBezTo>
                <a:lnTo>
                  <a:pt x="15443" y="18867"/>
                </a:lnTo>
                <a:lnTo>
                  <a:pt x="21349" y="18867"/>
                </a:lnTo>
                <a:cubicBezTo>
                  <a:pt x="21518" y="18867"/>
                  <a:pt x="21661" y="18724"/>
                  <a:pt x="21661" y="18554"/>
                </a:cubicBezTo>
                <a:lnTo>
                  <a:pt x="21661" y="18135"/>
                </a:lnTo>
                <a:cubicBezTo>
                  <a:pt x="21661" y="17974"/>
                  <a:pt x="21545" y="17832"/>
                  <a:pt x="21384" y="17814"/>
                </a:cubicBezTo>
                <a:cubicBezTo>
                  <a:pt x="21370" y="17812"/>
                  <a:pt x="21355" y="17811"/>
                  <a:pt x="21341" y="17811"/>
                </a:cubicBezTo>
                <a:cubicBezTo>
                  <a:pt x="21172" y="17811"/>
                  <a:pt x="21027" y="17953"/>
                  <a:pt x="21027" y="18126"/>
                </a:cubicBezTo>
                <a:lnTo>
                  <a:pt x="21027" y="18233"/>
                </a:lnTo>
                <a:lnTo>
                  <a:pt x="19886" y="18233"/>
                </a:lnTo>
                <a:lnTo>
                  <a:pt x="19886" y="17457"/>
                </a:lnTo>
                <a:cubicBezTo>
                  <a:pt x="19886" y="17288"/>
                  <a:pt x="19770" y="17145"/>
                  <a:pt x="19609" y="17127"/>
                </a:cubicBezTo>
                <a:cubicBezTo>
                  <a:pt x="19594" y="17125"/>
                  <a:pt x="19579" y="17124"/>
                  <a:pt x="19564" y="17124"/>
                </a:cubicBezTo>
                <a:cubicBezTo>
                  <a:pt x="19389" y="17124"/>
                  <a:pt x="19252" y="17266"/>
                  <a:pt x="19252" y="17439"/>
                </a:cubicBezTo>
                <a:lnTo>
                  <a:pt x="19252" y="18233"/>
                </a:lnTo>
                <a:lnTo>
                  <a:pt x="15443" y="18233"/>
                </a:lnTo>
                <a:lnTo>
                  <a:pt x="15443" y="17867"/>
                </a:lnTo>
                <a:cubicBezTo>
                  <a:pt x="15443" y="16993"/>
                  <a:pt x="14890" y="16217"/>
                  <a:pt x="14060" y="15940"/>
                </a:cubicBezTo>
                <a:lnTo>
                  <a:pt x="13230" y="15673"/>
                </a:lnTo>
                <a:cubicBezTo>
                  <a:pt x="13382" y="15280"/>
                  <a:pt x="13694" y="14968"/>
                  <a:pt x="14096" y="14834"/>
                </a:cubicBezTo>
                <a:lnTo>
                  <a:pt x="15951" y="14228"/>
                </a:lnTo>
                <a:cubicBezTo>
                  <a:pt x="16121" y="14692"/>
                  <a:pt x="16567" y="15022"/>
                  <a:pt x="17084" y="15022"/>
                </a:cubicBezTo>
                <a:cubicBezTo>
                  <a:pt x="17611" y="15022"/>
                  <a:pt x="18057" y="14692"/>
                  <a:pt x="18226" y="14228"/>
                </a:cubicBezTo>
                <a:lnTo>
                  <a:pt x="20073" y="14834"/>
                </a:lnTo>
                <a:cubicBezTo>
                  <a:pt x="20644" y="15022"/>
                  <a:pt x="21027" y="15557"/>
                  <a:pt x="21027" y="16155"/>
                </a:cubicBezTo>
                <a:lnTo>
                  <a:pt x="21027" y="16654"/>
                </a:lnTo>
                <a:cubicBezTo>
                  <a:pt x="21027" y="16833"/>
                  <a:pt x="21170" y="16975"/>
                  <a:pt x="21349" y="16975"/>
                </a:cubicBezTo>
                <a:cubicBezTo>
                  <a:pt x="21518" y="16975"/>
                  <a:pt x="21661" y="16833"/>
                  <a:pt x="21661" y="16654"/>
                </a:cubicBezTo>
                <a:lnTo>
                  <a:pt x="21661" y="16172"/>
                </a:lnTo>
                <a:cubicBezTo>
                  <a:pt x="21661" y="15298"/>
                  <a:pt x="21108" y="14522"/>
                  <a:pt x="20269" y="14245"/>
                </a:cubicBezTo>
                <a:lnTo>
                  <a:pt x="18280" y="13594"/>
                </a:lnTo>
                <a:lnTo>
                  <a:pt x="18280" y="12934"/>
                </a:lnTo>
                <a:cubicBezTo>
                  <a:pt x="18984" y="12506"/>
                  <a:pt x="19466" y="11730"/>
                  <a:pt x="19466" y="10847"/>
                </a:cubicBezTo>
                <a:lnTo>
                  <a:pt x="19466" y="9544"/>
                </a:lnTo>
                <a:cubicBezTo>
                  <a:pt x="19466" y="8358"/>
                  <a:pt x="18503" y="7260"/>
                  <a:pt x="17325" y="7144"/>
                </a:cubicBezTo>
                <a:cubicBezTo>
                  <a:pt x="17249" y="7137"/>
                  <a:pt x="17173" y="7134"/>
                  <a:pt x="17098" y="7134"/>
                </a:cubicBezTo>
                <a:cubicBezTo>
                  <a:pt x="16325" y="7134"/>
                  <a:pt x="15641" y="7504"/>
                  <a:pt x="15202" y="8081"/>
                </a:cubicBezTo>
                <a:cubicBezTo>
                  <a:pt x="14961" y="7626"/>
                  <a:pt x="14560" y="7278"/>
                  <a:pt x="14042" y="7109"/>
                </a:cubicBezTo>
                <a:lnTo>
                  <a:pt x="12062" y="6457"/>
                </a:lnTo>
                <a:lnTo>
                  <a:pt x="12062" y="5762"/>
                </a:lnTo>
                <a:cubicBezTo>
                  <a:pt x="12740" y="5351"/>
                  <a:pt x="13204" y="4602"/>
                  <a:pt x="13204" y="3745"/>
                </a:cubicBezTo>
                <a:lnTo>
                  <a:pt x="13204" y="2372"/>
                </a:lnTo>
                <a:cubicBezTo>
                  <a:pt x="13204" y="1060"/>
                  <a:pt x="12138" y="0"/>
                  <a:pt x="108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grpSp>
        <p:nvGrpSpPr>
          <p:cNvPr id="1265" name="Google Shape;1265;p60"/>
          <p:cNvGrpSpPr/>
          <p:nvPr/>
        </p:nvGrpSpPr>
        <p:grpSpPr>
          <a:xfrm>
            <a:off x="4639605" y="2614771"/>
            <a:ext cx="486398" cy="486869"/>
            <a:chOff x="4639605" y="2614771"/>
            <a:chExt cx="486398" cy="486869"/>
          </a:xfrm>
        </p:grpSpPr>
        <p:sp>
          <p:nvSpPr>
            <p:cNvPr id="1266" name="Google Shape;1266;p60"/>
            <p:cNvSpPr/>
            <p:nvPr/>
          </p:nvSpPr>
          <p:spPr>
            <a:xfrm>
              <a:off x="4669852" y="2836132"/>
              <a:ext cx="103585" cy="14439"/>
            </a:xfrm>
            <a:custGeom>
              <a:avLst/>
              <a:gdLst/>
              <a:ahLst/>
              <a:cxnLst/>
              <a:rect l="l" t="t" r="r" b="b"/>
              <a:pathLst>
                <a:path w="4613" h="643" extrusionOk="0">
                  <a:moveTo>
                    <a:pt x="349" y="0"/>
                  </a:moveTo>
                  <a:cubicBezTo>
                    <a:pt x="188" y="0"/>
                    <a:pt x="45" y="125"/>
                    <a:pt x="27" y="286"/>
                  </a:cubicBezTo>
                  <a:cubicBezTo>
                    <a:pt x="1" y="473"/>
                    <a:pt x="152" y="643"/>
                    <a:pt x="340" y="643"/>
                  </a:cubicBezTo>
                  <a:lnTo>
                    <a:pt x="4256" y="643"/>
                  </a:lnTo>
                  <a:cubicBezTo>
                    <a:pt x="4425" y="643"/>
                    <a:pt x="4568" y="527"/>
                    <a:pt x="4586" y="357"/>
                  </a:cubicBezTo>
                  <a:cubicBezTo>
                    <a:pt x="4613" y="170"/>
                    <a:pt x="4461" y="0"/>
                    <a:pt x="4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67" name="Google Shape;1267;p60"/>
            <p:cNvSpPr/>
            <p:nvPr/>
          </p:nvSpPr>
          <p:spPr>
            <a:xfrm>
              <a:off x="4669852" y="2867591"/>
              <a:ext cx="103585" cy="14236"/>
            </a:xfrm>
            <a:custGeom>
              <a:avLst/>
              <a:gdLst/>
              <a:ahLst/>
              <a:cxnLst/>
              <a:rect l="l" t="t" r="r" b="b"/>
              <a:pathLst>
                <a:path w="4613" h="634" extrusionOk="0">
                  <a:moveTo>
                    <a:pt x="349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73"/>
                    <a:pt x="152" y="633"/>
                    <a:pt x="340" y="633"/>
                  </a:cubicBezTo>
                  <a:lnTo>
                    <a:pt x="4274" y="633"/>
                  </a:lnTo>
                  <a:cubicBezTo>
                    <a:pt x="4461" y="633"/>
                    <a:pt x="4613" y="473"/>
                    <a:pt x="4586" y="277"/>
                  </a:cubicBezTo>
                  <a:cubicBezTo>
                    <a:pt x="4568" y="116"/>
                    <a:pt x="4425" y="0"/>
                    <a:pt x="42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68" name="Google Shape;1268;p60"/>
            <p:cNvSpPr/>
            <p:nvPr/>
          </p:nvSpPr>
          <p:spPr>
            <a:xfrm>
              <a:off x="4669852" y="2898040"/>
              <a:ext cx="72732" cy="14236"/>
            </a:xfrm>
            <a:custGeom>
              <a:avLst/>
              <a:gdLst/>
              <a:ahLst/>
              <a:cxnLst/>
              <a:rect l="l" t="t" r="r" b="b"/>
              <a:pathLst>
                <a:path w="3239" h="634" extrusionOk="0">
                  <a:moveTo>
                    <a:pt x="340" y="0"/>
                  </a:moveTo>
                  <a:cubicBezTo>
                    <a:pt x="152" y="0"/>
                    <a:pt x="1" y="161"/>
                    <a:pt x="27" y="357"/>
                  </a:cubicBezTo>
                  <a:cubicBezTo>
                    <a:pt x="45" y="517"/>
                    <a:pt x="188" y="633"/>
                    <a:pt x="349" y="633"/>
                  </a:cubicBezTo>
                  <a:lnTo>
                    <a:pt x="2891" y="633"/>
                  </a:lnTo>
                  <a:cubicBezTo>
                    <a:pt x="3052" y="633"/>
                    <a:pt x="3194" y="517"/>
                    <a:pt x="3221" y="357"/>
                  </a:cubicBezTo>
                  <a:cubicBezTo>
                    <a:pt x="3239" y="161"/>
                    <a:pt x="3087" y="0"/>
                    <a:pt x="29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69" name="Google Shape;1269;p60"/>
            <p:cNvSpPr/>
            <p:nvPr/>
          </p:nvSpPr>
          <p:spPr>
            <a:xfrm>
              <a:off x="4639605" y="2805885"/>
              <a:ext cx="164483" cy="155860"/>
            </a:xfrm>
            <a:custGeom>
              <a:avLst/>
              <a:gdLst/>
              <a:ahLst/>
              <a:cxnLst/>
              <a:rect l="l" t="t" r="r" b="b"/>
              <a:pathLst>
                <a:path w="7325" h="6941" extrusionOk="0">
                  <a:moveTo>
                    <a:pt x="750" y="0"/>
                  </a:moveTo>
                  <a:cubicBezTo>
                    <a:pt x="331" y="0"/>
                    <a:pt x="1" y="330"/>
                    <a:pt x="1" y="741"/>
                  </a:cubicBezTo>
                  <a:lnTo>
                    <a:pt x="1" y="5344"/>
                  </a:lnTo>
                  <a:cubicBezTo>
                    <a:pt x="1" y="5754"/>
                    <a:pt x="331" y="6093"/>
                    <a:pt x="750" y="6093"/>
                  </a:cubicBezTo>
                  <a:lnTo>
                    <a:pt x="1312" y="6093"/>
                  </a:lnTo>
                  <a:lnTo>
                    <a:pt x="1312" y="6620"/>
                  </a:lnTo>
                  <a:cubicBezTo>
                    <a:pt x="1312" y="6691"/>
                    <a:pt x="1339" y="6771"/>
                    <a:pt x="1383" y="6825"/>
                  </a:cubicBezTo>
                  <a:cubicBezTo>
                    <a:pt x="1446" y="6905"/>
                    <a:pt x="1535" y="6941"/>
                    <a:pt x="1624" y="6941"/>
                  </a:cubicBezTo>
                  <a:cubicBezTo>
                    <a:pt x="1678" y="6941"/>
                    <a:pt x="1731" y="6932"/>
                    <a:pt x="1785" y="6905"/>
                  </a:cubicBezTo>
                  <a:lnTo>
                    <a:pt x="3194" y="6093"/>
                  </a:lnTo>
                  <a:lnTo>
                    <a:pt x="6557" y="6093"/>
                  </a:lnTo>
                  <a:cubicBezTo>
                    <a:pt x="6977" y="6093"/>
                    <a:pt x="7325" y="5754"/>
                    <a:pt x="7325" y="5344"/>
                  </a:cubicBezTo>
                  <a:lnTo>
                    <a:pt x="7325" y="330"/>
                  </a:lnTo>
                  <a:cubicBezTo>
                    <a:pt x="7325" y="143"/>
                    <a:pt x="7173" y="0"/>
                    <a:pt x="6986" y="0"/>
                  </a:cubicBezTo>
                  <a:lnTo>
                    <a:pt x="2793" y="0"/>
                  </a:lnTo>
                  <a:cubicBezTo>
                    <a:pt x="2757" y="0"/>
                    <a:pt x="2713" y="18"/>
                    <a:pt x="2686" y="45"/>
                  </a:cubicBezTo>
                  <a:cubicBezTo>
                    <a:pt x="2436" y="313"/>
                    <a:pt x="2623" y="634"/>
                    <a:pt x="2891" y="634"/>
                  </a:cubicBezTo>
                  <a:lnTo>
                    <a:pt x="6575" y="634"/>
                  </a:lnTo>
                  <a:cubicBezTo>
                    <a:pt x="6638" y="634"/>
                    <a:pt x="6682" y="678"/>
                    <a:pt x="6682" y="741"/>
                  </a:cubicBezTo>
                  <a:lnTo>
                    <a:pt x="6682" y="5344"/>
                  </a:lnTo>
                  <a:cubicBezTo>
                    <a:pt x="6682" y="5406"/>
                    <a:pt x="6638" y="5451"/>
                    <a:pt x="6575" y="5451"/>
                  </a:cubicBezTo>
                  <a:lnTo>
                    <a:pt x="3114" y="5451"/>
                  </a:lnTo>
                  <a:cubicBezTo>
                    <a:pt x="3060" y="5451"/>
                    <a:pt x="3007" y="5469"/>
                    <a:pt x="2953" y="5496"/>
                  </a:cubicBezTo>
                  <a:lnTo>
                    <a:pt x="1945" y="6084"/>
                  </a:lnTo>
                  <a:lnTo>
                    <a:pt x="1945" y="5772"/>
                  </a:lnTo>
                  <a:cubicBezTo>
                    <a:pt x="1945" y="5594"/>
                    <a:pt x="1803" y="5451"/>
                    <a:pt x="1633" y="5451"/>
                  </a:cubicBezTo>
                  <a:lnTo>
                    <a:pt x="750" y="5451"/>
                  </a:lnTo>
                  <a:cubicBezTo>
                    <a:pt x="687" y="5451"/>
                    <a:pt x="634" y="5406"/>
                    <a:pt x="634" y="5344"/>
                  </a:cubicBezTo>
                  <a:lnTo>
                    <a:pt x="634" y="741"/>
                  </a:lnTo>
                  <a:cubicBezTo>
                    <a:pt x="634" y="678"/>
                    <a:pt x="687" y="634"/>
                    <a:pt x="750" y="634"/>
                  </a:cubicBezTo>
                  <a:lnTo>
                    <a:pt x="1374" y="634"/>
                  </a:lnTo>
                  <a:cubicBezTo>
                    <a:pt x="1535" y="634"/>
                    <a:pt x="1678" y="518"/>
                    <a:pt x="1696" y="357"/>
                  </a:cubicBezTo>
                  <a:cubicBezTo>
                    <a:pt x="1722" y="161"/>
                    <a:pt x="1571" y="0"/>
                    <a:pt x="1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70" name="Google Shape;1270;p60"/>
            <p:cNvSpPr/>
            <p:nvPr/>
          </p:nvSpPr>
          <p:spPr>
            <a:xfrm>
              <a:off x="4992373" y="2824904"/>
              <a:ext cx="103383" cy="14259"/>
            </a:xfrm>
            <a:custGeom>
              <a:avLst/>
              <a:gdLst/>
              <a:ahLst/>
              <a:cxnLst/>
              <a:rect l="l" t="t" r="r" b="b"/>
              <a:pathLst>
                <a:path w="4604" h="635" extrusionOk="0">
                  <a:moveTo>
                    <a:pt x="348" y="1"/>
                  </a:moveTo>
                  <a:cubicBezTo>
                    <a:pt x="188" y="1"/>
                    <a:pt x="36" y="117"/>
                    <a:pt x="18" y="277"/>
                  </a:cubicBezTo>
                  <a:cubicBezTo>
                    <a:pt x="0" y="465"/>
                    <a:pt x="152" y="634"/>
                    <a:pt x="339" y="634"/>
                  </a:cubicBezTo>
                  <a:lnTo>
                    <a:pt x="4256" y="634"/>
                  </a:lnTo>
                  <a:cubicBezTo>
                    <a:pt x="4416" y="634"/>
                    <a:pt x="4559" y="518"/>
                    <a:pt x="4586" y="358"/>
                  </a:cubicBezTo>
                  <a:cubicBezTo>
                    <a:pt x="4604" y="161"/>
                    <a:pt x="4452" y="1"/>
                    <a:pt x="4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71" name="Google Shape;1271;p60"/>
            <p:cNvSpPr/>
            <p:nvPr/>
          </p:nvSpPr>
          <p:spPr>
            <a:xfrm>
              <a:off x="4992373" y="2856162"/>
              <a:ext cx="103383" cy="14236"/>
            </a:xfrm>
            <a:custGeom>
              <a:avLst/>
              <a:gdLst/>
              <a:ahLst/>
              <a:cxnLst/>
              <a:rect l="l" t="t" r="r" b="b"/>
              <a:pathLst>
                <a:path w="4604" h="634" extrusionOk="0">
                  <a:moveTo>
                    <a:pt x="348" y="1"/>
                  </a:moveTo>
                  <a:cubicBezTo>
                    <a:pt x="188" y="1"/>
                    <a:pt x="36" y="116"/>
                    <a:pt x="18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4256" y="634"/>
                  </a:lnTo>
                  <a:cubicBezTo>
                    <a:pt x="4416" y="634"/>
                    <a:pt x="4559" y="518"/>
                    <a:pt x="4586" y="357"/>
                  </a:cubicBezTo>
                  <a:cubicBezTo>
                    <a:pt x="4604" y="161"/>
                    <a:pt x="4452" y="1"/>
                    <a:pt x="42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72" name="Google Shape;1272;p60"/>
            <p:cNvSpPr/>
            <p:nvPr/>
          </p:nvSpPr>
          <p:spPr>
            <a:xfrm>
              <a:off x="5023024" y="2886611"/>
              <a:ext cx="72732" cy="14236"/>
            </a:xfrm>
            <a:custGeom>
              <a:avLst/>
              <a:gdLst/>
              <a:ahLst/>
              <a:cxnLst/>
              <a:rect l="l" t="t" r="r" b="b"/>
              <a:pathLst>
                <a:path w="3239" h="634" extrusionOk="0">
                  <a:moveTo>
                    <a:pt x="348" y="1"/>
                  </a:moveTo>
                  <a:cubicBezTo>
                    <a:pt x="188" y="1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2891" y="634"/>
                  </a:lnTo>
                  <a:cubicBezTo>
                    <a:pt x="3051" y="634"/>
                    <a:pt x="3194" y="518"/>
                    <a:pt x="3221" y="357"/>
                  </a:cubicBezTo>
                  <a:cubicBezTo>
                    <a:pt x="3239" y="161"/>
                    <a:pt x="3087" y="1"/>
                    <a:pt x="29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73" name="Google Shape;1273;p60"/>
            <p:cNvSpPr/>
            <p:nvPr/>
          </p:nvSpPr>
          <p:spPr>
            <a:xfrm>
              <a:off x="4961722" y="2794456"/>
              <a:ext cx="164281" cy="155883"/>
            </a:xfrm>
            <a:custGeom>
              <a:avLst/>
              <a:gdLst/>
              <a:ahLst/>
              <a:cxnLst/>
              <a:rect l="l" t="t" r="r" b="b"/>
              <a:pathLst>
                <a:path w="7316" h="6942" extrusionOk="0">
                  <a:moveTo>
                    <a:pt x="741" y="1"/>
                  </a:moveTo>
                  <a:cubicBezTo>
                    <a:pt x="331" y="1"/>
                    <a:pt x="1" y="331"/>
                    <a:pt x="1" y="741"/>
                  </a:cubicBezTo>
                  <a:lnTo>
                    <a:pt x="1" y="5345"/>
                  </a:lnTo>
                  <a:cubicBezTo>
                    <a:pt x="1" y="5755"/>
                    <a:pt x="331" y="6094"/>
                    <a:pt x="741" y="6094"/>
                  </a:cubicBezTo>
                  <a:lnTo>
                    <a:pt x="4131" y="6094"/>
                  </a:lnTo>
                  <a:lnTo>
                    <a:pt x="5541" y="6906"/>
                  </a:lnTo>
                  <a:cubicBezTo>
                    <a:pt x="5585" y="6932"/>
                    <a:pt x="5639" y="6941"/>
                    <a:pt x="5692" y="6941"/>
                  </a:cubicBezTo>
                  <a:cubicBezTo>
                    <a:pt x="5781" y="6941"/>
                    <a:pt x="5871" y="6906"/>
                    <a:pt x="5942" y="6825"/>
                  </a:cubicBezTo>
                  <a:cubicBezTo>
                    <a:pt x="5987" y="6763"/>
                    <a:pt x="6004" y="6692"/>
                    <a:pt x="6004" y="6620"/>
                  </a:cubicBezTo>
                  <a:lnTo>
                    <a:pt x="6004" y="6094"/>
                  </a:lnTo>
                  <a:lnTo>
                    <a:pt x="6575" y="6094"/>
                  </a:lnTo>
                  <a:cubicBezTo>
                    <a:pt x="6986" y="6094"/>
                    <a:pt x="7316" y="5755"/>
                    <a:pt x="7316" y="5345"/>
                  </a:cubicBezTo>
                  <a:lnTo>
                    <a:pt x="7316" y="741"/>
                  </a:lnTo>
                  <a:cubicBezTo>
                    <a:pt x="7316" y="331"/>
                    <a:pt x="6986" y="1"/>
                    <a:pt x="6584" y="1"/>
                  </a:cubicBezTo>
                  <a:lnTo>
                    <a:pt x="2980" y="1"/>
                  </a:lnTo>
                  <a:cubicBezTo>
                    <a:pt x="2820" y="1"/>
                    <a:pt x="2677" y="117"/>
                    <a:pt x="2659" y="277"/>
                  </a:cubicBezTo>
                  <a:cubicBezTo>
                    <a:pt x="2632" y="474"/>
                    <a:pt x="2784" y="634"/>
                    <a:pt x="2971" y="634"/>
                  </a:cubicBezTo>
                  <a:lnTo>
                    <a:pt x="6575" y="634"/>
                  </a:lnTo>
                  <a:cubicBezTo>
                    <a:pt x="6638" y="634"/>
                    <a:pt x="6682" y="679"/>
                    <a:pt x="6682" y="741"/>
                  </a:cubicBezTo>
                  <a:lnTo>
                    <a:pt x="6682" y="5345"/>
                  </a:lnTo>
                  <a:cubicBezTo>
                    <a:pt x="6682" y="5407"/>
                    <a:pt x="6638" y="5461"/>
                    <a:pt x="6575" y="5461"/>
                  </a:cubicBezTo>
                  <a:lnTo>
                    <a:pt x="5692" y="5461"/>
                  </a:lnTo>
                  <a:cubicBezTo>
                    <a:pt x="5514" y="5461"/>
                    <a:pt x="5371" y="5594"/>
                    <a:pt x="5371" y="5773"/>
                  </a:cubicBezTo>
                  <a:lnTo>
                    <a:pt x="5371" y="6085"/>
                  </a:lnTo>
                  <a:lnTo>
                    <a:pt x="4354" y="5496"/>
                  </a:lnTo>
                  <a:cubicBezTo>
                    <a:pt x="4309" y="5469"/>
                    <a:pt x="4247" y="5461"/>
                    <a:pt x="4193" y="5461"/>
                  </a:cubicBezTo>
                  <a:lnTo>
                    <a:pt x="786" y="5461"/>
                  </a:lnTo>
                  <a:cubicBezTo>
                    <a:pt x="723" y="5461"/>
                    <a:pt x="679" y="5407"/>
                    <a:pt x="679" y="5345"/>
                  </a:cubicBezTo>
                  <a:lnTo>
                    <a:pt x="679" y="741"/>
                  </a:lnTo>
                  <a:cubicBezTo>
                    <a:pt x="679" y="679"/>
                    <a:pt x="723" y="634"/>
                    <a:pt x="786" y="634"/>
                  </a:cubicBezTo>
                  <a:lnTo>
                    <a:pt x="1499" y="634"/>
                  </a:lnTo>
                  <a:cubicBezTo>
                    <a:pt x="1660" y="634"/>
                    <a:pt x="1812" y="518"/>
                    <a:pt x="1829" y="358"/>
                  </a:cubicBezTo>
                  <a:cubicBezTo>
                    <a:pt x="1847" y="161"/>
                    <a:pt x="1704" y="1"/>
                    <a:pt x="15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74" name="Google Shape;1274;p60"/>
            <p:cNvSpPr/>
            <p:nvPr/>
          </p:nvSpPr>
          <p:spPr>
            <a:xfrm>
              <a:off x="4963518" y="2645220"/>
              <a:ext cx="132237" cy="14259"/>
            </a:xfrm>
            <a:custGeom>
              <a:avLst/>
              <a:gdLst/>
              <a:ahLst/>
              <a:cxnLst/>
              <a:rect l="l" t="t" r="r" b="b"/>
              <a:pathLst>
                <a:path w="5889" h="635" extrusionOk="0">
                  <a:moveTo>
                    <a:pt x="349" y="1"/>
                  </a:moveTo>
                  <a:cubicBezTo>
                    <a:pt x="188" y="1"/>
                    <a:pt x="45" y="117"/>
                    <a:pt x="28" y="277"/>
                  </a:cubicBezTo>
                  <a:cubicBezTo>
                    <a:pt x="1" y="474"/>
                    <a:pt x="153" y="634"/>
                    <a:pt x="340" y="634"/>
                  </a:cubicBezTo>
                  <a:lnTo>
                    <a:pt x="5541" y="634"/>
                  </a:lnTo>
                  <a:cubicBezTo>
                    <a:pt x="5701" y="634"/>
                    <a:pt x="5844" y="518"/>
                    <a:pt x="5871" y="358"/>
                  </a:cubicBezTo>
                  <a:cubicBezTo>
                    <a:pt x="5889" y="170"/>
                    <a:pt x="5737" y="1"/>
                    <a:pt x="55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75" name="Google Shape;1275;p60"/>
            <p:cNvSpPr/>
            <p:nvPr/>
          </p:nvSpPr>
          <p:spPr>
            <a:xfrm>
              <a:off x="4963518" y="2676679"/>
              <a:ext cx="132237" cy="14236"/>
            </a:xfrm>
            <a:custGeom>
              <a:avLst/>
              <a:gdLst/>
              <a:ahLst/>
              <a:cxnLst/>
              <a:rect l="l" t="t" r="r" b="b"/>
              <a:pathLst>
                <a:path w="5889" h="634" extrusionOk="0">
                  <a:moveTo>
                    <a:pt x="349" y="0"/>
                  </a:moveTo>
                  <a:cubicBezTo>
                    <a:pt x="188" y="0"/>
                    <a:pt x="45" y="116"/>
                    <a:pt x="28" y="277"/>
                  </a:cubicBezTo>
                  <a:cubicBezTo>
                    <a:pt x="1" y="464"/>
                    <a:pt x="153" y="634"/>
                    <a:pt x="340" y="634"/>
                  </a:cubicBezTo>
                  <a:lnTo>
                    <a:pt x="5541" y="634"/>
                  </a:lnTo>
                  <a:cubicBezTo>
                    <a:pt x="5701" y="634"/>
                    <a:pt x="5844" y="518"/>
                    <a:pt x="5871" y="357"/>
                  </a:cubicBezTo>
                  <a:cubicBezTo>
                    <a:pt x="5889" y="161"/>
                    <a:pt x="5737" y="0"/>
                    <a:pt x="55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76" name="Google Shape;1276;p60"/>
            <p:cNvSpPr/>
            <p:nvPr/>
          </p:nvSpPr>
          <p:spPr>
            <a:xfrm>
              <a:off x="4994169" y="2706926"/>
              <a:ext cx="101586" cy="14439"/>
            </a:xfrm>
            <a:custGeom>
              <a:avLst/>
              <a:gdLst/>
              <a:ahLst/>
              <a:cxnLst/>
              <a:rect l="l" t="t" r="r" b="b"/>
              <a:pathLst>
                <a:path w="4524" h="643" extrusionOk="0">
                  <a:moveTo>
                    <a:pt x="358" y="0"/>
                  </a:moveTo>
                  <a:cubicBezTo>
                    <a:pt x="188" y="0"/>
                    <a:pt x="45" y="125"/>
                    <a:pt x="28" y="286"/>
                  </a:cubicBezTo>
                  <a:cubicBezTo>
                    <a:pt x="1" y="473"/>
                    <a:pt x="152" y="643"/>
                    <a:pt x="340" y="643"/>
                  </a:cubicBezTo>
                  <a:lnTo>
                    <a:pt x="4176" y="643"/>
                  </a:lnTo>
                  <a:cubicBezTo>
                    <a:pt x="4336" y="643"/>
                    <a:pt x="4479" y="527"/>
                    <a:pt x="4506" y="357"/>
                  </a:cubicBezTo>
                  <a:cubicBezTo>
                    <a:pt x="4524" y="170"/>
                    <a:pt x="4372" y="0"/>
                    <a:pt x="4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77" name="Google Shape;1277;p60"/>
            <p:cNvSpPr/>
            <p:nvPr/>
          </p:nvSpPr>
          <p:spPr>
            <a:xfrm>
              <a:off x="4933069" y="2614771"/>
              <a:ext cx="192933" cy="156085"/>
            </a:xfrm>
            <a:custGeom>
              <a:avLst/>
              <a:gdLst/>
              <a:ahLst/>
              <a:cxnLst/>
              <a:rect l="l" t="t" r="r" b="b"/>
              <a:pathLst>
                <a:path w="8592" h="6951" extrusionOk="0">
                  <a:moveTo>
                    <a:pt x="7851" y="643"/>
                  </a:moveTo>
                  <a:cubicBezTo>
                    <a:pt x="7914" y="643"/>
                    <a:pt x="7958" y="688"/>
                    <a:pt x="7958" y="750"/>
                  </a:cubicBezTo>
                  <a:lnTo>
                    <a:pt x="7958" y="5353"/>
                  </a:lnTo>
                  <a:cubicBezTo>
                    <a:pt x="7958" y="5416"/>
                    <a:pt x="7914" y="5460"/>
                    <a:pt x="7851" y="5460"/>
                  </a:cubicBezTo>
                  <a:lnTo>
                    <a:pt x="6968" y="5460"/>
                  </a:lnTo>
                  <a:cubicBezTo>
                    <a:pt x="6790" y="5460"/>
                    <a:pt x="6647" y="5603"/>
                    <a:pt x="6647" y="5782"/>
                  </a:cubicBezTo>
                  <a:lnTo>
                    <a:pt x="6647" y="6085"/>
                  </a:lnTo>
                  <a:lnTo>
                    <a:pt x="5630" y="5505"/>
                  </a:lnTo>
                  <a:cubicBezTo>
                    <a:pt x="5577" y="5478"/>
                    <a:pt x="5523" y="5460"/>
                    <a:pt x="5469" y="5460"/>
                  </a:cubicBezTo>
                  <a:lnTo>
                    <a:pt x="750" y="5460"/>
                  </a:lnTo>
                  <a:cubicBezTo>
                    <a:pt x="688" y="5460"/>
                    <a:pt x="643" y="5416"/>
                    <a:pt x="643" y="5353"/>
                  </a:cubicBezTo>
                  <a:lnTo>
                    <a:pt x="643" y="750"/>
                  </a:lnTo>
                  <a:cubicBezTo>
                    <a:pt x="643" y="688"/>
                    <a:pt x="688" y="643"/>
                    <a:pt x="750" y="643"/>
                  </a:cubicBezTo>
                  <a:close/>
                  <a:moveTo>
                    <a:pt x="750" y="1"/>
                  </a:moveTo>
                  <a:cubicBezTo>
                    <a:pt x="340" y="1"/>
                    <a:pt x="1" y="340"/>
                    <a:pt x="1" y="750"/>
                  </a:cubicBezTo>
                  <a:lnTo>
                    <a:pt x="1" y="5353"/>
                  </a:lnTo>
                  <a:cubicBezTo>
                    <a:pt x="1" y="5764"/>
                    <a:pt x="340" y="6094"/>
                    <a:pt x="750" y="6094"/>
                  </a:cubicBezTo>
                  <a:lnTo>
                    <a:pt x="5407" y="6094"/>
                  </a:lnTo>
                  <a:lnTo>
                    <a:pt x="6817" y="6906"/>
                  </a:lnTo>
                  <a:cubicBezTo>
                    <a:pt x="6861" y="6932"/>
                    <a:pt x="6915" y="6950"/>
                    <a:pt x="6968" y="6950"/>
                  </a:cubicBezTo>
                  <a:cubicBezTo>
                    <a:pt x="7057" y="6950"/>
                    <a:pt x="7147" y="6914"/>
                    <a:pt x="7218" y="6834"/>
                  </a:cubicBezTo>
                  <a:cubicBezTo>
                    <a:pt x="7263" y="6772"/>
                    <a:pt x="7280" y="6700"/>
                    <a:pt x="7280" y="6629"/>
                  </a:cubicBezTo>
                  <a:lnTo>
                    <a:pt x="7280" y="6094"/>
                  </a:lnTo>
                  <a:lnTo>
                    <a:pt x="7851" y="6094"/>
                  </a:lnTo>
                  <a:cubicBezTo>
                    <a:pt x="8262" y="6094"/>
                    <a:pt x="8592" y="5764"/>
                    <a:pt x="8592" y="5353"/>
                  </a:cubicBezTo>
                  <a:lnTo>
                    <a:pt x="8592" y="750"/>
                  </a:lnTo>
                  <a:cubicBezTo>
                    <a:pt x="8592" y="340"/>
                    <a:pt x="8262" y="1"/>
                    <a:pt x="78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78" name="Google Shape;1278;p60"/>
            <p:cNvSpPr/>
            <p:nvPr/>
          </p:nvSpPr>
          <p:spPr>
            <a:xfrm>
              <a:off x="4669852" y="2645220"/>
              <a:ext cx="132237" cy="14259"/>
            </a:xfrm>
            <a:custGeom>
              <a:avLst/>
              <a:gdLst/>
              <a:ahLst/>
              <a:cxnLst/>
              <a:rect l="l" t="t" r="r" b="b"/>
              <a:pathLst>
                <a:path w="5889" h="635" extrusionOk="0">
                  <a:moveTo>
                    <a:pt x="349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1" y="474"/>
                    <a:pt x="152" y="634"/>
                    <a:pt x="340" y="634"/>
                  </a:cubicBezTo>
                  <a:lnTo>
                    <a:pt x="5541" y="634"/>
                  </a:lnTo>
                  <a:cubicBezTo>
                    <a:pt x="5701" y="634"/>
                    <a:pt x="5853" y="518"/>
                    <a:pt x="5871" y="358"/>
                  </a:cubicBezTo>
                  <a:cubicBezTo>
                    <a:pt x="5888" y="170"/>
                    <a:pt x="5737" y="1"/>
                    <a:pt x="5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79" name="Google Shape;1279;p60"/>
            <p:cNvSpPr/>
            <p:nvPr/>
          </p:nvSpPr>
          <p:spPr>
            <a:xfrm>
              <a:off x="4669852" y="2676679"/>
              <a:ext cx="132237" cy="14236"/>
            </a:xfrm>
            <a:custGeom>
              <a:avLst/>
              <a:gdLst/>
              <a:ahLst/>
              <a:cxnLst/>
              <a:rect l="l" t="t" r="r" b="b"/>
              <a:pathLst>
                <a:path w="5889" h="634" extrusionOk="0">
                  <a:moveTo>
                    <a:pt x="349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64"/>
                    <a:pt x="152" y="634"/>
                    <a:pt x="340" y="634"/>
                  </a:cubicBezTo>
                  <a:lnTo>
                    <a:pt x="5541" y="634"/>
                  </a:lnTo>
                  <a:cubicBezTo>
                    <a:pt x="5701" y="634"/>
                    <a:pt x="5853" y="518"/>
                    <a:pt x="5871" y="357"/>
                  </a:cubicBezTo>
                  <a:cubicBezTo>
                    <a:pt x="5888" y="161"/>
                    <a:pt x="5737" y="0"/>
                    <a:pt x="5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80" name="Google Shape;1280;p60"/>
            <p:cNvSpPr/>
            <p:nvPr/>
          </p:nvSpPr>
          <p:spPr>
            <a:xfrm>
              <a:off x="4669852" y="2706926"/>
              <a:ext cx="101586" cy="14439"/>
            </a:xfrm>
            <a:custGeom>
              <a:avLst/>
              <a:gdLst/>
              <a:ahLst/>
              <a:cxnLst/>
              <a:rect l="l" t="t" r="r" b="b"/>
              <a:pathLst>
                <a:path w="4524" h="643" extrusionOk="0">
                  <a:moveTo>
                    <a:pt x="349" y="0"/>
                  </a:moveTo>
                  <a:cubicBezTo>
                    <a:pt x="188" y="0"/>
                    <a:pt x="45" y="125"/>
                    <a:pt x="27" y="286"/>
                  </a:cubicBezTo>
                  <a:cubicBezTo>
                    <a:pt x="1" y="473"/>
                    <a:pt x="152" y="643"/>
                    <a:pt x="340" y="643"/>
                  </a:cubicBezTo>
                  <a:lnTo>
                    <a:pt x="4176" y="643"/>
                  </a:lnTo>
                  <a:cubicBezTo>
                    <a:pt x="4336" y="643"/>
                    <a:pt x="4479" y="527"/>
                    <a:pt x="4497" y="357"/>
                  </a:cubicBezTo>
                  <a:cubicBezTo>
                    <a:pt x="4524" y="170"/>
                    <a:pt x="4372" y="0"/>
                    <a:pt x="41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81" name="Google Shape;1281;p60"/>
            <p:cNvSpPr/>
            <p:nvPr/>
          </p:nvSpPr>
          <p:spPr>
            <a:xfrm>
              <a:off x="4639605" y="2614771"/>
              <a:ext cx="192933" cy="156085"/>
            </a:xfrm>
            <a:custGeom>
              <a:avLst/>
              <a:gdLst/>
              <a:ahLst/>
              <a:cxnLst/>
              <a:rect l="l" t="t" r="r" b="b"/>
              <a:pathLst>
                <a:path w="8592" h="6951" extrusionOk="0">
                  <a:moveTo>
                    <a:pt x="7842" y="643"/>
                  </a:moveTo>
                  <a:cubicBezTo>
                    <a:pt x="7905" y="643"/>
                    <a:pt x="7958" y="688"/>
                    <a:pt x="7958" y="750"/>
                  </a:cubicBezTo>
                  <a:lnTo>
                    <a:pt x="7958" y="5353"/>
                  </a:lnTo>
                  <a:cubicBezTo>
                    <a:pt x="7958" y="5416"/>
                    <a:pt x="7905" y="5460"/>
                    <a:pt x="7842" y="5460"/>
                  </a:cubicBezTo>
                  <a:lnTo>
                    <a:pt x="3132" y="5460"/>
                  </a:lnTo>
                  <a:cubicBezTo>
                    <a:pt x="3069" y="5460"/>
                    <a:pt x="3016" y="5478"/>
                    <a:pt x="2971" y="5505"/>
                  </a:cubicBezTo>
                  <a:lnTo>
                    <a:pt x="1945" y="6085"/>
                  </a:lnTo>
                  <a:lnTo>
                    <a:pt x="1945" y="5782"/>
                  </a:lnTo>
                  <a:cubicBezTo>
                    <a:pt x="1945" y="5603"/>
                    <a:pt x="1803" y="5460"/>
                    <a:pt x="1633" y="5460"/>
                  </a:cubicBezTo>
                  <a:lnTo>
                    <a:pt x="750" y="5460"/>
                  </a:lnTo>
                  <a:cubicBezTo>
                    <a:pt x="687" y="5460"/>
                    <a:pt x="634" y="5416"/>
                    <a:pt x="634" y="5353"/>
                  </a:cubicBezTo>
                  <a:lnTo>
                    <a:pt x="634" y="750"/>
                  </a:lnTo>
                  <a:cubicBezTo>
                    <a:pt x="634" y="688"/>
                    <a:pt x="687" y="643"/>
                    <a:pt x="750" y="643"/>
                  </a:cubicBezTo>
                  <a:close/>
                  <a:moveTo>
                    <a:pt x="750" y="1"/>
                  </a:moveTo>
                  <a:cubicBezTo>
                    <a:pt x="331" y="1"/>
                    <a:pt x="1" y="340"/>
                    <a:pt x="1" y="750"/>
                  </a:cubicBezTo>
                  <a:lnTo>
                    <a:pt x="1" y="5353"/>
                  </a:lnTo>
                  <a:cubicBezTo>
                    <a:pt x="1" y="5764"/>
                    <a:pt x="331" y="6094"/>
                    <a:pt x="750" y="6094"/>
                  </a:cubicBezTo>
                  <a:lnTo>
                    <a:pt x="1312" y="6094"/>
                  </a:lnTo>
                  <a:lnTo>
                    <a:pt x="1312" y="6629"/>
                  </a:lnTo>
                  <a:cubicBezTo>
                    <a:pt x="1312" y="6700"/>
                    <a:pt x="1339" y="6772"/>
                    <a:pt x="1383" y="6834"/>
                  </a:cubicBezTo>
                  <a:cubicBezTo>
                    <a:pt x="1446" y="6914"/>
                    <a:pt x="1535" y="6950"/>
                    <a:pt x="1633" y="6950"/>
                  </a:cubicBezTo>
                  <a:cubicBezTo>
                    <a:pt x="1687" y="6950"/>
                    <a:pt x="1740" y="6941"/>
                    <a:pt x="1785" y="6906"/>
                  </a:cubicBezTo>
                  <a:lnTo>
                    <a:pt x="3212" y="6094"/>
                  </a:lnTo>
                  <a:lnTo>
                    <a:pt x="7842" y="6094"/>
                  </a:lnTo>
                  <a:cubicBezTo>
                    <a:pt x="8252" y="6094"/>
                    <a:pt x="8591" y="5764"/>
                    <a:pt x="8591" y="5353"/>
                  </a:cubicBezTo>
                  <a:lnTo>
                    <a:pt x="8591" y="750"/>
                  </a:lnTo>
                  <a:cubicBezTo>
                    <a:pt x="8591" y="340"/>
                    <a:pt x="8252" y="1"/>
                    <a:pt x="78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82" name="Google Shape;1282;p60"/>
            <p:cNvSpPr/>
            <p:nvPr/>
          </p:nvSpPr>
          <p:spPr>
            <a:xfrm>
              <a:off x="4698504" y="2749793"/>
              <a:ext cx="367611" cy="351847"/>
            </a:xfrm>
            <a:custGeom>
              <a:avLst/>
              <a:gdLst/>
              <a:ahLst/>
              <a:cxnLst/>
              <a:rect l="l" t="t" r="r" b="b"/>
              <a:pathLst>
                <a:path w="16371" h="15669" extrusionOk="0">
                  <a:moveTo>
                    <a:pt x="8306" y="589"/>
                  </a:moveTo>
                  <a:cubicBezTo>
                    <a:pt x="8556" y="589"/>
                    <a:pt x="8761" y="794"/>
                    <a:pt x="8761" y="1044"/>
                  </a:cubicBezTo>
                  <a:lnTo>
                    <a:pt x="8761" y="2802"/>
                  </a:lnTo>
                  <a:cubicBezTo>
                    <a:pt x="8761" y="3105"/>
                    <a:pt x="8520" y="3346"/>
                    <a:pt x="8226" y="3346"/>
                  </a:cubicBezTo>
                  <a:lnTo>
                    <a:pt x="6049" y="3346"/>
                  </a:lnTo>
                  <a:lnTo>
                    <a:pt x="6049" y="1990"/>
                  </a:lnTo>
                  <a:cubicBezTo>
                    <a:pt x="6049" y="1214"/>
                    <a:pt x="6673" y="589"/>
                    <a:pt x="7449" y="589"/>
                  </a:cubicBezTo>
                  <a:close/>
                  <a:moveTo>
                    <a:pt x="9751" y="1356"/>
                  </a:moveTo>
                  <a:cubicBezTo>
                    <a:pt x="10090" y="1356"/>
                    <a:pt x="10367" y="1633"/>
                    <a:pt x="10367" y="1981"/>
                  </a:cubicBezTo>
                  <a:lnTo>
                    <a:pt x="10367" y="3346"/>
                  </a:lnTo>
                  <a:lnTo>
                    <a:pt x="9929" y="3346"/>
                  </a:lnTo>
                  <a:cubicBezTo>
                    <a:pt x="9635" y="3346"/>
                    <a:pt x="9394" y="3105"/>
                    <a:pt x="9394" y="2802"/>
                  </a:cubicBezTo>
                  <a:lnTo>
                    <a:pt x="9394" y="1356"/>
                  </a:lnTo>
                  <a:close/>
                  <a:moveTo>
                    <a:pt x="9064" y="3605"/>
                  </a:moveTo>
                  <a:cubicBezTo>
                    <a:pt x="9278" y="3836"/>
                    <a:pt x="9582" y="3979"/>
                    <a:pt x="9912" y="3979"/>
                  </a:cubicBezTo>
                  <a:lnTo>
                    <a:pt x="10367" y="3979"/>
                  </a:lnTo>
                  <a:lnTo>
                    <a:pt x="10367" y="5246"/>
                  </a:lnTo>
                  <a:cubicBezTo>
                    <a:pt x="10367" y="6433"/>
                    <a:pt x="9430" y="7423"/>
                    <a:pt x="8252" y="7441"/>
                  </a:cubicBezTo>
                  <a:cubicBezTo>
                    <a:pt x="8236" y="7441"/>
                    <a:pt x="8220" y="7441"/>
                    <a:pt x="8204" y="7441"/>
                  </a:cubicBezTo>
                  <a:cubicBezTo>
                    <a:pt x="7013" y="7441"/>
                    <a:pt x="6049" y="6470"/>
                    <a:pt x="6049" y="5282"/>
                  </a:cubicBezTo>
                  <a:lnTo>
                    <a:pt x="6049" y="3979"/>
                  </a:lnTo>
                  <a:lnTo>
                    <a:pt x="8208" y="3979"/>
                  </a:lnTo>
                  <a:cubicBezTo>
                    <a:pt x="8547" y="3979"/>
                    <a:pt x="8850" y="3836"/>
                    <a:pt x="9064" y="3605"/>
                  </a:cubicBezTo>
                  <a:close/>
                  <a:moveTo>
                    <a:pt x="9011" y="7967"/>
                  </a:moveTo>
                  <a:lnTo>
                    <a:pt x="9011" y="8832"/>
                  </a:lnTo>
                  <a:cubicBezTo>
                    <a:pt x="9011" y="9198"/>
                    <a:pt x="8770" y="9528"/>
                    <a:pt x="8422" y="9617"/>
                  </a:cubicBezTo>
                  <a:cubicBezTo>
                    <a:pt x="8351" y="9635"/>
                    <a:pt x="8281" y="9643"/>
                    <a:pt x="8214" y="9643"/>
                  </a:cubicBezTo>
                  <a:cubicBezTo>
                    <a:pt x="7768" y="9643"/>
                    <a:pt x="7405" y="9283"/>
                    <a:pt x="7405" y="8841"/>
                  </a:cubicBezTo>
                  <a:lnTo>
                    <a:pt x="7405" y="7967"/>
                  </a:lnTo>
                  <a:cubicBezTo>
                    <a:pt x="7663" y="8038"/>
                    <a:pt x="7931" y="8083"/>
                    <a:pt x="8208" y="8083"/>
                  </a:cubicBezTo>
                  <a:cubicBezTo>
                    <a:pt x="8484" y="8083"/>
                    <a:pt x="8761" y="8038"/>
                    <a:pt x="9011" y="7967"/>
                  </a:cubicBezTo>
                  <a:close/>
                  <a:moveTo>
                    <a:pt x="6834" y="9234"/>
                  </a:moveTo>
                  <a:cubicBezTo>
                    <a:pt x="6941" y="9599"/>
                    <a:pt x="7191" y="9903"/>
                    <a:pt x="7512" y="10081"/>
                  </a:cubicBezTo>
                  <a:lnTo>
                    <a:pt x="6593" y="10786"/>
                  </a:lnTo>
                  <a:lnTo>
                    <a:pt x="6183" y="9412"/>
                  </a:lnTo>
                  <a:lnTo>
                    <a:pt x="6834" y="9234"/>
                  </a:lnTo>
                  <a:close/>
                  <a:moveTo>
                    <a:pt x="9582" y="9234"/>
                  </a:moveTo>
                  <a:lnTo>
                    <a:pt x="10233" y="9412"/>
                  </a:lnTo>
                  <a:lnTo>
                    <a:pt x="9831" y="10786"/>
                  </a:lnTo>
                  <a:lnTo>
                    <a:pt x="8912" y="10081"/>
                  </a:lnTo>
                  <a:cubicBezTo>
                    <a:pt x="9234" y="9903"/>
                    <a:pt x="9474" y="9599"/>
                    <a:pt x="9582" y="9234"/>
                  </a:cubicBezTo>
                  <a:close/>
                  <a:moveTo>
                    <a:pt x="10848" y="9564"/>
                  </a:moveTo>
                  <a:lnTo>
                    <a:pt x="11812" y="9822"/>
                  </a:lnTo>
                  <a:cubicBezTo>
                    <a:pt x="12606" y="10028"/>
                    <a:pt x="13159" y="10750"/>
                    <a:pt x="13159" y="11580"/>
                  </a:cubicBezTo>
                  <a:lnTo>
                    <a:pt x="13159" y="12267"/>
                  </a:lnTo>
                  <a:lnTo>
                    <a:pt x="11508" y="12267"/>
                  </a:lnTo>
                  <a:lnTo>
                    <a:pt x="11508" y="11740"/>
                  </a:lnTo>
                  <a:cubicBezTo>
                    <a:pt x="11508" y="11580"/>
                    <a:pt x="11392" y="11437"/>
                    <a:pt x="11232" y="11419"/>
                  </a:cubicBezTo>
                  <a:cubicBezTo>
                    <a:pt x="11217" y="11417"/>
                    <a:pt x="11202" y="11416"/>
                    <a:pt x="11187" y="11416"/>
                  </a:cubicBezTo>
                  <a:cubicBezTo>
                    <a:pt x="11012" y="11416"/>
                    <a:pt x="10875" y="11559"/>
                    <a:pt x="10875" y="11732"/>
                  </a:cubicBezTo>
                  <a:lnTo>
                    <a:pt x="10875" y="12267"/>
                  </a:lnTo>
                  <a:lnTo>
                    <a:pt x="5540" y="12267"/>
                  </a:lnTo>
                  <a:lnTo>
                    <a:pt x="5540" y="11740"/>
                  </a:lnTo>
                  <a:cubicBezTo>
                    <a:pt x="5540" y="11580"/>
                    <a:pt x="5424" y="11437"/>
                    <a:pt x="5264" y="11419"/>
                  </a:cubicBezTo>
                  <a:cubicBezTo>
                    <a:pt x="5249" y="11417"/>
                    <a:pt x="5235" y="11416"/>
                    <a:pt x="5221" y="11416"/>
                  </a:cubicBezTo>
                  <a:cubicBezTo>
                    <a:pt x="5051" y="11416"/>
                    <a:pt x="4907" y="11559"/>
                    <a:pt x="4907" y="11732"/>
                  </a:cubicBezTo>
                  <a:lnTo>
                    <a:pt x="4907" y="12267"/>
                  </a:lnTo>
                  <a:lnTo>
                    <a:pt x="3256" y="12267"/>
                  </a:lnTo>
                  <a:lnTo>
                    <a:pt x="3256" y="11580"/>
                  </a:lnTo>
                  <a:cubicBezTo>
                    <a:pt x="3256" y="10750"/>
                    <a:pt x="3810" y="10028"/>
                    <a:pt x="4612" y="9822"/>
                  </a:cubicBezTo>
                  <a:lnTo>
                    <a:pt x="5567" y="9564"/>
                  </a:lnTo>
                  <a:lnTo>
                    <a:pt x="6102" y="11393"/>
                  </a:lnTo>
                  <a:cubicBezTo>
                    <a:pt x="6138" y="11491"/>
                    <a:pt x="6209" y="11571"/>
                    <a:pt x="6307" y="11607"/>
                  </a:cubicBezTo>
                  <a:cubicBezTo>
                    <a:pt x="6343" y="11616"/>
                    <a:pt x="6379" y="11625"/>
                    <a:pt x="6406" y="11625"/>
                  </a:cubicBezTo>
                  <a:cubicBezTo>
                    <a:pt x="6477" y="11625"/>
                    <a:pt x="6548" y="11598"/>
                    <a:pt x="6602" y="11553"/>
                  </a:cubicBezTo>
                  <a:lnTo>
                    <a:pt x="8208" y="10331"/>
                  </a:lnTo>
                  <a:lnTo>
                    <a:pt x="9813" y="11553"/>
                  </a:lnTo>
                  <a:cubicBezTo>
                    <a:pt x="9867" y="11598"/>
                    <a:pt x="9938" y="11625"/>
                    <a:pt x="10010" y="11625"/>
                  </a:cubicBezTo>
                  <a:cubicBezTo>
                    <a:pt x="10036" y="11625"/>
                    <a:pt x="10072" y="11616"/>
                    <a:pt x="10108" y="11607"/>
                  </a:cubicBezTo>
                  <a:cubicBezTo>
                    <a:pt x="10206" y="11571"/>
                    <a:pt x="10286" y="11491"/>
                    <a:pt x="10313" y="11393"/>
                  </a:cubicBezTo>
                  <a:lnTo>
                    <a:pt x="10848" y="9564"/>
                  </a:lnTo>
                  <a:close/>
                  <a:moveTo>
                    <a:pt x="7440" y="0"/>
                  </a:moveTo>
                  <a:cubicBezTo>
                    <a:pt x="6325" y="0"/>
                    <a:pt x="5415" y="910"/>
                    <a:pt x="5415" y="2026"/>
                  </a:cubicBezTo>
                  <a:lnTo>
                    <a:pt x="5415" y="5264"/>
                  </a:lnTo>
                  <a:cubicBezTo>
                    <a:pt x="5415" y="6272"/>
                    <a:pt x="5960" y="7155"/>
                    <a:pt x="6771" y="7646"/>
                  </a:cubicBezTo>
                  <a:lnTo>
                    <a:pt x="6771" y="8600"/>
                  </a:lnTo>
                  <a:lnTo>
                    <a:pt x="4443" y="9216"/>
                  </a:lnTo>
                  <a:cubicBezTo>
                    <a:pt x="3372" y="9510"/>
                    <a:pt x="2623" y="10483"/>
                    <a:pt x="2623" y="11589"/>
                  </a:cubicBezTo>
                  <a:lnTo>
                    <a:pt x="2623" y="12311"/>
                  </a:lnTo>
                  <a:lnTo>
                    <a:pt x="321" y="12311"/>
                  </a:lnTo>
                  <a:cubicBezTo>
                    <a:pt x="143" y="12311"/>
                    <a:pt x="0" y="12454"/>
                    <a:pt x="0" y="12633"/>
                  </a:cubicBezTo>
                  <a:lnTo>
                    <a:pt x="0" y="13980"/>
                  </a:lnTo>
                  <a:cubicBezTo>
                    <a:pt x="0" y="14158"/>
                    <a:pt x="143" y="14301"/>
                    <a:pt x="321" y="14301"/>
                  </a:cubicBezTo>
                  <a:lnTo>
                    <a:pt x="634" y="14301"/>
                  </a:lnTo>
                  <a:lnTo>
                    <a:pt x="634" y="15336"/>
                  </a:lnTo>
                  <a:cubicBezTo>
                    <a:pt x="634" y="15496"/>
                    <a:pt x="750" y="15648"/>
                    <a:pt x="910" y="15666"/>
                  </a:cubicBezTo>
                  <a:cubicBezTo>
                    <a:pt x="925" y="15668"/>
                    <a:pt x="940" y="15669"/>
                    <a:pt x="955" y="15669"/>
                  </a:cubicBezTo>
                  <a:cubicBezTo>
                    <a:pt x="1130" y="15669"/>
                    <a:pt x="1267" y="15526"/>
                    <a:pt x="1267" y="15354"/>
                  </a:cubicBezTo>
                  <a:lnTo>
                    <a:pt x="1267" y="14301"/>
                  </a:lnTo>
                  <a:lnTo>
                    <a:pt x="13221" y="14301"/>
                  </a:lnTo>
                  <a:cubicBezTo>
                    <a:pt x="13382" y="14301"/>
                    <a:pt x="13525" y="14185"/>
                    <a:pt x="13551" y="14024"/>
                  </a:cubicBezTo>
                  <a:cubicBezTo>
                    <a:pt x="13569" y="13828"/>
                    <a:pt x="13418" y="13667"/>
                    <a:pt x="13230" y="13667"/>
                  </a:cubicBezTo>
                  <a:lnTo>
                    <a:pt x="678" y="13667"/>
                  </a:lnTo>
                  <a:lnTo>
                    <a:pt x="678" y="12945"/>
                  </a:lnTo>
                  <a:lnTo>
                    <a:pt x="15782" y="12945"/>
                  </a:lnTo>
                  <a:lnTo>
                    <a:pt x="15782" y="13667"/>
                  </a:lnTo>
                  <a:lnTo>
                    <a:pt x="14711" y="13667"/>
                  </a:lnTo>
                  <a:cubicBezTo>
                    <a:pt x="14542" y="13667"/>
                    <a:pt x="14399" y="13783"/>
                    <a:pt x="14381" y="13944"/>
                  </a:cubicBezTo>
                  <a:cubicBezTo>
                    <a:pt x="14354" y="14131"/>
                    <a:pt x="14506" y="14301"/>
                    <a:pt x="14693" y="14301"/>
                  </a:cubicBezTo>
                  <a:lnTo>
                    <a:pt x="15148" y="14301"/>
                  </a:lnTo>
                  <a:lnTo>
                    <a:pt x="15148" y="15336"/>
                  </a:lnTo>
                  <a:cubicBezTo>
                    <a:pt x="15148" y="15496"/>
                    <a:pt x="15264" y="15648"/>
                    <a:pt x="15425" y="15666"/>
                  </a:cubicBezTo>
                  <a:cubicBezTo>
                    <a:pt x="15440" y="15668"/>
                    <a:pt x="15455" y="15669"/>
                    <a:pt x="15470" y="15669"/>
                  </a:cubicBezTo>
                  <a:cubicBezTo>
                    <a:pt x="15645" y="15669"/>
                    <a:pt x="15782" y="15526"/>
                    <a:pt x="15782" y="15354"/>
                  </a:cubicBezTo>
                  <a:lnTo>
                    <a:pt x="15782" y="14301"/>
                  </a:lnTo>
                  <a:lnTo>
                    <a:pt x="16192" y="14301"/>
                  </a:lnTo>
                  <a:cubicBezTo>
                    <a:pt x="16290" y="14301"/>
                    <a:pt x="16370" y="14221"/>
                    <a:pt x="16370" y="14113"/>
                  </a:cubicBezTo>
                  <a:lnTo>
                    <a:pt x="16370" y="12258"/>
                  </a:lnTo>
                  <a:cubicBezTo>
                    <a:pt x="16370" y="12191"/>
                    <a:pt x="16316" y="12149"/>
                    <a:pt x="16262" y="12149"/>
                  </a:cubicBezTo>
                  <a:cubicBezTo>
                    <a:pt x="16237" y="12149"/>
                    <a:pt x="16212" y="12158"/>
                    <a:pt x="16192" y="12178"/>
                  </a:cubicBezTo>
                  <a:lnTo>
                    <a:pt x="16058" y="12311"/>
                  </a:lnTo>
                  <a:lnTo>
                    <a:pt x="13792" y="12311"/>
                  </a:lnTo>
                  <a:lnTo>
                    <a:pt x="13792" y="11616"/>
                  </a:lnTo>
                  <a:cubicBezTo>
                    <a:pt x="13792" y="10509"/>
                    <a:pt x="13043" y="9537"/>
                    <a:pt x="11972" y="9252"/>
                  </a:cubicBezTo>
                  <a:lnTo>
                    <a:pt x="9644" y="8627"/>
                  </a:lnTo>
                  <a:lnTo>
                    <a:pt x="9644" y="7708"/>
                  </a:lnTo>
                  <a:cubicBezTo>
                    <a:pt x="10456" y="7226"/>
                    <a:pt x="11000" y="6325"/>
                    <a:pt x="11000" y="5308"/>
                  </a:cubicBezTo>
                  <a:lnTo>
                    <a:pt x="11000" y="2017"/>
                  </a:lnTo>
                  <a:cubicBezTo>
                    <a:pt x="11000" y="1321"/>
                    <a:pt x="10438" y="759"/>
                    <a:pt x="9742" y="759"/>
                  </a:cubicBezTo>
                  <a:lnTo>
                    <a:pt x="9296" y="759"/>
                  </a:lnTo>
                  <a:cubicBezTo>
                    <a:pt x="9162" y="322"/>
                    <a:pt x="8752" y="0"/>
                    <a:pt x="82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283" name="Google Shape;1283;p60"/>
          <p:cNvGrpSpPr/>
          <p:nvPr/>
        </p:nvGrpSpPr>
        <p:grpSpPr>
          <a:xfrm>
            <a:off x="5261204" y="2614973"/>
            <a:ext cx="486398" cy="486398"/>
            <a:chOff x="5261204" y="2614973"/>
            <a:chExt cx="486398" cy="486398"/>
          </a:xfrm>
        </p:grpSpPr>
        <p:sp>
          <p:nvSpPr>
            <p:cNvPr id="1284" name="Google Shape;1284;p60"/>
            <p:cNvSpPr/>
            <p:nvPr/>
          </p:nvSpPr>
          <p:spPr>
            <a:xfrm>
              <a:off x="5261204" y="2614973"/>
              <a:ext cx="486398" cy="486398"/>
            </a:xfrm>
            <a:custGeom>
              <a:avLst/>
              <a:gdLst/>
              <a:ahLst/>
              <a:cxnLst/>
              <a:rect l="l" t="t" r="r" b="b"/>
              <a:pathLst>
                <a:path w="21661" h="21661" extrusionOk="0">
                  <a:moveTo>
                    <a:pt x="11384" y="634"/>
                  </a:moveTo>
                  <a:lnTo>
                    <a:pt x="11384" y="4782"/>
                  </a:lnTo>
                  <a:lnTo>
                    <a:pt x="10322" y="4782"/>
                  </a:lnTo>
                  <a:lnTo>
                    <a:pt x="10322" y="634"/>
                  </a:lnTo>
                  <a:close/>
                  <a:moveTo>
                    <a:pt x="12017" y="2240"/>
                  </a:moveTo>
                  <a:cubicBezTo>
                    <a:pt x="15862" y="2766"/>
                    <a:pt x="18904" y="5799"/>
                    <a:pt x="19422" y="9653"/>
                  </a:cubicBezTo>
                  <a:lnTo>
                    <a:pt x="18333" y="9653"/>
                  </a:lnTo>
                  <a:cubicBezTo>
                    <a:pt x="18092" y="8074"/>
                    <a:pt x="17343" y="6593"/>
                    <a:pt x="16201" y="5460"/>
                  </a:cubicBezTo>
                  <a:cubicBezTo>
                    <a:pt x="15068" y="4327"/>
                    <a:pt x="13587" y="3578"/>
                    <a:pt x="12017" y="3328"/>
                  </a:cubicBezTo>
                  <a:lnTo>
                    <a:pt x="12017" y="2240"/>
                  </a:lnTo>
                  <a:close/>
                  <a:moveTo>
                    <a:pt x="4782" y="10287"/>
                  </a:moveTo>
                  <a:lnTo>
                    <a:pt x="4782" y="11339"/>
                  </a:lnTo>
                  <a:lnTo>
                    <a:pt x="634" y="11339"/>
                  </a:lnTo>
                  <a:lnTo>
                    <a:pt x="634" y="10287"/>
                  </a:lnTo>
                  <a:close/>
                  <a:moveTo>
                    <a:pt x="21027" y="10287"/>
                  </a:moveTo>
                  <a:lnTo>
                    <a:pt x="21027" y="11339"/>
                  </a:lnTo>
                  <a:lnTo>
                    <a:pt x="16879" y="11339"/>
                  </a:lnTo>
                  <a:lnTo>
                    <a:pt x="16879" y="10287"/>
                  </a:lnTo>
                  <a:close/>
                  <a:moveTo>
                    <a:pt x="12017" y="3979"/>
                  </a:moveTo>
                  <a:cubicBezTo>
                    <a:pt x="14925" y="4470"/>
                    <a:pt x="17191" y="6736"/>
                    <a:pt x="17682" y="9653"/>
                  </a:cubicBezTo>
                  <a:lnTo>
                    <a:pt x="16567" y="9653"/>
                  </a:lnTo>
                  <a:cubicBezTo>
                    <a:pt x="16388" y="9653"/>
                    <a:pt x="16246" y="9787"/>
                    <a:pt x="16246" y="9965"/>
                  </a:cubicBezTo>
                  <a:lnTo>
                    <a:pt x="16246" y="11687"/>
                  </a:lnTo>
                  <a:cubicBezTo>
                    <a:pt x="16246" y="11687"/>
                    <a:pt x="16366" y="11975"/>
                    <a:pt x="16530" y="11975"/>
                  </a:cubicBezTo>
                  <a:cubicBezTo>
                    <a:pt x="16539" y="11975"/>
                    <a:pt x="16549" y="11974"/>
                    <a:pt x="16558" y="11973"/>
                  </a:cubicBezTo>
                  <a:lnTo>
                    <a:pt x="17682" y="11973"/>
                  </a:lnTo>
                  <a:cubicBezTo>
                    <a:pt x="17530" y="12865"/>
                    <a:pt x="17227" y="13685"/>
                    <a:pt x="16772" y="14435"/>
                  </a:cubicBezTo>
                  <a:cubicBezTo>
                    <a:pt x="16683" y="14586"/>
                    <a:pt x="16727" y="14783"/>
                    <a:pt x="16879" y="14872"/>
                  </a:cubicBezTo>
                  <a:cubicBezTo>
                    <a:pt x="16933" y="14899"/>
                    <a:pt x="16986" y="14917"/>
                    <a:pt x="17040" y="14917"/>
                  </a:cubicBezTo>
                  <a:cubicBezTo>
                    <a:pt x="17147" y="14917"/>
                    <a:pt x="17254" y="14863"/>
                    <a:pt x="17316" y="14765"/>
                  </a:cubicBezTo>
                  <a:cubicBezTo>
                    <a:pt x="17834" y="13908"/>
                    <a:pt x="18173" y="12990"/>
                    <a:pt x="18324" y="12017"/>
                  </a:cubicBezTo>
                  <a:lnTo>
                    <a:pt x="19404" y="12017"/>
                  </a:lnTo>
                  <a:cubicBezTo>
                    <a:pt x="18887" y="15847"/>
                    <a:pt x="15863" y="18886"/>
                    <a:pt x="12017" y="19410"/>
                  </a:cubicBezTo>
                  <a:lnTo>
                    <a:pt x="12017" y="19410"/>
                  </a:lnTo>
                  <a:lnTo>
                    <a:pt x="12017" y="18333"/>
                  </a:lnTo>
                  <a:cubicBezTo>
                    <a:pt x="13676" y="18075"/>
                    <a:pt x="15220" y="17263"/>
                    <a:pt x="16380" y="16023"/>
                  </a:cubicBezTo>
                  <a:cubicBezTo>
                    <a:pt x="16487" y="15907"/>
                    <a:pt x="16504" y="15737"/>
                    <a:pt x="16415" y="15612"/>
                  </a:cubicBezTo>
                  <a:cubicBezTo>
                    <a:pt x="16353" y="15522"/>
                    <a:pt x="16255" y="15477"/>
                    <a:pt x="16157" y="15477"/>
                  </a:cubicBezTo>
                  <a:cubicBezTo>
                    <a:pt x="16072" y="15477"/>
                    <a:pt x="15987" y="15510"/>
                    <a:pt x="15925" y="15577"/>
                  </a:cubicBezTo>
                  <a:cubicBezTo>
                    <a:pt x="14881" y="16692"/>
                    <a:pt x="13507" y="17432"/>
                    <a:pt x="12017" y="17691"/>
                  </a:cubicBezTo>
                  <a:lnTo>
                    <a:pt x="12017" y="16567"/>
                  </a:lnTo>
                  <a:cubicBezTo>
                    <a:pt x="12017" y="16389"/>
                    <a:pt x="11874" y="16246"/>
                    <a:pt x="11696" y="16246"/>
                  </a:cubicBezTo>
                  <a:lnTo>
                    <a:pt x="9965" y="16246"/>
                  </a:lnTo>
                  <a:cubicBezTo>
                    <a:pt x="9787" y="16246"/>
                    <a:pt x="9644" y="16389"/>
                    <a:pt x="9644" y="16567"/>
                  </a:cubicBezTo>
                  <a:lnTo>
                    <a:pt x="9644" y="17691"/>
                  </a:lnTo>
                  <a:cubicBezTo>
                    <a:pt x="6736" y="17191"/>
                    <a:pt x="4470" y="14934"/>
                    <a:pt x="3979" y="12017"/>
                  </a:cubicBezTo>
                  <a:lnTo>
                    <a:pt x="5094" y="12017"/>
                  </a:lnTo>
                  <a:cubicBezTo>
                    <a:pt x="5273" y="12017"/>
                    <a:pt x="5416" y="11874"/>
                    <a:pt x="5416" y="11705"/>
                  </a:cubicBezTo>
                  <a:lnTo>
                    <a:pt x="5416" y="9965"/>
                  </a:lnTo>
                  <a:cubicBezTo>
                    <a:pt x="5416" y="9787"/>
                    <a:pt x="5273" y="9653"/>
                    <a:pt x="5094" y="9653"/>
                  </a:cubicBezTo>
                  <a:lnTo>
                    <a:pt x="3979" y="9653"/>
                  </a:lnTo>
                  <a:cubicBezTo>
                    <a:pt x="4470" y="6736"/>
                    <a:pt x="6736" y="4470"/>
                    <a:pt x="9644" y="3979"/>
                  </a:cubicBezTo>
                  <a:lnTo>
                    <a:pt x="9644" y="5103"/>
                  </a:lnTo>
                  <a:cubicBezTo>
                    <a:pt x="9644" y="5273"/>
                    <a:pt x="9787" y="5416"/>
                    <a:pt x="9965" y="5416"/>
                  </a:cubicBezTo>
                  <a:lnTo>
                    <a:pt x="11696" y="5416"/>
                  </a:lnTo>
                  <a:cubicBezTo>
                    <a:pt x="11874" y="5416"/>
                    <a:pt x="12017" y="5273"/>
                    <a:pt x="12017" y="5103"/>
                  </a:cubicBezTo>
                  <a:lnTo>
                    <a:pt x="12017" y="3979"/>
                  </a:lnTo>
                  <a:close/>
                  <a:moveTo>
                    <a:pt x="3328" y="12017"/>
                  </a:moveTo>
                  <a:cubicBezTo>
                    <a:pt x="3569" y="13596"/>
                    <a:pt x="4318" y="15077"/>
                    <a:pt x="5451" y="16210"/>
                  </a:cubicBezTo>
                  <a:cubicBezTo>
                    <a:pt x="6593" y="17343"/>
                    <a:pt x="8065" y="18092"/>
                    <a:pt x="9644" y="18342"/>
                  </a:cubicBezTo>
                  <a:lnTo>
                    <a:pt x="9644" y="19422"/>
                  </a:lnTo>
                  <a:cubicBezTo>
                    <a:pt x="5799" y="18904"/>
                    <a:pt x="2757" y="15862"/>
                    <a:pt x="2240" y="12017"/>
                  </a:cubicBezTo>
                  <a:close/>
                  <a:moveTo>
                    <a:pt x="11339" y="16879"/>
                  </a:moveTo>
                  <a:lnTo>
                    <a:pt x="11339" y="21027"/>
                  </a:lnTo>
                  <a:lnTo>
                    <a:pt x="10278" y="21027"/>
                  </a:lnTo>
                  <a:lnTo>
                    <a:pt x="10278" y="16879"/>
                  </a:lnTo>
                  <a:close/>
                  <a:moveTo>
                    <a:pt x="10001" y="1"/>
                  </a:moveTo>
                  <a:cubicBezTo>
                    <a:pt x="9832" y="1"/>
                    <a:pt x="9689" y="143"/>
                    <a:pt x="9689" y="322"/>
                  </a:cubicBezTo>
                  <a:lnTo>
                    <a:pt x="9689" y="1660"/>
                  </a:lnTo>
                  <a:cubicBezTo>
                    <a:pt x="8128" y="1856"/>
                    <a:pt x="6638" y="2445"/>
                    <a:pt x="5362" y="3364"/>
                  </a:cubicBezTo>
                  <a:cubicBezTo>
                    <a:pt x="5219" y="3471"/>
                    <a:pt x="5193" y="3667"/>
                    <a:pt x="5291" y="3801"/>
                  </a:cubicBezTo>
                  <a:cubicBezTo>
                    <a:pt x="5353" y="3890"/>
                    <a:pt x="5451" y="3935"/>
                    <a:pt x="5549" y="3935"/>
                  </a:cubicBezTo>
                  <a:cubicBezTo>
                    <a:pt x="5621" y="3935"/>
                    <a:pt x="5683" y="3917"/>
                    <a:pt x="5737" y="3872"/>
                  </a:cubicBezTo>
                  <a:cubicBezTo>
                    <a:pt x="6905" y="3034"/>
                    <a:pt x="8261" y="2490"/>
                    <a:pt x="9689" y="2293"/>
                  </a:cubicBezTo>
                  <a:lnTo>
                    <a:pt x="9689" y="3373"/>
                  </a:lnTo>
                  <a:cubicBezTo>
                    <a:pt x="8110" y="3623"/>
                    <a:pt x="6620" y="4363"/>
                    <a:pt x="5487" y="5487"/>
                  </a:cubicBezTo>
                  <a:cubicBezTo>
                    <a:pt x="4345" y="6620"/>
                    <a:pt x="3596" y="8083"/>
                    <a:pt x="3346" y="9653"/>
                  </a:cubicBezTo>
                  <a:lnTo>
                    <a:pt x="2258" y="9653"/>
                  </a:lnTo>
                  <a:cubicBezTo>
                    <a:pt x="2507" y="7833"/>
                    <a:pt x="3355" y="6120"/>
                    <a:pt x="4657" y="4800"/>
                  </a:cubicBezTo>
                  <a:cubicBezTo>
                    <a:pt x="4782" y="4675"/>
                    <a:pt x="4773" y="4479"/>
                    <a:pt x="4648" y="4354"/>
                  </a:cubicBezTo>
                  <a:cubicBezTo>
                    <a:pt x="4587" y="4297"/>
                    <a:pt x="4509" y="4268"/>
                    <a:pt x="4430" y="4268"/>
                  </a:cubicBezTo>
                  <a:cubicBezTo>
                    <a:pt x="4348" y="4268"/>
                    <a:pt x="4266" y="4299"/>
                    <a:pt x="4202" y="4363"/>
                  </a:cubicBezTo>
                  <a:cubicBezTo>
                    <a:pt x="2784" y="5799"/>
                    <a:pt x="1874" y="7664"/>
                    <a:pt x="1615" y="9653"/>
                  </a:cubicBezTo>
                  <a:lnTo>
                    <a:pt x="313" y="9653"/>
                  </a:lnTo>
                  <a:cubicBezTo>
                    <a:pt x="143" y="9653"/>
                    <a:pt x="1" y="9787"/>
                    <a:pt x="1" y="9965"/>
                  </a:cubicBezTo>
                  <a:lnTo>
                    <a:pt x="1" y="11660"/>
                  </a:lnTo>
                  <a:cubicBezTo>
                    <a:pt x="1" y="11830"/>
                    <a:pt x="143" y="11973"/>
                    <a:pt x="313" y="11973"/>
                  </a:cubicBezTo>
                  <a:lnTo>
                    <a:pt x="1660" y="11973"/>
                  </a:lnTo>
                  <a:cubicBezTo>
                    <a:pt x="2186" y="16183"/>
                    <a:pt x="5478" y="19520"/>
                    <a:pt x="9644" y="20046"/>
                  </a:cubicBezTo>
                  <a:lnTo>
                    <a:pt x="9644" y="21349"/>
                  </a:lnTo>
                  <a:cubicBezTo>
                    <a:pt x="9644" y="21518"/>
                    <a:pt x="9787" y="21661"/>
                    <a:pt x="9965" y="21661"/>
                  </a:cubicBezTo>
                  <a:lnTo>
                    <a:pt x="11651" y="21661"/>
                  </a:lnTo>
                  <a:cubicBezTo>
                    <a:pt x="11830" y="21661"/>
                    <a:pt x="11973" y="21518"/>
                    <a:pt x="11973" y="21349"/>
                  </a:cubicBezTo>
                  <a:lnTo>
                    <a:pt x="11973" y="19966"/>
                  </a:lnTo>
                  <a:cubicBezTo>
                    <a:pt x="16183" y="19439"/>
                    <a:pt x="19511" y="16139"/>
                    <a:pt x="20046" y="11973"/>
                  </a:cubicBezTo>
                  <a:lnTo>
                    <a:pt x="21340" y="11973"/>
                  </a:lnTo>
                  <a:cubicBezTo>
                    <a:pt x="21518" y="11973"/>
                    <a:pt x="21661" y="11830"/>
                    <a:pt x="21661" y="11660"/>
                  </a:cubicBezTo>
                  <a:lnTo>
                    <a:pt x="21661" y="9965"/>
                  </a:lnTo>
                  <a:cubicBezTo>
                    <a:pt x="21661" y="9787"/>
                    <a:pt x="21518" y="9653"/>
                    <a:pt x="21340" y="9653"/>
                  </a:cubicBezTo>
                  <a:lnTo>
                    <a:pt x="20002" y="9653"/>
                  </a:lnTo>
                  <a:cubicBezTo>
                    <a:pt x="19475" y="5460"/>
                    <a:pt x="16183" y="2142"/>
                    <a:pt x="12017" y="1615"/>
                  </a:cubicBezTo>
                  <a:lnTo>
                    <a:pt x="12017" y="322"/>
                  </a:lnTo>
                  <a:cubicBezTo>
                    <a:pt x="12017" y="143"/>
                    <a:pt x="11874" y="1"/>
                    <a:pt x="116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85" name="Google Shape;1285;p60"/>
            <p:cNvSpPr/>
            <p:nvPr/>
          </p:nvSpPr>
          <p:spPr>
            <a:xfrm>
              <a:off x="5419467" y="2750983"/>
              <a:ext cx="159678" cy="89371"/>
            </a:xfrm>
            <a:custGeom>
              <a:avLst/>
              <a:gdLst/>
              <a:ahLst/>
              <a:cxnLst/>
              <a:rect l="l" t="t" r="r" b="b"/>
              <a:pathLst>
                <a:path w="7111" h="3980" extrusionOk="0">
                  <a:moveTo>
                    <a:pt x="5314" y="1"/>
                  </a:moveTo>
                  <a:cubicBezTo>
                    <a:pt x="5187" y="1"/>
                    <a:pt x="5105" y="138"/>
                    <a:pt x="5165" y="251"/>
                  </a:cubicBezTo>
                  <a:lnTo>
                    <a:pt x="5388" y="670"/>
                  </a:lnTo>
                  <a:lnTo>
                    <a:pt x="214" y="3382"/>
                  </a:lnTo>
                  <a:cubicBezTo>
                    <a:pt x="63" y="3462"/>
                    <a:pt x="0" y="3659"/>
                    <a:pt x="80" y="3810"/>
                  </a:cubicBezTo>
                  <a:cubicBezTo>
                    <a:pt x="143" y="3917"/>
                    <a:pt x="250" y="3980"/>
                    <a:pt x="366" y="3980"/>
                  </a:cubicBezTo>
                  <a:cubicBezTo>
                    <a:pt x="411" y="3980"/>
                    <a:pt x="464" y="3971"/>
                    <a:pt x="509" y="3944"/>
                  </a:cubicBezTo>
                  <a:lnTo>
                    <a:pt x="5683" y="1232"/>
                  </a:lnTo>
                  <a:lnTo>
                    <a:pt x="5906" y="1651"/>
                  </a:lnTo>
                  <a:cubicBezTo>
                    <a:pt x="5934" y="1712"/>
                    <a:pt x="5993" y="1743"/>
                    <a:pt x="6053" y="1743"/>
                  </a:cubicBezTo>
                  <a:cubicBezTo>
                    <a:pt x="6109" y="1743"/>
                    <a:pt x="6166" y="1716"/>
                    <a:pt x="6200" y="1660"/>
                  </a:cubicBezTo>
                  <a:lnTo>
                    <a:pt x="7039" y="322"/>
                  </a:lnTo>
                  <a:cubicBezTo>
                    <a:pt x="7110" y="215"/>
                    <a:pt x="7039" y="72"/>
                    <a:pt x="6905" y="63"/>
                  </a:cubicBezTo>
                  <a:lnTo>
                    <a:pt x="5326" y="1"/>
                  </a:lnTo>
                  <a:cubicBezTo>
                    <a:pt x="5322" y="1"/>
                    <a:pt x="5318" y="1"/>
                    <a:pt x="53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86" name="Google Shape;1286;p60"/>
            <p:cNvSpPr/>
            <p:nvPr/>
          </p:nvSpPr>
          <p:spPr>
            <a:xfrm>
              <a:off x="5404826" y="2806873"/>
              <a:ext cx="199760" cy="156893"/>
            </a:xfrm>
            <a:custGeom>
              <a:avLst/>
              <a:gdLst/>
              <a:ahLst/>
              <a:cxnLst/>
              <a:rect l="l" t="t" r="r" b="b"/>
              <a:pathLst>
                <a:path w="8896" h="6987" extrusionOk="0">
                  <a:moveTo>
                    <a:pt x="4774" y="2249"/>
                  </a:moveTo>
                  <a:lnTo>
                    <a:pt x="4774" y="6308"/>
                  </a:lnTo>
                  <a:lnTo>
                    <a:pt x="4051" y="6308"/>
                  </a:lnTo>
                  <a:lnTo>
                    <a:pt x="4051" y="2249"/>
                  </a:lnTo>
                  <a:close/>
                  <a:moveTo>
                    <a:pt x="2062" y="3560"/>
                  </a:moveTo>
                  <a:lnTo>
                    <a:pt x="2062" y="6353"/>
                  </a:lnTo>
                  <a:lnTo>
                    <a:pt x="1348" y="6353"/>
                  </a:lnTo>
                  <a:lnTo>
                    <a:pt x="1348" y="3560"/>
                  </a:lnTo>
                  <a:close/>
                  <a:moveTo>
                    <a:pt x="7521" y="634"/>
                  </a:moveTo>
                  <a:lnTo>
                    <a:pt x="7521" y="6353"/>
                  </a:lnTo>
                  <a:lnTo>
                    <a:pt x="6808" y="6353"/>
                  </a:lnTo>
                  <a:lnTo>
                    <a:pt x="6808" y="634"/>
                  </a:lnTo>
                  <a:close/>
                  <a:moveTo>
                    <a:pt x="6487" y="1"/>
                  </a:moveTo>
                  <a:cubicBezTo>
                    <a:pt x="6308" y="1"/>
                    <a:pt x="6165" y="144"/>
                    <a:pt x="6165" y="322"/>
                  </a:cubicBezTo>
                  <a:lnTo>
                    <a:pt x="6165" y="6308"/>
                  </a:lnTo>
                  <a:lnTo>
                    <a:pt x="5452" y="6308"/>
                  </a:lnTo>
                  <a:lnTo>
                    <a:pt x="5452" y="1928"/>
                  </a:lnTo>
                  <a:cubicBezTo>
                    <a:pt x="5452" y="1749"/>
                    <a:pt x="5309" y="1607"/>
                    <a:pt x="5131" y="1607"/>
                  </a:cubicBezTo>
                  <a:lnTo>
                    <a:pt x="3775" y="1607"/>
                  </a:lnTo>
                  <a:cubicBezTo>
                    <a:pt x="3605" y="1607"/>
                    <a:pt x="3462" y="1749"/>
                    <a:pt x="3462" y="1928"/>
                  </a:cubicBezTo>
                  <a:lnTo>
                    <a:pt x="3462" y="6308"/>
                  </a:lnTo>
                  <a:lnTo>
                    <a:pt x="2695" y="6308"/>
                  </a:lnTo>
                  <a:lnTo>
                    <a:pt x="2695" y="3239"/>
                  </a:lnTo>
                  <a:cubicBezTo>
                    <a:pt x="2695" y="3061"/>
                    <a:pt x="2561" y="2918"/>
                    <a:pt x="2383" y="2918"/>
                  </a:cubicBezTo>
                  <a:lnTo>
                    <a:pt x="1027" y="2918"/>
                  </a:lnTo>
                  <a:cubicBezTo>
                    <a:pt x="857" y="2918"/>
                    <a:pt x="715" y="3061"/>
                    <a:pt x="715" y="3239"/>
                  </a:cubicBezTo>
                  <a:lnTo>
                    <a:pt x="715" y="6308"/>
                  </a:lnTo>
                  <a:lnTo>
                    <a:pt x="393" y="6308"/>
                  </a:lnTo>
                  <a:cubicBezTo>
                    <a:pt x="260" y="6308"/>
                    <a:pt x="144" y="6379"/>
                    <a:pt x="99" y="6504"/>
                  </a:cubicBezTo>
                  <a:cubicBezTo>
                    <a:pt x="1" y="6754"/>
                    <a:pt x="170" y="6986"/>
                    <a:pt x="385" y="6986"/>
                  </a:cubicBezTo>
                  <a:lnTo>
                    <a:pt x="8503" y="6986"/>
                  </a:lnTo>
                  <a:cubicBezTo>
                    <a:pt x="8636" y="6986"/>
                    <a:pt x="8752" y="6906"/>
                    <a:pt x="8797" y="6790"/>
                  </a:cubicBezTo>
                  <a:cubicBezTo>
                    <a:pt x="8895" y="6540"/>
                    <a:pt x="8726" y="6308"/>
                    <a:pt x="8512" y="6308"/>
                  </a:cubicBezTo>
                  <a:lnTo>
                    <a:pt x="8155" y="6308"/>
                  </a:lnTo>
                  <a:lnTo>
                    <a:pt x="8155" y="322"/>
                  </a:lnTo>
                  <a:cubicBezTo>
                    <a:pt x="8155" y="144"/>
                    <a:pt x="8012" y="1"/>
                    <a:pt x="7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287" name="Google Shape;1287;p60"/>
          <p:cNvGrpSpPr/>
          <p:nvPr/>
        </p:nvGrpSpPr>
        <p:grpSpPr>
          <a:xfrm>
            <a:off x="5948709" y="2614973"/>
            <a:ext cx="354385" cy="486398"/>
            <a:chOff x="5948709" y="2614973"/>
            <a:chExt cx="354385" cy="486398"/>
          </a:xfrm>
        </p:grpSpPr>
        <p:sp>
          <p:nvSpPr>
            <p:cNvPr id="1288" name="Google Shape;1288;p60"/>
            <p:cNvSpPr/>
            <p:nvPr/>
          </p:nvSpPr>
          <p:spPr>
            <a:xfrm>
              <a:off x="5948709" y="2721275"/>
              <a:ext cx="354385" cy="380096"/>
            </a:xfrm>
            <a:custGeom>
              <a:avLst/>
              <a:gdLst/>
              <a:ahLst/>
              <a:cxnLst/>
              <a:rect l="l" t="t" r="r" b="b"/>
              <a:pathLst>
                <a:path w="15782" h="16927" extrusionOk="0">
                  <a:moveTo>
                    <a:pt x="314" y="1"/>
                  </a:moveTo>
                  <a:cubicBezTo>
                    <a:pt x="145" y="1"/>
                    <a:pt x="1" y="143"/>
                    <a:pt x="1" y="316"/>
                  </a:cubicBezTo>
                  <a:lnTo>
                    <a:pt x="1" y="15259"/>
                  </a:lnTo>
                  <a:cubicBezTo>
                    <a:pt x="1" y="15437"/>
                    <a:pt x="143" y="15580"/>
                    <a:pt x="322" y="15580"/>
                  </a:cubicBezTo>
                  <a:lnTo>
                    <a:pt x="1357" y="15580"/>
                  </a:lnTo>
                  <a:lnTo>
                    <a:pt x="1357" y="16615"/>
                  </a:lnTo>
                  <a:cubicBezTo>
                    <a:pt x="1357" y="16784"/>
                    <a:pt x="1499" y="16927"/>
                    <a:pt x="1678" y="16927"/>
                  </a:cubicBezTo>
                  <a:lnTo>
                    <a:pt x="15470" y="16927"/>
                  </a:lnTo>
                  <a:cubicBezTo>
                    <a:pt x="15639" y="16927"/>
                    <a:pt x="15782" y="16784"/>
                    <a:pt x="15782" y="16615"/>
                  </a:cubicBezTo>
                  <a:lnTo>
                    <a:pt x="15782" y="423"/>
                  </a:lnTo>
                  <a:cubicBezTo>
                    <a:pt x="15782" y="245"/>
                    <a:pt x="15630" y="102"/>
                    <a:pt x="15443" y="102"/>
                  </a:cubicBezTo>
                  <a:cubicBezTo>
                    <a:pt x="15256" y="102"/>
                    <a:pt x="15104" y="245"/>
                    <a:pt x="15104" y="423"/>
                  </a:cubicBezTo>
                  <a:lnTo>
                    <a:pt x="15104" y="16293"/>
                  </a:lnTo>
                  <a:lnTo>
                    <a:pt x="1990" y="16293"/>
                  </a:lnTo>
                  <a:lnTo>
                    <a:pt x="1990" y="15580"/>
                  </a:lnTo>
                  <a:lnTo>
                    <a:pt x="14069" y="15580"/>
                  </a:lnTo>
                  <a:cubicBezTo>
                    <a:pt x="14247" y="15580"/>
                    <a:pt x="14390" y="15437"/>
                    <a:pt x="14390" y="15259"/>
                  </a:cubicBezTo>
                  <a:lnTo>
                    <a:pt x="14390" y="12832"/>
                  </a:lnTo>
                  <a:cubicBezTo>
                    <a:pt x="14390" y="12672"/>
                    <a:pt x="14274" y="12529"/>
                    <a:pt x="14114" y="12511"/>
                  </a:cubicBezTo>
                  <a:cubicBezTo>
                    <a:pt x="14098" y="12509"/>
                    <a:pt x="14083" y="12508"/>
                    <a:pt x="14069" y="12508"/>
                  </a:cubicBezTo>
                  <a:cubicBezTo>
                    <a:pt x="13893" y="12508"/>
                    <a:pt x="13757" y="12650"/>
                    <a:pt x="13757" y="12823"/>
                  </a:cubicBezTo>
                  <a:lnTo>
                    <a:pt x="13757" y="14937"/>
                  </a:lnTo>
                  <a:lnTo>
                    <a:pt x="634" y="14937"/>
                  </a:lnTo>
                  <a:lnTo>
                    <a:pt x="634" y="325"/>
                  </a:lnTo>
                  <a:cubicBezTo>
                    <a:pt x="634" y="164"/>
                    <a:pt x="518" y="22"/>
                    <a:pt x="357" y="4"/>
                  </a:cubicBezTo>
                  <a:cubicBezTo>
                    <a:pt x="343" y="2"/>
                    <a:pt x="328" y="1"/>
                    <a:pt x="3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89" name="Google Shape;1289;p60"/>
            <p:cNvSpPr/>
            <p:nvPr/>
          </p:nvSpPr>
          <p:spPr>
            <a:xfrm>
              <a:off x="5948709" y="2614973"/>
              <a:ext cx="354385" cy="367813"/>
            </a:xfrm>
            <a:custGeom>
              <a:avLst/>
              <a:gdLst/>
              <a:ahLst/>
              <a:cxnLst/>
              <a:rect l="l" t="t" r="r" b="b"/>
              <a:pathLst>
                <a:path w="15782" h="16380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lnTo>
                    <a:pt x="1" y="3542"/>
                  </a:lnTo>
                  <a:cubicBezTo>
                    <a:pt x="1" y="3703"/>
                    <a:pt x="117" y="3846"/>
                    <a:pt x="277" y="3863"/>
                  </a:cubicBezTo>
                  <a:cubicBezTo>
                    <a:pt x="292" y="3866"/>
                    <a:pt x="307" y="3867"/>
                    <a:pt x="322" y="3867"/>
                  </a:cubicBezTo>
                  <a:cubicBezTo>
                    <a:pt x="497" y="3867"/>
                    <a:pt x="634" y="3724"/>
                    <a:pt x="634" y="3551"/>
                  </a:cubicBezTo>
                  <a:lnTo>
                    <a:pt x="634" y="634"/>
                  </a:lnTo>
                  <a:lnTo>
                    <a:pt x="13757" y="634"/>
                  </a:lnTo>
                  <a:lnTo>
                    <a:pt x="13757" y="16058"/>
                  </a:lnTo>
                  <a:cubicBezTo>
                    <a:pt x="13766" y="16237"/>
                    <a:pt x="13908" y="16380"/>
                    <a:pt x="14078" y="16380"/>
                  </a:cubicBezTo>
                  <a:cubicBezTo>
                    <a:pt x="14256" y="16380"/>
                    <a:pt x="14399" y="16237"/>
                    <a:pt x="14390" y="16058"/>
                  </a:cubicBezTo>
                  <a:lnTo>
                    <a:pt x="14390" y="1990"/>
                  </a:lnTo>
                  <a:lnTo>
                    <a:pt x="15148" y="1990"/>
                  </a:lnTo>
                  <a:lnTo>
                    <a:pt x="15148" y="3640"/>
                  </a:lnTo>
                  <a:cubicBezTo>
                    <a:pt x="15148" y="3810"/>
                    <a:pt x="15264" y="3953"/>
                    <a:pt x="15425" y="3970"/>
                  </a:cubicBezTo>
                  <a:cubicBezTo>
                    <a:pt x="15440" y="3973"/>
                    <a:pt x="15455" y="3974"/>
                    <a:pt x="15470" y="3974"/>
                  </a:cubicBezTo>
                  <a:cubicBezTo>
                    <a:pt x="15645" y="3974"/>
                    <a:pt x="15782" y="3831"/>
                    <a:pt x="15782" y="3658"/>
                  </a:cubicBezTo>
                  <a:lnTo>
                    <a:pt x="15782" y="1678"/>
                  </a:lnTo>
                  <a:cubicBezTo>
                    <a:pt x="15782" y="1499"/>
                    <a:pt x="15639" y="1357"/>
                    <a:pt x="15470" y="1357"/>
                  </a:cubicBezTo>
                  <a:lnTo>
                    <a:pt x="14390" y="1357"/>
                  </a:lnTo>
                  <a:lnTo>
                    <a:pt x="14390" y="322"/>
                  </a:lnTo>
                  <a:cubicBezTo>
                    <a:pt x="14390" y="143"/>
                    <a:pt x="14247" y="1"/>
                    <a:pt x="140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90" name="Google Shape;1290;p60"/>
            <p:cNvSpPr/>
            <p:nvPr/>
          </p:nvSpPr>
          <p:spPr>
            <a:xfrm>
              <a:off x="5980954" y="2673872"/>
              <a:ext cx="110411" cy="110187"/>
            </a:xfrm>
            <a:custGeom>
              <a:avLst/>
              <a:gdLst/>
              <a:ahLst/>
              <a:cxnLst/>
              <a:rect l="l" t="t" r="r" b="b"/>
              <a:pathLst>
                <a:path w="4917" h="4907" extrusionOk="0">
                  <a:moveTo>
                    <a:pt x="4274" y="634"/>
                  </a:moveTo>
                  <a:lnTo>
                    <a:pt x="4274" y="4274"/>
                  </a:lnTo>
                  <a:lnTo>
                    <a:pt x="643" y="4274"/>
                  </a:lnTo>
                  <a:lnTo>
                    <a:pt x="643" y="634"/>
                  </a:lnTo>
                  <a:close/>
                  <a:moveTo>
                    <a:pt x="322" y="0"/>
                  </a:moveTo>
                  <a:cubicBezTo>
                    <a:pt x="144" y="0"/>
                    <a:pt x="1" y="143"/>
                    <a:pt x="1" y="322"/>
                  </a:cubicBezTo>
                  <a:lnTo>
                    <a:pt x="1" y="4595"/>
                  </a:lnTo>
                  <a:cubicBezTo>
                    <a:pt x="1" y="4764"/>
                    <a:pt x="144" y="4907"/>
                    <a:pt x="322" y="4907"/>
                  </a:cubicBezTo>
                  <a:lnTo>
                    <a:pt x="4595" y="4907"/>
                  </a:lnTo>
                  <a:cubicBezTo>
                    <a:pt x="4774" y="4907"/>
                    <a:pt x="4916" y="4764"/>
                    <a:pt x="4916" y="4595"/>
                  </a:cubicBezTo>
                  <a:lnTo>
                    <a:pt x="4916" y="322"/>
                  </a:lnTo>
                  <a:cubicBezTo>
                    <a:pt x="4916" y="143"/>
                    <a:pt x="4774" y="0"/>
                    <a:pt x="4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91" name="Google Shape;1291;p60"/>
            <p:cNvSpPr/>
            <p:nvPr/>
          </p:nvSpPr>
          <p:spPr>
            <a:xfrm>
              <a:off x="6011807" y="2704097"/>
              <a:ext cx="49715" cy="48795"/>
            </a:xfrm>
            <a:custGeom>
              <a:avLst/>
              <a:gdLst/>
              <a:ahLst/>
              <a:cxnLst/>
              <a:rect l="l" t="t" r="r" b="b"/>
              <a:pathLst>
                <a:path w="2214" h="2173" extrusionOk="0">
                  <a:moveTo>
                    <a:pt x="1113" y="0"/>
                  </a:moveTo>
                  <a:cubicBezTo>
                    <a:pt x="937" y="0"/>
                    <a:pt x="786" y="145"/>
                    <a:pt x="786" y="323"/>
                  </a:cubicBezTo>
                  <a:lnTo>
                    <a:pt x="786" y="769"/>
                  </a:lnTo>
                  <a:lnTo>
                    <a:pt x="340" y="769"/>
                  </a:lnTo>
                  <a:cubicBezTo>
                    <a:pt x="152" y="769"/>
                    <a:pt x="1" y="938"/>
                    <a:pt x="19" y="1126"/>
                  </a:cubicBezTo>
                  <a:cubicBezTo>
                    <a:pt x="45" y="1286"/>
                    <a:pt x="188" y="1411"/>
                    <a:pt x="349" y="1411"/>
                  </a:cubicBezTo>
                  <a:lnTo>
                    <a:pt x="786" y="1411"/>
                  </a:lnTo>
                  <a:lnTo>
                    <a:pt x="786" y="1848"/>
                  </a:lnTo>
                  <a:cubicBezTo>
                    <a:pt x="786" y="2009"/>
                    <a:pt x="902" y="2151"/>
                    <a:pt x="1062" y="2169"/>
                  </a:cubicBezTo>
                  <a:cubicBezTo>
                    <a:pt x="1077" y="2171"/>
                    <a:pt x="1093" y="2172"/>
                    <a:pt x="1107" y="2172"/>
                  </a:cubicBezTo>
                  <a:cubicBezTo>
                    <a:pt x="1284" y="2172"/>
                    <a:pt x="1428" y="2030"/>
                    <a:pt x="1428" y="1857"/>
                  </a:cubicBezTo>
                  <a:lnTo>
                    <a:pt x="1428" y="1411"/>
                  </a:lnTo>
                  <a:lnTo>
                    <a:pt x="1865" y="1411"/>
                  </a:lnTo>
                  <a:cubicBezTo>
                    <a:pt x="2026" y="1411"/>
                    <a:pt x="2168" y="1286"/>
                    <a:pt x="2186" y="1126"/>
                  </a:cubicBezTo>
                  <a:cubicBezTo>
                    <a:pt x="2213" y="938"/>
                    <a:pt x="2061" y="769"/>
                    <a:pt x="1874" y="769"/>
                  </a:cubicBezTo>
                  <a:lnTo>
                    <a:pt x="1428" y="769"/>
                  </a:lnTo>
                  <a:lnTo>
                    <a:pt x="1428" y="332"/>
                  </a:lnTo>
                  <a:cubicBezTo>
                    <a:pt x="1428" y="171"/>
                    <a:pt x="1303" y="28"/>
                    <a:pt x="1143" y="1"/>
                  </a:cubicBezTo>
                  <a:cubicBezTo>
                    <a:pt x="1132" y="1"/>
                    <a:pt x="1122" y="0"/>
                    <a:pt x="11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92" name="Google Shape;1292;p60"/>
            <p:cNvSpPr/>
            <p:nvPr/>
          </p:nvSpPr>
          <p:spPr>
            <a:xfrm>
              <a:off x="6129202" y="2673872"/>
              <a:ext cx="110187" cy="110187"/>
            </a:xfrm>
            <a:custGeom>
              <a:avLst/>
              <a:gdLst/>
              <a:ahLst/>
              <a:cxnLst/>
              <a:rect l="l" t="t" r="r" b="b"/>
              <a:pathLst>
                <a:path w="4907" h="4907" extrusionOk="0">
                  <a:moveTo>
                    <a:pt x="4274" y="634"/>
                  </a:moveTo>
                  <a:lnTo>
                    <a:pt x="4274" y="4274"/>
                  </a:lnTo>
                  <a:lnTo>
                    <a:pt x="634" y="4274"/>
                  </a:lnTo>
                  <a:lnTo>
                    <a:pt x="634" y="634"/>
                  </a:lnTo>
                  <a:close/>
                  <a:moveTo>
                    <a:pt x="322" y="0"/>
                  </a:moveTo>
                  <a:cubicBezTo>
                    <a:pt x="143" y="0"/>
                    <a:pt x="0" y="143"/>
                    <a:pt x="0" y="322"/>
                  </a:cubicBezTo>
                  <a:lnTo>
                    <a:pt x="0" y="4595"/>
                  </a:lnTo>
                  <a:cubicBezTo>
                    <a:pt x="0" y="4764"/>
                    <a:pt x="143" y="4907"/>
                    <a:pt x="322" y="4907"/>
                  </a:cubicBezTo>
                  <a:lnTo>
                    <a:pt x="4595" y="4907"/>
                  </a:lnTo>
                  <a:cubicBezTo>
                    <a:pt x="4773" y="4907"/>
                    <a:pt x="4907" y="4764"/>
                    <a:pt x="4907" y="4595"/>
                  </a:cubicBezTo>
                  <a:lnTo>
                    <a:pt x="4907" y="322"/>
                  </a:lnTo>
                  <a:cubicBezTo>
                    <a:pt x="4907" y="143"/>
                    <a:pt x="4773" y="0"/>
                    <a:pt x="45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93" name="Google Shape;1293;p60"/>
            <p:cNvSpPr/>
            <p:nvPr/>
          </p:nvSpPr>
          <p:spPr>
            <a:xfrm>
              <a:off x="6159449" y="2721342"/>
              <a:ext cx="49693" cy="14439"/>
            </a:xfrm>
            <a:custGeom>
              <a:avLst/>
              <a:gdLst/>
              <a:ahLst/>
              <a:cxnLst/>
              <a:rect l="l" t="t" r="r" b="b"/>
              <a:pathLst>
                <a:path w="2213" h="643" extrusionOk="0">
                  <a:moveTo>
                    <a:pt x="348" y="1"/>
                  </a:moveTo>
                  <a:cubicBezTo>
                    <a:pt x="188" y="1"/>
                    <a:pt x="45" y="117"/>
                    <a:pt x="18" y="286"/>
                  </a:cubicBezTo>
                  <a:cubicBezTo>
                    <a:pt x="0" y="474"/>
                    <a:pt x="152" y="643"/>
                    <a:pt x="339" y="643"/>
                  </a:cubicBezTo>
                  <a:lnTo>
                    <a:pt x="1865" y="643"/>
                  </a:lnTo>
                  <a:cubicBezTo>
                    <a:pt x="2026" y="643"/>
                    <a:pt x="2168" y="518"/>
                    <a:pt x="2195" y="358"/>
                  </a:cubicBezTo>
                  <a:cubicBezTo>
                    <a:pt x="2213" y="170"/>
                    <a:pt x="2061" y="1"/>
                    <a:pt x="1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94" name="Google Shape;1294;p60"/>
            <p:cNvSpPr/>
            <p:nvPr/>
          </p:nvSpPr>
          <p:spPr>
            <a:xfrm>
              <a:off x="6030849" y="2805885"/>
              <a:ext cx="61325" cy="14439"/>
            </a:xfrm>
            <a:custGeom>
              <a:avLst/>
              <a:gdLst/>
              <a:ahLst/>
              <a:cxnLst/>
              <a:rect l="l" t="t" r="r" b="b"/>
              <a:pathLst>
                <a:path w="2731" h="643" extrusionOk="0">
                  <a:moveTo>
                    <a:pt x="348" y="0"/>
                  </a:moveTo>
                  <a:cubicBezTo>
                    <a:pt x="188" y="0"/>
                    <a:pt x="45" y="125"/>
                    <a:pt x="27" y="286"/>
                  </a:cubicBezTo>
                  <a:cubicBezTo>
                    <a:pt x="0" y="473"/>
                    <a:pt x="152" y="643"/>
                    <a:pt x="339" y="643"/>
                  </a:cubicBezTo>
                  <a:lnTo>
                    <a:pt x="2373" y="643"/>
                  </a:lnTo>
                  <a:cubicBezTo>
                    <a:pt x="2543" y="643"/>
                    <a:pt x="2685" y="527"/>
                    <a:pt x="2703" y="357"/>
                  </a:cubicBezTo>
                  <a:cubicBezTo>
                    <a:pt x="2730" y="170"/>
                    <a:pt x="2578" y="0"/>
                    <a:pt x="2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95" name="Google Shape;1295;p60"/>
            <p:cNvSpPr/>
            <p:nvPr/>
          </p:nvSpPr>
          <p:spPr>
            <a:xfrm>
              <a:off x="5980954" y="2805885"/>
              <a:ext cx="34289" cy="14439"/>
            </a:xfrm>
            <a:custGeom>
              <a:avLst/>
              <a:gdLst/>
              <a:ahLst/>
              <a:cxnLst/>
              <a:rect l="l" t="t" r="r" b="b"/>
              <a:pathLst>
                <a:path w="1527" h="643" extrusionOk="0">
                  <a:moveTo>
                    <a:pt x="349" y="0"/>
                  </a:moveTo>
                  <a:cubicBezTo>
                    <a:pt x="188" y="0"/>
                    <a:pt x="45" y="125"/>
                    <a:pt x="19" y="286"/>
                  </a:cubicBezTo>
                  <a:cubicBezTo>
                    <a:pt x="1" y="473"/>
                    <a:pt x="152" y="643"/>
                    <a:pt x="340" y="643"/>
                  </a:cubicBezTo>
                  <a:lnTo>
                    <a:pt x="1178" y="643"/>
                  </a:lnTo>
                  <a:cubicBezTo>
                    <a:pt x="1339" y="643"/>
                    <a:pt x="1491" y="527"/>
                    <a:pt x="1508" y="357"/>
                  </a:cubicBezTo>
                  <a:cubicBezTo>
                    <a:pt x="1526" y="170"/>
                    <a:pt x="1384" y="0"/>
                    <a:pt x="1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96" name="Google Shape;1296;p60"/>
            <p:cNvSpPr/>
            <p:nvPr/>
          </p:nvSpPr>
          <p:spPr>
            <a:xfrm>
              <a:off x="6030849" y="2838333"/>
              <a:ext cx="61325" cy="14236"/>
            </a:xfrm>
            <a:custGeom>
              <a:avLst/>
              <a:gdLst/>
              <a:ahLst/>
              <a:cxnLst/>
              <a:rect l="l" t="t" r="r" b="b"/>
              <a:pathLst>
                <a:path w="2731" h="634" extrusionOk="0">
                  <a:moveTo>
                    <a:pt x="348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0" y="464"/>
                    <a:pt x="152" y="634"/>
                    <a:pt x="339" y="634"/>
                  </a:cubicBezTo>
                  <a:lnTo>
                    <a:pt x="2373" y="634"/>
                  </a:lnTo>
                  <a:cubicBezTo>
                    <a:pt x="2543" y="634"/>
                    <a:pt x="2685" y="518"/>
                    <a:pt x="2703" y="357"/>
                  </a:cubicBezTo>
                  <a:cubicBezTo>
                    <a:pt x="2730" y="161"/>
                    <a:pt x="2578" y="1"/>
                    <a:pt x="2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97" name="Google Shape;1297;p60"/>
            <p:cNvSpPr/>
            <p:nvPr/>
          </p:nvSpPr>
          <p:spPr>
            <a:xfrm>
              <a:off x="5980954" y="2838333"/>
              <a:ext cx="34289" cy="14236"/>
            </a:xfrm>
            <a:custGeom>
              <a:avLst/>
              <a:gdLst/>
              <a:ahLst/>
              <a:cxnLst/>
              <a:rect l="l" t="t" r="r" b="b"/>
              <a:pathLst>
                <a:path w="1527" h="634" extrusionOk="0">
                  <a:moveTo>
                    <a:pt x="349" y="1"/>
                  </a:moveTo>
                  <a:cubicBezTo>
                    <a:pt x="188" y="1"/>
                    <a:pt x="45" y="117"/>
                    <a:pt x="19" y="277"/>
                  </a:cubicBezTo>
                  <a:cubicBezTo>
                    <a:pt x="1" y="464"/>
                    <a:pt x="152" y="634"/>
                    <a:pt x="340" y="634"/>
                  </a:cubicBezTo>
                  <a:lnTo>
                    <a:pt x="1178" y="634"/>
                  </a:lnTo>
                  <a:cubicBezTo>
                    <a:pt x="1339" y="634"/>
                    <a:pt x="1491" y="518"/>
                    <a:pt x="1508" y="357"/>
                  </a:cubicBezTo>
                  <a:cubicBezTo>
                    <a:pt x="1526" y="161"/>
                    <a:pt x="1384" y="1"/>
                    <a:pt x="1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98" name="Google Shape;1298;p60"/>
            <p:cNvSpPr/>
            <p:nvPr/>
          </p:nvSpPr>
          <p:spPr>
            <a:xfrm>
              <a:off x="6030849" y="2871588"/>
              <a:ext cx="61325" cy="14236"/>
            </a:xfrm>
            <a:custGeom>
              <a:avLst/>
              <a:gdLst/>
              <a:ahLst/>
              <a:cxnLst/>
              <a:rect l="l" t="t" r="r" b="b"/>
              <a:pathLst>
                <a:path w="2731" h="634" extrusionOk="0">
                  <a:moveTo>
                    <a:pt x="348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0" y="464"/>
                    <a:pt x="152" y="634"/>
                    <a:pt x="339" y="634"/>
                  </a:cubicBezTo>
                  <a:lnTo>
                    <a:pt x="2373" y="634"/>
                  </a:lnTo>
                  <a:cubicBezTo>
                    <a:pt x="2543" y="634"/>
                    <a:pt x="2685" y="518"/>
                    <a:pt x="2703" y="357"/>
                  </a:cubicBezTo>
                  <a:cubicBezTo>
                    <a:pt x="2730" y="161"/>
                    <a:pt x="2578" y="0"/>
                    <a:pt x="2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299" name="Google Shape;1299;p60"/>
            <p:cNvSpPr/>
            <p:nvPr/>
          </p:nvSpPr>
          <p:spPr>
            <a:xfrm>
              <a:off x="5980954" y="2871588"/>
              <a:ext cx="34289" cy="14236"/>
            </a:xfrm>
            <a:custGeom>
              <a:avLst/>
              <a:gdLst/>
              <a:ahLst/>
              <a:cxnLst/>
              <a:rect l="l" t="t" r="r" b="b"/>
              <a:pathLst>
                <a:path w="1527" h="634" extrusionOk="0">
                  <a:moveTo>
                    <a:pt x="349" y="0"/>
                  </a:moveTo>
                  <a:cubicBezTo>
                    <a:pt x="188" y="0"/>
                    <a:pt x="45" y="116"/>
                    <a:pt x="19" y="277"/>
                  </a:cubicBezTo>
                  <a:cubicBezTo>
                    <a:pt x="1" y="464"/>
                    <a:pt x="152" y="634"/>
                    <a:pt x="340" y="634"/>
                  </a:cubicBezTo>
                  <a:lnTo>
                    <a:pt x="1178" y="634"/>
                  </a:lnTo>
                  <a:cubicBezTo>
                    <a:pt x="1339" y="634"/>
                    <a:pt x="1491" y="518"/>
                    <a:pt x="1508" y="357"/>
                  </a:cubicBezTo>
                  <a:cubicBezTo>
                    <a:pt x="1526" y="161"/>
                    <a:pt x="1384" y="0"/>
                    <a:pt x="1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00" name="Google Shape;1300;p60"/>
            <p:cNvSpPr/>
            <p:nvPr/>
          </p:nvSpPr>
          <p:spPr>
            <a:xfrm>
              <a:off x="6030849" y="2903834"/>
              <a:ext cx="61325" cy="14259"/>
            </a:xfrm>
            <a:custGeom>
              <a:avLst/>
              <a:gdLst/>
              <a:ahLst/>
              <a:cxnLst/>
              <a:rect l="l" t="t" r="r" b="b"/>
              <a:pathLst>
                <a:path w="2731" h="635" extrusionOk="0">
                  <a:moveTo>
                    <a:pt x="348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0" y="474"/>
                    <a:pt x="152" y="634"/>
                    <a:pt x="339" y="634"/>
                  </a:cubicBezTo>
                  <a:lnTo>
                    <a:pt x="2373" y="634"/>
                  </a:lnTo>
                  <a:cubicBezTo>
                    <a:pt x="2543" y="634"/>
                    <a:pt x="2685" y="518"/>
                    <a:pt x="2703" y="358"/>
                  </a:cubicBezTo>
                  <a:cubicBezTo>
                    <a:pt x="2730" y="161"/>
                    <a:pt x="2578" y="1"/>
                    <a:pt x="2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01" name="Google Shape;1301;p60"/>
            <p:cNvSpPr/>
            <p:nvPr/>
          </p:nvSpPr>
          <p:spPr>
            <a:xfrm>
              <a:off x="5980954" y="2903834"/>
              <a:ext cx="34289" cy="14259"/>
            </a:xfrm>
            <a:custGeom>
              <a:avLst/>
              <a:gdLst/>
              <a:ahLst/>
              <a:cxnLst/>
              <a:rect l="l" t="t" r="r" b="b"/>
              <a:pathLst>
                <a:path w="1527" h="635" extrusionOk="0">
                  <a:moveTo>
                    <a:pt x="349" y="1"/>
                  </a:moveTo>
                  <a:cubicBezTo>
                    <a:pt x="188" y="1"/>
                    <a:pt x="45" y="117"/>
                    <a:pt x="19" y="277"/>
                  </a:cubicBezTo>
                  <a:cubicBezTo>
                    <a:pt x="1" y="474"/>
                    <a:pt x="152" y="634"/>
                    <a:pt x="340" y="634"/>
                  </a:cubicBezTo>
                  <a:lnTo>
                    <a:pt x="1178" y="634"/>
                  </a:lnTo>
                  <a:cubicBezTo>
                    <a:pt x="1339" y="634"/>
                    <a:pt x="1491" y="518"/>
                    <a:pt x="1508" y="358"/>
                  </a:cubicBezTo>
                  <a:cubicBezTo>
                    <a:pt x="1526" y="161"/>
                    <a:pt x="1384" y="1"/>
                    <a:pt x="1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02" name="Google Shape;1302;p60"/>
            <p:cNvSpPr/>
            <p:nvPr/>
          </p:nvSpPr>
          <p:spPr>
            <a:xfrm>
              <a:off x="6030849" y="2936079"/>
              <a:ext cx="61325" cy="14259"/>
            </a:xfrm>
            <a:custGeom>
              <a:avLst/>
              <a:gdLst/>
              <a:ahLst/>
              <a:cxnLst/>
              <a:rect l="l" t="t" r="r" b="b"/>
              <a:pathLst>
                <a:path w="2731" h="635" extrusionOk="0">
                  <a:moveTo>
                    <a:pt x="348" y="1"/>
                  </a:moveTo>
                  <a:cubicBezTo>
                    <a:pt x="188" y="1"/>
                    <a:pt x="45" y="117"/>
                    <a:pt x="27" y="278"/>
                  </a:cubicBezTo>
                  <a:cubicBezTo>
                    <a:pt x="0" y="474"/>
                    <a:pt x="152" y="634"/>
                    <a:pt x="339" y="634"/>
                  </a:cubicBezTo>
                  <a:lnTo>
                    <a:pt x="2373" y="634"/>
                  </a:lnTo>
                  <a:cubicBezTo>
                    <a:pt x="2543" y="634"/>
                    <a:pt x="2685" y="518"/>
                    <a:pt x="2703" y="358"/>
                  </a:cubicBezTo>
                  <a:cubicBezTo>
                    <a:pt x="2730" y="170"/>
                    <a:pt x="2578" y="1"/>
                    <a:pt x="2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03" name="Google Shape;1303;p60"/>
            <p:cNvSpPr/>
            <p:nvPr/>
          </p:nvSpPr>
          <p:spPr>
            <a:xfrm>
              <a:off x="5980954" y="2936079"/>
              <a:ext cx="34289" cy="14259"/>
            </a:xfrm>
            <a:custGeom>
              <a:avLst/>
              <a:gdLst/>
              <a:ahLst/>
              <a:cxnLst/>
              <a:rect l="l" t="t" r="r" b="b"/>
              <a:pathLst>
                <a:path w="1527" h="635" extrusionOk="0">
                  <a:moveTo>
                    <a:pt x="349" y="1"/>
                  </a:moveTo>
                  <a:cubicBezTo>
                    <a:pt x="188" y="1"/>
                    <a:pt x="45" y="117"/>
                    <a:pt x="19" y="278"/>
                  </a:cubicBezTo>
                  <a:cubicBezTo>
                    <a:pt x="1" y="474"/>
                    <a:pt x="152" y="634"/>
                    <a:pt x="340" y="634"/>
                  </a:cubicBezTo>
                  <a:lnTo>
                    <a:pt x="1178" y="634"/>
                  </a:lnTo>
                  <a:cubicBezTo>
                    <a:pt x="1339" y="634"/>
                    <a:pt x="1491" y="518"/>
                    <a:pt x="1508" y="358"/>
                  </a:cubicBezTo>
                  <a:cubicBezTo>
                    <a:pt x="1526" y="170"/>
                    <a:pt x="1384" y="1"/>
                    <a:pt x="1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04" name="Google Shape;1304;p60"/>
            <p:cNvSpPr/>
            <p:nvPr/>
          </p:nvSpPr>
          <p:spPr>
            <a:xfrm>
              <a:off x="6030849" y="2969335"/>
              <a:ext cx="61325" cy="14259"/>
            </a:xfrm>
            <a:custGeom>
              <a:avLst/>
              <a:gdLst/>
              <a:ahLst/>
              <a:cxnLst/>
              <a:rect l="l" t="t" r="r" b="b"/>
              <a:pathLst>
                <a:path w="2731" h="635" extrusionOk="0">
                  <a:moveTo>
                    <a:pt x="348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0" y="474"/>
                    <a:pt x="152" y="634"/>
                    <a:pt x="339" y="634"/>
                  </a:cubicBezTo>
                  <a:lnTo>
                    <a:pt x="2373" y="634"/>
                  </a:lnTo>
                  <a:cubicBezTo>
                    <a:pt x="2543" y="634"/>
                    <a:pt x="2685" y="518"/>
                    <a:pt x="2703" y="358"/>
                  </a:cubicBezTo>
                  <a:cubicBezTo>
                    <a:pt x="2730" y="170"/>
                    <a:pt x="2578" y="1"/>
                    <a:pt x="23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05" name="Google Shape;1305;p60"/>
            <p:cNvSpPr/>
            <p:nvPr/>
          </p:nvSpPr>
          <p:spPr>
            <a:xfrm>
              <a:off x="5980954" y="2969335"/>
              <a:ext cx="34289" cy="14259"/>
            </a:xfrm>
            <a:custGeom>
              <a:avLst/>
              <a:gdLst/>
              <a:ahLst/>
              <a:cxnLst/>
              <a:rect l="l" t="t" r="r" b="b"/>
              <a:pathLst>
                <a:path w="1527" h="635" extrusionOk="0">
                  <a:moveTo>
                    <a:pt x="349" y="1"/>
                  </a:moveTo>
                  <a:cubicBezTo>
                    <a:pt x="188" y="1"/>
                    <a:pt x="45" y="117"/>
                    <a:pt x="19" y="277"/>
                  </a:cubicBezTo>
                  <a:cubicBezTo>
                    <a:pt x="1" y="474"/>
                    <a:pt x="152" y="634"/>
                    <a:pt x="340" y="634"/>
                  </a:cubicBezTo>
                  <a:lnTo>
                    <a:pt x="1178" y="634"/>
                  </a:lnTo>
                  <a:cubicBezTo>
                    <a:pt x="1339" y="634"/>
                    <a:pt x="1491" y="518"/>
                    <a:pt x="1508" y="358"/>
                  </a:cubicBezTo>
                  <a:cubicBezTo>
                    <a:pt x="1526" y="170"/>
                    <a:pt x="1384" y="1"/>
                    <a:pt x="1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06" name="Google Shape;1306;p60"/>
            <p:cNvSpPr/>
            <p:nvPr/>
          </p:nvSpPr>
          <p:spPr>
            <a:xfrm>
              <a:off x="6030849" y="3001603"/>
              <a:ext cx="61325" cy="14439"/>
            </a:xfrm>
            <a:custGeom>
              <a:avLst/>
              <a:gdLst/>
              <a:ahLst/>
              <a:cxnLst/>
              <a:rect l="l" t="t" r="r" b="b"/>
              <a:pathLst>
                <a:path w="2731" h="643" extrusionOk="0">
                  <a:moveTo>
                    <a:pt x="348" y="0"/>
                  </a:moveTo>
                  <a:cubicBezTo>
                    <a:pt x="188" y="0"/>
                    <a:pt x="45" y="116"/>
                    <a:pt x="27" y="286"/>
                  </a:cubicBezTo>
                  <a:cubicBezTo>
                    <a:pt x="0" y="473"/>
                    <a:pt x="152" y="642"/>
                    <a:pt x="339" y="642"/>
                  </a:cubicBezTo>
                  <a:lnTo>
                    <a:pt x="2373" y="642"/>
                  </a:lnTo>
                  <a:cubicBezTo>
                    <a:pt x="2543" y="642"/>
                    <a:pt x="2685" y="518"/>
                    <a:pt x="2703" y="357"/>
                  </a:cubicBezTo>
                  <a:cubicBezTo>
                    <a:pt x="2730" y="170"/>
                    <a:pt x="2578" y="0"/>
                    <a:pt x="23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07" name="Google Shape;1307;p60"/>
            <p:cNvSpPr/>
            <p:nvPr/>
          </p:nvSpPr>
          <p:spPr>
            <a:xfrm>
              <a:off x="5980954" y="3001603"/>
              <a:ext cx="34289" cy="14439"/>
            </a:xfrm>
            <a:custGeom>
              <a:avLst/>
              <a:gdLst/>
              <a:ahLst/>
              <a:cxnLst/>
              <a:rect l="l" t="t" r="r" b="b"/>
              <a:pathLst>
                <a:path w="1527" h="643" extrusionOk="0">
                  <a:moveTo>
                    <a:pt x="349" y="0"/>
                  </a:moveTo>
                  <a:cubicBezTo>
                    <a:pt x="188" y="0"/>
                    <a:pt x="45" y="116"/>
                    <a:pt x="19" y="286"/>
                  </a:cubicBezTo>
                  <a:cubicBezTo>
                    <a:pt x="1" y="473"/>
                    <a:pt x="152" y="642"/>
                    <a:pt x="340" y="642"/>
                  </a:cubicBezTo>
                  <a:lnTo>
                    <a:pt x="1178" y="642"/>
                  </a:lnTo>
                  <a:cubicBezTo>
                    <a:pt x="1339" y="642"/>
                    <a:pt x="1491" y="518"/>
                    <a:pt x="1508" y="357"/>
                  </a:cubicBezTo>
                  <a:cubicBezTo>
                    <a:pt x="1526" y="170"/>
                    <a:pt x="1384" y="0"/>
                    <a:pt x="1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08" name="Google Shape;1308;p60"/>
            <p:cNvSpPr/>
            <p:nvPr/>
          </p:nvSpPr>
          <p:spPr>
            <a:xfrm>
              <a:off x="6178670" y="2806873"/>
              <a:ext cx="61123" cy="14259"/>
            </a:xfrm>
            <a:custGeom>
              <a:avLst/>
              <a:gdLst/>
              <a:ahLst/>
              <a:cxnLst/>
              <a:rect l="l" t="t" r="r" b="b"/>
              <a:pathLst>
                <a:path w="2722" h="635" extrusionOk="0">
                  <a:moveTo>
                    <a:pt x="349" y="1"/>
                  </a:moveTo>
                  <a:cubicBezTo>
                    <a:pt x="188" y="1"/>
                    <a:pt x="37" y="117"/>
                    <a:pt x="19" y="278"/>
                  </a:cubicBezTo>
                  <a:cubicBezTo>
                    <a:pt x="1" y="474"/>
                    <a:pt x="144" y="634"/>
                    <a:pt x="340" y="634"/>
                  </a:cubicBezTo>
                  <a:lnTo>
                    <a:pt x="2374" y="634"/>
                  </a:lnTo>
                  <a:cubicBezTo>
                    <a:pt x="2534" y="634"/>
                    <a:pt x="2686" y="518"/>
                    <a:pt x="2704" y="358"/>
                  </a:cubicBezTo>
                  <a:cubicBezTo>
                    <a:pt x="2722" y="170"/>
                    <a:pt x="2579" y="1"/>
                    <a:pt x="23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09" name="Google Shape;1309;p60"/>
            <p:cNvSpPr/>
            <p:nvPr/>
          </p:nvSpPr>
          <p:spPr>
            <a:xfrm>
              <a:off x="6128798" y="2806873"/>
              <a:ext cx="34289" cy="14259"/>
            </a:xfrm>
            <a:custGeom>
              <a:avLst/>
              <a:gdLst/>
              <a:ahLst/>
              <a:cxnLst/>
              <a:rect l="l" t="t" r="r" b="b"/>
              <a:pathLst>
                <a:path w="1527" h="635" extrusionOk="0">
                  <a:moveTo>
                    <a:pt x="348" y="1"/>
                  </a:moveTo>
                  <a:cubicBezTo>
                    <a:pt x="188" y="1"/>
                    <a:pt x="36" y="117"/>
                    <a:pt x="18" y="278"/>
                  </a:cubicBezTo>
                  <a:cubicBezTo>
                    <a:pt x="1" y="474"/>
                    <a:pt x="143" y="634"/>
                    <a:pt x="331" y="634"/>
                  </a:cubicBezTo>
                  <a:lnTo>
                    <a:pt x="1178" y="634"/>
                  </a:lnTo>
                  <a:cubicBezTo>
                    <a:pt x="1339" y="634"/>
                    <a:pt x="1481" y="518"/>
                    <a:pt x="1508" y="358"/>
                  </a:cubicBezTo>
                  <a:cubicBezTo>
                    <a:pt x="1526" y="170"/>
                    <a:pt x="1374" y="1"/>
                    <a:pt x="11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10" name="Google Shape;1310;p60"/>
            <p:cNvSpPr/>
            <p:nvPr/>
          </p:nvSpPr>
          <p:spPr>
            <a:xfrm>
              <a:off x="6178670" y="2839141"/>
              <a:ext cx="61123" cy="14439"/>
            </a:xfrm>
            <a:custGeom>
              <a:avLst/>
              <a:gdLst/>
              <a:ahLst/>
              <a:cxnLst/>
              <a:rect l="l" t="t" r="r" b="b"/>
              <a:pathLst>
                <a:path w="2722" h="643" extrusionOk="0">
                  <a:moveTo>
                    <a:pt x="349" y="0"/>
                  </a:moveTo>
                  <a:cubicBezTo>
                    <a:pt x="188" y="0"/>
                    <a:pt x="37" y="125"/>
                    <a:pt x="19" y="286"/>
                  </a:cubicBezTo>
                  <a:cubicBezTo>
                    <a:pt x="1" y="473"/>
                    <a:pt x="144" y="643"/>
                    <a:pt x="340" y="643"/>
                  </a:cubicBezTo>
                  <a:lnTo>
                    <a:pt x="2374" y="643"/>
                  </a:lnTo>
                  <a:cubicBezTo>
                    <a:pt x="2534" y="643"/>
                    <a:pt x="2686" y="527"/>
                    <a:pt x="2704" y="357"/>
                  </a:cubicBezTo>
                  <a:cubicBezTo>
                    <a:pt x="2722" y="170"/>
                    <a:pt x="257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11" name="Google Shape;1311;p60"/>
            <p:cNvSpPr/>
            <p:nvPr/>
          </p:nvSpPr>
          <p:spPr>
            <a:xfrm>
              <a:off x="6128798" y="2839141"/>
              <a:ext cx="34289" cy="14439"/>
            </a:xfrm>
            <a:custGeom>
              <a:avLst/>
              <a:gdLst/>
              <a:ahLst/>
              <a:cxnLst/>
              <a:rect l="l" t="t" r="r" b="b"/>
              <a:pathLst>
                <a:path w="1527" h="643" extrusionOk="0">
                  <a:moveTo>
                    <a:pt x="348" y="0"/>
                  </a:moveTo>
                  <a:cubicBezTo>
                    <a:pt x="188" y="0"/>
                    <a:pt x="36" y="125"/>
                    <a:pt x="18" y="286"/>
                  </a:cubicBezTo>
                  <a:cubicBezTo>
                    <a:pt x="1" y="473"/>
                    <a:pt x="143" y="643"/>
                    <a:pt x="331" y="643"/>
                  </a:cubicBezTo>
                  <a:lnTo>
                    <a:pt x="1178" y="643"/>
                  </a:lnTo>
                  <a:cubicBezTo>
                    <a:pt x="1339" y="643"/>
                    <a:pt x="1481" y="527"/>
                    <a:pt x="1508" y="357"/>
                  </a:cubicBezTo>
                  <a:cubicBezTo>
                    <a:pt x="1526" y="170"/>
                    <a:pt x="1374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12" name="Google Shape;1312;p60"/>
            <p:cNvSpPr/>
            <p:nvPr/>
          </p:nvSpPr>
          <p:spPr>
            <a:xfrm>
              <a:off x="6178670" y="2872397"/>
              <a:ext cx="61123" cy="14439"/>
            </a:xfrm>
            <a:custGeom>
              <a:avLst/>
              <a:gdLst/>
              <a:ahLst/>
              <a:cxnLst/>
              <a:rect l="l" t="t" r="r" b="b"/>
              <a:pathLst>
                <a:path w="2722" h="643" extrusionOk="0">
                  <a:moveTo>
                    <a:pt x="349" y="0"/>
                  </a:moveTo>
                  <a:cubicBezTo>
                    <a:pt x="188" y="0"/>
                    <a:pt x="37" y="125"/>
                    <a:pt x="19" y="286"/>
                  </a:cubicBezTo>
                  <a:cubicBezTo>
                    <a:pt x="1" y="473"/>
                    <a:pt x="144" y="642"/>
                    <a:pt x="340" y="642"/>
                  </a:cubicBezTo>
                  <a:lnTo>
                    <a:pt x="2374" y="642"/>
                  </a:lnTo>
                  <a:cubicBezTo>
                    <a:pt x="2534" y="642"/>
                    <a:pt x="2686" y="526"/>
                    <a:pt x="2704" y="357"/>
                  </a:cubicBezTo>
                  <a:cubicBezTo>
                    <a:pt x="2722" y="170"/>
                    <a:pt x="257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13" name="Google Shape;1313;p60"/>
            <p:cNvSpPr/>
            <p:nvPr/>
          </p:nvSpPr>
          <p:spPr>
            <a:xfrm>
              <a:off x="6128798" y="2872397"/>
              <a:ext cx="34289" cy="14439"/>
            </a:xfrm>
            <a:custGeom>
              <a:avLst/>
              <a:gdLst/>
              <a:ahLst/>
              <a:cxnLst/>
              <a:rect l="l" t="t" r="r" b="b"/>
              <a:pathLst>
                <a:path w="1527" h="643" extrusionOk="0">
                  <a:moveTo>
                    <a:pt x="348" y="0"/>
                  </a:moveTo>
                  <a:cubicBezTo>
                    <a:pt x="188" y="0"/>
                    <a:pt x="36" y="125"/>
                    <a:pt x="18" y="286"/>
                  </a:cubicBezTo>
                  <a:cubicBezTo>
                    <a:pt x="1" y="473"/>
                    <a:pt x="143" y="642"/>
                    <a:pt x="331" y="642"/>
                  </a:cubicBezTo>
                  <a:lnTo>
                    <a:pt x="1178" y="642"/>
                  </a:lnTo>
                  <a:cubicBezTo>
                    <a:pt x="1339" y="642"/>
                    <a:pt x="1481" y="526"/>
                    <a:pt x="1508" y="357"/>
                  </a:cubicBezTo>
                  <a:cubicBezTo>
                    <a:pt x="1526" y="170"/>
                    <a:pt x="1374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14" name="Google Shape;1314;p60"/>
            <p:cNvSpPr/>
            <p:nvPr/>
          </p:nvSpPr>
          <p:spPr>
            <a:xfrm>
              <a:off x="6178670" y="2904844"/>
              <a:ext cx="61123" cy="14236"/>
            </a:xfrm>
            <a:custGeom>
              <a:avLst/>
              <a:gdLst/>
              <a:ahLst/>
              <a:cxnLst/>
              <a:rect l="l" t="t" r="r" b="b"/>
              <a:pathLst>
                <a:path w="2722" h="634" extrusionOk="0">
                  <a:moveTo>
                    <a:pt x="349" y="0"/>
                  </a:moveTo>
                  <a:cubicBezTo>
                    <a:pt x="188" y="0"/>
                    <a:pt x="37" y="116"/>
                    <a:pt x="19" y="277"/>
                  </a:cubicBezTo>
                  <a:cubicBezTo>
                    <a:pt x="1" y="464"/>
                    <a:pt x="144" y="634"/>
                    <a:pt x="340" y="634"/>
                  </a:cubicBezTo>
                  <a:lnTo>
                    <a:pt x="2374" y="634"/>
                  </a:lnTo>
                  <a:cubicBezTo>
                    <a:pt x="2534" y="634"/>
                    <a:pt x="2686" y="518"/>
                    <a:pt x="2704" y="357"/>
                  </a:cubicBezTo>
                  <a:cubicBezTo>
                    <a:pt x="2722" y="161"/>
                    <a:pt x="257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15" name="Google Shape;1315;p60"/>
            <p:cNvSpPr/>
            <p:nvPr/>
          </p:nvSpPr>
          <p:spPr>
            <a:xfrm>
              <a:off x="6128798" y="2904844"/>
              <a:ext cx="34289" cy="14236"/>
            </a:xfrm>
            <a:custGeom>
              <a:avLst/>
              <a:gdLst/>
              <a:ahLst/>
              <a:cxnLst/>
              <a:rect l="l" t="t" r="r" b="b"/>
              <a:pathLst>
                <a:path w="1527" h="634" extrusionOk="0">
                  <a:moveTo>
                    <a:pt x="348" y="0"/>
                  </a:moveTo>
                  <a:cubicBezTo>
                    <a:pt x="188" y="0"/>
                    <a:pt x="36" y="116"/>
                    <a:pt x="18" y="277"/>
                  </a:cubicBezTo>
                  <a:cubicBezTo>
                    <a:pt x="1" y="464"/>
                    <a:pt x="143" y="634"/>
                    <a:pt x="331" y="634"/>
                  </a:cubicBezTo>
                  <a:lnTo>
                    <a:pt x="1178" y="634"/>
                  </a:lnTo>
                  <a:cubicBezTo>
                    <a:pt x="1339" y="634"/>
                    <a:pt x="1481" y="518"/>
                    <a:pt x="1508" y="357"/>
                  </a:cubicBezTo>
                  <a:cubicBezTo>
                    <a:pt x="1526" y="161"/>
                    <a:pt x="1374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16" name="Google Shape;1316;p60"/>
            <p:cNvSpPr/>
            <p:nvPr/>
          </p:nvSpPr>
          <p:spPr>
            <a:xfrm>
              <a:off x="6178670" y="2937090"/>
              <a:ext cx="61123" cy="14236"/>
            </a:xfrm>
            <a:custGeom>
              <a:avLst/>
              <a:gdLst/>
              <a:ahLst/>
              <a:cxnLst/>
              <a:rect l="l" t="t" r="r" b="b"/>
              <a:pathLst>
                <a:path w="2722" h="634" extrusionOk="0">
                  <a:moveTo>
                    <a:pt x="349" y="1"/>
                  </a:moveTo>
                  <a:cubicBezTo>
                    <a:pt x="188" y="1"/>
                    <a:pt x="37" y="117"/>
                    <a:pt x="19" y="277"/>
                  </a:cubicBezTo>
                  <a:cubicBezTo>
                    <a:pt x="1" y="473"/>
                    <a:pt x="144" y="634"/>
                    <a:pt x="340" y="634"/>
                  </a:cubicBezTo>
                  <a:lnTo>
                    <a:pt x="2374" y="634"/>
                  </a:lnTo>
                  <a:cubicBezTo>
                    <a:pt x="2534" y="634"/>
                    <a:pt x="2686" y="518"/>
                    <a:pt x="2704" y="357"/>
                  </a:cubicBezTo>
                  <a:cubicBezTo>
                    <a:pt x="2722" y="161"/>
                    <a:pt x="2579" y="1"/>
                    <a:pt x="23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17" name="Google Shape;1317;p60"/>
            <p:cNvSpPr/>
            <p:nvPr/>
          </p:nvSpPr>
          <p:spPr>
            <a:xfrm>
              <a:off x="6128798" y="2937090"/>
              <a:ext cx="34289" cy="14236"/>
            </a:xfrm>
            <a:custGeom>
              <a:avLst/>
              <a:gdLst/>
              <a:ahLst/>
              <a:cxnLst/>
              <a:rect l="l" t="t" r="r" b="b"/>
              <a:pathLst>
                <a:path w="1527" h="634" extrusionOk="0">
                  <a:moveTo>
                    <a:pt x="348" y="1"/>
                  </a:moveTo>
                  <a:cubicBezTo>
                    <a:pt x="188" y="1"/>
                    <a:pt x="36" y="117"/>
                    <a:pt x="18" y="277"/>
                  </a:cubicBezTo>
                  <a:cubicBezTo>
                    <a:pt x="1" y="473"/>
                    <a:pt x="143" y="634"/>
                    <a:pt x="331" y="634"/>
                  </a:cubicBezTo>
                  <a:lnTo>
                    <a:pt x="1178" y="634"/>
                  </a:lnTo>
                  <a:cubicBezTo>
                    <a:pt x="1339" y="634"/>
                    <a:pt x="1481" y="518"/>
                    <a:pt x="1508" y="357"/>
                  </a:cubicBezTo>
                  <a:cubicBezTo>
                    <a:pt x="1526" y="161"/>
                    <a:pt x="1374" y="1"/>
                    <a:pt x="11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18" name="Google Shape;1318;p60"/>
            <p:cNvSpPr/>
            <p:nvPr/>
          </p:nvSpPr>
          <p:spPr>
            <a:xfrm>
              <a:off x="6178670" y="2970346"/>
              <a:ext cx="61123" cy="14236"/>
            </a:xfrm>
            <a:custGeom>
              <a:avLst/>
              <a:gdLst/>
              <a:ahLst/>
              <a:cxnLst/>
              <a:rect l="l" t="t" r="r" b="b"/>
              <a:pathLst>
                <a:path w="2722" h="634" extrusionOk="0">
                  <a:moveTo>
                    <a:pt x="349" y="0"/>
                  </a:moveTo>
                  <a:cubicBezTo>
                    <a:pt x="188" y="0"/>
                    <a:pt x="37" y="116"/>
                    <a:pt x="19" y="277"/>
                  </a:cubicBezTo>
                  <a:cubicBezTo>
                    <a:pt x="1" y="473"/>
                    <a:pt x="144" y="634"/>
                    <a:pt x="340" y="634"/>
                  </a:cubicBezTo>
                  <a:lnTo>
                    <a:pt x="2374" y="634"/>
                  </a:lnTo>
                  <a:cubicBezTo>
                    <a:pt x="2534" y="634"/>
                    <a:pt x="2686" y="518"/>
                    <a:pt x="2704" y="357"/>
                  </a:cubicBezTo>
                  <a:cubicBezTo>
                    <a:pt x="2722" y="161"/>
                    <a:pt x="2579" y="0"/>
                    <a:pt x="23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19" name="Google Shape;1319;p60"/>
            <p:cNvSpPr/>
            <p:nvPr/>
          </p:nvSpPr>
          <p:spPr>
            <a:xfrm>
              <a:off x="6128798" y="2970346"/>
              <a:ext cx="34289" cy="14236"/>
            </a:xfrm>
            <a:custGeom>
              <a:avLst/>
              <a:gdLst/>
              <a:ahLst/>
              <a:cxnLst/>
              <a:rect l="l" t="t" r="r" b="b"/>
              <a:pathLst>
                <a:path w="1527" h="634" extrusionOk="0">
                  <a:moveTo>
                    <a:pt x="348" y="0"/>
                  </a:moveTo>
                  <a:cubicBezTo>
                    <a:pt x="188" y="0"/>
                    <a:pt x="36" y="116"/>
                    <a:pt x="18" y="277"/>
                  </a:cubicBezTo>
                  <a:cubicBezTo>
                    <a:pt x="1" y="473"/>
                    <a:pt x="143" y="634"/>
                    <a:pt x="331" y="634"/>
                  </a:cubicBezTo>
                  <a:lnTo>
                    <a:pt x="1178" y="634"/>
                  </a:lnTo>
                  <a:cubicBezTo>
                    <a:pt x="1339" y="634"/>
                    <a:pt x="1481" y="518"/>
                    <a:pt x="1508" y="357"/>
                  </a:cubicBezTo>
                  <a:cubicBezTo>
                    <a:pt x="1526" y="161"/>
                    <a:pt x="1374" y="0"/>
                    <a:pt x="11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20" name="Google Shape;1320;p60"/>
            <p:cNvSpPr/>
            <p:nvPr/>
          </p:nvSpPr>
          <p:spPr>
            <a:xfrm>
              <a:off x="6178670" y="3002591"/>
              <a:ext cx="61123" cy="14259"/>
            </a:xfrm>
            <a:custGeom>
              <a:avLst/>
              <a:gdLst/>
              <a:ahLst/>
              <a:cxnLst/>
              <a:rect l="l" t="t" r="r" b="b"/>
              <a:pathLst>
                <a:path w="2722" h="635" extrusionOk="0">
                  <a:moveTo>
                    <a:pt x="349" y="1"/>
                  </a:moveTo>
                  <a:cubicBezTo>
                    <a:pt x="188" y="1"/>
                    <a:pt x="37" y="117"/>
                    <a:pt x="19" y="277"/>
                  </a:cubicBezTo>
                  <a:cubicBezTo>
                    <a:pt x="1" y="474"/>
                    <a:pt x="144" y="634"/>
                    <a:pt x="340" y="634"/>
                  </a:cubicBezTo>
                  <a:lnTo>
                    <a:pt x="2374" y="634"/>
                  </a:lnTo>
                  <a:cubicBezTo>
                    <a:pt x="2534" y="634"/>
                    <a:pt x="2686" y="518"/>
                    <a:pt x="2704" y="358"/>
                  </a:cubicBezTo>
                  <a:cubicBezTo>
                    <a:pt x="2722" y="170"/>
                    <a:pt x="2579" y="1"/>
                    <a:pt x="23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21" name="Google Shape;1321;p60"/>
            <p:cNvSpPr/>
            <p:nvPr/>
          </p:nvSpPr>
          <p:spPr>
            <a:xfrm>
              <a:off x="6128798" y="3002591"/>
              <a:ext cx="34289" cy="14259"/>
            </a:xfrm>
            <a:custGeom>
              <a:avLst/>
              <a:gdLst/>
              <a:ahLst/>
              <a:cxnLst/>
              <a:rect l="l" t="t" r="r" b="b"/>
              <a:pathLst>
                <a:path w="1527" h="635" extrusionOk="0">
                  <a:moveTo>
                    <a:pt x="348" y="1"/>
                  </a:moveTo>
                  <a:cubicBezTo>
                    <a:pt x="188" y="1"/>
                    <a:pt x="36" y="117"/>
                    <a:pt x="18" y="277"/>
                  </a:cubicBezTo>
                  <a:cubicBezTo>
                    <a:pt x="1" y="474"/>
                    <a:pt x="143" y="634"/>
                    <a:pt x="331" y="634"/>
                  </a:cubicBezTo>
                  <a:lnTo>
                    <a:pt x="1178" y="634"/>
                  </a:lnTo>
                  <a:cubicBezTo>
                    <a:pt x="1339" y="634"/>
                    <a:pt x="1481" y="518"/>
                    <a:pt x="1508" y="358"/>
                  </a:cubicBezTo>
                  <a:cubicBezTo>
                    <a:pt x="1526" y="170"/>
                    <a:pt x="1374" y="1"/>
                    <a:pt x="118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sp>
        <p:nvSpPr>
          <p:cNvPr id="1322" name="Google Shape;1322;p60"/>
          <p:cNvSpPr/>
          <p:nvPr/>
        </p:nvSpPr>
        <p:spPr>
          <a:xfrm>
            <a:off x="6504201" y="2688086"/>
            <a:ext cx="486600" cy="340171"/>
          </a:xfrm>
          <a:custGeom>
            <a:avLst/>
            <a:gdLst/>
            <a:ahLst/>
            <a:cxnLst/>
            <a:rect l="l" t="t" r="r" b="b"/>
            <a:pathLst>
              <a:path w="21670" h="15149" extrusionOk="0">
                <a:moveTo>
                  <a:pt x="11892" y="2401"/>
                </a:moveTo>
                <a:lnTo>
                  <a:pt x="12651" y="2847"/>
                </a:lnTo>
                <a:lnTo>
                  <a:pt x="12651" y="4702"/>
                </a:lnTo>
                <a:lnTo>
                  <a:pt x="11134" y="4702"/>
                </a:lnTo>
                <a:lnTo>
                  <a:pt x="11134" y="2847"/>
                </a:lnTo>
                <a:lnTo>
                  <a:pt x="11892" y="2401"/>
                </a:lnTo>
                <a:close/>
                <a:moveTo>
                  <a:pt x="20073" y="3052"/>
                </a:moveTo>
                <a:cubicBezTo>
                  <a:pt x="20367" y="3052"/>
                  <a:pt x="20608" y="3293"/>
                  <a:pt x="20608" y="3587"/>
                </a:cubicBezTo>
                <a:lnTo>
                  <a:pt x="20608" y="6995"/>
                </a:lnTo>
                <a:cubicBezTo>
                  <a:pt x="20608" y="7298"/>
                  <a:pt x="20367" y="7539"/>
                  <a:pt x="20073" y="7539"/>
                </a:cubicBezTo>
                <a:lnTo>
                  <a:pt x="19002" y="7539"/>
                </a:lnTo>
                <a:lnTo>
                  <a:pt x="19002" y="3052"/>
                </a:lnTo>
                <a:close/>
                <a:moveTo>
                  <a:pt x="2329" y="7352"/>
                </a:moveTo>
                <a:lnTo>
                  <a:pt x="2329" y="9332"/>
                </a:lnTo>
                <a:cubicBezTo>
                  <a:pt x="2329" y="9922"/>
                  <a:pt x="2787" y="10397"/>
                  <a:pt x="3367" y="10397"/>
                </a:cubicBezTo>
                <a:cubicBezTo>
                  <a:pt x="3392" y="10397"/>
                  <a:pt x="3418" y="10396"/>
                  <a:pt x="3444" y="10394"/>
                </a:cubicBezTo>
                <a:cubicBezTo>
                  <a:pt x="3979" y="10358"/>
                  <a:pt x="4408" y="9903"/>
                  <a:pt x="4408" y="9359"/>
                </a:cubicBezTo>
                <a:lnTo>
                  <a:pt x="4408" y="8842"/>
                </a:lnTo>
                <a:cubicBezTo>
                  <a:pt x="4408" y="8627"/>
                  <a:pt x="4568" y="8431"/>
                  <a:pt x="4782" y="8422"/>
                </a:cubicBezTo>
                <a:cubicBezTo>
                  <a:pt x="4793" y="8421"/>
                  <a:pt x="4803" y="8421"/>
                  <a:pt x="4813" y="8421"/>
                </a:cubicBezTo>
                <a:cubicBezTo>
                  <a:pt x="5031" y="8421"/>
                  <a:pt x="5210" y="8602"/>
                  <a:pt x="5210" y="8824"/>
                </a:cubicBezTo>
                <a:lnTo>
                  <a:pt x="5210" y="8842"/>
                </a:lnTo>
                <a:cubicBezTo>
                  <a:pt x="5210" y="9431"/>
                  <a:pt x="5669" y="9906"/>
                  <a:pt x="6240" y="9906"/>
                </a:cubicBezTo>
                <a:cubicBezTo>
                  <a:pt x="6266" y="9906"/>
                  <a:pt x="6291" y="9905"/>
                  <a:pt x="6317" y="9903"/>
                </a:cubicBezTo>
                <a:cubicBezTo>
                  <a:pt x="6861" y="9867"/>
                  <a:pt x="7280" y="9421"/>
                  <a:pt x="7280" y="8877"/>
                </a:cubicBezTo>
                <a:lnTo>
                  <a:pt x="7280" y="8859"/>
                </a:lnTo>
                <a:cubicBezTo>
                  <a:pt x="7280" y="8663"/>
                  <a:pt x="7414" y="8485"/>
                  <a:pt x="7601" y="8449"/>
                </a:cubicBezTo>
                <a:cubicBezTo>
                  <a:pt x="7639" y="8439"/>
                  <a:pt x="7676" y="8435"/>
                  <a:pt x="7713" y="8435"/>
                </a:cubicBezTo>
                <a:cubicBezTo>
                  <a:pt x="7941" y="8435"/>
                  <a:pt x="8128" y="8618"/>
                  <a:pt x="8128" y="8842"/>
                </a:cubicBezTo>
                <a:lnTo>
                  <a:pt x="8128" y="9743"/>
                </a:lnTo>
                <a:cubicBezTo>
                  <a:pt x="8128" y="10278"/>
                  <a:pt x="8351" y="10768"/>
                  <a:pt x="8699" y="11134"/>
                </a:cubicBezTo>
                <a:lnTo>
                  <a:pt x="3364" y="11134"/>
                </a:lnTo>
                <a:cubicBezTo>
                  <a:pt x="2258" y="11134"/>
                  <a:pt x="1348" y="10215"/>
                  <a:pt x="1348" y="9100"/>
                </a:cubicBezTo>
                <a:cubicBezTo>
                  <a:pt x="1348" y="8360"/>
                  <a:pt x="1740" y="7709"/>
                  <a:pt x="2329" y="7352"/>
                </a:cubicBezTo>
                <a:close/>
                <a:moveTo>
                  <a:pt x="21028" y="11768"/>
                </a:moveTo>
                <a:lnTo>
                  <a:pt x="21028" y="12820"/>
                </a:lnTo>
                <a:lnTo>
                  <a:pt x="16924" y="12820"/>
                </a:lnTo>
                <a:cubicBezTo>
                  <a:pt x="16763" y="12820"/>
                  <a:pt x="16621" y="12936"/>
                  <a:pt x="16594" y="13106"/>
                </a:cubicBezTo>
                <a:cubicBezTo>
                  <a:pt x="16576" y="13293"/>
                  <a:pt x="16728" y="13463"/>
                  <a:pt x="16915" y="13463"/>
                </a:cubicBezTo>
                <a:lnTo>
                  <a:pt x="18913" y="13463"/>
                </a:lnTo>
                <a:lnTo>
                  <a:pt x="18485" y="14515"/>
                </a:lnTo>
                <a:lnTo>
                  <a:pt x="3185" y="14515"/>
                </a:lnTo>
                <a:lnTo>
                  <a:pt x="2757" y="13463"/>
                </a:lnTo>
                <a:lnTo>
                  <a:pt x="15416" y="13463"/>
                </a:lnTo>
                <a:cubicBezTo>
                  <a:pt x="15577" y="13463"/>
                  <a:pt x="15728" y="13338"/>
                  <a:pt x="15746" y="13177"/>
                </a:cubicBezTo>
                <a:cubicBezTo>
                  <a:pt x="15764" y="12990"/>
                  <a:pt x="15621" y="12820"/>
                  <a:pt x="15425" y="12820"/>
                </a:cubicBezTo>
                <a:lnTo>
                  <a:pt x="643" y="12820"/>
                </a:lnTo>
                <a:lnTo>
                  <a:pt x="643" y="11768"/>
                </a:lnTo>
                <a:close/>
                <a:moveTo>
                  <a:pt x="8449" y="1"/>
                </a:moveTo>
                <a:cubicBezTo>
                  <a:pt x="8270" y="1"/>
                  <a:pt x="8128" y="144"/>
                  <a:pt x="8128" y="322"/>
                </a:cubicBezTo>
                <a:lnTo>
                  <a:pt x="8128" y="6433"/>
                </a:lnTo>
                <a:lnTo>
                  <a:pt x="5764" y="6433"/>
                </a:lnTo>
                <a:cubicBezTo>
                  <a:pt x="5612" y="6433"/>
                  <a:pt x="5478" y="6531"/>
                  <a:pt x="5442" y="6683"/>
                </a:cubicBezTo>
                <a:cubicBezTo>
                  <a:pt x="5398" y="6888"/>
                  <a:pt x="5558" y="7066"/>
                  <a:pt x="5764" y="7066"/>
                </a:cubicBezTo>
                <a:lnTo>
                  <a:pt x="8128" y="7066"/>
                </a:lnTo>
                <a:lnTo>
                  <a:pt x="8128" y="7887"/>
                </a:lnTo>
                <a:cubicBezTo>
                  <a:pt x="8001" y="7835"/>
                  <a:pt x="7859" y="7806"/>
                  <a:pt x="7710" y="7806"/>
                </a:cubicBezTo>
                <a:cubicBezTo>
                  <a:pt x="7628" y="7806"/>
                  <a:pt x="7544" y="7814"/>
                  <a:pt x="7459" y="7833"/>
                </a:cubicBezTo>
                <a:cubicBezTo>
                  <a:pt x="6986" y="7940"/>
                  <a:pt x="6647" y="8378"/>
                  <a:pt x="6647" y="8868"/>
                </a:cubicBezTo>
                <a:lnTo>
                  <a:pt x="6647" y="8859"/>
                </a:lnTo>
                <a:cubicBezTo>
                  <a:pt x="6647" y="9073"/>
                  <a:pt x="6486" y="9261"/>
                  <a:pt x="6272" y="9270"/>
                </a:cubicBezTo>
                <a:cubicBezTo>
                  <a:pt x="6262" y="9271"/>
                  <a:pt x="6252" y="9271"/>
                  <a:pt x="6242" y="9271"/>
                </a:cubicBezTo>
                <a:cubicBezTo>
                  <a:pt x="6023" y="9271"/>
                  <a:pt x="5844" y="9090"/>
                  <a:pt x="5844" y="8877"/>
                </a:cubicBezTo>
                <a:lnTo>
                  <a:pt x="5844" y="8850"/>
                </a:lnTo>
                <a:cubicBezTo>
                  <a:pt x="5844" y="8269"/>
                  <a:pt x="5385" y="7786"/>
                  <a:pt x="4805" y="7786"/>
                </a:cubicBezTo>
                <a:cubicBezTo>
                  <a:pt x="4780" y="7786"/>
                  <a:pt x="4754" y="7787"/>
                  <a:pt x="4729" y="7789"/>
                </a:cubicBezTo>
                <a:cubicBezTo>
                  <a:pt x="4193" y="7825"/>
                  <a:pt x="3774" y="8279"/>
                  <a:pt x="3774" y="8824"/>
                </a:cubicBezTo>
                <a:lnTo>
                  <a:pt x="3774" y="9350"/>
                </a:lnTo>
                <a:cubicBezTo>
                  <a:pt x="3774" y="9555"/>
                  <a:pt x="3631" y="9734"/>
                  <a:pt x="3426" y="9760"/>
                </a:cubicBezTo>
                <a:cubicBezTo>
                  <a:pt x="3402" y="9765"/>
                  <a:pt x="3379" y="9767"/>
                  <a:pt x="3355" y="9767"/>
                </a:cubicBezTo>
                <a:cubicBezTo>
                  <a:pt x="3137" y="9767"/>
                  <a:pt x="2962" y="9585"/>
                  <a:pt x="2962" y="9359"/>
                </a:cubicBezTo>
                <a:lnTo>
                  <a:pt x="2962" y="7111"/>
                </a:lnTo>
                <a:cubicBezTo>
                  <a:pt x="3096" y="7084"/>
                  <a:pt x="3230" y="7066"/>
                  <a:pt x="3364" y="7066"/>
                </a:cubicBezTo>
                <a:lnTo>
                  <a:pt x="4292" y="7066"/>
                </a:lnTo>
                <a:cubicBezTo>
                  <a:pt x="4452" y="7066"/>
                  <a:pt x="4595" y="6950"/>
                  <a:pt x="4613" y="6790"/>
                </a:cubicBezTo>
                <a:cubicBezTo>
                  <a:pt x="4640" y="6602"/>
                  <a:pt x="4497" y="6433"/>
                  <a:pt x="4309" y="6433"/>
                </a:cubicBezTo>
                <a:lnTo>
                  <a:pt x="3400" y="6433"/>
                </a:lnTo>
                <a:cubicBezTo>
                  <a:pt x="1919" y="6433"/>
                  <a:pt x="670" y="7646"/>
                  <a:pt x="688" y="9127"/>
                </a:cubicBezTo>
                <a:cubicBezTo>
                  <a:pt x="696" y="9930"/>
                  <a:pt x="1062" y="10644"/>
                  <a:pt x="1633" y="11134"/>
                </a:cubicBezTo>
                <a:lnTo>
                  <a:pt x="322" y="11134"/>
                </a:lnTo>
                <a:cubicBezTo>
                  <a:pt x="143" y="11134"/>
                  <a:pt x="1" y="11277"/>
                  <a:pt x="1" y="11446"/>
                </a:cubicBezTo>
                <a:lnTo>
                  <a:pt x="1" y="13141"/>
                </a:lnTo>
                <a:cubicBezTo>
                  <a:pt x="1" y="13320"/>
                  <a:pt x="143" y="13463"/>
                  <a:pt x="322" y="13463"/>
                </a:cubicBezTo>
                <a:lnTo>
                  <a:pt x="2070" y="13463"/>
                </a:lnTo>
                <a:lnTo>
                  <a:pt x="2677" y="14952"/>
                </a:lnTo>
                <a:cubicBezTo>
                  <a:pt x="2722" y="15068"/>
                  <a:pt x="2838" y="15149"/>
                  <a:pt x="2971" y="15149"/>
                </a:cubicBezTo>
                <a:lnTo>
                  <a:pt x="18699" y="15149"/>
                </a:lnTo>
                <a:cubicBezTo>
                  <a:pt x="18833" y="15149"/>
                  <a:pt x="18949" y="15068"/>
                  <a:pt x="18994" y="14952"/>
                </a:cubicBezTo>
                <a:lnTo>
                  <a:pt x="19600" y="13463"/>
                </a:lnTo>
                <a:lnTo>
                  <a:pt x="21349" y="13463"/>
                </a:lnTo>
                <a:cubicBezTo>
                  <a:pt x="21527" y="13463"/>
                  <a:pt x="21670" y="13320"/>
                  <a:pt x="21670" y="13141"/>
                </a:cubicBezTo>
                <a:lnTo>
                  <a:pt x="21670" y="11446"/>
                </a:lnTo>
                <a:cubicBezTo>
                  <a:pt x="21670" y="11268"/>
                  <a:pt x="21527" y="11134"/>
                  <a:pt x="21349" y="11134"/>
                </a:cubicBezTo>
                <a:lnTo>
                  <a:pt x="18440" y="11134"/>
                </a:lnTo>
                <a:cubicBezTo>
                  <a:pt x="18788" y="10768"/>
                  <a:pt x="19002" y="10287"/>
                  <a:pt x="19002" y="9751"/>
                </a:cubicBezTo>
                <a:lnTo>
                  <a:pt x="19002" y="8172"/>
                </a:lnTo>
                <a:lnTo>
                  <a:pt x="20073" y="8172"/>
                </a:lnTo>
                <a:cubicBezTo>
                  <a:pt x="20715" y="8172"/>
                  <a:pt x="21242" y="7646"/>
                  <a:pt x="21242" y="6995"/>
                </a:cubicBezTo>
                <a:lnTo>
                  <a:pt x="21242" y="3587"/>
                </a:lnTo>
                <a:cubicBezTo>
                  <a:pt x="21242" y="2945"/>
                  <a:pt x="20715" y="2418"/>
                  <a:pt x="20073" y="2418"/>
                </a:cubicBezTo>
                <a:lnTo>
                  <a:pt x="19002" y="2418"/>
                </a:lnTo>
                <a:lnTo>
                  <a:pt x="19002" y="322"/>
                </a:lnTo>
                <a:cubicBezTo>
                  <a:pt x="19002" y="144"/>
                  <a:pt x="18860" y="1"/>
                  <a:pt x="18681" y="1"/>
                </a:cubicBezTo>
                <a:lnTo>
                  <a:pt x="17058" y="1"/>
                </a:lnTo>
                <a:cubicBezTo>
                  <a:pt x="16897" y="1"/>
                  <a:pt x="16745" y="117"/>
                  <a:pt x="16728" y="286"/>
                </a:cubicBezTo>
                <a:cubicBezTo>
                  <a:pt x="16710" y="474"/>
                  <a:pt x="16852" y="643"/>
                  <a:pt x="17049" y="643"/>
                </a:cubicBezTo>
                <a:lnTo>
                  <a:pt x="18369" y="643"/>
                </a:lnTo>
                <a:lnTo>
                  <a:pt x="18369" y="9743"/>
                </a:lnTo>
                <a:cubicBezTo>
                  <a:pt x="18369" y="10510"/>
                  <a:pt x="17745" y="11134"/>
                  <a:pt x="16977" y="11134"/>
                </a:cubicBezTo>
                <a:lnTo>
                  <a:pt x="10153" y="11134"/>
                </a:lnTo>
                <a:cubicBezTo>
                  <a:pt x="9386" y="11134"/>
                  <a:pt x="8761" y="10510"/>
                  <a:pt x="8761" y="9743"/>
                </a:cubicBezTo>
                <a:lnTo>
                  <a:pt x="8761" y="643"/>
                </a:lnTo>
                <a:lnTo>
                  <a:pt x="11598" y="643"/>
                </a:lnTo>
                <a:lnTo>
                  <a:pt x="11598" y="1847"/>
                </a:lnTo>
                <a:lnTo>
                  <a:pt x="10688" y="2401"/>
                </a:lnTo>
                <a:cubicBezTo>
                  <a:pt x="10599" y="2454"/>
                  <a:pt x="10536" y="2561"/>
                  <a:pt x="10536" y="2668"/>
                </a:cubicBezTo>
                <a:lnTo>
                  <a:pt x="10536" y="5014"/>
                </a:lnTo>
                <a:cubicBezTo>
                  <a:pt x="10536" y="5193"/>
                  <a:pt x="10679" y="5336"/>
                  <a:pt x="10858" y="5336"/>
                </a:cubicBezTo>
                <a:lnTo>
                  <a:pt x="12972" y="5336"/>
                </a:lnTo>
                <a:cubicBezTo>
                  <a:pt x="13150" y="5336"/>
                  <a:pt x="13293" y="5193"/>
                  <a:pt x="13293" y="5014"/>
                </a:cubicBezTo>
                <a:lnTo>
                  <a:pt x="13293" y="2668"/>
                </a:lnTo>
                <a:cubicBezTo>
                  <a:pt x="13293" y="2552"/>
                  <a:pt x="13231" y="2454"/>
                  <a:pt x="13132" y="2392"/>
                </a:cubicBezTo>
                <a:lnTo>
                  <a:pt x="12231" y="1847"/>
                </a:lnTo>
                <a:lnTo>
                  <a:pt x="12231" y="643"/>
                </a:lnTo>
                <a:lnTo>
                  <a:pt x="15586" y="643"/>
                </a:lnTo>
                <a:cubicBezTo>
                  <a:pt x="15746" y="643"/>
                  <a:pt x="15889" y="518"/>
                  <a:pt x="15907" y="358"/>
                </a:cubicBezTo>
                <a:cubicBezTo>
                  <a:pt x="15934" y="170"/>
                  <a:pt x="15782" y="1"/>
                  <a:pt x="15595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grpSp>
        <p:nvGrpSpPr>
          <p:cNvPr id="1323" name="Google Shape;1323;p60"/>
          <p:cNvGrpSpPr/>
          <p:nvPr/>
        </p:nvGrpSpPr>
        <p:grpSpPr>
          <a:xfrm>
            <a:off x="7125800" y="2614973"/>
            <a:ext cx="486398" cy="486398"/>
            <a:chOff x="7125800" y="2614973"/>
            <a:chExt cx="486398" cy="486398"/>
          </a:xfrm>
        </p:grpSpPr>
        <p:sp>
          <p:nvSpPr>
            <p:cNvPr id="1324" name="Google Shape;1324;p60"/>
            <p:cNvSpPr/>
            <p:nvPr/>
          </p:nvSpPr>
          <p:spPr>
            <a:xfrm>
              <a:off x="7125800" y="2834627"/>
              <a:ext cx="267462" cy="266743"/>
            </a:xfrm>
            <a:custGeom>
              <a:avLst/>
              <a:gdLst/>
              <a:ahLst/>
              <a:cxnLst/>
              <a:rect l="l" t="t" r="r" b="b"/>
              <a:pathLst>
                <a:path w="11911" h="11879" extrusionOk="0">
                  <a:moveTo>
                    <a:pt x="9751" y="763"/>
                  </a:moveTo>
                  <a:lnTo>
                    <a:pt x="11116" y="2128"/>
                  </a:lnTo>
                  <a:lnTo>
                    <a:pt x="10358" y="2895"/>
                  </a:lnTo>
                  <a:lnTo>
                    <a:pt x="8993" y="1530"/>
                  </a:lnTo>
                  <a:lnTo>
                    <a:pt x="9751" y="763"/>
                  </a:lnTo>
                  <a:close/>
                  <a:moveTo>
                    <a:pt x="7940" y="1370"/>
                  </a:moveTo>
                  <a:lnTo>
                    <a:pt x="10510" y="3948"/>
                  </a:lnTo>
                  <a:lnTo>
                    <a:pt x="9992" y="4465"/>
                  </a:lnTo>
                  <a:lnTo>
                    <a:pt x="7423" y="1887"/>
                  </a:lnTo>
                  <a:lnTo>
                    <a:pt x="7940" y="1370"/>
                  </a:lnTo>
                  <a:close/>
                  <a:moveTo>
                    <a:pt x="1348" y="9167"/>
                  </a:moveTo>
                  <a:lnTo>
                    <a:pt x="2713" y="10532"/>
                  </a:lnTo>
                  <a:lnTo>
                    <a:pt x="2035" y="11219"/>
                  </a:lnTo>
                  <a:cubicBezTo>
                    <a:pt x="2012" y="11237"/>
                    <a:pt x="1983" y="11245"/>
                    <a:pt x="1955" y="11245"/>
                  </a:cubicBezTo>
                  <a:cubicBezTo>
                    <a:pt x="1928" y="11245"/>
                    <a:pt x="1901" y="11237"/>
                    <a:pt x="1883" y="11219"/>
                  </a:cubicBezTo>
                  <a:lnTo>
                    <a:pt x="670" y="10005"/>
                  </a:lnTo>
                  <a:cubicBezTo>
                    <a:pt x="625" y="9961"/>
                    <a:pt x="625" y="9898"/>
                    <a:pt x="670" y="9854"/>
                  </a:cubicBezTo>
                  <a:lnTo>
                    <a:pt x="1348" y="9167"/>
                  </a:lnTo>
                  <a:close/>
                  <a:moveTo>
                    <a:pt x="9751" y="1"/>
                  </a:moveTo>
                  <a:cubicBezTo>
                    <a:pt x="9671" y="1"/>
                    <a:pt x="9591" y="32"/>
                    <a:pt x="9528" y="94"/>
                  </a:cubicBezTo>
                  <a:lnTo>
                    <a:pt x="8547" y="1075"/>
                  </a:lnTo>
                  <a:lnTo>
                    <a:pt x="8163" y="701"/>
                  </a:lnTo>
                  <a:cubicBezTo>
                    <a:pt x="8101" y="638"/>
                    <a:pt x="8021" y="607"/>
                    <a:pt x="7940" y="607"/>
                  </a:cubicBezTo>
                  <a:cubicBezTo>
                    <a:pt x="7860" y="607"/>
                    <a:pt x="7780" y="638"/>
                    <a:pt x="7717" y="701"/>
                  </a:cubicBezTo>
                  <a:lnTo>
                    <a:pt x="5246" y="3172"/>
                  </a:lnTo>
                  <a:cubicBezTo>
                    <a:pt x="5121" y="3297"/>
                    <a:pt x="5121" y="3493"/>
                    <a:pt x="5246" y="3618"/>
                  </a:cubicBezTo>
                  <a:cubicBezTo>
                    <a:pt x="5309" y="3680"/>
                    <a:pt x="5389" y="3712"/>
                    <a:pt x="5469" y="3712"/>
                  </a:cubicBezTo>
                  <a:cubicBezTo>
                    <a:pt x="5550" y="3712"/>
                    <a:pt x="5630" y="3680"/>
                    <a:pt x="5692" y="3618"/>
                  </a:cubicBezTo>
                  <a:lnTo>
                    <a:pt x="6977" y="2342"/>
                  </a:lnTo>
                  <a:lnTo>
                    <a:pt x="9546" y="4912"/>
                  </a:lnTo>
                  <a:lnTo>
                    <a:pt x="5773" y="8685"/>
                  </a:lnTo>
                  <a:cubicBezTo>
                    <a:pt x="5648" y="8810"/>
                    <a:pt x="5648" y="9015"/>
                    <a:pt x="5773" y="9140"/>
                  </a:cubicBezTo>
                  <a:cubicBezTo>
                    <a:pt x="5835" y="9203"/>
                    <a:pt x="5915" y="9229"/>
                    <a:pt x="5996" y="9229"/>
                  </a:cubicBezTo>
                  <a:cubicBezTo>
                    <a:pt x="6076" y="9229"/>
                    <a:pt x="6156" y="9203"/>
                    <a:pt x="6219" y="9140"/>
                  </a:cubicBezTo>
                  <a:lnTo>
                    <a:pt x="8663" y="6687"/>
                  </a:lnTo>
                  <a:lnTo>
                    <a:pt x="9180" y="7213"/>
                  </a:lnTo>
                  <a:lnTo>
                    <a:pt x="5781" y="10612"/>
                  </a:lnTo>
                  <a:cubicBezTo>
                    <a:pt x="5679" y="10715"/>
                    <a:pt x="5541" y="10766"/>
                    <a:pt x="5402" y="10766"/>
                  </a:cubicBezTo>
                  <a:cubicBezTo>
                    <a:pt x="5264" y="10766"/>
                    <a:pt x="5126" y="10715"/>
                    <a:pt x="5023" y="10612"/>
                  </a:cubicBezTo>
                  <a:lnTo>
                    <a:pt x="4880" y="10469"/>
                  </a:lnTo>
                  <a:lnTo>
                    <a:pt x="5166" y="10193"/>
                  </a:lnTo>
                  <a:cubicBezTo>
                    <a:pt x="5291" y="10068"/>
                    <a:pt x="5291" y="9863"/>
                    <a:pt x="5166" y="9738"/>
                  </a:cubicBezTo>
                  <a:cubicBezTo>
                    <a:pt x="5103" y="9675"/>
                    <a:pt x="5023" y="9644"/>
                    <a:pt x="4943" y="9644"/>
                  </a:cubicBezTo>
                  <a:cubicBezTo>
                    <a:pt x="4863" y="9644"/>
                    <a:pt x="4782" y="9675"/>
                    <a:pt x="4720" y="9738"/>
                  </a:cubicBezTo>
                  <a:lnTo>
                    <a:pt x="3765" y="10692"/>
                  </a:lnTo>
                  <a:lnTo>
                    <a:pt x="1196" y="8114"/>
                  </a:lnTo>
                  <a:lnTo>
                    <a:pt x="4640" y="4671"/>
                  </a:lnTo>
                  <a:cubicBezTo>
                    <a:pt x="4764" y="4546"/>
                    <a:pt x="4764" y="4341"/>
                    <a:pt x="4640" y="4216"/>
                  </a:cubicBezTo>
                  <a:cubicBezTo>
                    <a:pt x="4582" y="4158"/>
                    <a:pt x="4501" y="4129"/>
                    <a:pt x="4420" y="4129"/>
                  </a:cubicBezTo>
                  <a:cubicBezTo>
                    <a:pt x="4338" y="4129"/>
                    <a:pt x="4256" y="4158"/>
                    <a:pt x="4194" y="4216"/>
                  </a:cubicBezTo>
                  <a:lnTo>
                    <a:pt x="527" y="7891"/>
                  </a:lnTo>
                  <a:cubicBezTo>
                    <a:pt x="465" y="7954"/>
                    <a:pt x="429" y="8034"/>
                    <a:pt x="429" y="8114"/>
                  </a:cubicBezTo>
                  <a:cubicBezTo>
                    <a:pt x="429" y="8203"/>
                    <a:pt x="465" y="8284"/>
                    <a:pt x="527" y="8337"/>
                  </a:cubicBezTo>
                  <a:lnTo>
                    <a:pt x="902" y="8721"/>
                  </a:lnTo>
                  <a:lnTo>
                    <a:pt x="224" y="9399"/>
                  </a:lnTo>
                  <a:cubicBezTo>
                    <a:pt x="81" y="9542"/>
                    <a:pt x="1" y="9729"/>
                    <a:pt x="1" y="9925"/>
                  </a:cubicBezTo>
                  <a:cubicBezTo>
                    <a:pt x="1" y="10130"/>
                    <a:pt x="81" y="10318"/>
                    <a:pt x="224" y="10451"/>
                  </a:cubicBezTo>
                  <a:lnTo>
                    <a:pt x="1428" y="11665"/>
                  </a:lnTo>
                  <a:cubicBezTo>
                    <a:pt x="1571" y="11807"/>
                    <a:pt x="1758" y="11879"/>
                    <a:pt x="1954" y="11879"/>
                  </a:cubicBezTo>
                  <a:cubicBezTo>
                    <a:pt x="2160" y="11879"/>
                    <a:pt x="2338" y="11807"/>
                    <a:pt x="2481" y="11665"/>
                  </a:cubicBezTo>
                  <a:lnTo>
                    <a:pt x="3168" y="10978"/>
                  </a:lnTo>
                  <a:lnTo>
                    <a:pt x="3542" y="11361"/>
                  </a:lnTo>
                  <a:cubicBezTo>
                    <a:pt x="3605" y="11424"/>
                    <a:pt x="3685" y="11451"/>
                    <a:pt x="3765" y="11451"/>
                  </a:cubicBezTo>
                  <a:cubicBezTo>
                    <a:pt x="3855" y="11451"/>
                    <a:pt x="3935" y="11424"/>
                    <a:pt x="3997" y="11361"/>
                  </a:cubicBezTo>
                  <a:lnTo>
                    <a:pt x="4434" y="10924"/>
                  </a:lnTo>
                  <a:lnTo>
                    <a:pt x="4568" y="11058"/>
                  </a:lnTo>
                  <a:cubicBezTo>
                    <a:pt x="4800" y="11290"/>
                    <a:pt x="5103" y="11406"/>
                    <a:pt x="5398" y="11406"/>
                  </a:cubicBezTo>
                  <a:cubicBezTo>
                    <a:pt x="5701" y="11406"/>
                    <a:pt x="6004" y="11290"/>
                    <a:pt x="6228" y="11058"/>
                  </a:cubicBezTo>
                  <a:lnTo>
                    <a:pt x="9858" y="7436"/>
                  </a:lnTo>
                  <a:cubicBezTo>
                    <a:pt x="9983" y="7311"/>
                    <a:pt x="9983" y="7106"/>
                    <a:pt x="9858" y="6981"/>
                  </a:cubicBezTo>
                  <a:lnTo>
                    <a:pt x="9118" y="6241"/>
                  </a:lnTo>
                  <a:lnTo>
                    <a:pt x="11188" y="4171"/>
                  </a:lnTo>
                  <a:cubicBezTo>
                    <a:pt x="11313" y="4046"/>
                    <a:pt x="11313" y="3841"/>
                    <a:pt x="11188" y="3725"/>
                  </a:cubicBezTo>
                  <a:lnTo>
                    <a:pt x="10804" y="3341"/>
                  </a:lnTo>
                  <a:lnTo>
                    <a:pt x="11794" y="2360"/>
                  </a:lnTo>
                  <a:cubicBezTo>
                    <a:pt x="11910" y="2235"/>
                    <a:pt x="11910" y="2030"/>
                    <a:pt x="11794" y="1905"/>
                  </a:cubicBezTo>
                  <a:lnTo>
                    <a:pt x="11107" y="1227"/>
                  </a:lnTo>
                  <a:lnTo>
                    <a:pt x="11241" y="1093"/>
                  </a:lnTo>
                  <a:cubicBezTo>
                    <a:pt x="11357" y="968"/>
                    <a:pt x="11357" y="772"/>
                    <a:pt x="11241" y="647"/>
                  </a:cubicBezTo>
                  <a:cubicBezTo>
                    <a:pt x="11179" y="585"/>
                    <a:pt x="11096" y="554"/>
                    <a:pt x="11014" y="554"/>
                  </a:cubicBezTo>
                  <a:cubicBezTo>
                    <a:pt x="10931" y="554"/>
                    <a:pt x="10849" y="585"/>
                    <a:pt x="10786" y="647"/>
                  </a:cubicBezTo>
                  <a:lnTo>
                    <a:pt x="10661" y="772"/>
                  </a:lnTo>
                  <a:lnTo>
                    <a:pt x="9974" y="94"/>
                  </a:lnTo>
                  <a:cubicBezTo>
                    <a:pt x="9912" y="32"/>
                    <a:pt x="9832" y="1"/>
                    <a:pt x="97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25" name="Google Shape;1325;p60"/>
            <p:cNvSpPr/>
            <p:nvPr/>
          </p:nvSpPr>
          <p:spPr>
            <a:xfrm>
              <a:off x="7231383" y="2950922"/>
              <a:ext cx="47088" cy="45090"/>
            </a:xfrm>
            <a:custGeom>
              <a:avLst/>
              <a:gdLst/>
              <a:ahLst/>
              <a:cxnLst/>
              <a:rect l="l" t="t" r="r" b="b"/>
              <a:pathLst>
                <a:path w="2097" h="2008" extrusionOk="0">
                  <a:moveTo>
                    <a:pt x="999" y="634"/>
                  </a:moveTo>
                  <a:cubicBezTo>
                    <a:pt x="1097" y="634"/>
                    <a:pt x="1187" y="669"/>
                    <a:pt x="1258" y="741"/>
                  </a:cubicBezTo>
                  <a:cubicBezTo>
                    <a:pt x="1401" y="883"/>
                    <a:pt x="1401" y="1115"/>
                    <a:pt x="1258" y="1258"/>
                  </a:cubicBezTo>
                  <a:cubicBezTo>
                    <a:pt x="1195" y="1329"/>
                    <a:pt x="1097" y="1365"/>
                    <a:pt x="999" y="1365"/>
                  </a:cubicBezTo>
                  <a:cubicBezTo>
                    <a:pt x="901" y="1365"/>
                    <a:pt x="812" y="1329"/>
                    <a:pt x="740" y="1258"/>
                  </a:cubicBezTo>
                  <a:cubicBezTo>
                    <a:pt x="669" y="1196"/>
                    <a:pt x="633" y="1097"/>
                    <a:pt x="633" y="999"/>
                  </a:cubicBezTo>
                  <a:cubicBezTo>
                    <a:pt x="633" y="901"/>
                    <a:pt x="669" y="812"/>
                    <a:pt x="740" y="741"/>
                  </a:cubicBezTo>
                  <a:cubicBezTo>
                    <a:pt x="812" y="669"/>
                    <a:pt x="910" y="634"/>
                    <a:pt x="999" y="634"/>
                  </a:cubicBezTo>
                  <a:close/>
                  <a:moveTo>
                    <a:pt x="1004" y="0"/>
                  </a:moveTo>
                  <a:cubicBezTo>
                    <a:pt x="747" y="0"/>
                    <a:pt x="491" y="98"/>
                    <a:pt x="294" y="295"/>
                  </a:cubicBezTo>
                  <a:cubicBezTo>
                    <a:pt x="107" y="482"/>
                    <a:pt x="0" y="732"/>
                    <a:pt x="0" y="999"/>
                  </a:cubicBezTo>
                  <a:cubicBezTo>
                    <a:pt x="0" y="1267"/>
                    <a:pt x="107" y="1526"/>
                    <a:pt x="294" y="1713"/>
                  </a:cubicBezTo>
                  <a:cubicBezTo>
                    <a:pt x="482" y="1900"/>
                    <a:pt x="732" y="2007"/>
                    <a:pt x="999" y="2007"/>
                  </a:cubicBezTo>
                  <a:cubicBezTo>
                    <a:pt x="1267" y="2007"/>
                    <a:pt x="1517" y="1900"/>
                    <a:pt x="1713" y="1713"/>
                  </a:cubicBezTo>
                  <a:cubicBezTo>
                    <a:pt x="2096" y="1320"/>
                    <a:pt x="2096" y="687"/>
                    <a:pt x="1713" y="295"/>
                  </a:cubicBezTo>
                  <a:cubicBezTo>
                    <a:pt x="1517" y="98"/>
                    <a:pt x="1260" y="0"/>
                    <a:pt x="10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26" name="Google Shape;1326;p60"/>
            <p:cNvSpPr/>
            <p:nvPr/>
          </p:nvSpPr>
          <p:spPr>
            <a:xfrm>
              <a:off x="7544271" y="2663947"/>
              <a:ext cx="19850" cy="18368"/>
            </a:xfrm>
            <a:custGeom>
              <a:avLst/>
              <a:gdLst/>
              <a:ahLst/>
              <a:cxnLst/>
              <a:rect l="l" t="t" r="r" b="b"/>
              <a:pathLst>
                <a:path w="884" h="818" extrusionOk="0">
                  <a:moveTo>
                    <a:pt x="531" y="1"/>
                  </a:moveTo>
                  <a:cubicBezTo>
                    <a:pt x="449" y="1"/>
                    <a:pt x="366" y="32"/>
                    <a:pt x="304" y="94"/>
                  </a:cubicBezTo>
                  <a:lnTo>
                    <a:pt x="126" y="273"/>
                  </a:lnTo>
                  <a:cubicBezTo>
                    <a:pt x="1" y="398"/>
                    <a:pt x="1" y="603"/>
                    <a:pt x="126" y="719"/>
                  </a:cubicBezTo>
                  <a:cubicBezTo>
                    <a:pt x="188" y="781"/>
                    <a:pt x="268" y="817"/>
                    <a:pt x="349" y="817"/>
                  </a:cubicBezTo>
                  <a:cubicBezTo>
                    <a:pt x="438" y="817"/>
                    <a:pt x="518" y="781"/>
                    <a:pt x="581" y="719"/>
                  </a:cubicBezTo>
                  <a:lnTo>
                    <a:pt x="759" y="541"/>
                  </a:lnTo>
                  <a:cubicBezTo>
                    <a:pt x="884" y="416"/>
                    <a:pt x="884" y="219"/>
                    <a:pt x="759" y="94"/>
                  </a:cubicBezTo>
                  <a:cubicBezTo>
                    <a:pt x="697" y="32"/>
                    <a:pt x="614" y="1"/>
                    <a:pt x="5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27" name="Google Shape;1327;p60"/>
            <p:cNvSpPr/>
            <p:nvPr/>
          </p:nvSpPr>
          <p:spPr>
            <a:xfrm>
              <a:off x="7520828" y="2683191"/>
              <a:ext cx="24072" cy="22545"/>
            </a:xfrm>
            <a:custGeom>
              <a:avLst/>
              <a:gdLst/>
              <a:ahLst/>
              <a:cxnLst/>
              <a:rect l="l" t="t" r="r" b="b"/>
              <a:pathLst>
                <a:path w="1072" h="1004" extrusionOk="0">
                  <a:moveTo>
                    <a:pt x="720" y="0"/>
                  </a:moveTo>
                  <a:cubicBezTo>
                    <a:pt x="639" y="0"/>
                    <a:pt x="558" y="31"/>
                    <a:pt x="500" y="94"/>
                  </a:cubicBezTo>
                  <a:lnTo>
                    <a:pt x="126" y="460"/>
                  </a:lnTo>
                  <a:cubicBezTo>
                    <a:pt x="1" y="585"/>
                    <a:pt x="1" y="781"/>
                    <a:pt x="126" y="906"/>
                  </a:cubicBezTo>
                  <a:cubicBezTo>
                    <a:pt x="188" y="968"/>
                    <a:pt x="269" y="1004"/>
                    <a:pt x="349" y="1004"/>
                  </a:cubicBezTo>
                  <a:cubicBezTo>
                    <a:pt x="438" y="1004"/>
                    <a:pt x="518" y="968"/>
                    <a:pt x="581" y="906"/>
                  </a:cubicBezTo>
                  <a:lnTo>
                    <a:pt x="947" y="540"/>
                  </a:lnTo>
                  <a:cubicBezTo>
                    <a:pt x="1071" y="415"/>
                    <a:pt x="1071" y="219"/>
                    <a:pt x="947" y="94"/>
                  </a:cubicBezTo>
                  <a:cubicBezTo>
                    <a:pt x="884" y="31"/>
                    <a:pt x="802" y="0"/>
                    <a:pt x="7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28" name="Google Shape;1328;p60"/>
            <p:cNvSpPr/>
            <p:nvPr/>
          </p:nvSpPr>
          <p:spPr>
            <a:xfrm>
              <a:off x="7380417" y="2823602"/>
              <a:ext cx="23847" cy="22567"/>
            </a:xfrm>
            <a:custGeom>
              <a:avLst/>
              <a:gdLst/>
              <a:ahLst/>
              <a:cxnLst/>
              <a:rect l="l" t="t" r="r" b="b"/>
              <a:pathLst>
                <a:path w="1062" h="1005" extrusionOk="0">
                  <a:moveTo>
                    <a:pt x="718" y="1"/>
                  </a:moveTo>
                  <a:cubicBezTo>
                    <a:pt x="636" y="1"/>
                    <a:pt x="553" y="32"/>
                    <a:pt x="491" y="95"/>
                  </a:cubicBezTo>
                  <a:lnTo>
                    <a:pt x="125" y="460"/>
                  </a:lnTo>
                  <a:cubicBezTo>
                    <a:pt x="0" y="585"/>
                    <a:pt x="0" y="790"/>
                    <a:pt x="125" y="915"/>
                  </a:cubicBezTo>
                  <a:cubicBezTo>
                    <a:pt x="188" y="978"/>
                    <a:pt x="268" y="1004"/>
                    <a:pt x="348" y="1004"/>
                  </a:cubicBezTo>
                  <a:cubicBezTo>
                    <a:pt x="428" y="1004"/>
                    <a:pt x="509" y="978"/>
                    <a:pt x="571" y="915"/>
                  </a:cubicBezTo>
                  <a:lnTo>
                    <a:pt x="946" y="541"/>
                  </a:lnTo>
                  <a:cubicBezTo>
                    <a:pt x="1062" y="425"/>
                    <a:pt x="1062" y="219"/>
                    <a:pt x="946" y="95"/>
                  </a:cubicBezTo>
                  <a:cubicBezTo>
                    <a:pt x="883" y="32"/>
                    <a:pt x="801" y="1"/>
                    <a:pt x="7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29" name="Google Shape;1329;p60"/>
            <p:cNvSpPr/>
            <p:nvPr/>
          </p:nvSpPr>
          <p:spPr>
            <a:xfrm>
              <a:off x="7403860" y="2800182"/>
              <a:ext cx="23847" cy="22545"/>
            </a:xfrm>
            <a:custGeom>
              <a:avLst/>
              <a:gdLst/>
              <a:ahLst/>
              <a:cxnLst/>
              <a:rect l="l" t="t" r="r" b="b"/>
              <a:pathLst>
                <a:path w="1062" h="1004" extrusionOk="0">
                  <a:moveTo>
                    <a:pt x="714" y="0"/>
                  </a:moveTo>
                  <a:cubicBezTo>
                    <a:pt x="633" y="0"/>
                    <a:pt x="553" y="31"/>
                    <a:pt x="491" y="94"/>
                  </a:cubicBezTo>
                  <a:lnTo>
                    <a:pt x="125" y="468"/>
                  </a:lnTo>
                  <a:cubicBezTo>
                    <a:pt x="0" y="584"/>
                    <a:pt x="0" y="790"/>
                    <a:pt x="125" y="915"/>
                  </a:cubicBezTo>
                  <a:cubicBezTo>
                    <a:pt x="187" y="977"/>
                    <a:pt x="268" y="1004"/>
                    <a:pt x="348" y="1004"/>
                  </a:cubicBezTo>
                  <a:cubicBezTo>
                    <a:pt x="428" y="1004"/>
                    <a:pt x="509" y="977"/>
                    <a:pt x="571" y="915"/>
                  </a:cubicBezTo>
                  <a:lnTo>
                    <a:pt x="937" y="549"/>
                  </a:lnTo>
                  <a:cubicBezTo>
                    <a:pt x="1062" y="424"/>
                    <a:pt x="1062" y="219"/>
                    <a:pt x="937" y="94"/>
                  </a:cubicBezTo>
                  <a:cubicBezTo>
                    <a:pt x="874" y="31"/>
                    <a:pt x="794" y="0"/>
                    <a:pt x="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30" name="Google Shape;1330;p60"/>
            <p:cNvSpPr/>
            <p:nvPr/>
          </p:nvSpPr>
          <p:spPr>
            <a:xfrm>
              <a:off x="7474167" y="2730055"/>
              <a:ext cx="23847" cy="22567"/>
            </a:xfrm>
            <a:custGeom>
              <a:avLst/>
              <a:gdLst/>
              <a:ahLst/>
              <a:cxnLst/>
              <a:rect l="l" t="t" r="r" b="b"/>
              <a:pathLst>
                <a:path w="1062" h="1005" extrusionOk="0">
                  <a:moveTo>
                    <a:pt x="714" y="1"/>
                  </a:moveTo>
                  <a:cubicBezTo>
                    <a:pt x="634" y="1"/>
                    <a:pt x="553" y="32"/>
                    <a:pt x="491" y="94"/>
                  </a:cubicBezTo>
                  <a:lnTo>
                    <a:pt x="125" y="460"/>
                  </a:lnTo>
                  <a:cubicBezTo>
                    <a:pt x="0" y="585"/>
                    <a:pt x="0" y="781"/>
                    <a:pt x="125" y="906"/>
                  </a:cubicBezTo>
                  <a:cubicBezTo>
                    <a:pt x="179" y="969"/>
                    <a:pt x="268" y="1004"/>
                    <a:pt x="348" y="1004"/>
                  </a:cubicBezTo>
                  <a:cubicBezTo>
                    <a:pt x="429" y="1004"/>
                    <a:pt x="509" y="969"/>
                    <a:pt x="571" y="906"/>
                  </a:cubicBezTo>
                  <a:lnTo>
                    <a:pt x="937" y="540"/>
                  </a:lnTo>
                  <a:cubicBezTo>
                    <a:pt x="1062" y="416"/>
                    <a:pt x="1062" y="210"/>
                    <a:pt x="937" y="94"/>
                  </a:cubicBezTo>
                  <a:cubicBezTo>
                    <a:pt x="875" y="32"/>
                    <a:pt x="794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31" name="Google Shape;1331;p60"/>
            <p:cNvSpPr/>
            <p:nvPr/>
          </p:nvSpPr>
          <p:spPr>
            <a:xfrm>
              <a:off x="7497610" y="2706612"/>
              <a:ext cx="23847" cy="22567"/>
            </a:xfrm>
            <a:custGeom>
              <a:avLst/>
              <a:gdLst/>
              <a:ahLst/>
              <a:cxnLst/>
              <a:rect l="l" t="t" r="r" b="b"/>
              <a:pathLst>
                <a:path w="1062" h="1005" extrusionOk="0">
                  <a:moveTo>
                    <a:pt x="714" y="1"/>
                  </a:moveTo>
                  <a:cubicBezTo>
                    <a:pt x="633" y="1"/>
                    <a:pt x="553" y="32"/>
                    <a:pt x="491" y="95"/>
                  </a:cubicBezTo>
                  <a:lnTo>
                    <a:pt x="116" y="460"/>
                  </a:lnTo>
                  <a:cubicBezTo>
                    <a:pt x="0" y="585"/>
                    <a:pt x="0" y="782"/>
                    <a:pt x="116" y="906"/>
                  </a:cubicBezTo>
                  <a:cubicBezTo>
                    <a:pt x="178" y="969"/>
                    <a:pt x="259" y="1005"/>
                    <a:pt x="348" y="1005"/>
                  </a:cubicBezTo>
                  <a:cubicBezTo>
                    <a:pt x="428" y="1005"/>
                    <a:pt x="509" y="969"/>
                    <a:pt x="571" y="906"/>
                  </a:cubicBezTo>
                  <a:lnTo>
                    <a:pt x="937" y="541"/>
                  </a:lnTo>
                  <a:cubicBezTo>
                    <a:pt x="1062" y="416"/>
                    <a:pt x="1062" y="220"/>
                    <a:pt x="937" y="95"/>
                  </a:cubicBezTo>
                  <a:cubicBezTo>
                    <a:pt x="874" y="32"/>
                    <a:pt x="794" y="1"/>
                    <a:pt x="7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32" name="Google Shape;1332;p60"/>
            <p:cNvSpPr/>
            <p:nvPr/>
          </p:nvSpPr>
          <p:spPr>
            <a:xfrm>
              <a:off x="7450724" y="2753453"/>
              <a:ext cx="23870" cy="22410"/>
            </a:xfrm>
            <a:custGeom>
              <a:avLst/>
              <a:gdLst/>
              <a:ahLst/>
              <a:cxnLst/>
              <a:rect l="l" t="t" r="r" b="b"/>
              <a:pathLst>
                <a:path w="1063" h="998" extrusionOk="0">
                  <a:moveTo>
                    <a:pt x="714" y="0"/>
                  </a:moveTo>
                  <a:cubicBezTo>
                    <a:pt x="634" y="0"/>
                    <a:pt x="554" y="29"/>
                    <a:pt x="491" y="87"/>
                  </a:cubicBezTo>
                  <a:lnTo>
                    <a:pt x="125" y="462"/>
                  </a:lnTo>
                  <a:cubicBezTo>
                    <a:pt x="1" y="587"/>
                    <a:pt x="1" y="783"/>
                    <a:pt x="125" y="908"/>
                  </a:cubicBezTo>
                  <a:cubicBezTo>
                    <a:pt x="188" y="970"/>
                    <a:pt x="268" y="997"/>
                    <a:pt x="348" y="997"/>
                  </a:cubicBezTo>
                  <a:cubicBezTo>
                    <a:pt x="429" y="997"/>
                    <a:pt x="509" y="970"/>
                    <a:pt x="572" y="908"/>
                  </a:cubicBezTo>
                  <a:lnTo>
                    <a:pt x="937" y="542"/>
                  </a:lnTo>
                  <a:cubicBezTo>
                    <a:pt x="1062" y="417"/>
                    <a:pt x="1062" y="212"/>
                    <a:pt x="937" y="87"/>
                  </a:cubicBezTo>
                  <a:cubicBezTo>
                    <a:pt x="875" y="29"/>
                    <a:pt x="795" y="0"/>
                    <a:pt x="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33" name="Google Shape;1333;p60"/>
            <p:cNvSpPr/>
            <p:nvPr/>
          </p:nvSpPr>
          <p:spPr>
            <a:xfrm>
              <a:off x="7427281" y="2776739"/>
              <a:ext cx="23870" cy="22545"/>
            </a:xfrm>
            <a:custGeom>
              <a:avLst/>
              <a:gdLst/>
              <a:ahLst/>
              <a:cxnLst/>
              <a:rect l="l" t="t" r="r" b="b"/>
              <a:pathLst>
                <a:path w="1063" h="1004" extrusionOk="0">
                  <a:moveTo>
                    <a:pt x="714" y="0"/>
                  </a:moveTo>
                  <a:cubicBezTo>
                    <a:pt x="634" y="0"/>
                    <a:pt x="554" y="32"/>
                    <a:pt x="491" y="94"/>
                  </a:cubicBezTo>
                  <a:lnTo>
                    <a:pt x="126" y="469"/>
                  </a:lnTo>
                  <a:cubicBezTo>
                    <a:pt x="1" y="585"/>
                    <a:pt x="1" y="790"/>
                    <a:pt x="126" y="915"/>
                  </a:cubicBezTo>
                  <a:cubicBezTo>
                    <a:pt x="188" y="977"/>
                    <a:pt x="268" y="1004"/>
                    <a:pt x="349" y="1004"/>
                  </a:cubicBezTo>
                  <a:cubicBezTo>
                    <a:pt x="429" y="1004"/>
                    <a:pt x="509" y="977"/>
                    <a:pt x="572" y="915"/>
                  </a:cubicBezTo>
                  <a:lnTo>
                    <a:pt x="938" y="549"/>
                  </a:lnTo>
                  <a:cubicBezTo>
                    <a:pt x="1062" y="424"/>
                    <a:pt x="1062" y="219"/>
                    <a:pt x="938" y="94"/>
                  </a:cubicBezTo>
                  <a:cubicBezTo>
                    <a:pt x="875" y="32"/>
                    <a:pt x="795" y="0"/>
                    <a:pt x="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34" name="Google Shape;1334;p60"/>
            <p:cNvSpPr/>
            <p:nvPr/>
          </p:nvSpPr>
          <p:spPr>
            <a:xfrm>
              <a:off x="7565312" y="2614973"/>
              <a:ext cx="46886" cy="46908"/>
            </a:xfrm>
            <a:custGeom>
              <a:avLst/>
              <a:gdLst/>
              <a:ahLst/>
              <a:cxnLst/>
              <a:rect l="l" t="t" r="r" b="b"/>
              <a:pathLst>
                <a:path w="2088" h="2089" extrusionOk="0">
                  <a:moveTo>
                    <a:pt x="1044" y="634"/>
                  </a:moveTo>
                  <a:cubicBezTo>
                    <a:pt x="1276" y="634"/>
                    <a:pt x="1455" y="821"/>
                    <a:pt x="1455" y="1044"/>
                  </a:cubicBezTo>
                  <a:cubicBezTo>
                    <a:pt x="1455" y="1276"/>
                    <a:pt x="1276" y="1455"/>
                    <a:pt x="1044" y="1455"/>
                  </a:cubicBezTo>
                  <a:cubicBezTo>
                    <a:pt x="821" y="1455"/>
                    <a:pt x="643" y="1276"/>
                    <a:pt x="643" y="1044"/>
                  </a:cubicBezTo>
                  <a:cubicBezTo>
                    <a:pt x="643" y="821"/>
                    <a:pt x="821" y="634"/>
                    <a:pt x="1044" y="634"/>
                  </a:cubicBezTo>
                  <a:close/>
                  <a:moveTo>
                    <a:pt x="1044" y="1"/>
                  </a:moveTo>
                  <a:cubicBezTo>
                    <a:pt x="473" y="1"/>
                    <a:pt x="0" y="473"/>
                    <a:pt x="0" y="1044"/>
                  </a:cubicBezTo>
                  <a:cubicBezTo>
                    <a:pt x="0" y="1624"/>
                    <a:pt x="473" y="2088"/>
                    <a:pt x="1044" y="2088"/>
                  </a:cubicBezTo>
                  <a:cubicBezTo>
                    <a:pt x="1624" y="2088"/>
                    <a:pt x="2088" y="1624"/>
                    <a:pt x="2088" y="1044"/>
                  </a:cubicBezTo>
                  <a:cubicBezTo>
                    <a:pt x="2088" y="473"/>
                    <a:pt x="1624" y="1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35" name="Google Shape;1335;p60"/>
            <p:cNvSpPr/>
            <p:nvPr/>
          </p:nvSpPr>
          <p:spPr>
            <a:xfrm>
              <a:off x="7581344" y="2678408"/>
              <a:ext cx="14236" cy="27597"/>
            </a:xfrm>
            <a:custGeom>
              <a:avLst/>
              <a:gdLst/>
              <a:ahLst/>
              <a:cxnLst/>
              <a:rect l="l" t="t" r="r" b="b"/>
              <a:pathLst>
                <a:path w="634" h="1229" extrusionOk="0">
                  <a:moveTo>
                    <a:pt x="321" y="1"/>
                  </a:moveTo>
                  <a:cubicBezTo>
                    <a:pt x="307" y="1"/>
                    <a:pt x="292" y="2"/>
                    <a:pt x="277" y="4"/>
                  </a:cubicBezTo>
                  <a:cubicBezTo>
                    <a:pt x="116" y="21"/>
                    <a:pt x="0" y="164"/>
                    <a:pt x="0" y="325"/>
                  </a:cubicBezTo>
                  <a:lnTo>
                    <a:pt x="0" y="905"/>
                  </a:lnTo>
                  <a:cubicBezTo>
                    <a:pt x="0" y="1065"/>
                    <a:pt x="116" y="1208"/>
                    <a:pt x="277" y="1226"/>
                  </a:cubicBezTo>
                  <a:cubicBezTo>
                    <a:pt x="292" y="1228"/>
                    <a:pt x="307" y="1229"/>
                    <a:pt x="321" y="1229"/>
                  </a:cubicBezTo>
                  <a:cubicBezTo>
                    <a:pt x="497" y="1229"/>
                    <a:pt x="633" y="1086"/>
                    <a:pt x="633" y="914"/>
                  </a:cubicBezTo>
                  <a:lnTo>
                    <a:pt x="633" y="316"/>
                  </a:lnTo>
                  <a:cubicBezTo>
                    <a:pt x="633" y="143"/>
                    <a:pt x="497" y="1"/>
                    <a:pt x="32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36" name="Google Shape;1336;p60"/>
            <p:cNvSpPr/>
            <p:nvPr/>
          </p:nvSpPr>
          <p:spPr>
            <a:xfrm>
              <a:off x="7520828" y="2631814"/>
              <a:ext cx="28675" cy="14236"/>
            </a:xfrm>
            <a:custGeom>
              <a:avLst/>
              <a:gdLst/>
              <a:ahLst/>
              <a:cxnLst/>
              <a:rect l="l" t="t" r="r" b="b"/>
              <a:pathLst>
                <a:path w="1277" h="634" extrusionOk="0">
                  <a:moveTo>
                    <a:pt x="349" y="0"/>
                  </a:moveTo>
                  <a:cubicBezTo>
                    <a:pt x="188" y="0"/>
                    <a:pt x="37" y="116"/>
                    <a:pt x="19" y="277"/>
                  </a:cubicBezTo>
                  <a:cubicBezTo>
                    <a:pt x="1" y="473"/>
                    <a:pt x="144" y="633"/>
                    <a:pt x="340" y="633"/>
                  </a:cubicBezTo>
                  <a:lnTo>
                    <a:pt x="920" y="633"/>
                  </a:lnTo>
                  <a:cubicBezTo>
                    <a:pt x="1080" y="633"/>
                    <a:pt x="1232" y="517"/>
                    <a:pt x="1250" y="357"/>
                  </a:cubicBezTo>
                  <a:cubicBezTo>
                    <a:pt x="1277" y="161"/>
                    <a:pt x="1125" y="0"/>
                    <a:pt x="9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337" name="Google Shape;1337;p60"/>
          <p:cNvGrpSpPr/>
          <p:nvPr/>
        </p:nvGrpSpPr>
        <p:grpSpPr>
          <a:xfrm>
            <a:off x="1602117" y="3199319"/>
            <a:ext cx="345785" cy="486824"/>
            <a:chOff x="1602117" y="3199319"/>
            <a:chExt cx="345785" cy="486824"/>
          </a:xfrm>
        </p:grpSpPr>
        <p:sp>
          <p:nvSpPr>
            <p:cNvPr id="1338" name="Google Shape;1338;p60"/>
            <p:cNvSpPr/>
            <p:nvPr/>
          </p:nvSpPr>
          <p:spPr>
            <a:xfrm>
              <a:off x="1602117" y="3199319"/>
              <a:ext cx="345785" cy="486824"/>
            </a:xfrm>
            <a:custGeom>
              <a:avLst/>
              <a:gdLst/>
              <a:ahLst/>
              <a:cxnLst/>
              <a:rect l="l" t="t" r="r" b="b"/>
              <a:pathLst>
                <a:path w="15399" h="21680" extrusionOk="0">
                  <a:moveTo>
                    <a:pt x="13882" y="8350"/>
                  </a:moveTo>
                  <a:lnTo>
                    <a:pt x="13882" y="9082"/>
                  </a:lnTo>
                  <a:cubicBezTo>
                    <a:pt x="13882" y="9144"/>
                    <a:pt x="13828" y="9198"/>
                    <a:pt x="13757" y="9198"/>
                  </a:cubicBezTo>
                  <a:lnTo>
                    <a:pt x="1598" y="9198"/>
                  </a:lnTo>
                  <a:cubicBezTo>
                    <a:pt x="1535" y="9198"/>
                    <a:pt x="1482" y="9144"/>
                    <a:pt x="1482" y="9082"/>
                  </a:cubicBezTo>
                  <a:lnTo>
                    <a:pt x="1482" y="8350"/>
                  </a:lnTo>
                  <a:close/>
                  <a:moveTo>
                    <a:pt x="5130" y="0"/>
                  </a:moveTo>
                  <a:cubicBezTo>
                    <a:pt x="4872" y="0"/>
                    <a:pt x="4631" y="188"/>
                    <a:pt x="4550" y="437"/>
                  </a:cubicBezTo>
                  <a:cubicBezTo>
                    <a:pt x="4515" y="553"/>
                    <a:pt x="4515" y="651"/>
                    <a:pt x="4542" y="750"/>
                  </a:cubicBezTo>
                  <a:lnTo>
                    <a:pt x="4069" y="1222"/>
                  </a:lnTo>
                  <a:cubicBezTo>
                    <a:pt x="3685" y="1615"/>
                    <a:pt x="3471" y="2123"/>
                    <a:pt x="3471" y="2676"/>
                  </a:cubicBezTo>
                  <a:lnTo>
                    <a:pt x="3471" y="6281"/>
                  </a:lnTo>
                  <a:lnTo>
                    <a:pt x="2954" y="6281"/>
                  </a:lnTo>
                  <a:cubicBezTo>
                    <a:pt x="2793" y="6281"/>
                    <a:pt x="2650" y="6397"/>
                    <a:pt x="2632" y="6557"/>
                  </a:cubicBezTo>
                  <a:cubicBezTo>
                    <a:pt x="2606" y="6753"/>
                    <a:pt x="2757" y="6914"/>
                    <a:pt x="2945" y="6914"/>
                  </a:cubicBezTo>
                  <a:lnTo>
                    <a:pt x="14649" y="6914"/>
                  </a:lnTo>
                  <a:cubicBezTo>
                    <a:pt x="14712" y="6914"/>
                    <a:pt x="14765" y="6967"/>
                    <a:pt x="14765" y="7030"/>
                  </a:cubicBezTo>
                  <a:lnTo>
                    <a:pt x="14765" y="7645"/>
                  </a:lnTo>
                  <a:cubicBezTo>
                    <a:pt x="14765" y="7708"/>
                    <a:pt x="14712" y="7761"/>
                    <a:pt x="14649" y="7761"/>
                  </a:cubicBezTo>
                  <a:lnTo>
                    <a:pt x="750" y="7761"/>
                  </a:lnTo>
                  <a:cubicBezTo>
                    <a:pt x="688" y="7761"/>
                    <a:pt x="634" y="7708"/>
                    <a:pt x="634" y="7645"/>
                  </a:cubicBezTo>
                  <a:lnTo>
                    <a:pt x="634" y="6967"/>
                  </a:lnTo>
                  <a:cubicBezTo>
                    <a:pt x="634" y="6941"/>
                    <a:pt x="661" y="6914"/>
                    <a:pt x="688" y="6914"/>
                  </a:cubicBezTo>
                  <a:lnTo>
                    <a:pt x="1553" y="6914"/>
                  </a:lnTo>
                  <a:cubicBezTo>
                    <a:pt x="1598" y="6914"/>
                    <a:pt x="1633" y="6896"/>
                    <a:pt x="1660" y="6869"/>
                  </a:cubicBezTo>
                  <a:cubicBezTo>
                    <a:pt x="1910" y="6602"/>
                    <a:pt x="1722" y="6281"/>
                    <a:pt x="1464" y="6281"/>
                  </a:cubicBezTo>
                  <a:lnTo>
                    <a:pt x="331" y="6281"/>
                  </a:lnTo>
                  <a:cubicBezTo>
                    <a:pt x="152" y="6281"/>
                    <a:pt x="1" y="6432"/>
                    <a:pt x="1" y="6611"/>
                  </a:cubicBezTo>
                  <a:lnTo>
                    <a:pt x="1" y="7610"/>
                  </a:lnTo>
                  <a:cubicBezTo>
                    <a:pt x="1" y="8020"/>
                    <a:pt x="331" y="8350"/>
                    <a:pt x="741" y="8350"/>
                  </a:cubicBezTo>
                  <a:lnTo>
                    <a:pt x="893" y="8350"/>
                  </a:lnTo>
                  <a:lnTo>
                    <a:pt x="893" y="9091"/>
                  </a:lnTo>
                  <a:cubicBezTo>
                    <a:pt x="893" y="9501"/>
                    <a:pt x="1223" y="9831"/>
                    <a:pt x="1633" y="9831"/>
                  </a:cubicBezTo>
                  <a:lnTo>
                    <a:pt x="1731" y="9831"/>
                  </a:lnTo>
                  <a:lnTo>
                    <a:pt x="1731" y="21330"/>
                  </a:lnTo>
                  <a:cubicBezTo>
                    <a:pt x="1740" y="21509"/>
                    <a:pt x="1874" y="21651"/>
                    <a:pt x="2053" y="21651"/>
                  </a:cubicBezTo>
                  <a:cubicBezTo>
                    <a:pt x="2231" y="21651"/>
                    <a:pt x="2374" y="21509"/>
                    <a:pt x="2374" y="21330"/>
                  </a:cubicBezTo>
                  <a:lnTo>
                    <a:pt x="2374" y="9876"/>
                  </a:lnTo>
                  <a:lnTo>
                    <a:pt x="3471" y="9876"/>
                  </a:lnTo>
                  <a:lnTo>
                    <a:pt x="3471" y="16575"/>
                  </a:lnTo>
                  <a:cubicBezTo>
                    <a:pt x="3471" y="16736"/>
                    <a:pt x="3587" y="16888"/>
                    <a:pt x="3748" y="16905"/>
                  </a:cubicBezTo>
                  <a:cubicBezTo>
                    <a:pt x="3759" y="16906"/>
                    <a:pt x="3770" y="16907"/>
                    <a:pt x="3781" y="16907"/>
                  </a:cubicBezTo>
                  <a:cubicBezTo>
                    <a:pt x="3961" y="16907"/>
                    <a:pt x="4104" y="16769"/>
                    <a:pt x="4104" y="16584"/>
                  </a:cubicBezTo>
                  <a:lnTo>
                    <a:pt x="4104" y="9876"/>
                  </a:lnTo>
                  <a:lnTo>
                    <a:pt x="11295" y="9876"/>
                  </a:lnTo>
                  <a:lnTo>
                    <a:pt x="11295" y="21348"/>
                  </a:lnTo>
                  <a:cubicBezTo>
                    <a:pt x="11295" y="21509"/>
                    <a:pt x="11411" y="21651"/>
                    <a:pt x="11571" y="21678"/>
                  </a:cubicBezTo>
                  <a:cubicBezTo>
                    <a:pt x="11582" y="21679"/>
                    <a:pt x="11592" y="21680"/>
                    <a:pt x="11603" y="21680"/>
                  </a:cubicBezTo>
                  <a:cubicBezTo>
                    <a:pt x="11784" y="21680"/>
                    <a:pt x="11928" y="21534"/>
                    <a:pt x="11928" y="21357"/>
                  </a:cubicBezTo>
                  <a:lnTo>
                    <a:pt x="11928" y="9876"/>
                  </a:lnTo>
                  <a:lnTo>
                    <a:pt x="13034" y="9876"/>
                  </a:lnTo>
                  <a:lnTo>
                    <a:pt x="13034" y="11936"/>
                  </a:lnTo>
                  <a:cubicBezTo>
                    <a:pt x="13034" y="12079"/>
                    <a:pt x="13124" y="12213"/>
                    <a:pt x="13266" y="12240"/>
                  </a:cubicBezTo>
                  <a:cubicBezTo>
                    <a:pt x="13289" y="12245"/>
                    <a:pt x="13311" y="12248"/>
                    <a:pt x="13332" y="12248"/>
                  </a:cubicBezTo>
                  <a:cubicBezTo>
                    <a:pt x="13492" y="12248"/>
                    <a:pt x="13623" y="12109"/>
                    <a:pt x="13623" y="11936"/>
                  </a:cubicBezTo>
                  <a:lnTo>
                    <a:pt x="13623" y="9831"/>
                  </a:lnTo>
                  <a:lnTo>
                    <a:pt x="13757" y="9831"/>
                  </a:lnTo>
                  <a:cubicBezTo>
                    <a:pt x="14176" y="9831"/>
                    <a:pt x="14515" y="9501"/>
                    <a:pt x="14515" y="9082"/>
                  </a:cubicBezTo>
                  <a:lnTo>
                    <a:pt x="14515" y="8395"/>
                  </a:lnTo>
                  <a:lnTo>
                    <a:pt x="14649" y="8395"/>
                  </a:lnTo>
                  <a:cubicBezTo>
                    <a:pt x="15068" y="8395"/>
                    <a:pt x="15398" y="8056"/>
                    <a:pt x="15398" y="7645"/>
                  </a:cubicBezTo>
                  <a:lnTo>
                    <a:pt x="15398" y="7030"/>
                  </a:lnTo>
                  <a:cubicBezTo>
                    <a:pt x="15398" y="6620"/>
                    <a:pt x="15059" y="6281"/>
                    <a:pt x="14631" y="6281"/>
                  </a:cubicBezTo>
                  <a:lnTo>
                    <a:pt x="11928" y="6281"/>
                  </a:lnTo>
                  <a:lnTo>
                    <a:pt x="11928" y="2676"/>
                  </a:lnTo>
                  <a:cubicBezTo>
                    <a:pt x="11928" y="2132"/>
                    <a:pt x="11714" y="1606"/>
                    <a:pt x="11330" y="1222"/>
                  </a:cubicBezTo>
                  <a:lnTo>
                    <a:pt x="10858" y="750"/>
                  </a:lnTo>
                  <a:cubicBezTo>
                    <a:pt x="10884" y="634"/>
                    <a:pt x="10884" y="509"/>
                    <a:pt x="10822" y="375"/>
                  </a:cubicBezTo>
                  <a:cubicBezTo>
                    <a:pt x="10733" y="170"/>
                    <a:pt x="10545" y="27"/>
                    <a:pt x="10331" y="9"/>
                  </a:cubicBezTo>
                  <a:cubicBezTo>
                    <a:pt x="10311" y="7"/>
                    <a:pt x="10290" y="6"/>
                    <a:pt x="10270" y="6"/>
                  </a:cubicBezTo>
                  <a:cubicBezTo>
                    <a:pt x="9915" y="6"/>
                    <a:pt x="9637" y="297"/>
                    <a:pt x="9662" y="660"/>
                  </a:cubicBezTo>
                  <a:cubicBezTo>
                    <a:pt x="9680" y="874"/>
                    <a:pt x="9823" y="1062"/>
                    <a:pt x="10019" y="1160"/>
                  </a:cubicBezTo>
                  <a:cubicBezTo>
                    <a:pt x="10108" y="1204"/>
                    <a:pt x="10193" y="1221"/>
                    <a:pt x="10272" y="1221"/>
                  </a:cubicBezTo>
                  <a:cubicBezTo>
                    <a:pt x="10321" y="1221"/>
                    <a:pt x="10368" y="1215"/>
                    <a:pt x="10412" y="1205"/>
                  </a:cubicBezTo>
                  <a:lnTo>
                    <a:pt x="10884" y="1668"/>
                  </a:lnTo>
                  <a:cubicBezTo>
                    <a:pt x="11152" y="1936"/>
                    <a:pt x="11295" y="2293"/>
                    <a:pt x="11295" y="2676"/>
                  </a:cubicBezTo>
                  <a:lnTo>
                    <a:pt x="11295" y="6281"/>
                  </a:lnTo>
                  <a:lnTo>
                    <a:pt x="4104" y="6281"/>
                  </a:lnTo>
                  <a:lnTo>
                    <a:pt x="4104" y="2676"/>
                  </a:lnTo>
                  <a:cubicBezTo>
                    <a:pt x="4104" y="2302"/>
                    <a:pt x="4256" y="1936"/>
                    <a:pt x="4524" y="1668"/>
                  </a:cubicBezTo>
                  <a:lnTo>
                    <a:pt x="4988" y="1205"/>
                  </a:lnTo>
                  <a:cubicBezTo>
                    <a:pt x="5028" y="1212"/>
                    <a:pt x="5070" y="1216"/>
                    <a:pt x="5114" y="1216"/>
                  </a:cubicBezTo>
                  <a:cubicBezTo>
                    <a:pt x="5176" y="1216"/>
                    <a:pt x="5241" y="1208"/>
                    <a:pt x="5309" y="1187"/>
                  </a:cubicBezTo>
                  <a:cubicBezTo>
                    <a:pt x="5559" y="1106"/>
                    <a:pt x="5737" y="874"/>
                    <a:pt x="5737" y="607"/>
                  </a:cubicBezTo>
                  <a:cubicBezTo>
                    <a:pt x="5737" y="277"/>
                    <a:pt x="5469" y="0"/>
                    <a:pt x="51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39" name="Google Shape;1339;p60"/>
            <p:cNvSpPr/>
            <p:nvPr/>
          </p:nvSpPr>
          <p:spPr>
            <a:xfrm>
              <a:off x="1894795" y="3492986"/>
              <a:ext cx="14236" cy="192552"/>
            </a:xfrm>
            <a:custGeom>
              <a:avLst/>
              <a:gdLst/>
              <a:ahLst/>
              <a:cxnLst/>
              <a:rect l="l" t="t" r="r" b="b"/>
              <a:pathLst>
                <a:path w="634" h="8575" extrusionOk="0">
                  <a:moveTo>
                    <a:pt x="313" y="0"/>
                  </a:moveTo>
                  <a:cubicBezTo>
                    <a:pt x="143" y="0"/>
                    <a:pt x="0" y="143"/>
                    <a:pt x="0" y="322"/>
                  </a:cubicBezTo>
                  <a:lnTo>
                    <a:pt x="0" y="8243"/>
                  </a:lnTo>
                  <a:cubicBezTo>
                    <a:pt x="0" y="8404"/>
                    <a:pt x="116" y="8556"/>
                    <a:pt x="277" y="8573"/>
                  </a:cubicBezTo>
                  <a:cubicBezTo>
                    <a:pt x="288" y="8574"/>
                    <a:pt x="298" y="8575"/>
                    <a:pt x="309" y="8575"/>
                  </a:cubicBezTo>
                  <a:cubicBezTo>
                    <a:pt x="483" y="8575"/>
                    <a:pt x="634" y="8437"/>
                    <a:pt x="634" y="8252"/>
                  </a:cubicBezTo>
                  <a:lnTo>
                    <a:pt x="634" y="322"/>
                  </a:lnTo>
                  <a:cubicBezTo>
                    <a:pt x="634" y="143"/>
                    <a:pt x="491" y="0"/>
                    <a:pt x="3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40" name="Google Shape;1340;p60"/>
            <p:cNvSpPr/>
            <p:nvPr/>
          </p:nvSpPr>
          <p:spPr>
            <a:xfrm>
              <a:off x="1680036" y="3597559"/>
              <a:ext cx="14259" cy="87979"/>
            </a:xfrm>
            <a:custGeom>
              <a:avLst/>
              <a:gdLst/>
              <a:ahLst/>
              <a:cxnLst/>
              <a:rect l="l" t="t" r="r" b="b"/>
              <a:pathLst>
                <a:path w="635" h="3918" extrusionOk="0">
                  <a:moveTo>
                    <a:pt x="313" y="0"/>
                  </a:moveTo>
                  <a:cubicBezTo>
                    <a:pt x="144" y="0"/>
                    <a:pt x="1" y="143"/>
                    <a:pt x="1" y="321"/>
                  </a:cubicBezTo>
                  <a:lnTo>
                    <a:pt x="1" y="3586"/>
                  </a:lnTo>
                  <a:cubicBezTo>
                    <a:pt x="1" y="3747"/>
                    <a:pt x="117" y="3899"/>
                    <a:pt x="278" y="3916"/>
                  </a:cubicBezTo>
                  <a:cubicBezTo>
                    <a:pt x="289" y="3917"/>
                    <a:pt x="300" y="3918"/>
                    <a:pt x="311" y="3918"/>
                  </a:cubicBezTo>
                  <a:cubicBezTo>
                    <a:pt x="491" y="3918"/>
                    <a:pt x="634" y="3780"/>
                    <a:pt x="634" y="3595"/>
                  </a:cubicBezTo>
                  <a:lnTo>
                    <a:pt x="634" y="321"/>
                  </a:lnTo>
                  <a:cubicBezTo>
                    <a:pt x="634" y="143"/>
                    <a:pt x="492" y="0"/>
                    <a:pt x="3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41" name="Google Shape;1341;p60"/>
            <p:cNvSpPr/>
            <p:nvPr/>
          </p:nvSpPr>
          <p:spPr>
            <a:xfrm>
              <a:off x="1742348" y="3524243"/>
              <a:ext cx="64917" cy="64917"/>
            </a:xfrm>
            <a:custGeom>
              <a:avLst/>
              <a:gdLst/>
              <a:ahLst/>
              <a:cxnLst/>
              <a:rect l="l" t="t" r="r" b="b"/>
              <a:pathLst>
                <a:path w="2891" h="2891" extrusionOk="0">
                  <a:moveTo>
                    <a:pt x="1446" y="633"/>
                  </a:moveTo>
                  <a:cubicBezTo>
                    <a:pt x="1892" y="633"/>
                    <a:pt x="2257" y="999"/>
                    <a:pt x="2257" y="1445"/>
                  </a:cubicBezTo>
                  <a:cubicBezTo>
                    <a:pt x="2257" y="1891"/>
                    <a:pt x="1892" y="2248"/>
                    <a:pt x="1446" y="2248"/>
                  </a:cubicBezTo>
                  <a:cubicBezTo>
                    <a:pt x="1000" y="2248"/>
                    <a:pt x="634" y="1891"/>
                    <a:pt x="634" y="1445"/>
                  </a:cubicBezTo>
                  <a:cubicBezTo>
                    <a:pt x="634" y="999"/>
                    <a:pt x="1000" y="633"/>
                    <a:pt x="1446" y="633"/>
                  </a:cubicBezTo>
                  <a:close/>
                  <a:moveTo>
                    <a:pt x="1446" y="0"/>
                  </a:moveTo>
                  <a:cubicBezTo>
                    <a:pt x="652" y="0"/>
                    <a:pt x="0" y="642"/>
                    <a:pt x="0" y="1445"/>
                  </a:cubicBezTo>
                  <a:cubicBezTo>
                    <a:pt x="0" y="2239"/>
                    <a:pt x="652" y="2890"/>
                    <a:pt x="1446" y="2890"/>
                  </a:cubicBezTo>
                  <a:cubicBezTo>
                    <a:pt x="2249" y="2890"/>
                    <a:pt x="2891" y="2239"/>
                    <a:pt x="2891" y="1445"/>
                  </a:cubicBezTo>
                  <a:cubicBezTo>
                    <a:pt x="2891" y="642"/>
                    <a:pt x="2249" y="0"/>
                    <a:pt x="14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42" name="Google Shape;1342;p60"/>
            <p:cNvSpPr/>
            <p:nvPr/>
          </p:nvSpPr>
          <p:spPr>
            <a:xfrm>
              <a:off x="1711293" y="3492986"/>
              <a:ext cx="127230" cy="127230"/>
            </a:xfrm>
            <a:custGeom>
              <a:avLst/>
              <a:gdLst/>
              <a:ahLst/>
              <a:cxnLst/>
              <a:rect l="l" t="t" r="r" b="b"/>
              <a:pathLst>
                <a:path w="5666" h="5666" extrusionOk="0">
                  <a:moveTo>
                    <a:pt x="2829" y="634"/>
                  </a:moveTo>
                  <a:cubicBezTo>
                    <a:pt x="4042" y="634"/>
                    <a:pt x="5032" y="1624"/>
                    <a:pt x="5032" y="2837"/>
                  </a:cubicBezTo>
                  <a:cubicBezTo>
                    <a:pt x="5032" y="4050"/>
                    <a:pt x="4042" y="5032"/>
                    <a:pt x="2829" y="5032"/>
                  </a:cubicBezTo>
                  <a:cubicBezTo>
                    <a:pt x="1615" y="5032"/>
                    <a:pt x="634" y="4050"/>
                    <a:pt x="634" y="2837"/>
                  </a:cubicBezTo>
                  <a:cubicBezTo>
                    <a:pt x="634" y="1624"/>
                    <a:pt x="1615" y="634"/>
                    <a:pt x="2829" y="634"/>
                  </a:cubicBezTo>
                  <a:close/>
                  <a:moveTo>
                    <a:pt x="2829" y="0"/>
                  </a:moveTo>
                  <a:cubicBezTo>
                    <a:pt x="1267" y="0"/>
                    <a:pt x="1" y="1267"/>
                    <a:pt x="1" y="2837"/>
                  </a:cubicBezTo>
                  <a:cubicBezTo>
                    <a:pt x="1" y="4398"/>
                    <a:pt x="1267" y="5665"/>
                    <a:pt x="2829" y="5665"/>
                  </a:cubicBezTo>
                  <a:cubicBezTo>
                    <a:pt x="4390" y="5665"/>
                    <a:pt x="5666" y="4398"/>
                    <a:pt x="5666" y="2837"/>
                  </a:cubicBezTo>
                  <a:cubicBezTo>
                    <a:pt x="5666" y="1267"/>
                    <a:pt x="4390" y="0"/>
                    <a:pt x="28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343" name="Google Shape;1343;p60"/>
          <p:cNvGrpSpPr/>
          <p:nvPr/>
        </p:nvGrpSpPr>
        <p:grpSpPr>
          <a:xfrm>
            <a:off x="2226523" y="3199521"/>
            <a:ext cx="340171" cy="486398"/>
            <a:chOff x="2226523" y="3199521"/>
            <a:chExt cx="340171" cy="486398"/>
          </a:xfrm>
        </p:grpSpPr>
        <p:sp>
          <p:nvSpPr>
            <p:cNvPr id="1344" name="Google Shape;1344;p60"/>
            <p:cNvSpPr/>
            <p:nvPr/>
          </p:nvSpPr>
          <p:spPr>
            <a:xfrm>
              <a:off x="2226523" y="3199521"/>
              <a:ext cx="340171" cy="486398"/>
            </a:xfrm>
            <a:custGeom>
              <a:avLst/>
              <a:gdLst/>
              <a:ahLst/>
              <a:cxnLst/>
              <a:rect l="l" t="t" r="r" b="b"/>
              <a:pathLst>
                <a:path w="15149" h="21661" extrusionOk="0">
                  <a:moveTo>
                    <a:pt x="13132" y="633"/>
                  </a:moveTo>
                  <a:cubicBezTo>
                    <a:pt x="13195" y="633"/>
                    <a:pt x="13239" y="687"/>
                    <a:pt x="13239" y="741"/>
                  </a:cubicBezTo>
                  <a:lnTo>
                    <a:pt x="13239" y="2667"/>
                  </a:lnTo>
                  <a:lnTo>
                    <a:pt x="11821" y="2667"/>
                  </a:lnTo>
                  <a:cubicBezTo>
                    <a:pt x="11660" y="2667"/>
                    <a:pt x="11518" y="2783"/>
                    <a:pt x="11491" y="2944"/>
                  </a:cubicBezTo>
                  <a:cubicBezTo>
                    <a:pt x="11473" y="3140"/>
                    <a:pt x="11625" y="3301"/>
                    <a:pt x="11812" y="3301"/>
                  </a:cubicBezTo>
                  <a:lnTo>
                    <a:pt x="14399" y="3301"/>
                  </a:lnTo>
                  <a:cubicBezTo>
                    <a:pt x="14462" y="3301"/>
                    <a:pt x="14515" y="3345"/>
                    <a:pt x="14515" y="3408"/>
                  </a:cubicBezTo>
                  <a:lnTo>
                    <a:pt x="14515" y="4585"/>
                  </a:lnTo>
                  <a:cubicBezTo>
                    <a:pt x="14515" y="4648"/>
                    <a:pt x="14462" y="4693"/>
                    <a:pt x="14399" y="4693"/>
                  </a:cubicBezTo>
                  <a:lnTo>
                    <a:pt x="750" y="4693"/>
                  </a:lnTo>
                  <a:cubicBezTo>
                    <a:pt x="688" y="4693"/>
                    <a:pt x="634" y="4648"/>
                    <a:pt x="634" y="4585"/>
                  </a:cubicBezTo>
                  <a:lnTo>
                    <a:pt x="634" y="3408"/>
                  </a:lnTo>
                  <a:cubicBezTo>
                    <a:pt x="634" y="3345"/>
                    <a:pt x="688" y="3301"/>
                    <a:pt x="750" y="3301"/>
                  </a:cubicBezTo>
                  <a:lnTo>
                    <a:pt x="10215" y="3301"/>
                  </a:lnTo>
                  <a:cubicBezTo>
                    <a:pt x="10385" y="3301"/>
                    <a:pt x="10527" y="3185"/>
                    <a:pt x="10545" y="3024"/>
                  </a:cubicBezTo>
                  <a:cubicBezTo>
                    <a:pt x="10572" y="2828"/>
                    <a:pt x="10420" y="2667"/>
                    <a:pt x="10233" y="2667"/>
                  </a:cubicBezTo>
                  <a:lnTo>
                    <a:pt x="1901" y="2667"/>
                  </a:lnTo>
                  <a:lnTo>
                    <a:pt x="1901" y="1847"/>
                  </a:lnTo>
                  <a:cubicBezTo>
                    <a:pt x="1901" y="1784"/>
                    <a:pt x="1954" y="1731"/>
                    <a:pt x="2017" y="1731"/>
                  </a:cubicBezTo>
                  <a:lnTo>
                    <a:pt x="7575" y="1731"/>
                  </a:lnTo>
                  <a:cubicBezTo>
                    <a:pt x="7619" y="1731"/>
                    <a:pt x="7664" y="1722"/>
                    <a:pt x="7699" y="1713"/>
                  </a:cubicBezTo>
                  <a:lnTo>
                    <a:pt x="9939" y="749"/>
                  </a:lnTo>
                  <a:cubicBezTo>
                    <a:pt x="10117" y="669"/>
                    <a:pt x="10304" y="633"/>
                    <a:pt x="10492" y="633"/>
                  </a:cubicBezTo>
                  <a:close/>
                  <a:moveTo>
                    <a:pt x="13685" y="5335"/>
                  </a:moveTo>
                  <a:lnTo>
                    <a:pt x="13552" y="7868"/>
                  </a:lnTo>
                  <a:lnTo>
                    <a:pt x="4015" y="7868"/>
                  </a:lnTo>
                  <a:cubicBezTo>
                    <a:pt x="3854" y="7868"/>
                    <a:pt x="3703" y="7984"/>
                    <a:pt x="3685" y="8145"/>
                  </a:cubicBezTo>
                  <a:cubicBezTo>
                    <a:pt x="3667" y="8341"/>
                    <a:pt x="3810" y="8502"/>
                    <a:pt x="4006" y="8502"/>
                  </a:cubicBezTo>
                  <a:lnTo>
                    <a:pt x="14167" y="8502"/>
                  </a:lnTo>
                  <a:lnTo>
                    <a:pt x="13614" y="16415"/>
                  </a:lnTo>
                  <a:lnTo>
                    <a:pt x="10875" y="16415"/>
                  </a:lnTo>
                  <a:cubicBezTo>
                    <a:pt x="10715" y="16415"/>
                    <a:pt x="10563" y="16531"/>
                    <a:pt x="10545" y="16691"/>
                  </a:cubicBezTo>
                  <a:cubicBezTo>
                    <a:pt x="10519" y="16888"/>
                    <a:pt x="10670" y="17048"/>
                    <a:pt x="10858" y="17048"/>
                  </a:cubicBezTo>
                  <a:lnTo>
                    <a:pt x="13043" y="17048"/>
                  </a:lnTo>
                  <a:lnTo>
                    <a:pt x="12829" y="21027"/>
                  </a:lnTo>
                  <a:lnTo>
                    <a:pt x="2338" y="21027"/>
                  </a:lnTo>
                  <a:lnTo>
                    <a:pt x="2124" y="17048"/>
                  </a:lnTo>
                  <a:lnTo>
                    <a:pt x="9368" y="17048"/>
                  </a:lnTo>
                  <a:cubicBezTo>
                    <a:pt x="9528" y="17048"/>
                    <a:pt x="9671" y="16932"/>
                    <a:pt x="9698" y="16772"/>
                  </a:cubicBezTo>
                  <a:cubicBezTo>
                    <a:pt x="9716" y="16575"/>
                    <a:pt x="9564" y="16415"/>
                    <a:pt x="9377" y="16415"/>
                  </a:cubicBezTo>
                  <a:lnTo>
                    <a:pt x="1553" y="16415"/>
                  </a:lnTo>
                  <a:lnTo>
                    <a:pt x="1000" y="8502"/>
                  </a:lnTo>
                  <a:lnTo>
                    <a:pt x="2507" y="8502"/>
                  </a:lnTo>
                  <a:cubicBezTo>
                    <a:pt x="2668" y="8502"/>
                    <a:pt x="2820" y="8386"/>
                    <a:pt x="2837" y="8225"/>
                  </a:cubicBezTo>
                  <a:cubicBezTo>
                    <a:pt x="2855" y="8029"/>
                    <a:pt x="2713" y="7868"/>
                    <a:pt x="2525" y="7868"/>
                  </a:cubicBezTo>
                  <a:lnTo>
                    <a:pt x="1615" y="7868"/>
                  </a:lnTo>
                  <a:lnTo>
                    <a:pt x="1481" y="5335"/>
                  </a:lnTo>
                  <a:close/>
                  <a:moveTo>
                    <a:pt x="10527" y="0"/>
                  </a:moveTo>
                  <a:cubicBezTo>
                    <a:pt x="10251" y="0"/>
                    <a:pt x="9983" y="54"/>
                    <a:pt x="9733" y="170"/>
                  </a:cubicBezTo>
                  <a:lnTo>
                    <a:pt x="7575" y="1097"/>
                  </a:lnTo>
                  <a:lnTo>
                    <a:pt x="1901" y="1097"/>
                  </a:lnTo>
                  <a:cubicBezTo>
                    <a:pt x="1553" y="1097"/>
                    <a:pt x="1267" y="1383"/>
                    <a:pt x="1267" y="1731"/>
                  </a:cubicBezTo>
                  <a:lnTo>
                    <a:pt x="1267" y="2667"/>
                  </a:lnTo>
                  <a:lnTo>
                    <a:pt x="634" y="2667"/>
                  </a:lnTo>
                  <a:cubicBezTo>
                    <a:pt x="286" y="2667"/>
                    <a:pt x="1" y="2953"/>
                    <a:pt x="1" y="3301"/>
                  </a:cubicBezTo>
                  <a:lnTo>
                    <a:pt x="1" y="4585"/>
                  </a:lnTo>
                  <a:cubicBezTo>
                    <a:pt x="1" y="4996"/>
                    <a:pt x="331" y="5335"/>
                    <a:pt x="750" y="5335"/>
                  </a:cubicBezTo>
                  <a:lnTo>
                    <a:pt x="875" y="5335"/>
                  </a:lnTo>
                  <a:lnTo>
                    <a:pt x="1009" y="7868"/>
                  </a:lnTo>
                  <a:lnTo>
                    <a:pt x="670" y="7868"/>
                  </a:lnTo>
                  <a:cubicBezTo>
                    <a:pt x="625" y="7868"/>
                    <a:pt x="580" y="7877"/>
                    <a:pt x="536" y="7895"/>
                  </a:cubicBezTo>
                  <a:cubicBezTo>
                    <a:pt x="411" y="7949"/>
                    <a:pt x="331" y="8074"/>
                    <a:pt x="340" y="8207"/>
                  </a:cubicBezTo>
                  <a:lnTo>
                    <a:pt x="946" y="16754"/>
                  </a:lnTo>
                  <a:cubicBezTo>
                    <a:pt x="955" y="16923"/>
                    <a:pt x="1089" y="17048"/>
                    <a:pt x="1258" y="17048"/>
                  </a:cubicBezTo>
                  <a:lnTo>
                    <a:pt x="1490" y="17048"/>
                  </a:lnTo>
                  <a:lnTo>
                    <a:pt x="1713" y="21357"/>
                  </a:lnTo>
                  <a:cubicBezTo>
                    <a:pt x="1722" y="21526"/>
                    <a:pt x="1865" y="21660"/>
                    <a:pt x="2035" y="21660"/>
                  </a:cubicBezTo>
                  <a:lnTo>
                    <a:pt x="13132" y="21660"/>
                  </a:lnTo>
                  <a:cubicBezTo>
                    <a:pt x="13302" y="21660"/>
                    <a:pt x="13445" y="21526"/>
                    <a:pt x="13454" y="21357"/>
                  </a:cubicBezTo>
                  <a:lnTo>
                    <a:pt x="13677" y="17048"/>
                  </a:lnTo>
                  <a:lnTo>
                    <a:pt x="13909" y="17048"/>
                  </a:lnTo>
                  <a:cubicBezTo>
                    <a:pt x="14078" y="17048"/>
                    <a:pt x="14212" y="16923"/>
                    <a:pt x="14230" y="16754"/>
                  </a:cubicBezTo>
                  <a:lnTo>
                    <a:pt x="14827" y="8207"/>
                  </a:lnTo>
                  <a:cubicBezTo>
                    <a:pt x="14836" y="8074"/>
                    <a:pt x="14756" y="7949"/>
                    <a:pt x="14631" y="7895"/>
                  </a:cubicBezTo>
                  <a:cubicBezTo>
                    <a:pt x="14587" y="7877"/>
                    <a:pt x="14542" y="7868"/>
                    <a:pt x="14506" y="7868"/>
                  </a:cubicBezTo>
                  <a:lnTo>
                    <a:pt x="14167" y="7868"/>
                  </a:lnTo>
                  <a:lnTo>
                    <a:pt x="14292" y="5335"/>
                  </a:lnTo>
                  <a:lnTo>
                    <a:pt x="14399" y="5335"/>
                  </a:lnTo>
                  <a:cubicBezTo>
                    <a:pt x="14810" y="5335"/>
                    <a:pt x="15149" y="4996"/>
                    <a:pt x="15149" y="4585"/>
                  </a:cubicBezTo>
                  <a:lnTo>
                    <a:pt x="15149" y="3408"/>
                  </a:lnTo>
                  <a:cubicBezTo>
                    <a:pt x="15149" y="2998"/>
                    <a:pt x="14818" y="2667"/>
                    <a:pt x="14408" y="2667"/>
                  </a:cubicBezTo>
                  <a:lnTo>
                    <a:pt x="13882" y="2667"/>
                  </a:lnTo>
                  <a:lnTo>
                    <a:pt x="13882" y="741"/>
                  </a:lnTo>
                  <a:cubicBezTo>
                    <a:pt x="13882" y="330"/>
                    <a:pt x="13543" y="0"/>
                    <a:pt x="131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45" name="Google Shape;1345;p60"/>
            <p:cNvSpPr/>
            <p:nvPr/>
          </p:nvSpPr>
          <p:spPr>
            <a:xfrm>
              <a:off x="2337698" y="3420456"/>
              <a:ext cx="118226" cy="118226"/>
            </a:xfrm>
            <a:custGeom>
              <a:avLst/>
              <a:gdLst/>
              <a:ahLst/>
              <a:cxnLst/>
              <a:rect l="l" t="t" r="r" b="b"/>
              <a:pathLst>
                <a:path w="5265" h="5265" extrusionOk="0">
                  <a:moveTo>
                    <a:pt x="3239" y="634"/>
                  </a:moveTo>
                  <a:cubicBezTo>
                    <a:pt x="3498" y="634"/>
                    <a:pt x="3757" y="706"/>
                    <a:pt x="3980" y="848"/>
                  </a:cubicBezTo>
                  <a:cubicBezTo>
                    <a:pt x="3667" y="1187"/>
                    <a:pt x="3525" y="1446"/>
                    <a:pt x="3382" y="1687"/>
                  </a:cubicBezTo>
                  <a:cubicBezTo>
                    <a:pt x="3221" y="1964"/>
                    <a:pt x="3070" y="2222"/>
                    <a:pt x="2650" y="2651"/>
                  </a:cubicBezTo>
                  <a:cubicBezTo>
                    <a:pt x="2222" y="3070"/>
                    <a:pt x="1963" y="3221"/>
                    <a:pt x="1687" y="3382"/>
                  </a:cubicBezTo>
                  <a:cubicBezTo>
                    <a:pt x="1446" y="3525"/>
                    <a:pt x="1196" y="3667"/>
                    <a:pt x="848" y="3980"/>
                  </a:cubicBezTo>
                  <a:cubicBezTo>
                    <a:pt x="714" y="3757"/>
                    <a:pt x="634" y="3498"/>
                    <a:pt x="634" y="3230"/>
                  </a:cubicBezTo>
                  <a:cubicBezTo>
                    <a:pt x="634" y="2865"/>
                    <a:pt x="777" y="2517"/>
                    <a:pt x="1045" y="2249"/>
                  </a:cubicBezTo>
                  <a:lnTo>
                    <a:pt x="2249" y="1045"/>
                  </a:lnTo>
                  <a:cubicBezTo>
                    <a:pt x="2525" y="768"/>
                    <a:pt x="2882" y="634"/>
                    <a:pt x="3239" y="634"/>
                  </a:cubicBezTo>
                  <a:close/>
                  <a:moveTo>
                    <a:pt x="4426" y="1303"/>
                  </a:moveTo>
                  <a:cubicBezTo>
                    <a:pt x="4559" y="1518"/>
                    <a:pt x="4631" y="1767"/>
                    <a:pt x="4631" y="2026"/>
                  </a:cubicBezTo>
                  <a:cubicBezTo>
                    <a:pt x="4631" y="2401"/>
                    <a:pt x="4488" y="2749"/>
                    <a:pt x="4220" y="3007"/>
                  </a:cubicBezTo>
                  <a:lnTo>
                    <a:pt x="3016" y="4221"/>
                  </a:lnTo>
                  <a:cubicBezTo>
                    <a:pt x="2745" y="4492"/>
                    <a:pt x="2387" y="4626"/>
                    <a:pt x="2031" y="4626"/>
                  </a:cubicBezTo>
                  <a:cubicBezTo>
                    <a:pt x="1778" y="4626"/>
                    <a:pt x="1525" y="4559"/>
                    <a:pt x="1303" y="4426"/>
                  </a:cubicBezTo>
                  <a:cubicBezTo>
                    <a:pt x="1580" y="4176"/>
                    <a:pt x="1794" y="4060"/>
                    <a:pt x="2008" y="3935"/>
                  </a:cubicBezTo>
                  <a:cubicBezTo>
                    <a:pt x="2302" y="3757"/>
                    <a:pt x="2615" y="3578"/>
                    <a:pt x="3096" y="3097"/>
                  </a:cubicBezTo>
                  <a:cubicBezTo>
                    <a:pt x="3578" y="2615"/>
                    <a:pt x="3765" y="2303"/>
                    <a:pt x="3935" y="1999"/>
                  </a:cubicBezTo>
                  <a:cubicBezTo>
                    <a:pt x="4060" y="1785"/>
                    <a:pt x="4176" y="1580"/>
                    <a:pt x="4426" y="1303"/>
                  </a:cubicBezTo>
                  <a:close/>
                  <a:moveTo>
                    <a:pt x="3238" y="1"/>
                  </a:moveTo>
                  <a:cubicBezTo>
                    <a:pt x="2719" y="1"/>
                    <a:pt x="2200" y="197"/>
                    <a:pt x="1803" y="590"/>
                  </a:cubicBezTo>
                  <a:lnTo>
                    <a:pt x="598" y="1803"/>
                  </a:lnTo>
                  <a:cubicBezTo>
                    <a:pt x="215" y="2187"/>
                    <a:pt x="1" y="2695"/>
                    <a:pt x="1" y="3230"/>
                  </a:cubicBezTo>
                  <a:cubicBezTo>
                    <a:pt x="1" y="3775"/>
                    <a:pt x="215" y="4283"/>
                    <a:pt x="598" y="4667"/>
                  </a:cubicBezTo>
                  <a:cubicBezTo>
                    <a:pt x="991" y="5059"/>
                    <a:pt x="1508" y="5264"/>
                    <a:pt x="2026" y="5264"/>
                  </a:cubicBezTo>
                  <a:cubicBezTo>
                    <a:pt x="2543" y="5264"/>
                    <a:pt x="3070" y="5059"/>
                    <a:pt x="3462" y="4667"/>
                  </a:cubicBezTo>
                  <a:lnTo>
                    <a:pt x="4666" y="3462"/>
                  </a:lnTo>
                  <a:cubicBezTo>
                    <a:pt x="5050" y="3079"/>
                    <a:pt x="5264" y="2570"/>
                    <a:pt x="5264" y="2026"/>
                  </a:cubicBezTo>
                  <a:cubicBezTo>
                    <a:pt x="5264" y="1482"/>
                    <a:pt x="5050" y="973"/>
                    <a:pt x="4666" y="590"/>
                  </a:cubicBezTo>
                  <a:cubicBezTo>
                    <a:pt x="4274" y="197"/>
                    <a:pt x="3757" y="1"/>
                    <a:pt x="3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46" name="Google Shape;1346;p60"/>
            <p:cNvSpPr/>
            <p:nvPr/>
          </p:nvSpPr>
          <p:spPr>
            <a:xfrm>
              <a:off x="2493760" y="3512005"/>
              <a:ext cx="26856" cy="14259"/>
            </a:xfrm>
            <a:custGeom>
              <a:avLst/>
              <a:gdLst/>
              <a:ahLst/>
              <a:cxnLst/>
              <a:rect l="l" t="t" r="r" b="b"/>
              <a:pathLst>
                <a:path w="1196" h="635" extrusionOk="0">
                  <a:moveTo>
                    <a:pt x="357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0" y="474"/>
                    <a:pt x="152" y="634"/>
                    <a:pt x="339" y="634"/>
                  </a:cubicBezTo>
                  <a:lnTo>
                    <a:pt x="839" y="634"/>
                  </a:lnTo>
                  <a:cubicBezTo>
                    <a:pt x="1008" y="634"/>
                    <a:pt x="1151" y="518"/>
                    <a:pt x="1169" y="358"/>
                  </a:cubicBezTo>
                  <a:cubicBezTo>
                    <a:pt x="1196" y="170"/>
                    <a:pt x="1044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47" name="Google Shape;1347;p60"/>
            <p:cNvSpPr/>
            <p:nvPr/>
          </p:nvSpPr>
          <p:spPr>
            <a:xfrm>
              <a:off x="2484149" y="3542454"/>
              <a:ext cx="36467" cy="14259"/>
            </a:xfrm>
            <a:custGeom>
              <a:avLst/>
              <a:gdLst/>
              <a:ahLst/>
              <a:cxnLst/>
              <a:rect l="l" t="t" r="r" b="b"/>
              <a:pathLst>
                <a:path w="1624" h="635" extrusionOk="0">
                  <a:moveTo>
                    <a:pt x="357" y="1"/>
                  </a:moveTo>
                  <a:cubicBezTo>
                    <a:pt x="187" y="1"/>
                    <a:pt x="45" y="117"/>
                    <a:pt x="27" y="277"/>
                  </a:cubicBezTo>
                  <a:cubicBezTo>
                    <a:pt x="0" y="474"/>
                    <a:pt x="152" y="634"/>
                    <a:pt x="339" y="634"/>
                  </a:cubicBezTo>
                  <a:lnTo>
                    <a:pt x="1267" y="634"/>
                  </a:lnTo>
                  <a:cubicBezTo>
                    <a:pt x="1436" y="634"/>
                    <a:pt x="1579" y="518"/>
                    <a:pt x="1597" y="358"/>
                  </a:cubicBezTo>
                  <a:cubicBezTo>
                    <a:pt x="1624" y="161"/>
                    <a:pt x="1472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48" name="Google Shape;1348;p60"/>
            <p:cNvSpPr/>
            <p:nvPr/>
          </p:nvSpPr>
          <p:spPr>
            <a:xfrm>
              <a:off x="2273005" y="3512005"/>
              <a:ext cx="26856" cy="14259"/>
            </a:xfrm>
            <a:custGeom>
              <a:avLst/>
              <a:gdLst/>
              <a:ahLst/>
              <a:cxnLst/>
              <a:rect l="l" t="t" r="r" b="b"/>
              <a:pathLst>
                <a:path w="1196" h="635" extrusionOk="0">
                  <a:moveTo>
                    <a:pt x="339" y="1"/>
                  </a:moveTo>
                  <a:cubicBezTo>
                    <a:pt x="152" y="1"/>
                    <a:pt x="0" y="170"/>
                    <a:pt x="27" y="358"/>
                  </a:cubicBezTo>
                  <a:cubicBezTo>
                    <a:pt x="45" y="518"/>
                    <a:pt x="197" y="634"/>
                    <a:pt x="357" y="634"/>
                  </a:cubicBezTo>
                  <a:lnTo>
                    <a:pt x="839" y="634"/>
                  </a:lnTo>
                  <a:cubicBezTo>
                    <a:pt x="1008" y="634"/>
                    <a:pt x="1151" y="518"/>
                    <a:pt x="1169" y="358"/>
                  </a:cubicBezTo>
                  <a:cubicBezTo>
                    <a:pt x="1196" y="170"/>
                    <a:pt x="1044" y="1"/>
                    <a:pt x="8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49" name="Google Shape;1349;p60"/>
            <p:cNvSpPr/>
            <p:nvPr/>
          </p:nvSpPr>
          <p:spPr>
            <a:xfrm>
              <a:off x="2273005" y="3542454"/>
              <a:ext cx="36467" cy="14259"/>
            </a:xfrm>
            <a:custGeom>
              <a:avLst/>
              <a:gdLst/>
              <a:ahLst/>
              <a:cxnLst/>
              <a:rect l="l" t="t" r="r" b="b"/>
              <a:pathLst>
                <a:path w="1624" h="635" extrusionOk="0">
                  <a:moveTo>
                    <a:pt x="339" y="1"/>
                  </a:moveTo>
                  <a:cubicBezTo>
                    <a:pt x="152" y="1"/>
                    <a:pt x="0" y="161"/>
                    <a:pt x="27" y="358"/>
                  </a:cubicBezTo>
                  <a:cubicBezTo>
                    <a:pt x="45" y="518"/>
                    <a:pt x="197" y="634"/>
                    <a:pt x="357" y="634"/>
                  </a:cubicBezTo>
                  <a:lnTo>
                    <a:pt x="1267" y="634"/>
                  </a:lnTo>
                  <a:cubicBezTo>
                    <a:pt x="1437" y="634"/>
                    <a:pt x="1579" y="518"/>
                    <a:pt x="1597" y="358"/>
                  </a:cubicBezTo>
                  <a:cubicBezTo>
                    <a:pt x="1624" y="161"/>
                    <a:pt x="1472" y="1"/>
                    <a:pt x="12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350" name="Google Shape;1350;p60"/>
          <p:cNvGrpSpPr/>
          <p:nvPr/>
        </p:nvGrpSpPr>
        <p:grpSpPr>
          <a:xfrm>
            <a:off x="2775009" y="3230958"/>
            <a:ext cx="486398" cy="423703"/>
            <a:chOff x="2775009" y="3230958"/>
            <a:chExt cx="486398" cy="423703"/>
          </a:xfrm>
        </p:grpSpPr>
        <p:sp>
          <p:nvSpPr>
            <p:cNvPr id="1351" name="Google Shape;1351;p60"/>
            <p:cNvSpPr/>
            <p:nvPr/>
          </p:nvSpPr>
          <p:spPr>
            <a:xfrm>
              <a:off x="2775009" y="3230958"/>
              <a:ext cx="486398" cy="423703"/>
            </a:xfrm>
            <a:custGeom>
              <a:avLst/>
              <a:gdLst/>
              <a:ahLst/>
              <a:cxnLst/>
              <a:rect l="l" t="t" r="r" b="b"/>
              <a:pathLst>
                <a:path w="21661" h="18869" extrusionOk="0">
                  <a:moveTo>
                    <a:pt x="10831" y="10394"/>
                  </a:moveTo>
                  <a:cubicBezTo>
                    <a:pt x="12303" y="10394"/>
                    <a:pt x="13507" y="11598"/>
                    <a:pt x="13507" y="13070"/>
                  </a:cubicBezTo>
                  <a:cubicBezTo>
                    <a:pt x="13507" y="14542"/>
                    <a:pt x="12303" y="15746"/>
                    <a:pt x="10831" y="15746"/>
                  </a:cubicBezTo>
                  <a:cubicBezTo>
                    <a:pt x="9350" y="15746"/>
                    <a:pt x="8154" y="14542"/>
                    <a:pt x="8154" y="13070"/>
                  </a:cubicBezTo>
                  <a:cubicBezTo>
                    <a:pt x="8154" y="11598"/>
                    <a:pt x="9350" y="10394"/>
                    <a:pt x="10831" y="10394"/>
                  </a:cubicBezTo>
                  <a:close/>
                  <a:moveTo>
                    <a:pt x="8475" y="15389"/>
                  </a:moveTo>
                  <a:cubicBezTo>
                    <a:pt x="8886" y="15809"/>
                    <a:pt x="9412" y="16121"/>
                    <a:pt x="9992" y="16273"/>
                  </a:cubicBezTo>
                  <a:lnTo>
                    <a:pt x="8993" y="18003"/>
                  </a:lnTo>
                  <a:lnTo>
                    <a:pt x="8466" y="17379"/>
                  </a:lnTo>
                  <a:cubicBezTo>
                    <a:pt x="8413" y="17325"/>
                    <a:pt x="8351" y="17290"/>
                    <a:pt x="8279" y="17272"/>
                  </a:cubicBezTo>
                  <a:lnTo>
                    <a:pt x="7467" y="17129"/>
                  </a:lnTo>
                  <a:lnTo>
                    <a:pt x="8475" y="15389"/>
                  </a:lnTo>
                  <a:close/>
                  <a:moveTo>
                    <a:pt x="13186" y="15389"/>
                  </a:moveTo>
                  <a:lnTo>
                    <a:pt x="14185" y="17129"/>
                  </a:lnTo>
                  <a:lnTo>
                    <a:pt x="13382" y="17272"/>
                  </a:lnTo>
                  <a:cubicBezTo>
                    <a:pt x="13311" y="17290"/>
                    <a:pt x="13239" y="17325"/>
                    <a:pt x="13195" y="17379"/>
                  </a:cubicBezTo>
                  <a:lnTo>
                    <a:pt x="12659" y="18003"/>
                  </a:lnTo>
                  <a:lnTo>
                    <a:pt x="11660" y="16273"/>
                  </a:lnTo>
                  <a:cubicBezTo>
                    <a:pt x="12249" y="16121"/>
                    <a:pt x="12775" y="15809"/>
                    <a:pt x="13186" y="15389"/>
                  </a:cubicBezTo>
                  <a:close/>
                  <a:moveTo>
                    <a:pt x="313" y="1"/>
                  </a:moveTo>
                  <a:cubicBezTo>
                    <a:pt x="143" y="1"/>
                    <a:pt x="0" y="143"/>
                    <a:pt x="0" y="313"/>
                  </a:cubicBezTo>
                  <a:lnTo>
                    <a:pt x="0" y="16050"/>
                  </a:lnTo>
                  <a:cubicBezTo>
                    <a:pt x="0" y="16228"/>
                    <a:pt x="143" y="16371"/>
                    <a:pt x="313" y="16371"/>
                  </a:cubicBezTo>
                  <a:lnTo>
                    <a:pt x="7173" y="16371"/>
                  </a:lnTo>
                  <a:lnTo>
                    <a:pt x="6700" y="17183"/>
                  </a:lnTo>
                  <a:cubicBezTo>
                    <a:pt x="6673" y="17236"/>
                    <a:pt x="6647" y="17299"/>
                    <a:pt x="6656" y="17361"/>
                  </a:cubicBezTo>
                  <a:cubicBezTo>
                    <a:pt x="6664" y="17513"/>
                    <a:pt x="6771" y="17638"/>
                    <a:pt x="6914" y="17664"/>
                  </a:cubicBezTo>
                  <a:lnTo>
                    <a:pt x="8056" y="17869"/>
                  </a:lnTo>
                  <a:lnTo>
                    <a:pt x="8805" y="18753"/>
                  </a:lnTo>
                  <a:cubicBezTo>
                    <a:pt x="8859" y="18824"/>
                    <a:pt x="8948" y="18869"/>
                    <a:pt x="9046" y="18869"/>
                  </a:cubicBezTo>
                  <a:cubicBezTo>
                    <a:pt x="9055" y="18869"/>
                    <a:pt x="9064" y="18860"/>
                    <a:pt x="9073" y="18860"/>
                  </a:cubicBezTo>
                  <a:cubicBezTo>
                    <a:pt x="9171" y="18851"/>
                    <a:pt x="9269" y="18797"/>
                    <a:pt x="9323" y="18708"/>
                  </a:cubicBezTo>
                  <a:lnTo>
                    <a:pt x="10670" y="16362"/>
                  </a:lnTo>
                  <a:cubicBezTo>
                    <a:pt x="10724" y="16371"/>
                    <a:pt x="10777" y="16371"/>
                    <a:pt x="10831" y="16371"/>
                  </a:cubicBezTo>
                  <a:cubicBezTo>
                    <a:pt x="10884" y="16371"/>
                    <a:pt x="10938" y="16371"/>
                    <a:pt x="10991" y="16362"/>
                  </a:cubicBezTo>
                  <a:lnTo>
                    <a:pt x="12338" y="18708"/>
                  </a:lnTo>
                  <a:cubicBezTo>
                    <a:pt x="12392" y="18797"/>
                    <a:pt x="12481" y="18851"/>
                    <a:pt x="12588" y="18860"/>
                  </a:cubicBezTo>
                  <a:cubicBezTo>
                    <a:pt x="12597" y="18860"/>
                    <a:pt x="12606" y="18869"/>
                    <a:pt x="12615" y="18869"/>
                  </a:cubicBezTo>
                  <a:cubicBezTo>
                    <a:pt x="12704" y="18869"/>
                    <a:pt x="12793" y="18824"/>
                    <a:pt x="12856" y="18753"/>
                  </a:cubicBezTo>
                  <a:lnTo>
                    <a:pt x="13605" y="17869"/>
                  </a:lnTo>
                  <a:lnTo>
                    <a:pt x="14738" y="17664"/>
                  </a:lnTo>
                  <a:cubicBezTo>
                    <a:pt x="14792" y="17655"/>
                    <a:pt x="14854" y="17629"/>
                    <a:pt x="14899" y="17584"/>
                  </a:cubicBezTo>
                  <a:cubicBezTo>
                    <a:pt x="15015" y="17477"/>
                    <a:pt x="15032" y="17316"/>
                    <a:pt x="14961" y="17191"/>
                  </a:cubicBezTo>
                  <a:lnTo>
                    <a:pt x="14488" y="16371"/>
                  </a:lnTo>
                  <a:lnTo>
                    <a:pt x="21340" y="16371"/>
                  </a:lnTo>
                  <a:cubicBezTo>
                    <a:pt x="21518" y="16371"/>
                    <a:pt x="21661" y="16228"/>
                    <a:pt x="21661" y="16050"/>
                  </a:cubicBezTo>
                  <a:lnTo>
                    <a:pt x="21661" y="313"/>
                  </a:lnTo>
                  <a:cubicBezTo>
                    <a:pt x="21661" y="143"/>
                    <a:pt x="21518" y="1"/>
                    <a:pt x="21340" y="1"/>
                  </a:cubicBezTo>
                  <a:lnTo>
                    <a:pt x="3497" y="1"/>
                  </a:lnTo>
                  <a:cubicBezTo>
                    <a:pt x="3355" y="1"/>
                    <a:pt x="3230" y="90"/>
                    <a:pt x="3185" y="224"/>
                  </a:cubicBezTo>
                  <a:cubicBezTo>
                    <a:pt x="3114" y="456"/>
                    <a:pt x="3283" y="670"/>
                    <a:pt x="3489" y="670"/>
                  </a:cubicBezTo>
                  <a:lnTo>
                    <a:pt x="21027" y="670"/>
                  </a:lnTo>
                  <a:lnTo>
                    <a:pt x="21027" y="15737"/>
                  </a:lnTo>
                  <a:lnTo>
                    <a:pt x="14229" y="15737"/>
                  </a:lnTo>
                  <a:lnTo>
                    <a:pt x="13730" y="14863"/>
                  </a:lnTo>
                  <a:cubicBezTo>
                    <a:pt x="13766" y="14801"/>
                    <a:pt x="13801" y="14738"/>
                    <a:pt x="13837" y="14676"/>
                  </a:cubicBezTo>
                  <a:lnTo>
                    <a:pt x="17093" y="14676"/>
                  </a:lnTo>
                  <a:cubicBezTo>
                    <a:pt x="17263" y="14676"/>
                    <a:pt x="17405" y="14560"/>
                    <a:pt x="17423" y="14399"/>
                  </a:cubicBezTo>
                  <a:cubicBezTo>
                    <a:pt x="17450" y="14203"/>
                    <a:pt x="17298" y="14042"/>
                    <a:pt x="17111" y="14042"/>
                  </a:cubicBezTo>
                  <a:lnTo>
                    <a:pt x="14015" y="14042"/>
                  </a:lnTo>
                  <a:cubicBezTo>
                    <a:pt x="14105" y="13739"/>
                    <a:pt x="14158" y="13418"/>
                    <a:pt x="14158" y="13079"/>
                  </a:cubicBezTo>
                  <a:cubicBezTo>
                    <a:pt x="14158" y="11250"/>
                    <a:pt x="12677" y="9769"/>
                    <a:pt x="10848" y="9769"/>
                  </a:cubicBezTo>
                  <a:cubicBezTo>
                    <a:pt x="9029" y="9769"/>
                    <a:pt x="7539" y="11250"/>
                    <a:pt x="7539" y="13079"/>
                  </a:cubicBezTo>
                  <a:cubicBezTo>
                    <a:pt x="7539" y="13418"/>
                    <a:pt x="7592" y="13739"/>
                    <a:pt x="7681" y="14042"/>
                  </a:cubicBezTo>
                  <a:lnTo>
                    <a:pt x="2365" y="14042"/>
                  </a:lnTo>
                  <a:lnTo>
                    <a:pt x="2365" y="2365"/>
                  </a:lnTo>
                  <a:lnTo>
                    <a:pt x="19332" y="2365"/>
                  </a:lnTo>
                  <a:lnTo>
                    <a:pt x="19332" y="14042"/>
                  </a:lnTo>
                  <a:lnTo>
                    <a:pt x="18619" y="14042"/>
                  </a:lnTo>
                  <a:cubicBezTo>
                    <a:pt x="18458" y="14042"/>
                    <a:pt x="18315" y="14158"/>
                    <a:pt x="18297" y="14319"/>
                  </a:cubicBezTo>
                  <a:cubicBezTo>
                    <a:pt x="18271" y="14515"/>
                    <a:pt x="18422" y="14676"/>
                    <a:pt x="18610" y="14676"/>
                  </a:cubicBezTo>
                  <a:lnTo>
                    <a:pt x="19653" y="14676"/>
                  </a:lnTo>
                  <a:cubicBezTo>
                    <a:pt x="19823" y="14676"/>
                    <a:pt x="19966" y="14533"/>
                    <a:pt x="19966" y="14364"/>
                  </a:cubicBezTo>
                  <a:lnTo>
                    <a:pt x="19966" y="2053"/>
                  </a:lnTo>
                  <a:cubicBezTo>
                    <a:pt x="19966" y="1874"/>
                    <a:pt x="19823" y="1731"/>
                    <a:pt x="19653" y="1731"/>
                  </a:cubicBezTo>
                  <a:lnTo>
                    <a:pt x="2052" y="1731"/>
                  </a:lnTo>
                  <a:cubicBezTo>
                    <a:pt x="1874" y="1731"/>
                    <a:pt x="1731" y="1874"/>
                    <a:pt x="1731" y="2053"/>
                  </a:cubicBezTo>
                  <a:lnTo>
                    <a:pt x="1731" y="14355"/>
                  </a:lnTo>
                  <a:cubicBezTo>
                    <a:pt x="1731" y="14355"/>
                    <a:pt x="1847" y="14667"/>
                    <a:pt x="2026" y="14676"/>
                  </a:cubicBezTo>
                  <a:lnTo>
                    <a:pt x="7931" y="14676"/>
                  </a:lnTo>
                  <a:cubicBezTo>
                    <a:pt x="7967" y="14738"/>
                    <a:pt x="8003" y="14801"/>
                    <a:pt x="8047" y="14863"/>
                  </a:cubicBezTo>
                  <a:lnTo>
                    <a:pt x="7539" y="15737"/>
                  </a:lnTo>
                  <a:lnTo>
                    <a:pt x="634" y="15737"/>
                  </a:lnTo>
                  <a:lnTo>
                    <a:pt x="634" y="670"/>
                  </a:lnTo>
                  <a:lnTo>
                    <a:pt x="2106" y="670"/>
                  </a:lnTo>
                  <a:cubicBezTo>
                    <a:pt x="2231" y="670"/>
                    <a:pt x="2356" y="598"/>
                    <a:pt x="2409" y="474"/>
                  </a:cubicBezTo>
                  <a:cubicBezTo>
                    <a:pt x="2507" y="233"/>
                    <a:pt x="2329" y="1"/>
                    <a:pt x="20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52" name="Google Shape;1352;p60"/>
            <p:cNvSpPr/>
            <p:nvPr/>
          </p:nvSpPr>
          <p:spPr>
            <a:xfrm>
              <a:off x="2915622" y="3300277"/>
              <a:ext cx="206159" cy="46504"/>
            </a:xfrm>
            <a:custGeom>
              <a:avLst/>
              <a:gdLst/>
              <a:ahLst/>
              <a:cxnLst/>
              <a:rect l="l" t="t" r="r" b="b"/>
              <a:pathLst>
                <a:path w="9181" h="2071" extrusionOk="0">
                  <a:moveTo>
                    <a:pt x="8547" y="634"/>
                  </a:moveTo>
                  <a:lnTo>
                    <a:pt x="8547" y="1437"/>
                  </a:lnTo>
                  <a:lnTo>
                    <a:pt x="634" y="1437"/>
                  </a:lnTo>
                  <a:lnTo>
                    <a:pt x="634" y="634"/>
                  </a:lnTo>
                  <a:close/>
                  <a:moveTo>
                    <a:pt x="313" y="0"/>
                  </a:moveTo>
                  <a:cubicBezTo>
                    <a:pt x="135" y="0"/>
                    <a:pt x="1" y="143"/>
                    <a:pt x="1" y="313"/>
                  </a:cubicBezTo>
                  <a:lnTo>
                    <a:pt x="1" y="1758"/>
                  </a:lnTo>
                  <a:cubicBezTo>
                    <a:pt x="1" y="1927"/>
                    <a:pt x="135" y="2070"/>
                    <a:pt x="313" y="2070"/>
                  </a:cubicBezTo>
                  <a:lnTo>
                    <a:pt x="8860" y="2070"/>
                  </a:lnTo>
                  <a:cubicBezTo>
                    <a:pt x="9038" y="2070"/>
                    <a:pt x="9181" y="1927"/>
                    <a:pt x="9181" y="1758"/>
                  </a:cubicBezTo>
                  <a:lnTo>
                    <a:pt x="9181" y="313"/>
                  </a:lnTo>
                  <a:cubicBezTo>
                    <a:pt x="9181" y="143"/>
                    <a:pt x="9038" y="0"/>
                    <a:pt x="88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53" name="Google Shape;1353;p60"/>
            <p:cNvSpPr/>
            <p:nvPr/>
          </p:nvSpPr>
          <p:spPr>
            <a:xfrm>
              <a:off x="2974522" y="3480972"/>
              <a:ext cx="87170" cy="87148"/>
            </a:xfrm>
            <a:custGeom>
              <a:avLst/>
              <a:gdLst/>
              <a:ahLst/>
              <a:cxnLst/>
              <a:rect l="l" t="t" r="r" b="b"/>
              <a:pathLst>
                <a:path w="3882" h="3881" extrusionOk="0">
                  <a:moveTo>
                    <a:pt x="1946" y="633"/>
                  </a:moveTo>
                  <a:cubicBezTo>
                    <a:pt x="2668" y="633"/>
                    <a:pt x="3248" y="1213"/>
                    <a:pt x="3248" y="1936"/>
                  </a:cubicBezTo>
                  <a:cubicBezTo>
                    <a:pt x="3248" y="2659"/>
                    <a:pt x="2668" y="3247"/>
                    <a:pt x="1946" y="3247"/>
                  </a:cubicBezTo>
                  <a:cubicBezTo>
                    <a:pt x="1223" y="3247"/>
                    <a:pt x="634" y="2659"/>
                    <a:pt x="634" y="1936"/>
                  </a:cubicBezTo>
                  <a:cubicBezTo>
                    <a:pt x="634" y="1213"/>
                    <a:pt x="1223" y="633"/>
                    <a:pt x="1946" y="633"/>
                  </a:cubicBezTo>
                  <a:close/>
                  <a:moveTo>
                    <a:pt x="1946" y="0"/>
                  </a:moveTo>
                  <a:cubicBezTo>
                    <a:pt x="875" y="0"/>
                    <a:pt x="1" y="865"/>
                    <a:pt x="1" y="1936"/>
                  </a:cubicBezTo>
                  <a:cubicBezTo>
                    <a:pt x="1" y="3006"/>
                    <a:pt x="875" y="3881"/>
                    <a:pt x="1946" y="3881"/>
                  </a:cubicBezTo>
                  <a:cubicBezTo>
                    <a:pt x="3016" y="3881"/>
                    <a:pt x="3881" y="3006"/>
                    <a:pt x="3881" y="1936"/>
                  </a:cubicBezTo>
                  <a:cubicBezTo>
                    <a:pt x="3881" y="865"/>
                    <a:pt x="3016" y="0"/>
                    <a:pt x="19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54" name="Google Shape;1354;p60"/>
            <p:cNvSpPr/>
            <p:nvPr/>
          </p:nvSpPr>
          <p:spPr>
            <a:xfrm>
              <a:off x="2890585" y="3363982"/>
              <a:ext cx="91976" cy="14236"/>
            </a:xfrm>
            <a:custGeom>
              <a:avLst/>
              <a:gdLst/>
              <a:ahLst/>
              <a:cxnLst/>
              <a:rect l="l" t="t" r="r" b="b"/>
              <a:pathLst>
                <a:path w="4096" h="634" extrusionOk="0">
                  <a:moveTo>
                    <a:pt x="340" y="0"/>
                  </a:moveTo>
                  <a:cubicBezTo>
                    <a:pt x="153" y="0"/>
                    <a:pt x="1" y="161"/>
                    <a:pt x="28" y="357"/>
                  </a:cubicBezTo>
                  <a:cubicBezTo>
                    <a:pt x="45" y="518"/>
                    <a:pt x="188" y="634"/>
                    <a:pt x="349" y="634"/>
                  </a:cubicBezTo>
                  <a:lnTo>
                    <a:pt x="3748" y="634"/>
                  </a:lnTo>
                  <a:cubicBezTo>
                    <a:pt x="3908" y="634"/>
                    <a:pt x="4051" y="518"/>
                    <a:pt x="4069" y="357"/>
                  </a:cubicBezTo>
                  <a:cubicBezTo>
                    <a:pt x="4096" y="161"/>
                    <a:pt x="3944" y="0"/>
                    <a:pt x="3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55" name="Google Shape;1355;p60"/>
            <p:cNvSpPr/>
            <p:nvPr/>
          </p:nvSpPr>
          <p:spPr>
            <a:xfrm>
              <a:off x="2998167" y="3363982"/>
              <a:ext cx="177305" cy="14236"/>
            </a:xfrm>
            <a:custGeom>
              <a:avLst/>
              <a:gdLst/>
              <a:ahLst/>
              <a:cxnLst/>
              <a:rect l="l" t="t" r="r" b="b"/>
              <a:pathLst>
                <a:path w="7896" h="634" extrusionOk="0">
                  <a:moveTo>
                    <a:pt x="348" y="0"/>
                  </a:moveTo>
                  <a:cubicBezTo>
                    <a:pt x="188" y="0"/>
                    <a:pt x="36" y="116"/>
                    <a:pt x="18" y="277"/>
                  </a:cubicBezTo>
                  <a:cubicBezTo>
                    <a:pt x="0" y="464"/>
                    <a:pt x="143" y="634"/>
                    <a:pt x="331" y="634"/>
                  </a:cubicBezTo>
                  <a:lnTo>
                    <a:pt x="7548" y="634"/>
                  </a:lnTo>
                  <a:cubicBezTo>
                    <a:pt x="7708" y="634"/>
                    <a:pt x="7851" y="518"/>
                    <a:pt x="7869" y="357"/>
                  </a:cubicBezTo>
                  <a:cubicBezTo>
                    <a:pt x="7896" y="161"/>
                    <a:pt x="7744" y="0"/>
                    <a:pt x="75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56" name="Google Shape;1356;p60"/>
            <p:cNvSpPr/>
            <p:nvPr/>
          </p:nvSpPr>
          <p:spPr>
            <a:xfrm>
              <a:off x="2964507" y="3394229"/>
              <a:ext cx="210965" cy="14236"/>
            </a:xfrm>
            <a:custGeom>
              <a:avLst/>
              <a:gdLst/>
              <a:ahLst/>
              <a:cxnLst/>
              <a:rect l="l" t="t" r="r" b="b"/>
              <a:pathLst>
                <a:path w="9395" h="634" extrusionOk="0">
                  <a:moveTo>
                    <a:pt x="349" y="0"/>
                  </a:moveTo>
                  <a:cubicBezTo>
                    <a:pt x="188" y="0"/>
                    <a:pt x="45" y="116"/>
                    <a:pt x="19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9056" y="634"/>
                  </a:lnTo>
                  <a:cubicBezTo>
                    <a:pt x="9243" y="634"/>
                    <a:pt x="9395" y="473"/>
                    <a:pt x="9368" y="277"/>
                  </a:cubicBezTo>
                  <a:cubicBezTo>
                    <a:pt x="9350" y="116"/>
                    <a:pt x="9207" y="0"/>
                    <a:pt x="90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57" name="Google Shape;1357;p60"/>
            <p:cNvSpPr/>
            <p:nvPr/>
          </p:nvSpPr>
          <p:spPr>
            <a:xfrm>
              <a:off x="2860742" y="3394229"/>
              <a:ext cx="88158" cy="14236"/>
            </a:xfrm>
            <a:custGeom>
              <a:avLst/>
              <a:gdLst/>
              <a:ahLst/>
              <a:cxnLst/>
              <a:rect l="l" t="t" r="r" b="b"/>
              <a:pathLst>
                <a:path w="3926" h="634" extrusionOk="0">
                  <a:moveTo>
                    <a:pt x="340" y="0"/>
                  </a:moveTo>
                  <a:cubicBezTo>
                    <a:pt x="152" y="0"/>
                    <a:pt x="1" y="170"/>
                    <a:pt x="27" y="357"/>
                  </a:cubicBezTo>
                  <a:cubicBezTo>
                    <a:pt x="45" y="518"/>
                    <a:pt x="197" y="634"/>
                    <a:pt x="357" y="634"/>
                  </a:cubicBezTo>
                  <a:lnTo>
                    <a:pt x="3578" y="634"/>
                  </a:lnTo>
                  <a:cubicBezTo>
                    <a:pt x="3739" y="634"/>
                    <a:pt x="3890" y="518"/>
                    <a:pt x="3908" y="357"/>
                  </a:cubicBezTo>
                  <a:cubicBezTo>
                    <a:pt x="3926" y="170"/>
                    <a:pt x="3783" y="0"/>
                    <a:pt x="35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58" name="Google Shape;1358;p60"/>
            <p:cNvSpPr/>
            <p:nvPr/>
          </p:nvSpPr>
          <p:spPr>
            <a:xfrm>
              <a:off x="2860742" y="3425666"/>
              <a:ext cx="131429" cy="14259"/>
            </a:xfrm>
            <a:custGeom>
              <a:avLst/>
              <a:gdLst/>
              <a:ahLst/>
              <a:cxnLst/>
              <a:rect l="l" t="t" r="r" b="b"/>
              <a:pathLst>
                <a:path w="5853" h="635" extrusionOk="0">
                  <a:moveTo>
                    <a:pt x="357" y="1"/>
                  </a:moveTo>
                  <a:cubicBezTo>
                    <a:pt x="197" y="1"/>
                    <a:pt x="45" y="117"/>
                    <a:pt x="27" y="277"/>
                  </a:cubicBezTo>
                  <a:cubicBezTo>
                    <a:pt x="1" y="474"/>
                    <a:pt x="152" y="634"/>
                    <a:pt x="340" y="634"/>
                  </a:cubicBezTo>
                  <a:lnTo>
                    <a:pt x="5505" y="634"/>
                  </a:lnTo>
                  <a:cubicBezTo>
                    <a:pt x="5665" y="634"/>
                    <a:pt x="5808" y="518"/>
                    <a:pt x="5826" y="358"/>
                  </a:cubicBezTo>
                  <a:cubicBezTo>
                    <a:pt x="5853" y="161"/>
                    <a:pt x="5701" y="1"/>
                    <a:pt x="55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359" name="Google Shape;1359;p60"/>
          <p:cNvGrpSpPr/>
          <p:nvPr/>
        </p:nvGrpSpPr>
        <p:grpSpPr>
          <a:xfrm>
            <a:off x="3396406" y="3199521"/>
            <a:ext cx="486600" cy="486398"/>
            <a:chOff x="3396406" y="3199521"/>
            <a:chExt cx="486600" cy="486398"/>
          </a:xfrm>
        </p:grpSpPr>
        <p:sp>
          <p:nvSpPr>
            <p:cNvPr id="1360" name="Google Shape;1360;p60"/>
            <p:cNvSpPr/>
            <p:nvPr/>
          </p:nvSpPr>
          <p:spPr>
            <a:xfrm>
              <a:off x="3676667" y="3458854"/>
              <a:ext cx="206339" cy="227065"/>
            </a:xfrm>
            <a:custGeom>
              <a:avLst/>
              <a:gdLst/>
              <a:ahLst/>
              <a:cxnLst/>
              <a:rect l="l" t="t" r="r" b="b"/>
              <a:pathLst>
                <a:path w="9189" h="10112" extrusionOk="0">
                  <a:moveTo>
                    <a:pt x="4617" y="628"/>
                  </a:moveTo>
                  <a:cubicBezTo>
                    <a:pt x="5571" y="628"/>
                    <a:pt x="6352" y="1403"/>
                    <a:pt x="6352" y="2359"/>
                  </a:cubicBezTo>
                  <a:lnTo>
                    <a:pt x="6352" y="3358"/>
                  </a:lnTo>
                  <a:cubicBezTo>
                    <a:pt x="6352" y="4250"/>
                    <a:pt x="5692" y="5017"/>
                    <a:pt x="4800" y="5107"/>
                  </a:cubicBezTo>
                  <a:cubicBezTo>
                    <a:pt x="4738" y="5113"/>
                    <a:pt x="4677" y="5116"/>
                    <a:pt x="4616" y="5116"/>
                  </a:cubicBezTo>
                  <a:cubicBezTo>
                    <a:pt x="3663" y="5116"/>
                    <a:pt x="2882" y="4341"/>
                    <a:pt x="2882" y="3385"/>
                  </a:cubicBezTo>
                  <a:lnTo>
                    <a:pt x="2882" y="2386"/>
                  </a:lnTo>
                  <a:cubicBezTo>
                    <a:pt x="2882" y="1494"/>
                    <a:pt x="3542" y="726"/>
                    <a:pt x="4434" y="637"/>
                  </a:cubicBezTo>
                  <a:cubicBezTo>
                    <a:pt x="4496" y="631"/>
                    <a:pt x="4557" y="628"/>
                    <a:pt x="4617" y="628"/>
                  </a:cubicBezTo>
                  <a:close/>
                  <a:moveTo>
                    <a:pt x="5165" y="5686"/>
                  </a:moveTo>
                  <a:lnTo>
                    <a:pt x="5165" y="5945"/>
                  </a:lnTo>
                  <a:lnTo>
                    <a:pt x="5165" y="5954"/>
                  </a:lnTo>
                  <a:cubicBezTo>
                    <a:pt x="5165" y="6271"/>
                    <a:pt x="4910" y="6524"/>
                    <a:pt x="4593" y="6524"/>
                  </a:cubicBezTo>
                  <a:cubicBezTo>
                    <a:pt x="4536" y="6524"/>
                    <a:pt x="4476" y="6516"/>
                    <a:pt x="4416" y="6498"/>
                  </a:cubicBezTo>
                  <a:cubicBezTo>
                    <a:pt x="4175" y="6418"/>
                    <a:pt x="4023" y="6195"/>
                    <a:pt x="4023" y="5945"/>
                  </a:cubicBezTo>
                  <a:lnTo>
                    <a:pt x="4023" y="5686"/>
                  </a:lnTo>
                  <a:cubicBezTo>
                    <a:pt x="4211" y="5731"/>
                    <a:pt x="4398" y="5758"/>
                    <a:pt x="4594" y="5758"/>
                  </a:cubicBezTo>
                  <a:cubicBezTo>
                    <a:pt x="4791" y="5758"/>
                    <a:pt x="4987" y="5731"/>
                    <a:pt x="5165" y="5686"/>
                  </a:cubicBezTo>
                  <a:close/>
                  <a:moveTo>
                    <a:pt x="4593" y="1"/>
                  </a:moveTo>
                  <a:cubicBezTo>
                    <a:pt x="4552" y="1"/>
                    <a:pt x="4511" y="2"/>
                    <a:pt x="4469" y="4"/>
                  </a:cubicBezTo>
                  <a:cubicBezTo>
                    <a:pt x="3229" y="66"/>
                    <a:pt x="2248" y="1092"/>
                    <a:pt x="2248" y="2350"/>
                  </a:cubicBezTo>
                  <a:lnTo>
                    <a:pt x="2248" y="3394"/>
                  </a:lnTo>
                  <a:cubicBezTo>
                    <a:pt x="2248" y="4250"/>
                    <a:pt x="2703" y="5000"/>
                    <a:pt x="3390" y="5410"/>
                  </a:cubicBezTo>
                  <a:lnTo>
                    <a:pt x="3390" y="5722"/>
                  </a:lnTo>
                  <a:lnTo>
                    <a:pt x="1401" y="6373"/>
                  </a:lnTo>
                  <a:cubicBezTo>
                    <a:pt x="562" y="6650"/>
                    <a:pt x="0" y="7417"/>
                    <a:pt x="0" y="8300"/>
                  </a:cubicBezTo>
                  <a:lnTo>
                    <a:pt x="0" y="9799"/>
                  </a:lnTo>
                  <a:cubicBezTo>
                    <a:pt x="0" y="9969"/>
                    <a:pt x="143" y="10111"/>
                    <a:pt x="321" y="10111"/>
                  </a:cubicBezTo>
                  <a:lnTo>
                    <a:pt x="3854" y="10111"/>
                  </a:lnTo>
                  <a:cubicBezTo>
                    <a:pt x="4006" y="10111"/>
                    <a:pt x="4148" y="10013"/>
                    <a:pt x="4175" y="9861"/>
                  </a:cubicBezTo>
                  <a:cubicBezTo>
                    <a:pt x="4220" y="9656"/>
                    <a:pt x="4059" y="9478"/>
                    <a:pt x="3863" y="9478"/>
                  </a:cubicBezTo>
                  <a:lnTo>
                    <a:pt x="2462" y="9478"/>
                  </a:lnTo>
                  <a:lnTo>
                    <a:pt x="2462" y="8943"/>
                  </a:lnTo>
                  <a:cubicBezTo>
                    <a:pt x="2435" y="8764"/>
                    <a:pt x="2293" y="8621"/>
                    <a:pt x="2123" y="8621"/>
                  </a:cubicBezTo>
                  <a:cubicBezTo>
                    <a:pt x="1945" y="8621"/>
                    <a:pt x="1802" y="8764"/>
                    <a:pt x="1820" y="8943"/>
                  </a:cubicBezTo>
                  <a:lnTo>
                    <a:pt x="1820" y="9522"/>
                  </a:lnTo>
                  <a:lnTo>
                    <a:pt x="642" y="9522"/>
                  </a:lnTo>
                  <a:lnTo>
                    <a:pt x="642" y="8336"/>
                  </a:lnTo>
                  <a:cubicBezTo>
                    <a:pt x="642" y="7738"/>
                    <a:pt x="1026" y="7203"/>
                    <a:pt x="1597" y="7016"/>
                  </a:cubicBezTo>
                  <a:lnTo>
                    <a:pt x="3452" y="6409"/>
                  </a:lnTo>
                  <a:cubicBezTo>
                    <a:pt x="3622" y="6873"/>
                    <a:pt x="4068" y="7203"/>
                    <a:pt x="4594" y="7203"/>
                  </a:cubicBezTo>
                  <a:cubicBezTo>
                    <a:pt x="5121" y="7203"/>
                    <a:pt x="5567" y="6873"/>
                    <a:pt x="5736" y="6409"/>
                  </a:cubicBezTo>
                  <a:lnTo>
                    <a:pt x="7592" y="7016"/>
                  </a:lnTo>
                  <a:cubicBezTo>
                    <a:pt x="8163" y="7203"/>
                    <a:pt x="8546" y="7738"/>
                    <a:pt x="8546" y="8336"/>
                  </a:cubicBezTo>
                  <a:lnTo>
                    <a:pt x="8546" y="9522"/>
                  </a:lnTo>
                  <a:lnTo>
                    <a:pt x="7405" y="9522"/>
                  </a:lnTo>
                  <a:lnTo>
                    <a:pt x="7405" y="8996"/>
                  </a:lnTo>
                  <a:cubicBezTo>
                    <a:pt x="7405" y="8836"/>
                    <a:pt x="7289" y="8684"/>
                    <a:pt x="7128" y="8666"/>
                  </a:cubicBezTo>
                  <a:cubicBezTo>
                    <a:pt x="7117" y="8665"/>
                    <a:pt x="7107" y="8665"/>
                    <a:pt x="7096" y="8665"/>
                  </a:cubicBezTo>
                  <a:cubicBezTo>
                    <a:pt x="6922" y="8665"/>
                    <a:pt x="6771" y="8802"/>
                    <a:pt x="6771" y="8987"/>
                  </a:cubicBezTo>
                  <a:lnTo>
                    <a:pt x="6771" y="9522"/>
                  </a:lnTo>
                  <a:lnTo>
                    <a:pt x="5344" y="9522"/>
                  </a:lnTo>
                  <a:cubicBezTo>
                    <a:pt x="5344" y="9522"/>
                    <a:pt x="5023" y="9621"/>
                    <a:pt x="5023" y="9799"/>
                  </a:cubicBezTo>
                  <a:cubicBezTo>
                    <a:pt x="5023" y="9969"/>
                    <a:pt x="5165" y="10111"/>
                    <a:pt x="5344" y="10111"/>
                  </a:cubicBezTo>
                  <a:lnTo>
                    <a:pt x="8876" y="10111"/>
                  </a:lnTo>
                  <a:cubicBezTo>
                    <a:pt x="9046" y="10111"/>
                    <a:pt x="9189" y="9969"/>
                    <a:pt x="9189" y="9799"/>
                  </a:cubicBezTo>
                  <a:lnTo>
                    <a:pt x="9189" y="8300"/>
                  </a:lnTo>
                  <a:cubicBezTo>
                    <a:pt x="9189" y="7417"/>
                    <a:pt x="8627" y="6650"/>
                    <a:pt x="7797" y="6373"/>
                  </a:cubicBezTo>
                  <a:lnTo>
                    <a:pt x="5799" y="5722"/>
                  </a:lnTo>
                  <a:lnTo>
                    <a:pt x="5799" y="5410"/>
                  </a:lnTo>
                  <a:cubicBezTo>
                    <a:pt x="6486" y="5000"/>
                    <a:pt x="6941" y="4250"/>
                    <a:pt x="6941" y="3394"/>
                  </a:cubicBezTo>
                  <a:lnTo>
                    <a:pt x="6941" y="2395"/>
                  </a:lnTo>
                  <a:cubicBezTo>
                    <a:pt x="6941" y="1080"/>
                    <a:pt x="5884" y="1"/>
                    <a:pt x="4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61" name="Google Shape;1361;p60"/>
            <p:cNvSpPr/>
            <p:nvPr/>
          </p:nvSpPr>
          <p:spPr>
            <a:xfrm>
              <a:off x="3396406" y="3458854"/>
              <a:ext cx="206361" cy="227065"/>
            </a:xfrm>
            <a:custGeom>
              <a:avLst/>
              <a:gdLst/>
              <a:ahLst/>
              <a:cxnLst/>
              <a:rect l="l" t="t" r="r" b="b"/>
              <a:pathLst>
                <a:path w="9190" h="10112" extrusionOk="0">
                  <a:moveTo>
                    <a:pt x="4618" y="628"/>
                  </a:moveTo>
                  <a:cubicBezTo>
                    <a:pt x="5571" y="628"/>
                    <a:pt x="6352" y="1403"/>
                    <a:pt x="6352" y="2359"/>
                  </a:cubicBezTo>
                  <a:lnTo>
                    <a:pt x="6352" y="3358"/>
                  </a:lnTo>
                  <a:cubicBezTo>
                    <a:pt x="6352" y="4250"/>
                    <a:pt x="5692" y="5017"/>
                    <a:pt x="4800" y="5107"/>
                  </a:cubicBezTo>
                  <a:cubicBezTo>
                    <a:pt x="4738" y="5113"/>
                    <a:pt x="4677" y="5116"/>
                    <a:pt x="4617" y="5116"/>
                  </a:cubicBezTo>
                  <a:cubicBezTo>
                    <a:pt x="3663" y="5116"/>
                    <a:pt x="2882" y="4341"/>
                    <a:pt x="2882" y="3385"/>
                  </a:cubicBezTo>
                  <a:lnTo>
                    <a:pt x="2882" y="2386"/>
                  </a:lnTo>
                  <a:cubicBezTo>
                    <a:pt x="2882" y="1494"/>
                    <a:pt x="3542" y="726"/>
                    <a:pt x="4434" y="637"/>
                  </a:cubicBezTo>
                  <a:cubicBezTo>
                    <a:pt x="4496" y="631"/>
                    <a:pt x="4557" y="628"/>
                    <a:pt x="4618" y="628"/>
                  </a:cubicBezTo>
                  <a:close/>
                  <a:moveTo>
                    <a:pt x="5166" y="5686"/>
                  </a:moveTo>
                  <a:lnTo>
                    <a:pt x="5166" y="5945"/>
                  </a:lnTo>
                  <a:lnTo>
                    <a:pt x="5166" y="5954"/>
                  </a:lnTo>
                  <a:cubicBezTo>
                    <a:pt x="5166" y="6271"/>
                    <a:pt x="4910" y="6524"/>
                    <a:pt x="4594" y="6524"/>
                  </a:cubicBezTo>
                  <a:cubicBezTo>
                    <a:pt x="4536" y="6524"/>
                    <a:pt x="4477" y="6516"/>
                    <a:pt x="4416" y="6498"/>
                  </a:cubicBezTo>
                  <a:cubicBezTo>
                    <a:pt x="4176" y="6418"/>
                    <a:pt x="4024" y="6195"/>
                    <a:pt x="4024" y="5945"/>
                  </a:cubicBezTo>
                  <a:lnTo>
                    <a:pt x="4024" y="5686"/>
                  </a:lnTo>
                  <a:cubicBezTo>
                    <a:pt x="4202" y="5731"/>
                    <a:pt x="4399" y="5758"/>
                    <a:pt x="4595" y="5758"/>
                  </a:cubicBezTo>
                  <a:cubicBezTo>
                    <a:pt x="4791" y="5758"/>
                    <a:pt x="4987" y="5731"/>
                    <a:pt x="5166" y="5686"/>
                  </a:cubicBezTo>
                  <a:close/>
                  <a:moveTo>
                    <a:pt x="4593" y="1"/>
                  </a:moveTo>
                  <a:cubicBezTo>
                    <a:pt x="4552" y="1"/>
                    <a:pt x="4511" y="2"/>
                    <a:pt x="4470" y="4"/>
                  </a:cubicBezTo>
                  <a:cubicBezTo>
                    <a:pt x="3230" y="66"/>
                    <a:pt x="2249" y="1092"/>
                    <a:pt x="2249" y="2350"/>
                  </a:cubicBezTo>
                  <a:lnTo>
                    <a:pt x="2249" y="3394"/>
                  </a:lnTo>
                  <a:cubicBezTo>
                    <a:pt x="2249" y="4250"/>
                    <a:pt x="2704" y="5000"/>
                    <a:pt x="3391" y="5410"/>
                  </a:cubicBezTo>
                  <a:lnTo>
                    <a:pt x="3391" y="5722"/>
                  </a:lnTo>
                  <a:lnTo>
                    <a:pt x="1401" y="6373"/>
                  </a:lnTo>
                  <a:cubicBezTo>
                    <a:pt x="563" y="6650"/>
                    <a:pt x="1" y="7417"/>
                    <a:pt x="1" y="8300"/>
                  </a:cubicBezTo>
                  <a:lnTo>
                    <a:pt x="1" y="9799"/>
                  </a:lnTo>
                  <a:cubicBezTo>
                    <a:pt x="1" y="9969"/>
                    <a:pt x="143" y="10111"/>
                    <a:pt x="322" y="10111"/>
                  </a:cubicBezTo>
                  <a:lnTo>
                    <a:pt x="3863" y="10111"/>
                  </a:lnTo>
                  <a:cubicBezTo>
                    <a:pt x="4033" y="10111"/>
                    <a:pt x="4176" y="9995"/>
                    <a:pt x="4193" y="9835"/>
                  </a:cubicBezTo>
                  <a:cubicBezTo>
                    <a:pt x="4220" y="9638"/>
                    <a:pt x="4069" y="9478"/>
                    <a:pt x="3881" y="9478"/>
                  </a:cubicBezTo>
                  <a:lnTo>
                    <a:pt x="2463" y="9478"/>
                  </a:lnTo>
                  <a:lnTo>
                    <a:pt x="2463" y="8952"/>
                  </a:lnTo>
                  <a:cubicBezTo>
                    <a:pt x="2463" y="8791"/>
                    <a:pt x="2338" y="8648"/>
                    <a:pt x="2177" y="8621"/>
                  </a:cubicBezTo>
                  <a:cubicBezTo>
                    <a:pt x="2167" y="8621"/>
                    <a:pt x="2157" y="8620"/>
                    <a:pt x="2147" y="8620"/>
                  </a:cubicBezTo>
                  <a:cubicBezTo>
                    <a:pt x="1972" y="8620"/>
                    <a:pt x="1820" y="8765"/>
                    <a:pt x="1820" y="8943"/>
                  </a:cubicBezTo>
                  <a:lnTo>
                    <a:pt x="1820" y="9478"/>
                  </a:lnTo>
                  <a:lnTo>
                    <a:pt x="643" y="9478"/>
                  </a:lnTo>
                  <a:lnTo>
                    <a:pt x="643" y="8300"/>
                  </a:lnTo>
                  <a:cubicBezTo>
                    <a:pt x="643" y="7694"/>
                    <a:pt x="1026" y="7167"/>
                    <a:pt x="1597" y="6971"/>
                  </a:cubicBezTo>
                  <a:lnTo>
                    <a:pt x="3453" y="6364"/>
                  </a:lnTo>
                  <a:cubicBezTo>
                    <a:pt x="3622" y="6828"/>
                    <a:pt x="4069" y="7167"/>
                    <a:pt x="4595" y="7167"/>
                  </a:cubicBezTo>
                  <a:cubicBezTo>
                    <a:pt x="5121" y="7167"/>
                    <a:pt x="5567" y="6828"/>
                    <a:pt x="5737" y="6364"/>
                  </a:cubicBezTo>
                  <a:lnTo>
                    <a:pt x="7592" y="6971"/>
                  </a:lnTo>
                  <a:cubicBezTo>
                    <a:pt x="8163" y="7167"/>
                    <a:pt x="8547" y="7694"/>
                    <a:pt x="8547" y="8300"/>
                  </a:cubicBezTo>
                  <a:lnTo>
                    <a:pt x="8547" y="9478"/>
                  </a:lnTo>
                  <a:lnTo>
                    <a:pt x="7405" y="9478"/>
                  </a:lnTo>
                  <a:lnTo>
                    <a:pt x="7405" y="8952"/>
                  </a:lnTo>
                  <a:cubicBezTo>
                    <a:pt x="7405" y="8791"/>
                    <a:pt x="7289" y="8648"/>
                    <a:pt x="7128" y="8621"/>
                  </a:cubicBezTo>
                  <a:cubicBezTo>
                    <a:pt x="7118" y="8621"/>
                    <a:pt x="7108" y="8620"/>
                    <a:pt x="7098" y="8620"/>
                  </a:cubicBezTo>
                  <a:cubicBezTo>
                    <a:pt x="6923" y="8620"/>
                    <a:pt x="6772" y="8765"/>
                    <a:pt x="6772" y="8943"/>
                  </a:cubicBezTo>
                  <a:lnTo>
                    <a:pt x="6772" y="9478"/>
                  </a:lnTo>
                  <a:lnTo>
                    <a:pt x="5335" y="9478"/>
                  </a:lnTo>
                  <a:cubicBezTo>
                    <a:pt x="5184" y="9478"/>
                    <a:pt x="5050" y="9576"/>
                    <a:pt x="5014" y="9728"/>
                  </a:cubicBezTo>
                  <a:cubicBezTo>
                    <a:pt x="4970" y="9933"/>
                    <a:pt x="5130" y="10111"/>
                    <a:pt x="5326" y="10111"/>
                  </a:cubicBezTo>
                  <a:lnTo>
                    <a:pt x="8868" y="10111"/>
                  </a:lnTo>
                  <a:cubicBezTo>
                    <a:pt x="9046" y="10111"/>
                    <a:pt x="9189" y="9969"/>
                    <a:pt x="9189" y="9799"/>
                  </a:cubicBezTo>
                  <a:lnTo>
                    <a:pt x="9189" y="8300"/>
                  </a:lnTo>
                  <a:cubicBezTo>
                    <a:pt x="9189" y="7417"/>
                    <a:pt x="8627" y="6650"/>
                    <a:pt x="7789" y="6373"/>
                  </a:cubicBezTo>
                  <a:lnTo>
                    <a:pt x="5799" y="5722"/>
                  </a:lnTo>
                  <a:lnTo>
                    <a:pt x="5799" y="5410"/>
                  </a:lnTo>
                  <a:cubicBezTo>
                    <a:pt x="6486" y="5000"/>
                    <a:pt x="6941" y="4250"/>
                    <a:pt x="6941" y="3394"/>
                  </a:cubicBezTo>
                  <a:lnTo>
                    <a:pt x="6941" y="2395"/>
                  </a:lnTo>
                  <a:cubicBezTo>
                    <a:pt x="6941" y="1080"/>
                    <a:pt x="5885" y="1"/>
                    <a:pt x="4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62" name="Google Shape;1362;p60"/>
            <p:cNvSpPr/>
            <p:nvPr/>
          </p:nvSpPr>
          <p:spPr>
            <a:xfrm>
              <a:off x="3536233" y="3199521"/>
              <a:ext cx="206945" cy="226975"/>
            </a:xfrm>
            <a:custGeom>
              <a:avLst/>
              <a:gdLst/>
              <a:ahLst/>
              <a:cxnLst/>
              <a:rect l="l" t="t" r="r" b="b"/>
              <a:pathLst>
                <a:path w="9216" h="10108" extrusionOk="0">
                  <a:moveTo>
                    <a:pt x="4608" y="633"/>
                  </a:moveTo>
                  <a:cubicBezTo>
                    <a:pt x="4668" y="633"/>
                    <a:pt x="4729" y="636"/>
                    <a:pt x="4791" y="642"/>
                  </a:cubicBezTo>
                  <a:cubicBezTo>
                    <a:pt x="5683" y="732"/>
                    <a:pt x="6343" y="1508"/>
                    <a:pt x="6343" y="2400"/>
                  </a:cubicBezTo>
                  <a:lnTo>
                    <a:pt x="6343" y="3363"/>
                  </a:lnTo>
                  <a:cubicBezTo>
                    <a:pt x="6343" y="4255"/>
                    <a:pt x="5683" y="5032"/>
                    <a:pt x="4791" y="5121"/>
                  </a:cubicBezTo>
                  <a:cubicBezTo>
                    <a:pt x="4729" y="5127"/>
                    <a:pt x="4668" y="5130"/>
                    <a:pt x="4608" y="5130"/>
                  </a:cubicBezTo>
                  <a:cubicBezTo>
                    <a:pt x="3654" y="5130"/>
                    <a:pt x="2873" y="4355"/>
                    <a:pt x="2873" y="3390"/>
                  </a:cubicBezTo>
                  <a:lnTo>
                    <a:pt x="2873" y="2364"/>
                  </a:lnTo>
                  <a:cubicBezTo>
                    <a:pt x="2873" y="1408"/>
                    <a:pt x="3654" y="633"/>
                    <a:pt x="4608" y="633"/>
                  </a:cubicBezTo>
                  <a:close/>
                  <a:moveTo>
                    <a:pt x="5201" y="5701"/>
                  </a:moveTo>
                  <a:lnTo>
                    <a:pt x="5201" y="5959"/>
                  </a:lnTo>
                  <a:cubicBezTo>
                    <a:pt x="5201" y="6200"/>
                    <a:pt x="5050" y="6432"/>
                    <a:pt x="4809" y="6504"/>
                  </a:cubicBezTo>
                  <a:cubicBezTo>
                    <a:pt x="4746" y="6523"/>
                    <a:pt x="4685" y="6533"/>
                    <a:pt x="4625" y="6533"/>
                  </a:cubicBezTo>
                  <a:cubicBezTo>
                    <a:pt x="4312" y="6533"/>
                    <a:pt x="4059" y="6274"/>
                    <a:pt x="4059" y="5959"/>
                  </a:cubicBezTo>
                  <a:lnTo>
                    <a:pt x="4059" y="5701"/>
                  </a:lnTo>
                  <a:cubicBezTo>
                    <a:pt x="4238" y="5745"/>
                    <a:pt x="4434" y="5772"/>
                    <a:pt x="4630" y="5772"/>
                  </a:cubicBezTo>
                  <a:cubicBezTo>
                    <a:pt x="4827" y="5772"/>
                    <a:pt x="5014" y="5745"/>
                    <a:pt x="5201" y="5701"/>
                  </a:cubicBezTo>
                  <a:close/>
                  <a:moveTo>
                    <a:pt x="4600" y="1"/>
                  </a:moveTo>
                  <a:cubicBezTo>
                    <a:pt x="3298" y="1"/>
                    <a:pt x="2240" y="1066"/>
                    <a:pt x="2240" y="2373"/>
                  </a:cubicBezTo>
                  <a:lnTo>
                    <a:pt x="2240" y="3408"/>
                  </a:lnTo>
                  <a:cubicBezTo>
                    <a:pt x="2240" y="4255"/>
                    <a:pt x="2695" y="5005"/>
                    <a:pt x="3381" y="5415"/>
                  </a:cubicBezTo>
                  <a:lnTo>
                    <a:pt x="3381" y="5718"/>
                  </a:lnTo>
                  <a:lnTo>
                    <a:pt x="1392" y="6370"/>
                  </a:lnTo>
                  <a:cubicBezTo>
                    <a:pt x="562" y="6646"/>
                    <a:pt x="0" y="7422"/>
                    <a:pt x="0" y="8297"/>
                  </a:cubicBezTo>
                  <a:lnTo>
                    <a:pt x="0" y="9795"/>
                  </a:lnTo>
                  <a:cubicBezTo>
                    <a:pt x="0" y="9974"/>
                    <a:pt x="143" y="10108"/>
                    <a:pt x="313" y="10108"/>
                  </a:cubicBezTo>
                  <a:lnTo>
                    <a:pt x="3863" y="10108"/>
                  </a:lnTo>
                  <a:cubicBezTo>
                    <a:pt x="4024" y="10108"/>
                    <a:pt x="4167" y="9992"/>
                    <a:pt x="4184" y="9831"/>
                  </a:cubicBezTo>
                  <a:cubicBezTo>
                    <a:pt x="4211" y="9644"/>
                    <a:pt x="4059" y="9474"/>
                    <a:pt x="3872" y="9474"/>
                  </a:cubicBezTo>
                  <a:lnTo>
                    <a:pt x="2454" y="9474"/>
                  </a:lnTo>
                  <a:lnTo>
                    <a:pt x="2454" y="8948"/>
                  </a:lnTo>
                  <a:cubicBezTo>
                    <a:pt x="2454" y="8787"/>
                    <a:pt x="2338" y="8645"/>
                    <a:pt x="2177" y="8627"/>
                  </a:cubicBezTo>
                  <a:cubicBezTo>
                    <a:pt x="2162" y="8625"/>
                    <a:pt x="2147" y="8624"/>
                    <a:pt x="2132" y="8624"/>
                  </a:cubicBezTo>
                  <a:cubicBezTo>
                    <a:pt x="1957" y="8624"/>
                    <a:pt x="1820" y="8766"/>
                    <a:pt x="1820" y="8939"/>
                  </a:cubicBezTo>
                  <a:lnTo>
                    <a:pt x="1820" y="9474"/>
                  </a:lnTo>
                  <a:lnTo>
                    <a:pt x="669" y="9474"/>
                  </a:lnTo>
                  <a:lnTo>
                    <a:pt x="669" y="8297"/>
                  </a:lnTo>
                  <a:cubicBezTo>
                    <a:pt x="669" y="7699"/>
                    <a:pt x="1062" y="7164"/>
                    <a:pt x="1633" y="6976"/>
                  </a:cubicBezTo>
                  <a:lnTo>
                    <a:pt x="3489" y="6361"/>
                  </a:lnTo>
                  <a:cubicBezTo>
                    <a:pt x="3658" y="6825"/>
                    <a:pt x="4104" y="7164"/>
                    <a:pt x="4630" y="7164"/>
                  </a:cubicBezTo>
                  <a:cubicBezTo>
                    <a:pt x="5157" y="7164"/>
                    <a:pt x="5603" y="6825"/>
                    <a:pt x="5772" y="6361"/>
                  </a:cubicBezTo>
                  <a:lnTo>
                    <a:pt x="7628" y="6976"/>
                  </a:lnTo>
                  <a:cubicBezTo>
                    <a:pt x="8199" y="7164"/>
                    <a:pt x="8582" y="7699"/>
                    <a:pt x="8582" y="8297"/>
                  </a:cubicBezTo>
                  <a:lnTo>
                    <a:pt x="8582" y="9474"/>
                  </a:lnTo>
                  <a:lnTo>
                    <a:pt x="7405" y="9474"/>
                  </a:lnTo>
                  <a:lnTo>
                    <a:pt x="7405" y="8948"/>
                  </a:lnTo>
                  <a:cubicBezTo>
                    <a:pt x="7405" y="8787"/>
                    <a:pt x="7280" y="8645"/>
                    <a:pt x="7119" y="8627"/>
                  </a:cubicBezTo>
                  <a:cubicBezTo>
                    <a:pt x="7105" y="8625"/>
                    <a:pt x="7090" y="8624"/>
                    <a:pt x="7076" y="8624"/>
                  </a:cubicBezTo>
                  <a:cubicBezTo>
                    <a:pt x="6907" y="8624"/>
                    <a:pt x="6763" y="8766"/>
                    <a:pt x="6763" y="8939"/>
                  </a:cubicBezTo>
                  <a:lnTo>
                    <a:pt x="6763" y="9474"/>
                  </a:lnTo>
                  <a:lnTo>
                    <a:pt x="5371" y="9474"/>
                  </a:lnTo>
                  <a:cubicBezTo>
                    <a:pt x="5219" y="9474"/>
                    <a:pt x="5076" y="9581"/>
                    <a:pt x="5050" y="9724"/>
                  </a:cubicBezTo>
                  <a:cubicBezTo>
                    <a:pt x="5005" y="9929"/>
                    <a:pt x="5166" y="10108"/>
                    <a:pt x="5362" y="10108"/>
                  </a:cubicBezTo>
                  <a:lnTo>
                    <a:pt x="8904" y="10108"/>
                  </a:lnTo>
                  <a:cubicBezTo>
                    <a:pt x="9082" y="10108"/>
                    <a:pt x="9216" y="9974"/>
                    <a:pt x="9216" y="9795"/>
                  </a:cubicBezTo>
                  <a:lnTo>
                    <a:pt x="9216" y="8297"/>
                  </a:lnTo>
                  <a:cubicBezTo>
                    <a:pt x="9216" y="7422"/>
                    <a:pt x="8663" y="6646"/>
                    <a:pt x="7824" y="6370"/>
                  </a:cubicBezTo>
                  <a:lnTo>
                    <a:pt x="5835" y="5718"/>
                  </a:lnTo>
                  <a:lnTo>
                    <a:pt x="5835" y="5415"/>
                  </a:lnTo>
                  <a:cubicBezTo>
                    <a:pt x="6522" y="5005"/>
                    <a:pt x="6977" y="4255"/>
                    <a:pt x="6977" y="3408"/>
                  </a:cubicBezTo>
                  <a:lnTo>
                    <a:pt x="6977" y="2400"/>
                  </a:lnTo>
                  <a:cubicBezTo>
                    <a:pt x="6977" y="1160"/>
                    <a:pt x="6040" y="107"/>
                    <a:pt x="4800" y="9"/>
                  </a:cubicBezTo>
                  <a:cubicBezTo>
                    <a:pt x="4733" y="3"/>
                    <a:pt x="4666" y="1"/>
                    <a:pt x="46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63" name="Google Shape;1363;p60"/>
            <p:cNvSpPr/>
            <p:nvPr/>
          </p:nvSpPr>
          <p:spPr>
            <a:xfrm>
              <a:off x="3584107" y="3443225"/>
              <a:ext cx="112006" cy="130711"/>
            </a:xfrm>
            <a:custGeom>
              <a:avLst/>
              <a:gdLst/>
              <a:ahLst/>
              <a:cxnLst/>
              <a:rect l="l" t="t" r="r" b="b"/>
              <a:pathLst>
                <a:path w="4988" h="5821" extrusionOk="0">
                  <a:moveTo>
                    <a:pt x="2481" y="2520"/>
                  </a:moveTo>
                  <a:cubicBezTo>
                    <a:pt x="2944" y="2520"/>
                    <a:pt x="3319" y="2894"/>
                    <a:pt x="3319" y="3358"/>
                  </a:cubicBezTo>
                  <a:cubicBezTo>
                    <a:pt x="3319" y="3813"/>
                    <a:pt x="2944" y="4188"/>
                    <a:pt x="2481" y="4188"/>
                  </a:cubicBezTo>
                  <a:cubicBezTo>
                    <a:pt x="2017" y="4188"/>
                    <a:pt x="1642" y="3813"/>
                    <a:pt x="1642" y="3358"/>
                  </a:cubicBezTo>
                  <a:cubicBezTo>
                    <a:pt x="1642" y="2894"/>
                    <a:pt x="2017" y="2520"/>
                    <a:pt x="2481" y="2520"/>
                  </a:cubicBezTo>
                  <a:close/>
                  <a:moveTo>
                    <a:pt x="2491" y="1"/>
                  </a:moveTo>
                  <a:cubicBezTo>
                    <a:pt x="2322" y="1"/>
                    <a:pt x="2177" y="143"/>
                    <a:pt x="2177" y="316"/>
                  </a:cubicBezTo>
                  <a:lnTo>
                    <a:pt x="2177" y="1922"/>
                  </a:lnTo>
                  <a:cubicBezTo>
                    <a:pt x="1517" y="2065"/>
                    <a:pt x="1026" y="2653"/>
                    <a:pt x="1026" y="3358"/>
                  </a:cubicBezTo>
                  <a:cubicBezTo>
                    <a:pt x="1026" y="3644"/>
                    <a:pt x="1116" y="3920"/>
                    <a:pt x="1258" y="4143"/>
                  </a:cubicBezTo>
                  <a:lnTo>
                    <a:pt x="125" y="5276"/>
                  </a:lnTo>
                  <a:cubicBezTo>
                    <a:pt x="1" y="5401"/>
                    <a:pt x="1" y="5597"/>
                    <a:pt x="125" y="5722"/>
                  </a:cubicBezTo>
                  <a:cubicBezTo>
                    <a:pt x="188" y="5785"/>
                    <a:pt x="268" y="5820"/>
                    <a:pt x="348" y="5820"/>
                  </a:cubicBezTo>
                  <a:cubicBezTo>
                    <a:pt x="429" y="5820"/>
                    <a:pt x="518" y="5785"/>
                    <a:pt x="580" y="5722"/>
                  </a:cubicBezTo>
                  <a:lnTo>
                    <a:pt x="1704" y="4589"/>
                  </a:lnTo>
                  <a:cubicBezTo>
                    <a:pt x="1936" y="4741"/>
                    <a:pt x="2204" y="4821"/>
                    <a:pt x="2498" y="4821"/>
                  </a:cubicBezTo>
                  <a:cubicBezTo>
                    <a:pt x="2793" y="4821"/>
                    <a:pt x="3060" y="4741"/>
                    <a:pt x="3292" y="4589"/>
                  </a:cubicBezTo>
                  <a:lnTo>
                    <a:pt x="4416" y="5722"/>
                  </a:lnTo>
                  <a:cubicBezTo>
                    <a:pt x="4479" y="5785"/>
                    <a:pt x="4559" y="5820"/>
                    <a:pt x="4639" y="5820"/>
                  </a:cubicBezTo>
                  <a:cubicBezTo>
                    <a:pt x="4738" y="5820"/>
                    <a:pt x="4836" y="5776"/>
                    <a:pt x="4898" y="5687"/>
                  </a:cubicBezTo>
                  <a:cubicBezTo>
                    <a:pt x="4987" y="5562"/>
                    <a:pt x="4970" y="5374"/>
                    <a:pt x="4862" y="5267"/>
                  </a:cubicBezTo>
                  <a:lnTo>
                    <a:pt x="3738" y="4143"/>
                  </a:lnTo>
                  <a:cubicBezTo>
                    <a:pt x="3881" y="3920"/>
                    <a:pt x="3970" y="3644"/>
                    <a:pt x="3970" y="3358"/>
                  </a:cubicBezTo>
                  <a:cubicBezTo>
                    <a:pt x="3970" y="2653"/>
                    <a:pt x="3471" y="2065"/>
                    <a:pt x="2811" y="1922"/>
                  </a:cubicBezTo>
                  <a:lnTo>
                    <a:pt x="2811" y="334"/>
                  </a:lnTo>
                  <a:cubicBezTo>
                    <a:pt x="2811" y="173"/>
                    <a:pt x="2695" y="22"/>
                    <a:pt x="2534" y="4"/>
                  </a:cubicBezTo>
                  <a:cubicBezTo>
                    <a:pt x="2520" y="2"/>
                    <a:pt x="2505" y="1"/>
                    <a:pt x="24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64" name="Google Shape;1364;p60"/>
            <p:cNvSpPr/>
            <p:nvPr/>
          </p:nvSpPr>
          <p:spPr>
            <a:xfrm>
              <a:off x="3491570" y="3283975"/>
              <a:ext cx="80142" cy="158151"/>
            </a:xfrm>
            <a:custGeom>
              <a:avLst/>
              <a:gdLst/>
              <a:ahLst/>
              <a:cxnLst/>
              <a:rect l="l" t="t" r="r" b="b"/>
              <a:pathLst>
                <a:path w="3569" h="7043" extrusionOk="0">
                  <a:moveTo>
                    <a:pt x="2161" y="0"/>
                  </a:moveTo>
                  <a:cubicBezTo>
                    <a:pt x="2108" y="0"/>
                    <a:pt x="2054" y="14"/>
                    <a:pt x="2007" y="39"/>
                  </a:cubicBezTo>
                  <a:cubicBezTo>
                    <a:pt x="1900" y="93"/>
                    <a:pt x="1856" y="316"/>
                    <a:pt x="1856" y="316"/>
                  </a:cubicBezTo>
                  <a:lnTo>
                    <a:pt x="1856" y="628"/>
                  </a:lnTo>
                  <a:cubicBezTo>
                    <a:pt x="830" y="637"/>
                    <a:pt x="0" y="1476"/>
                    <a:pt x="0" y="2511"/>
                  </a:cubicBezTo>
                  <a:lnTo>
                    <a:pt x="0" y="6730"/>
                  </a:lnTo>
                  <a:cubicBezTo>
                    <a:pt x="0" y="6900"/>
                    <a:pt x="143" y="7042"/>
                    <a:pt x="312" y="7042"/>
                  </a:cubicBezTo>
                  <a:cubicBezTo>
                    <a:pt x="491" y="7042"/>
                    <a:pt x="633" y="6900"/>
                    <a:pt x="633" y="6730"/>
                  </a:cubicBezTo>
                  <a:lnTo>
                    <a:pt x="633" y="2484"/>
                  </a:lnTo>
                  <a:cubicBezTo>
                    <a:pt x="633" y="1833"/>
                    <a:pt x="1160" y="1297"/>
                    <a:pt x="1820" y="1288"/>
                  </a:cubicBezTo>
                  <a:lnTo>
                    <a:pt x="1820" y="1601"/>
                  </a:lnTo>
                  <a:cubicBezTo>
                    <a:pt x="1820" y="1601"/>
                    <a:pt x="1900" y="1824"/>
                    <a:pt x="2007" y="1877"/>
                  </a:cubicBezTo>
                  <a:cubicBezTo>
                    <a:pt x="2052" y="1904"/>
                    <a:pt x="2105" y="1913"/>
                    <a:pt x="2159" y="1913"/>
                  </a:cubicBezTo>
                  <a:cubicBezTo>
                    <a:pt x="2212" y="1913"/>
                    <a:pt x="2275" y="1904"/>
                    <a:pt x="2328" y="1868"/>
                  </a:cubicBezTo>
                  <a:lnTo>
                    <a:pt x="3354" y="1226"/>
                  </a:lnTo>
                  <a:cubicBezTo>
                    <a:pt x="3524" y="1128"/>
                    <a:pt x="3568" y="824"/>
                    <a:pt x="3354" y="691"/>
                  </a:cubicBezTo>
                  <a:lnTo>
                    <a:pt x="2328" y="48"/>
                  </a:lnTo>
                  <a:cubicBezTo>
                    <a:pt x="2277" y="16"/>
                    <a:pt x="2219" y="0"/>
                    <a:pt x="21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65" name="Google Shape;1365;p60"/>
            <p:cNvSpPr/>
            <p:nvPr/>
          </p:nvSpPr>
          <p:spPr>
            <a:xfrm>
              <a:off x="3706105" y="3298278"/>
              <a:ext cx="97185" cy="143690"/>
            </a:xfrm>
            <a:custGeom>
              <a:avLst/>
              <a:gdLst/>
              <a:ahLst/>
              <a:cxnLst/>
              <a:rect l="l" t="t" r="r" b="b"/>
              <a:pathLst>
                <a:path w="4328" h="6399" extrusionOk="0">
                  <a:moveTo>
                    <a:pt x="331" y="0"/>
                  </a:moveTo>
                  <a:cubicBezTo>
                    <a:pt x="322" y="0"/>
                    <a:pt x="304" y="9"/>
                    <a:pt x="295" y="18"/>
                  </a:cubicBezTo>
                  <a:cubicBezTo>
                    <a:pt x="0" y="295"/>
                    <a:pt x="188" y="634"/>
                    <a:pt x="464" y="634"/>
                  </a:cubicBezTo>
                  <a:lnTo>
                    <a:pt x="1838" y="634"/>
                  </a:lnTo>
                  <a:cubicBezTo>
                    <a:pt x="2489" y="634"/>
                    <a:pt x="3007" y="1160"/>
                    <a:pt x="3007" y="1802"/>
                  </a:cubicBezTo>
                  <a:lnTo>
                    <a:pt x="3007" y="4737"/>
                  </a:lnTo>
                  <a:lnTo>
                    <a:pt x="2686" y="4737"/>
                  </a:lnTo>
                  <a:cubicBezTo>
                    <a:pt x="2623" y="4737"/>
                    <a:pt x="2561" y="4755"/>
                    <a:pt x="2507" y="4791"/>
                  </a:cubicBezTo>
                  <a:cubicBezTo>
                    <a:pt x="2356" y="4898"/>
                    <a:pt x="2329" y="5085"/>
                    <a:pt x="2418" y="5228"/>
                  </a:cubicBezTo>
                  <a:lnTo>
                    <a:pt x="3060" y="6254"/>
                  </a:lnTo>
                  <a:cubicBezTo>
                    <a:pt x="3112" y="6343"/>
                    <a:pt x="3222" y="6398"/>
                    <a:pt x="3333" y="6398"/>
                  </a:cubicBezTo>
                  <a:cubicBezTo>
                    <a:pt x="3432" y="6398"/>
                    <a:pt x="3533" y="6355"/>
                    <a:pt x="3596" y="6254"/>
                  </a:cubicBezTo>
                  <a:lnTo>
                    <a:pt x="4238" y="5228"/>
                  </a:lnTo>
                  <a:cubicBezTo>
                    <a:pt x="4327" y="5085"/>
                    <a:pt x="4291" y="4898"/>
                    <a:pt x="4140" y="4791"/>
                  </a:cubicBezTo>
                  <a:cubicBezTo>
                    <a:pt x="4086" y="4755"/>
                    <a:pt x="4033" y="4737"/>
                    <a:pt x="3970" y="4737"/>
                  </a:cubicBezTo>
                  <a:lnTo>
                    <a:pt x="3640" y="4737"/>
                  </a:lnTo>
                  <a:lnTo>
                    <a:pt x="3640" y="339"/>
                  </a:lnTo>
                  <a:cubicBezTo>
                    <a:pt x="3640" y="152"/>
                    <a:pt x="3497" y="0"/>
                    <a:pt x="33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66" name="Google Shape;1366;p60"/>
            <p:cNvSpPr/>
            <p:nvPr/>
          </p:nvSpPr>
          <p:spPr>
            <a:xfrm>
              <a:off x="3617767" y="3644018"/>
              <a:ext cx="44079" cy="14461"/>
            </a:xfrm>
            <a:custGeom>
              <a:avLst/>
              <a:gdLst/>
              <a:ahLst/>
              <a:cxnLst/>
              <a:rect l="l" t="t" r="r" b="b"/>
              <a:pathLst>
                <a:path w="1963" h="644" extrusionOk="0">
                  <a:moveTo>
                    <a:pt x="357" y="1"/>
                  </a:moveTo>
                  <a:cubicBezTo>
                    <a:pt x="188" y="1"/>
                    <a:pt x="45" y="126"/>
                    <a:pt x="27" y="286"/>
                  </a:cubicBezTo>
                  <a:cubicBezTo>
                    <a:pt x="0" y="474"/>
                    <a:pt x="152" y="643"/>
                    <a:pt x="339" y="643"/>
                  </a:cubicBezTo>
                  <a:lnTo>
                    <a:pt x="1615" y="643"/>
                  </a:lnTo>
                  <a:cubicBezTo>
                    <a:pt x="1776" y="643"/>
                    <a:pt x="1918" y="527"/>
                    <a:pt x="1936" y="358"/>
                  </a:cubicBezTo>
                  <a:cubicBezTo>
                    <a:pt x="1963" y="170"/>
                    <a:pt x="1811" y="1"/>
                    <a:pt x="16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367" name="Google Shape;1367;p60"/>
          <p:cNvGrpSpPr/>
          <p:nvPr/>
        </p:nvGrpSpPr>
        <p:grpSpPr>
          <a:xfrm>
            <a:off x="4018207" y="3199521"/>
            <a:ext cx="486196" cy="486398"/>
            <a:chOff x="4018207" y="3199521"/>
            <a:chExt cx="486196" cy="486398"/>
          </a:xfrm>
        </p:grpSpPr>
        <p:sp>
          <p:nvSpPr>
            <p:cNvPr id="1368" name="Google Shape;1368;p60"/>
            <p:cNvSpPr/>
            <p:nvPr/>
          </p:nvSpPr>
          <p:spPr>
            <a:xfrm>
              <a:off x="4146807" y="3231767"/>
              <a:ext cx="44506" cy="72328"/>
            </a:xfrm>
            <a:custGeom>
              <a:avLst/>
              <a:gdLst/>
              <a:ahLst/>
              <a:cxnLst/>
              <a:rect l="l" t="t" r="r" b="b"/>
              <a:pathLst>
                <a:path w="1982" h="3221" extrusionOk="0">
                  <a:moveTo>
                    <a:pt x="1348" y="634"/>
                  </a:moveTo>
                  <a:lnTo>
                    <a:pt x="1348" y="2587"/>
                  </a:lnTo>
                  <a:lnTo>
                    <a:pt x="634" y="2587"/>
                  </a:lnTo>
                  <a:lnTo>
                    <a:pt x="634" y="634"/>
                  </a:lnTo>
                  <a:close/>
                  <a:moveTo>
                    <a:pt x="313" y="0"/>
                  </a:moveTo>
                  <a:cubicBezTo>
                    <a:pt x="143" y="0"/>
                    <a:pt x="1" y="143"/>
                    <a:pt x="1" y="322"/>
                  </a:cubicBezTo>
                  <a:lnTo>
                    <a:pt x="1" y="2900"/>
                  </a:lnTo>
                  <a:cubicBezTo>
                    <a:pt x="1" y="3078"/>
                    <a:pt x="143" y="3221"/>
                    <a:pt x="313" y="3221"/>
                  </a:cubicBezTo>
                  <a:lnTo>
                    <a:pt x="1669" y="3221"/>
                  </a:lnTo>
                  <a:cubicBezTo>
                    <a:pt x="1847" y="3221"/>
                    <a:pt x="1981" y="3078"/>
                    <a:pt x="1981" y="2900"/>
                  </a:cubicBezTo>
                  <a:lnTo>
                    <a:pt x="1981" y="322"/>
                  </a:lnTo>
                  <a:cubicBezTo>
                    <a:pt x="1981" y="143"/>
                    <a:pt x="1847" y="0"/>
                    <a:pt x="16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69" name="Google Shape;1369;p60"/>
            <p:cNvSpPr/>
            <p:nvPr/>
          </p:nvSpPr>
          <p:spPr>
            <a:xfrm>
              <a:off x="4208514" y="3231767"/>
              <a:ext cx="44685" cy="72328"/>
            </a:xfrm>
            <a:custGeom>
              <a:avLst/>
              <a:gdLst/>
              <a:ahLst/>
              <a:cxnLst/>
              <a:rect l="l" t="t" r="r" b="b"/>
              <a:pathLst>
                <a:path w="1990" h="3221" extrusionOk="0">
                  <a:moveTo>
                    <a:pt x="1356" y="634"/>
                  </a:moveTo>
                  <a:lnTo>
                    <a:pt x="1356" y="2587"/>
                  </a:lnTo>
                  <a:lnTo>
                    <a:pt x="634" y="2587"/>
                  </a:lnTo>
                  <a:lnTo>
                    <a:pt x="634" y="634"/>
                  </a:lnTo>
                  <a:close/>
                  <a:moveTo>
                    <a:pt x="313" y="0"/>
                  </a:moveTo>
                  <a:cubicBezTo>
                    <a:pt x="143" y="0"/>
                    <a:pt x="0" y="143"/>
                    <a:pt x="0" y="322"/>
                  </a:cubicBezTo>
                  <a:lnTo>
                    <a:pt x="0" y="2900"/>
                  </a:lnTo>
                  <a:cubicBezTo>
                    <a:pt x="0" y="3078"/>
                    <a:pt x="143" y="3221"/>
                    <a:pt x="313" y="3221"/>
                  </a:cubicBezTo>
                  <a:lnTo>
                    <a:pt x="1669" y="3221"/>
                  </a:lnTo>
                  <a:cubicBezTo>
                    <a:pt x="1847" y="3221"/>
                    <a:pt x="1990" y="3078"/>
                    <a:pt x="1990" y="2900"/>
                  </a:cubicBezTo>
                  <a:lnTo>
                    <a:pt x="1990" y="322"/>
                  </a:lnTo>
                  <a:cubicBezTo>
                    <a:pt x="1990" y="143"/>
                    <a:pt x="1847" y="0"/>
                    <a:pt x="16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70" name="Google Shape;1370;p60"/>
            <p:cNvSpPr/>
            <p:nvPr/>
          </p:nvSpPr>
          <p:spPr>
            <a:xfrm>
              <a:off x="4269209" y="3231767"/>
              <a:ext cx="44685" cy="72328"/>
            </a:xfrm>
            <a:custGeom>
              <a:avLst/>
              <a:gdLst/>
              <a:ahLst/>
              <a:cxnLst/>
              <a:rect l="l" t="t" r="r" b="b"/>
              <a:pathLst>
                <a:path w="1990" h="3221" extrusionOk="0">
                  <a:moveTo>
                    <a:pt x="1357" y="634"/>
                  </a:moveTo>
                  <a:lnTo>
                    <a:pt x="1357" y="2587"/>
                  </a:lnTo>
                  <a:lnTo>
                    <a:pt x="643" y="2587"/>
                  </a:lnTo>
                  <a:lnTo>
                    <a:pt x="643" y="634"/>
                  </a:lnTo>
                  <a:close/>
                  <a:moveTo>
                    <a:pt x="322" y="0"/>
                  </a:moveTo>
                  <a:cubicBezTo>
                    <a:pt x="143" y="0"/>
                    <a:pt x="1" y="143"/>
                    <a:pt x="1" y="322"/>
                  </a:cubicBezTo>
                  <a:lnTo>
                    <a:pt x="1" y="2900"/>
                  </a:lnTo>
                  <a:cubicBezTo>
                    <a:pt x="1" y="3078"/>
                    <a:pt x="143" y="3221"/>
                    <a:pt x="322" y="3221"/>
                  </a:cubicBezTo>
                  <a:lnTo>
                    <a:pt x="1678" y="3221"/>
                  </a:lnTo>
                  <a:cubicBezTo>
                    <a:pt x="1847" y="3221"/>
                    <a:pt x="1990" y="3078"/>
                    <a:pt x="1990" y="2900"/>
                  </a:cubicBezTo>
                  <a:lnTo>
                    <a:pt x="1990" y="322"/>
                  </a:lnTo>
                  <a:cubicBezTo>
                    <a:pt x="1990" y="143"/>
                    <a:pt x="1847" y="0"/>
                    <a:pt x="16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71" name="Google Shape;1371;p60"/>
            <p:cNvSpPr/>
            <p:nvPr/>
          </p:nvSpPr>
          <p:spPr>
            <a:xfrm>
              <a:off x="4331118" y="3231767"/>
              <a:ext cx="44685" cy="72328"/>
            </a:xfrm>
            <a:custGeom>
              <a:avLst/>
              <a:gdLst/>
              <a:ahLst/>
              <a:cxnLst/>
              <a:rect l="l" t="t" r="r" b="b"/>
              <a:pathLst>
                <a:path w="1990" h="3221" extrusionOk="0">
                  <a:moveTo>
                    <a:pt x="1347" y="634"/>
                  </a:moveTo>
                  <a:lnTo>
                    <a:pt x="1347" y="2587"/>
                  </a:lnTo>
                  <a:lnTo>
                    <a:pt x="634" y="2587"/>
                  </a:lnTo>
                  <a:lnTo>
                    <a:pt x="634" y="634"/>
                  </a:lnTo>
                  <a:close/>
                  <a:moveTo>
                    <a:pt x="312" y="0"/>
                  </a:moveTo>
                  <a:cubicBezTo>
                    <a:pt x="143" y="0"/>
                    <a:pt x="0" y="143"/>
                    <a:pt x="0" y="322"/>
                  </a:cubicBezTo>
                  <a:lnTo>
                    <a:pt x="0" y="2900"/>
                  </a:lnTo>
                  <a:cubicBezTo>
                    <a:pt x="0" y="3078"/>
                    <a:pt x="143" y="3221"/>
                    <a:pt x="312" y="3221"/>
                  </a:cubicBezTo>
                  <a:lnTo>
                    <a:pt x="1668" y="3221"/>
                  </a:lnTo>
                  <a:cubicBezTo>
                    <a:pt x="1847" y="3221"/>
                    <a:pt x="1990" y="3078"/>
                    <a:pt x="1990" y="2900"/>
                  </a:cubicBezTo>
                  <a:lnTo>
                    <a:pt x="1990" y="322"/>
                  </a:lnTo>
                  <a:cubicBezTo>
                    <a:pt x="1990" y="143"/>
                    <a:pt x="1847" y="0"/>
                    <a:pt x="16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72" name="Google Shape;1372;p60"/>
            <p:cNvSpPr/>
            <p:nvPr/>
          </p:nvSpPr>
          <p:spPr>
            <a:xfrm>
              <a:off x="4146807" y="3320105"/>
              <a:ext cx="44506" cy="72350"/>
            </a:xfrm>
            <a:custGeom>
              <a:avLst/>
              <a:gdLst/>
              <a:ahLst/>
              <a:cxnLst/>
              <a:rect l="l" t="t" r="r" b="b"/>
              <a:pathLst>
                <a:path w="1982" h="3222" extrusionOk="0">
                  <a:moveTo>
                    <a:pt x="1348" y="634"/>
                  </a:moveTo>
                  <a:lnTo>
                    <a:pt x="1348" y="2588"/>
                  </a:lnTo>
                  <a:lnTo>
                    <a:pt x="634" y="2588"/>
                  </a:lnTo>
                  <a:lnTo>
                    <a:pt x="634" y="634"/>
                  </a:lnTo>
                  <a:close/>
                  <a:moveTo>
                    <a:pt x="313" y="1"/>
                  </a:moveTo>
                  <a:cubicBezTo>
                    <a:pt x="143" y="1"/>
                    <a:pt x="1" y="143"/>
                    <a:pt x="1" y="322"/>
                  </a:cubicBezTo>
                  <a:lnTo>
                    <a:pt x="1" y="2900"/>
                  </a:lnTo>
                  <a:cubicBezTo>
                    <a:pt x="1" y="3078"/>
                    <a:pt x="143" y="3221"/>
                    <a:pt x="313" y="3221"/>
                  </a:cubicBezTo>
                  <a:lnTo>
                    <a:pt x="1669" y="3221"/>
                  </a:lnTo>
                  <a:cubicBezTo>
                    <a:pt x="1847" y="3221"/>
                    <a:pt x="1981" y="3078"/>
                    <a:pt x="1981" y="2900"/>
                  </a:cubicBezTo>
                  <a:lnTo>
                    <a:pt x="1981" y="322"/>
                  </a:lnTo>
                  <a:cubicBezTo>
                    <a:pt x="1981" y="143"/>
                    <a:pt x="1847" y="1"/>
                    <a:pt x="16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73" name="Google Shape;1373;p60"/>
            <p:cNvSpPr/>
            <p:nvPr/>
          </p:nvSpPr>
          <p:spPr>
            <a:xfrm>
              <a:off x="4208514" y="3320105"/>
              <a:ext cx="44685" cy="72350"/>
            </a:xfrm>
            <a:custGeom>
              <a:avLst/>
              <a:gdLst/>
              <a:ahLst/>
              <a:cxnLst/>
              <a:rect l="l" t="t" r="r" b="b"/>
              <a:pathLst>
                <a:path w="1990" h="3222" extrusionOk="0">
                  <a:moveTo>
                    <a:pt x="1356" y="634"/>
                  </a:moveTo>
                  <a:lnTo>
                    <a:pt x="1356" y="2588"/>
                  </a:lnTo>
                  <a:lnTo>
                    <a:pt x="634" y="2588"/>
                  </a:lnTo>
                  <a:lnTo>
                    <a:pt x="634" y="634"/>
                  </a:lnTo>
                  <a:close/>
                  <a:moveTo>
                    <a:pt x="313" y="1"/>
                  </a:moveTo>
                  <a:cubicBezTo>
                    <a:pt x="143" y="1"/>
                    <a:pt x="0" y="143"/>
                    <a:pt x="0" y="322"/>
                  </a:cubicBezTo>
                  <a:lnTo>
                    <a:pt x="0" y="2900"/>
                  </a:lnTo>
                  <a:cubicBezTo>
                    <a:pt x="0" y="3078"/>
                    <a:pt x="143" y="3221"/>
                    <a:pt x="313" y="3221"/>
                  </a:cubicBezTo>
                  <a:lnTo>
                    <a:pt x="1669" y="3221"/>
                  </a:lnTo>
                  <a:cubicBezTo>
                    <a:pt x="1847" y="3221"/>
                    <a:pt x="1990" y="3078"/>
                    <a:pt x="1990" y="2900"/>
                  </a:cubicBezTo>
                  <a:lnTo>
                    <a:pt x="1990" y="322"/>
                  </a:lnTo>
                  <a:cubicBezTo>
                    <a:pt x="1990" y="143"/>
                    <a:pt x="1847" y="1"/>
                    <a:pt x="16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74" name="Google Shape;1374;p60"/>
            <p:cNvSpPr/>
            <p:nvPr/>
          </p:nvSpPr>
          <p:spPr>
            <a:xfrm>
              <a:off x="4269209" y="3320105"/>
              <a:ext cx="44685" cy="72350"/>
            </a:xfrm>
            <a:custGeom>
              <a:avLst/>
              <a:gdLst/>
              <a:ahLst/>
              <a:cxnLst/>
              <a:rect l="l" t="t" r="r" b="b"/>
              <a:pathLst>
                <a:path w="1990" h="3222" extrusionOk="0">
                  <a:moveTo>
                    <a:pt x="1357" y="634"/>
                  </a:moveTo>
                  <a:lnTo>
                    <a:pt x="1357" y="2588"/>
                  </a:lnTo>
                  <a:lnTo>
                    <a:pt x="643" y="2588"/>
                  </a:lnTo>
                  <a:lnTo>
                    <a:pt x="643" y="634"/>
                  </a:lnTo>
                  <a:close/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lnTo>
                    <a:pt x="1" y="2900"/>
                  </a:lnTo>
                  <a:cubicBezTo>
                    <a:pt x="1" y="3078"/>
                    <a:pt x="143" y="3221"/>
                    <a:pt x="322" y="3221"/>
                  </a:cubicBezTo>
                  <a:lnTo>
                    <a:pt x="1678" y="3221"/>
                  </a:lnTo>
                  <a:cubicBezTo>
                    <a:pt x="1847" y="3221"/>
                    <a:pt x="1990" y="3078"/>
                    <a:pt x="1990" y="2900"/>
                  </a:cubicBezTo>
                  <a:lnTo>
                    <a:pt x="1990" y="322"/>
                  </a:lnTo>
                  <a:cubicBezTo>
                    <a:pt x="1990" y="143"/>
                    <a:pt x="1847" y="1"/>
                    <a:pt x="1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75" name="Google Shape;1375;p60"/>
            <p:cNvSpPr/>
            <p:nvPr/>
          </p:nvSpPr>
          <p:spPr>
            <a:xfrm>
              <a:off x="4331118" y="3320105"/>
              <a:ext cx="44685" cy="72350"/>
            </a:xfrm>
            <a:custGeom>
              <a:avLst/>
              <a:gdLst/>
              <a:ahLst/>
              <a:cxnLst/>
              <a:rect l="l" t="t" r="r" b="b"/>
              <a:pathLst>
                <a:path w="1990" h="3222" extrusionOk="0">
                  <a:moveTo>
                    <a:pt x="1347" y="634"/>
                  </a:moveTo>
                  <a:lnTo>
                    <a:pt x="1347" y="2588"/>
                  </a:lnTo>
                  <a:lnTo>
                    <a:pt x="634" y="2588"/>
                  </a:lnTo>
                  <a:lnTo>
                    <a:pt x="634" y="634"/>
                  </a:lnTo>
                  <a:close/>
                  <a:moveTo>
                    <a:pt x="312" y="1"/>
                  </a:moveTo>
                  <a:cubicBezTo>
                    <a:pt x="143" y="1"/>
                    <a:pt x="0" y="143"/>
                    <a:pt x="0" y="322"/>
                  </a:cubicBezTo>
                  <a:lnTo>
                    <a:pt x="0" y="2900"/>
                  </a:lnTo>
                  <a:cubicBezTo>
                    <a:pt x="0" y="3078"/>
                    <a:pt x="143" y="3221"/>
                    <a:pt x="312" y="3221"/>
                  </a:cubicBezTo>
                  <a:lnTo>
                    <a:pt x="1668" y="3221"/>
                  </a:lnTo>
                  <a:cubicBezTo>
                    <a:pt x="1847" y="3221"/>
                    <a:pt x="1990" y="3078"/>
                    <a:pt x="1990" y="2900"/>
                  </a:cubicBezTo>
                  <a:lnTo>
                    <a:pt x="1990" y="322"/>
                  </a:lnTo>
                  <a:cubicBezTo>
                    <a:pt x="1990" y="143"/>
                    <a:pt x="1847" y="1"/>
                    <a:pt x="1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76" name="Google Shape;1376;p60"/>
            <p:cNvSpPr/>
            <p:nvPr/>
          </p:nvSpPr>
          <p:spPr>
            <a:xfrm>
              <a:off x="4146807" y="3408443"/>
              <a:ext cx="44506" cy="72350"/>
            </a:xfrm>
            <a:custGeom>
              <a:avLst/>
              <a:gdLst/>
              <a:ahLst/>
              <a:cxnLst/>
              <a:rect l="l" t="t" r="r" b="b"/>
              <a:pathLst>
                <a:path w="1982" h="3222" extrusionOk="0">
                  <a:moveTo>
                    <a:pt x="1348" y="634"/>
                  </a:moveTo>
                  <a:lnTo>
                    <a:pt x="1348" y="2588"/>
                  </a:lnTo>
                  <a:lnTo>
                    <a:pt x="634" y="2588"/>
                  </a:lnTo>
                  <a:lnTo>
                    <a:pt x="634" y="634"/>
                  </a:lnTo>
                  <a:close/>
                  <a:moveTo>
                    <a:pt x="313" y="1"/>
                  </a:moveTo>
                  <a:cubicBezTo>
                    <a:pt x="143" y="1"/>
                    <a:pt x="1" y="143"/>
                    <a:pt x="1" y="322"/>
                  </a:cubicBezTo>
                  <a:lnTo>
                    <a:pt x="1" y="2900"/>
                  </a:lnTo>
                  <a:cubicBezTo>
                    <a:pt x="1" y="3078"/>
                    <a:pt x="143" y="3221"/>
                    <a:pt x="313" y="3221"/>
                  </a:cubicBezTo>
                  <a:lnTo>
                    <a:pt x="1669" y="3221"/>
                  </a:lnTo>
                  <a:cubicBezTo>
                    <a:pt x="1847" y="3221"/>
                    <a:pt x="1981" y="3078"/>
                    <a:pt x="1981" y="2900"/>
                  </a:cubicBezTo>
                  <a:lnTo>
                    <a:pt x="1981" y="322"/>
                  </a:lnTo>
                  <a:cubicBezTo>
                    <a:pt x="1981" y="143"/>
                    <a:pt x="1847" y="1"/>
                    <a:pt x="16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77" name="Google Shape;1377;p60"/>
            <p:cNvSpPr/>
            <p:nvPr/>
          </p:nvSpPr>
          <p:spPr>
            <a:xfrm>
              <a:off x="4208514" y="3408443"/>
              <a:ext cx="44685" cy="72350"/>
            </a:xfrm>
            <a:custGeom>
              <a:avLst/>
              <a:gdLst/>
              <a:ahLst/>
              <a:cxnLst/>
              <a:rect l="l" t="t" r="r" b="b"/>
              <a:pathLst>
                <a:path w="1990" h="3222" extrusionOk="0">
                  <a:moveTo>
                    <a:pt x="1356" y="634"/>
                  </a:moveTo>
                  <a:lnTo>
                    <a:pt x="1356" y="2588"/>
                  </a:lnTo>
                  <a:lnTo>
                    <a:pt x="634" y="2588"/>
                  </a:lnTo>
                  <a:lnTo>
                    <a:pt x="634" y="634"/>
                  </a:lnTo>
                  <a:close/>
                  <a:moveTo>
                    <a:pt x="313" y="1"/>
                  </a:moveTo>
                  <a:cubicBezTo>
                    <a:pt x="143" y="1"/>
                    <a:pt x="0" y="143"/>
                    <a:pt x="0" y="322"/>
                  </a:cubicBezTo>
                  <a:lnTo>
                    <a:pt x="0" y="2900"/>
                  </a:lnTo>
                  <a:cubicBezTo>
                    <a:pt x="0" y="3078"/>
                    <a:pt x="143" y="3221"/>
                    <a:pt x="313" y="3221"/>
                  </a:cubicBezTo>
                  <a:lnTo>
                    <a:pt x="1669" y="3221"/>
                  </a:lnTo>
                  <a:cubicBezTo>
                    <a:pt x="1847" y="3221"/>
                    <a:pt x="1990" y="3078"/>
                    <a:pt x="1990" y="2900"/>
                  </a:cubicBezTo>
                  <a:lnTo>
                    <a:pt x="1990" y="322"/>
                  </a:lnTo>
                  <a:cubicBezTo>
                    <a:pt x="1990" y="143"/>
                    <a:pt x="1847" y="1"/>
                    <a:pt x="16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78" name="Google Shape;1378;p60"/>
            <p:cNvSpPr/>
            <p:nvPr/>
          </p:nvSpPr>
          <p:spPr>
            <a:xfrm>
              <a:off x="4269209" y="3408443"/>
              <a:ext cx="44685" cy="72350"/>
            </a:xfrm>
            <a:custGeom>
              <a:avLst/>
              <a:gdLst/>
              <a:ahLst/>
              <a:cxnLst/>
              <a:rect l="l" t="t" r="r" b="b"/>
              <a:pathLst>
                <a:path w="1990" h="3222" extrusionOk="0">
                  <a:moveTo>
                    <a:pt x="1357" y="634"/>
                  </a:moveTo>
                  <a:lnTo>
                    <a:pt x="1357" y="2588"/>
                  </a:lnTo>
                  <a:lnTo>
                    <a:pt x="643" y="2588"/>
                  </a:lnTo>
                  <a:lnTo>
                    <a:pt x="643" y="634"/>
                  </a:lnTo>
                  <a:close/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lnTo>
                    <a:pt x="1" y="2900"/>
                  </a:lnTo>
                  <a:cubicBezTo>
                    <a:pt x="1" y="3078"/>
                    <a:pt x="143" y="3221"/>
                    <a:pt x="322" y="3221"/>
                  </a:cubicBezTo>
                  <a:lnTo>
                    <a:pt x="1678" y="3221"/>
                  </a:lnTo>
                  <a:cubicBezTo>
                    <a:pt x="1847" y="3221"/>
                    <a:pt x="1990" y="3078"/>
                    <a:pt x="1990" y="2900"/>
                  </a:cubicBezTo>
                  <a:lnTo>
                    <a:pt x="1990" y="322"/>
                  </a:lnTo>
                  <a:cubicBezTo>
                    <a:pt x="1990" y="143"/>
                    <a:pt x="1847" y="1"/>
                    <a:pt x="1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79" name="Google Shape;1379;p60"/>
            <p:cNvSpPr/>
            <p:nvPr/>
          </p:nvSpPr>
          <p:spPr>
            <a:xfrm>
              <a:off x="4331118" y="3408443"/>
              <a:ext cx="44685" cy="72350"/>
            </a:xfrm>
            <a:custGeom>
              <a:avLst/>
              <a:gdLst/>
              <a:ahLst/>
              <a:cxnLst/>
              <a:rect l="l" t="t" r="r" b="b"/>
              <a:pathLst>
                <a:path w="1990" h="3222" extrusionOk="0">
                  <a:moveTo>
                    <a:pt x="1347" y="634"/>
                  </a:moveTo>
                  <a:lnTo>
                    <a:pt x="1347" y="2588"/>
                  </a:lnTo>
                  <a:lnTo>
                    <a:pt x="634" y="2588"/>
                  </a:lnTo>
                  <a:lnTo>
                    <a:pt x="634" y="634"/>
                  </a:lnTo>
                  <a:close/>
                  <a:moveTo>
                    <a:pt x="312" y="1"/>
                  </a:moveTo>
                  <a:cubicBezTo>
                    <a:pt x="143" y="1"/>
                    <a:pt x="0" y="143"/>
                    <a:pt x="0" y="322"/>
                  </a:cubicBezTo>
                  <a:lnTo>
                    <a:pt x="0" y="2900"/>
                  </a:lnTo>
                  <a:cubicBezTo>
                    <a:pt x="0" y="3078"/>
                    <a:pt x="143" y="3221"/>
                    <a:pt x="312" y="3221"/>
                  </a:cubicBezTo>
                  <a:lnTo>
                    <a:pt x="1668" y="3221"/>
                  </a:lnTo>
                  <a:cubicBezTo>
                    <a:pt x="1847" y="3221"/>
                    <a:pt x="1990" y="3078"/>
                    <a:pt x="1990" y="2900"/>
                  </a:cubicBezTo>
                  <a:lnTo>
                    <a:pt x="1990" y="322"/>
                  </a:lnTo>
                  <a:cubicBezTo>
                    <a:pt x="1990" y="143"/>
                    <a:pt x="1847" y="1"/>
                    <a:pt x="1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80" name="Google Shape;1380;p60"/>
            <p:cNvSpPr/>
            <p:nvPr/>
          </p:nvSpPr>
          <p:spPr>
            <a:xfrm>
              <a:off x="4146807" y="3496781"/>
              <a:ext cx="44506" cy="72350"/>
            </a:xfrm>
            <a:custGeom>
              <a:avLst/>
              <a:gdLst/>
              <a:ahLst/>
              <a:cxnLst/>
              <a:rect l="l" t="t" r="r" b="b"/>
              <a:pathLst>
                <a:path w="1982" h="3222" extrusionOk="0">
                  <a:moveTo>
                    <a:pt x="1348" y="643"/>
                  </a:moveTo>
                  <a:lnTo>
                    <a:pt x="1348" y="2588"/>
                  </a:lnTo>
                  <a:lnTo>
                    <a:pt x="634" y="2588"/>
                  </a:lnTo>
                  <a:lnTo>
                    <a:pt x="634" y="643"/>
                  </a:lnTo>
                  <a:close/>
                  <a:moveTo>
                    <a:pt x="313" y="1"/>
                  </a:moveTo>
                  <a:cubicBezTo>
                    <a:pt x="143" y="1"/>
                    <a:pt x="1" y="144"/>
                    <a:pt x="1" y="322"/>
                  </a:cubicBezTo>
                  <a:lnTo>
                    <a:pt x="1" y="2900"/>
                  </a:lnTo>
                  <a:cubicBezTo>
                    <a:pt x="1" y="3079"/>
                    <a:pt x="143" y="3221"/>
                    <a:pt x="313" y="3221"/>
                  </a:cubicBezTo>
                  <a:lnTo>
                    <a:pt x="1669" y="3221"/>
                  </a:lnTo>
                  <a:cubicBezTo>
                    <a:pt x="1847" y="3221"/>
                    <a:pt x="1981" y="3079"/>
                    <a:pt x="1981" y="2900"/>
                  </a:cubicBezTo>
                  <a:lnTo>
                    <a:pt x="1981" y="322"/>
                  </a:lnTo>
                  <a:cubicBezTo>
                    <a:pt x="1981" y="144"/>
                    <a:pt x="1847" y="1"/>
                    <a:pt x="16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81" name="Google Shape;1381;p60"/>
            <p:cNvSpPr/>
            <p:nvPr/>
          </p:nvSpPr>
          <p:spPr>
            <a:xfrm>
              <a:off x="4208514" y="3496781"/>
              <a:ext cx="44685" cy="72350"/>
            </a:xfrm>
            <a:custGeom>
              <a:avLst/>
              <a:gdLst/>
              <a:ahLst/>
              <a:cxnLst/>
              <a:rect l="l" t="t" r="r" b="b"/>
              <a:pathLst>
                <a:path w="1990" h="3222" extrusionOk="0">
                  <a:moveTo>
                    <a:pt x="1356" y="643"/>
                  </a:moveTo>
                  <a:lnTo>
                    <a:pt x="1356" y="2588"/>
                  </a:lnTo>
                  <a:lnTo>
                    <a:pt x="634" y="2588"/>
                  </a:lnTo>
                  <a:lnTo>
                    <a:pt x="634" y="643"/>
                  </a:lnTo>
                  <a:close/>
                  <a:moveTo>
                    <a:pt x="313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2900"/>
                  </a:lnTo>
                  <a:cubicBezTo>
                    <a:pt x="0" y="3079"/>
                    <a:pt x="143" y="3221"/>
                    <a:pt x="313" y="3221"/>
                  </a:cubicBezTo>
                  <a:lnTo>
                    <a:pt x="1669" y="3221"/>
                  </a:lnTo>
                  <a:cubicBezTo>
                    <a:pt x="1847" y="3221"/>
                    <a:pt x="1990" y="3079"/>
                    <a:pt x="1990" y="2900"/>
                  </a:cubicBezTo>
                  <a:lnTo>
                    <a:pt x="1990" y="322"/>
                  </a:lnTo>
                  <a:cubicBezTo>
                    <a:pt x="1990" y="144"/>
                    <a:pt x="1847" y="1"/>
                    <a:pt x="16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82" name="Google Shape;1382;p60"/>
            <p:cNvSpPr/>
            <p:nvPr/>
          </p:nvSpPr>
          <p:spPr>
            <a:xfrm>
              <a:off x="4269209" y="3496781"/>
              <a:ext cx="44685" cy="72350"/>
            </a:xfrm>
            <a:custGeom>
              <a:avLst/>
              <a:gdLst/>
              <a:ahLst/>
              <a:cxnLst/>
              <a:rect l="l" t="t" r="r" b="b"/>
              <a:pathLst>
                <a:path w="1990" h="3222" extrusionOk="0">
                  <a:moveTo>
                    <a:pt x="1357" y="643"/>
                  </a:moveTo>
                  <a:lnTo>
                    <a:pt x="1357" y="2588"/>
                  </a:lnTo>
                  <a:lnTo>
                    <a:pt x="643" y="2588"/>
                  </a:lnTo>
                  <a:lnTo>
                    <a:pt x="643" y="643"/>
                  </a:lnTo>
                  <a:close/>
                  <a:moveTo>
                    <a:pt x="322" y="1"/>
                  </a:moveTo>
                  <a:cubicBezTo>
                    <a:pt x="143" y="1"/>
                    <a:pt x="1" y="144"/>
                    <a:pt x="1" y="322"/>
                  </a:cubicBezTo>
                  <a:lnTo>
                    <a:pt x="1" y="2900"/>
                  </a:lnTo>
                  <a:cubicBezTo>
                    <a:pt x="1" y="3079"/>
                    <a:pt x="143" y="3221"/>
                    <a:pt x="322" y="3221"/>
                  </a:cubicBezTo>
                  <a:lnTo>
                    <a:pt x="1678" y="3221"/>
                  </a:lnTo>
                  <a:cubicBezTo>
                    <a:pt x="1847" y="3221"/>
                    <a:pt x="1990" y="3079"/>
                    <a:pt x="1990" y="2900"/>
                  </a:cubicBezTo>
                  <a:lnTo>
                    <a:pt x="1990" y="322"/>
                  </a:lnTo>
                  <a:cubicBezTo>
                    <a:pt x="1990" y="144"/>
                    <a:pt x="1847" y="1"/>
                    <a:pt x="16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83" name="Google Shape;1383;p60"/>
            <p:cNvSpPr/>
            <p:nvPr/>
          </p:nvSpPr>
          <p:spPr>
            <a:xfrm>
              <a:off x="4331118" y="3496781"/>
              <a:ext cx="44685" cy="72350"/>
            </a:xfrm>
            <a:custGeom>
              <a:avLst/>
              <a:gdLst/>
              <a:ahLst/>
              <a:cxnLst/>
              <a:rect l="l" t="t" r="r" b="b"/>
              <a:pathLst>
                <a:path w="1990" h="3222" extrusionOk="0">
                  <a:moveTo>
                    <a:pt x="1347" y="643"/>
                  </a:moveTo>
                  <a:lnTo>
                    <a:pt x="1347" y="2588"/>
                  </a:lnTo>
                  <a:lnTo>
                    <a:pt x="634" y="2588"/>
                  </a:lnTo>
                  <a:lnTo>
                    <a:pt x="634" y="643"/>
                  </a:lnTo>
                  <a:close/>
                  <a:moveTo>
                    <a:pt x="31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2900"/>
                  </a:lnTo>
                  <a:cubicBezTo>
                    <a:pt x="0" y="3079"/>
                    <a:pt x="143" y="3221"/>
                    <a:pt x="312" y="3221"/>
                  </a:cubicBezTo>
                  <a:lnTo>
                    <a:pt x="1668" y="3221"/>
                  </a:lnTo>
                  <a:cubicBezTo>
                    <a:pt x="1847" y="3221"/>
                    <a:pt x="1990" y="3079"/>
                    <a:pt x="1990" y="2900"/>
                  </a:cubicBezTo>
                  <a:lnTo>
                    <a:pt x="1990" y="322"/>
                  </a:lnTo>
                  <a:cubicBezTo>
                    <a:pt x="1990" y="144"/>
                    <a:pt x="1847" y="1"/>
                    <a:pt x="16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84" name="Google Shape;1384;p60"/>
            <p:cNvSpPr/>
            <p:nvPr/>
          </p:nvSpPr>
          <p:spPr>
            <a:xfrm>
              <a:off x="4315893" y="3585141"/>
              <a:ext cx="59910" cy="72328"/>
            </a:xfrm>
            <a:custGeom>
              <a:avLst/>
              <a:gdLst/>
              <a:ahLst/>
              <a:cxnLst/>
              <a:rect l="l" t="t" r="r" b="b"/>
              <a:pathLst>
                <a:path w="2668" h="3221" extrusionOk="0">
                  <a:moveTo>
                    <a:pt x="2025" y="642"/>
                  </a:moveTo>
                  <a:lnTo>
                    <a:pt x="2025" y="2587"/>
                  </a:lnTo>
                  <a:lnTo>
                    <a:pt x="634" y="2587"/>
                  </a:lnTo>
                  <a:lnTo>
                    <a:pt x="634" y="642"/>
                  </a:lnTo>
                  <a:close/>
                  <a:moveTo>
                    <a:pt x="312" y="0"/>
                  </a:moveTo>
                  <a:cubicBezTo>
                    <a:pt x="143" y="0"/>
                    <a:pt x="0" y="143"/>
                    <a:pt x="0" y="321"/>
                  </a:cubicBezTo>
                  <a:lnTo>
                    <a:pt x="0" y="2899"/>
                  </a:lnTo>
                  <a:cubicBezTo>
                    <a:pt x="0" y="3078"/>
                    <a:pt x="143" y="3221"/>
                    <a:pt x="312" y="3221"/>
                  </a:cubicBezTo>
                  <a:lnTo>
                    <a:pt x="2346" y="3221"/>
                  </a:lnTo>
                  <a:cubicBezTo>
                    <a:pt x="2525" y="3221"/>
                    <a:pt x="2668" y="3078"/>
                    <a:pt x="2668" y="2899"/>
                  </a:cubicBezTo>
                  <a:lnTo>
                    <a:pt x="2668" y="321"/>
                  </a:lnTo>
                  <a:cubicBezTo>
                    <a:pt x="2668" y="143"/>
                    <a:pt x="2525" y="0"/>
                    <a:pt x="23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85" name="Google Shape;1385;p60"/>
            <p:cNvSpPr/>
            <p:nvPr/>
          </p:nvSpPr>
          <p:spPr>
            <a:xfrm>
              <a:off x="4146807" y="3585141"/>
              <a:ext cx="59730" cy="72328"/>
            </a:xfrm>
            <a:custGeom>
              <a:avLst/>
              <a:gdLst/>
              <a:ahLst/>
              <a:cxnLst/>
              <a:rect l="l" t="t" r="r" b="b"/>
              <a:pathLst>
                <a:path w="2660" h="3221" extrusionOk="0">
                  <a:moveTo>
                    <a:pt x="2026" y="642"/>
                  </a:moveTo>
                  <a:lnTo>
                    <a:pt x="2026" y="2587"/>
                  </a:lnTo>
                  <a:lnTo>
                    <a:pt x="634" y="2587"/>
                  </a:lnTo>
                  <a:lnTo>
                    <a:pt x="634" y="642"/>
                  </a:lnTo>
                  <a:close/>
                  <a:moveTo>
                    <a:pt x="313" y="0"/>
                  </a:moveTo>
                  <a:cubicBezTo>
                    <a:pt x="143" y="0"/>
                    <a:pt x="1" y="143"/>
                    <a:pt x="1" y="321"/>
                  </a:cubicBezTo>
                  <a:lnTo>
                    <a:pt x="1" y="2899"/>
                  </a:lnTo>
                  <a:cubicBezTo>
                    <a:pt x="1" y="3078"/>
                    <a:pt x="143" y="3221"/>
                    <a:pt x="313" y="3221"/>
                  </a:cubicBezTo>
                  <a:lnTo>
                    <a:pt x="2347" y="3221"/>
                  </a:lnTo>
                  <a:cubicBezTo>
                    <a:pt x="2516" y="3221"/>
                    <a:pt x="2659" y="3078"/>
                    <a:pt x="2659" y="2899"/>
                  </a:cubicBezTo>
                  <a:lnTo>
                    <a:pt x="2659" y="321"/>
                  </a:lnTo>
                  <a:cubicBezTo>
                    <a:pt x="2659" y="143"/>
                    <a:pt x="2516" y="0"/>
                    <a:pt x="2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86" name="Google Shape;1386;p60"/>
            <p:cNvSpPr/>
            <p:nvPr/>
          </p:nvSpPr>
          <p:spPr>
            <a:xfrm>
              <a:off x="4113551" y="3199521"/>
              <a:ext cx="294497" cy="275276"/>
            </a:xfrm>
            <a:custGeom>
              <a:avLst/>
              <a:gdLst/>
              <a:ahLst/>
              <a:cxnLst/>
              <a:rect l="l" t="t" r="r" b="b"/>
              <a:pathLst>
                <a:path w="13115" h="12259" extrusionOk="0">
                  <a:moveTo>
                    <a:pt x="313" y="0"/>
                  </a:moveTo>
                  <a:cubicBezTo>
                    <a:pt x="144" y="0"/>
                    <a:pt x="1" y="143"/>
                    <a:pt x="1" y="321"/>
                  </a:cubicBezTo>
                  <a:lnTo>
                    <a:pt x="1" y="11927"/>
                  </a:lnTo>
                  <a:cubicBezTo>
                    <a:pt x="1" y="12088"/>
                    <a:pt x="117" y="12231"/>
                    <a:pt x="277" y="12258"/>
                  </a:cubicBezTo>
                  <a:cubicBezTo>
                    <a:pt x="287" y="12259"/>
                    <a:pt x="298" y="12259"/>
                    <a:pt x="307" y="12259"/>
                  </a:cubicBezTo>
                  <a:cubicBezTo>
                    <a:pt x="482" y="12259"/>
                    <a:pt x="634" y="12114"/>
                    <a:pt x="634" y="11936"/>
                  </a:cubicBezTo>
                  <a:lnTo>
                    <a:pt x="634" y="633"/>
                  </a:lnTo>
                  <a:lnTo>
                    <a:pt x="12481" y="633"/>
                  </a:lnTo>
                  <a:lnTo>
                    <a:pt x="12481" y="3453"/>
                  </a:lnTo>
                  <a:cubicBezTo>
                    <a:pt x="12481" y="3613"/>
                    <a:pt x="12597" y="3756"/>
                    <a:pt x="12758" y="3774"/>
                  </a:cubicBezTo>
                  <a:cubicBezTo>
                    <a:pt x="12772" y="3776"/>
                    <a:pt x="12787" y="3777"/>
                    <a:pt x="12801" y="3777"/>
                  </a:cubicBezTo>
                  <a:cubicBezTo>
                    <a:pt x="12971" y="3777"/>
                    <a:pt x="13115" y="3634"/>
                    <a:pt x="13115" y="3461"/>
                  </a:cubicBezTo>
                  <a:lnTo>
                    <a:pt x="13115" y="321"/>
                  </a:lnTo>
                  <a:cubicBezTo>
                    <a:pt x="13115" y="143"/>
                    <a:pt x="12972" y="0"/>
                    <a:pt x="127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87" name="Google Shape;1387;p60"/>
            <p:cNvSpPr/>
            <p:nvPr/>
          </p:nvSpPr>
          <p:spPr>
            <a:xfrm>
              <a:off x="4430661" y="3469745"/>
              <a:ext cx="73742" cy="216174"/>
            </a:xfrm>
            <a:custGeom>
              <a:avLst/>
              <a:gdLst/>
              <a:ahLst/>
              <a:cxnLst/>
              <a:rect l="l" t="t" r="r" b="b"/>
              <a:pathLst>
                <a:path w="3284" h="9627" extrusionOk="0">
                  <a:moveTo>
                    <a:pt x="1642" y="643"/>
                  </a:moveTo>
                  <a:cubicBezTo>
                    <a:pt x="2195" y="643"/>
                    <a:pt x="2650" y="1089"/>
                    <a:pt x="2650" y="1651"/>
                  </a:cubicBezTo>
                  <a:cubicBezTo>
                    <a:pt x="2650" y="2204"/>
                    <a:pt x="2195" y="2650"/>
                    <a:pt x="1642" y="2650"/>
                  </a:cubicBezTo>
                  <a:cubicBezTo>
                    <a:pt x="1080" y="2650"/>
                    <a:pt x="634" y="2204"/>
                    <a:pt x="634" y="1651"/>
                  </a:cubicBezTo>
                  <a:cubicBezTo>
                    <a:pt x="634" y="1089"/>
                    <a:pt x="1080" y="643"/>
                    <a:pt x="1642" y="643"/>
                  </a:cubicBezTo>
                  <a:close/>
                  <a:moveTo>
                    <a:pt x="1642" y="1"/>
                  </a:moveTo>
                  <a:cubicBezTo>
                    <a:pt x="732" y="1"/>
                    <a:pt x="1" y="741"/>
                    <a:pt x="1" y="1651"/>
                  </a:cubicBezTo>
                  <a:cubicBezTo>
                    <a:pt x="1" y="2043"/>
                    <a:pt x="144" y="2409"/>
                    <a:pt x="376" y="2695"/>
                  </a:cubicBezTo>
                  <a:cubicBezTo>
                    <a:pt x="277" y="2748"/>
                    <a:pt x="215" y="2855"/>
                    <a:pt x="215" y="2971"/>
                  </a:cubicBezTo>
                  <a:cubicBezTo>
                    <a:pt x="215" y="3150"/>
                    <a:pt x="358" y="3292"/>
                    <a:pt x="527" y="3328"/>
                  </a:cubicBezTo>
                  <a:lnTo>
                    <a:pt x="1321" y="3328"/>
                  </a:lnTo>
                  <a:lnTo>
                    <a:pt x="1321" y="8993"/>
                  </a:lnTo>
                  <a:lnTo>
                    <a:pt x="795" y="8993"/>
                  </a:lnTo>
                  <a:cubicBezTo>
                    <a:pt x="634" y="8993"/>
                    <a:pt x="483" y="9109"/>
                    <a:pt x="465" y="9269"/>
                  </a:cubicBezTo>
                  <a:cubicBezTo>
                    <a:pt x="438" y="9466"/>
                    <a:pt x="590" y="9626"/>
                    <a:pt x="777" y="9626"/>
                  </a:cubicBezTo>
                  <a:lnTo>
                    <a:pt x="2481" y="9626"/>
                  </a:lnTo>
                  <a:cubicBezTo>
                    <a:pt x="2641" y="9626"/>
                    <a:pt x="2784" y="9510"/>
                    <a:pt x="2802" y="9350"/>
                  </a:cubicBezTo>
                  <a:cubicBezTo>
                    <a:pt x="2829" y="9153"/>
                    <a:pt x="2677" y="8993"/>
                    <a:pt x="2490" y="8993"/>
                  </a:cubicBezTo>
                  <a:lnTo>
                    <a:pt x="1955" y="8993"/>
                  </a:lnTo>
                  <a:lnTo>
                    <a:pt x="1955" y="3283"/>
                  </a:lnTo>
                  <a:lnTo>
                    <a:pt x="2749" y="3283"/>
                  </a:lnTo>
                  <a:cubicBezTo>
                    <a:pt x="2754" y="3284"/>
                    <a:pt x="2759" y="3284"/>
                    <a:pt x="2764" y="3284"/>
                  </a:cubicBezTo>
                  <a:cubicBezTo>
                    <a:pt x="2935" y="3284"/>
                    <a:pt x="3070" y="3144"/>
                    <a:pt x="3070" y="2971"/>
                  </a:cubicBezTo>
                  <a:cubicBezTo>
                    <a:pt x="3070" y="2855"/>
                    <a:pt x="2998" y="2748"/>
                    <a:pt x="2900" y="2695"/>
                  </a:cubicBezTo>
                  <a:cubicBezTo>
                    <a:pt x="3141" y="2409"/>
                    <a:pt x="3284" y="2043"/>
                    <a:pt x="3284" y="1651"/>
                  </a:cubicBezTo>
                  <a:cubicBezTo>
                    <a:pt x="3284" y="741"/>
                    <a:pt x="2543" y="1"/>
                    <a:pt x="16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88" name="Google Shape;1388;p60"/>
            <p:cNvSpPr/>
            <p:nvPr/>
          </p:nvSpPr>
          <p:spPr>
            <a:xfrm>
              <a:off x="4018207" y="3469453"/>
              <a:ext cx="74349" cy="216466"/>
            </a:xfrm>
            <a:custGeom>
              <a:avLst/>
              <a:gdLst/>
              <a:ahLst/>
              <a:cxnLst/>
              <a:rect l="l" t="t" r="r" b="b"/>
              <a:pathLst>
                <a:path w="3311" h="9640" extrusionOk="0">
                  <a:moveTo>
                    <a:pt x="1633" y="656"/>
                  </a:moveTo>
                  <a:cubicBezTo>
                    <a:pt x="2186" y="656"/>
                    <a:pt x="2641" y="1102"/>
                    <a:pt x="2641" y="1664"/>
                  </a:cubicBezTo>
                  <a:cubicBezTo>
                    <a:pt x="2641" y="2217"/>
                    <a:pt x="2186" y="2663"/>
                    <a:pt x="1633" y="2663"/>
                  </a:cubicBezTo>
                  <a:cubicBezTo>
                    <a:pt x="1071" y="2663"/>
                    <a:pt x="625" y="2217"/>
                    <a:pt x="625" y="1664"/>
                  </a:cubicBezTo>
                  <a:cubicBezTo>
                    <a:pt x="625" y="1102"/>
                    <a:pt x="1071" y="656"/>
                    <a:pt x="1633" y="656"/>
                  </a:cubicBezTo>
                  <a:close/>
                  <a:moveTo>
                    <a:pt x="1635" y="0"/>
                  </a:moveTo>
                  <a:cubicBezTo>
                    <a:pt x="735" y="0"/>
                    <a:pt x="0" y="741"/>
                    <a:pt x="0" y="1646"/>
                  </a:cubicBezTo>
                  <a:cubicBezTo>
                    <a:pt x="0" y="2048"/>
                    <a:pt x="143" y="2413"/>
                    <a:pt x="375" y="2699"/>
                  </a:cubicBezTo>
                  <a:cubicBezTo>
                    <a:pt x="259" y="2761"/>
                    <a:pt x="197" y="2886"/>
                    <a:pt x="215" y="3038"/>
                  </a:cubicBezTo>
                  <a:cubicBezTo>
                    <a:pt x="241" y="3189"/>
                    <a:pt x="384" y="3296"/>
                    <a:pt x="536" y="3296"/>
                  </a:cubicBezTo>
                  <a:lnTo>
                    <a:pt x="1321" y="3296"/>
                  </a:lnTo>
                  <a:lnTo>
                    <a:pt x="1321" y="9006"/>
                  </a:lnTo>
                  <a:lnTo>
                    <a:pt x="794" y="9006"/>
                  </a:lnTo>
                  <a:cubicBezTo>
                    <a:pt x="634" y="9006"/>
                    <a:pt x="491" y="9122"/>
                    <a:pt x="473" y="9282"/>
                  </a:cubicBezTo>
                  <a:cubicBezTo>
                    <a:pt x="446" y="9479"/>
                    <a:pt x="598" y="9639"/>
                    <a:pt x="785" y="9639"/>
                  </a:cubicBezTo>
                  <a:lnTo>
                    <a:pt x="2480" y="9639"/>
                  </a:lnTo>
                  <a:cubicBezTo>
                    <a:pt x="2650" y="9639"/>
                    <a:pt x="2793" y="9523"/>
                    <a:pt x="2811" y="9363"/>
                  </a:cubicBezTo>
                  <a:cubicBezTo>
                    <a:pt x="2837" y="9166"/>
                    <a:pt x="2686" y="9006"/>
                    <a:pt x="2498" y="9006"/>
                  </a:cubicBezTo>
                  <a:lnTo>
                    <a:pt x="1963" y="9006"/>
                  </a:lnTo>
                  <a:lnTo>
                    <a:pt x="1963" y="3296"/>
                  </a:lnTo>
                  <a:lnTo>
                    <a:pt x="2739" y="3296"/>
                  </a:lnTo>
                  <a:cubicBezTo>
                    <a:pt x="2900" y="3296"/>
                    <a:pt x="3034" y="3189"/>
                    <a:pt x="3060" y="3038"/>
                  </a:cubicBezTo>
                  <a:cubicBezTo>
                    <a:pt x="3087" y="2886"/>
                    <a:pt x="3016" y="2761"/>
                    <a:pt x="2909" y="2699"/>
                  </a:cubicBezTo>
                  <a:cubicBezTo>
                    <a:pt x="3167" y="2387"/>
                    <a:pt x="3310" y="1976"/>
                    <a:pt x="3283" y="1530"/>
                  </a:cubicBezTo>
                  <a:cubicBezTo>
                    <a:pt x="3221" y="718"/>
                    <a:pt x="2570" y="58"/>
                    <a:pt x="1758" y="5"/>
                  </a:cubicBezTo>
                  <a:cubicBezTo>
                    <a:pt x="1717" y="2"/>
                    <a:pt x="1676" y="0"/>
                    <a:pt x="16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89" name="Google Shape;1389;p60"/>
            <p:cNvSpPr/>
            <p:nvPr/>
          </p:nvSpPr>
          <p:spPr>
            <a:xfrm>
              <a:off x="4096733" y="3303421"/>
              <a:ext cx="327955" cy="382498"/>
            </a:xfrm>
            <a:custGeom>
              <a:avLst/>
              <a:gdLst/>
              <a:ahLst/>
              <a:cxnLst/>
              <a:rect l="l" t="t" r="r" b="b"/>
              <a:pathLst>
                <a:path w="14605" h="17034" extrusionOk="0">
                  <a:moveTo>
                    <a:pt x="7004" y="13188"/>
                  </a:moveTo>
                  <a:lnTo>
                    <a:pt x="7004" y="16400"/>
                  </a:lnTo>
                  <a:lnTo>
                    <a:pt x="6290" y="16400"/>
                  </a:lnTo>
                  <a:lnTo>
                    <a:pt x="6290" y="13188"/>
                  </a:lnTo>
                  <a:close/>
                  <a:moveTo>
                    <a:pt x="8360" y="13188"/>
                  </a:moveTo>
                  <a:lnTo>
                    <a:pt x="8360" y="16400"/>
                  </a:lnTo>
                  <a:lnTo>
                    <a:pt x="7646" y="16400"/>
                  </a:lnTo>
                  <a:lnTo>
                    <a:pt x="7646" y="13188"/>
                  </a:lnTo>
                  <a:close/>
                  <a:moveTo>
                    <a:pt x="13542" y="0"/>
                  </a:moveTo>
                  <a:cubicBezTo>
                    <a:pt x="13367" y="0"/>
                    <a:pt x="13230" y="142"/>
                    <a:pt x="13230" y="315"/>
                  </a:cubicBezTo>
                  <a:lnTo>
                    <a:pt x="13230" y="16400"/>
                  </a:lnTo>
                  <a:lnTo>
                    <a:pt x="8993" y="16400"/>
                  </a:lnTo>
                  <a:lnTo>
                    <a:pt x="8993" y="12867"/>
                  </a:lnTo>
                  <a:cubicBezTo>
                    <a:pt x="8993" y="12689"/>
                    <a:pt x="8850" y="12546"/>
                    <a:pt x="8681" y="12546"/>
                  </a:cubicBezTo>
                  <a:lnTo>
                    <a:pt x="5933" y="12546"/>
                  </a:lnTo>
                  <a:cubicBezTo>
                    <a:pt x="5755" y="12546"/>
                    <a:pt x="5612" y="12689"/>
                    <a:pt x="5612" y="12867"/>
                  </a:cubicBezTo>
                  <a:lnTo>
                    <a:pt x="5612" y="16400"/>
                  </a:lnTo>
                  <a:lnTo>
                    <a:pt x="1383" y="16400"/>
                  </a:lnTo>
                  <a:lnTo>
                    <a:pt x="1383" y="8808"/>
                  </a:lnTo>
                  <a:cubicBezTo>
                    <a:pt x="1383" y="8648"/>
                    <a:pt x="1267" y="8505"/>
                    <a:pt x="1107" y="8487"/>
                  </a:cubicBezTo>
                  <a:cubicBezTo>
                    <a:pt x="1092" y="8485"/>
                    <a:pt x="1077" y="8484"/>
                    <a:pt x="1062" y="8484"/>
                  </a:cubicBezTo>
                  <a:cubicBezTo>
                    <a:pt x="887" y="8484"/>
                    <a:pt x="750" y="8626"/>
                    <a:pt x="750" y="8799"/>
                  </a:cubicBezTo>
                  <a:lnTo>
                    <a:pt x="750" y="16400"/>
                  </a:lnTo>
                  <a:lnTo>
                    <a:pt x="348" y="16400"/>
                  </a:lnTo>
                  <a:cubicBezTo>
                    <a:pt x="188" y="16400"/>
                    <a:pt x="45" y="16516"/>
                    <a:pt x="18" y="16676"/>
                  </a:cubicBezTo>
                  <a:cubicBezTo>
                    <a:pt x="0" y="16873"/>
                    <a:pt x="152" y="17033"/>
                    <a:pt x="339" y="17033"/>
                  </a:cubicBezTo>
                  <a:lnTo>
                    <a:pt x="14256" y="17033"/>
                  </a:lnTo>
                  <a:cubicBezTo>
                    <a:pt x="14417" y="17033"/>
                    <a:pt x="14569" y="16917"/>
                    <a:pt x="14586" y="16757"/>
                  </a:cubicBezTo>
                  <a:cubicBezTo>
                    <a:pt x="14604" y="16560"/>
                    <a:pt x="14462" y="16400"/>
                    <a:pt x="14265" y="16400"/>
                  </a:cubicBezTo>
                  <a:lnTo>
                    <a:pt x="13864" y="16400"/>
                  </a:lnTo>
                  <a:lnTo>
                    <a:pt x="13864" y="333"/>
                  </a:lnTo>
                  <a:cubicBezTo>
                    <a:pt x="13864" y="173"/>
                    <a:pt x="13748" y="21"/>
                    <a:pt x="13587" y="3"/>
                  </a:cubicBezTo>
                  <a:cubicBezTo>
                    <a:pt x="13572" y="1"/>
                    <a:pt x="13557" y="0"/>
                    <a:pt x="135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390" name="Google Shape;1390;p60"/>
          <p:cNvGrpSpPr/>
          <p:nvPr/>
        </p:nvGrpSpPr>
        <p:grpSpPr>
          <a:xfrm>
            <a:off x="4674051" y="3199521"/>
            <a:ext cx="419908" cy="486398"/>
            <a:chOff x="4674051" y="3199521"/>
            <a:chExt cx="419908" cy="486398"/>
          </a:xfrm>
        </p:grpSpPr>
        <p:sp>
          <p:nvSpPr>
            <p:cNvPr id="1391" name="Google Shape;1391;p60"/>
            <p:cNvSpPr/>
            <p:nvPr/>
          </p:nvSpPr>
          <p:spPr>
            <a:xfrm>
              <a:off x="4764410" y="3232755"/>
              <a:ext cx="168098" cy="44708"/>
            </a:xfrm>
            <a:custGeom>
              <a:avLst/>
              <a:gdLst/>
              <a:ahLst/>
              <a:cxnLst/>
              <a:rect l="l" t="t" r="r" b="b"/>
              <a:pathLst>
                <a:path w="7486" h="1991" extrusionOk="0">
                  <a:moveTo>
                    <a:pt x="6852" y="634"/>
                  </a:moveTo>
                  <a:lnTo>
                    <a:pt x="6852" y="1357"/>
                  </a:lnTo>
                  <a:lnTo>
                    <a:pt x="634" y="1357"/>
                  </a:lnTo>
                  <a:lnTo>
                    <a:pt x="634" y="634"/>
                  </a:lnTo>
                  <a:close/>
                  <a:moveTo>
                    <a:pt x="321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1669"/>
                  </a:lnTo>
                  <a:cubicBezTo>
                    <a:pt x="0" y="1848"/>
                    <a:pt x="143" y="1990"/>
                    <a:pt x="321" y="1990"/>
                  </a:cubicBezTo>
                  <a:lnTo>
                    <a:pt x="7173" y="1990"/>
                  </a:lnTo>
                  <a:cubicBezTo>
                    <a:pt x="7351" y="1990"/>
                    <a:pt x="7485" y="1848"/>
                    <a:pt x="7485" y="1669"/>
                  </a:cubicBezTo>
                  <a:lnTo>
                    <a:pt x="7485" y="322"/>
                  </a:lnTo>
                  <a:cubicBezTo>
                    <a:pt x="7485" y="144"/>
                    <a:pt x="7351" y="1"/>
                    <a:pt x="7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92" name="Google Shape;1392;p60"/>
            <p:cNvSpPr/>
            <p:nvPr/>
          </p:nvSpPr>
          <p:spPr>
            <a:xfrm>
              <a:off x="4774425" y="3474146"/>
              <a:ext cx="90157" cy="14259"/>
            </a:xfrm>
            <a:custGeom>
              <a:avLst/>
              <a:gdLst/>
              <a:ahLst/>
              <a:cxnLst/>
              <a:rect l="l" t="t" r="r" b="b"/>
              <a:pathLst>
                <a:path w="4015" h="635" extrusionOk="0">
                  <a:moveTo>
                    <a:pt x="339" y="1"/>
                  </a:moveTo>
                  <a:cubicBezTo>
                    <a:pt x="152" y="1"/>
                    <a:pt x="0" y="161"/>
                    <a:pt x="27" y="358"/>
                  </a:cubicBezTo>
                  <a:cubicBezTo>
                    <a:pt x="45" y="518"/>
                    <a:pt x="188" y="634"/>
                    <a:pt x="357" y="634"/>
                  </a:cubicBezTo>
                  <a:lnTo>
                    <a:pt x="3658" y="634"/>
                  </a:lnTo>
                  <a:cubicBezTo>
                    <a:pt x="3828" y="634"/>
                    <a:pt x="3970" y="518"/>
                    <a:pt x="3988" y="358"/>
                  </a:cubicBezTo>
                  <a:cubicBezTo>
                    <a:pt x="4015" y="161"/>
                    <a:pt x="3863" y="1"/>
                    <a:pt x="36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93" name="Google Shape;1393;p60"/>
            <p:cNvSpPr/>
            <p:nvPr/>
          </p:nvSpPr>
          <p:spPr>
            <a:xfrm>
              <a:off x="4706318" y="3474146"/>
              <a:ext cx="52702" cy="14259"/>
            </a:xfrm>
            <a:custGeom>
              <a:avLst/>
              <a:gdLst/>
              <a:ahLst/>
              <a:cxnLst/>
              <a:rect l="l" t="t" r="r" b="b"/>
              <a:pathLst>
                <a:path w="2347" h="635" extrusionOk="0">
                  <a:moveTo>
                    <a:pt x="348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0" y="465"/>
                    <a:pt x="152" y="634"/>
                    <a:pt x="339" y="634"/>
                  </a:cubicBezTo>
                  <a:lnTo>
                    <a:pt x="1999" y="634"/>
                  </a:lnTo>
                  <a:cubicBezTo>
                    <a:pt x="2159" y="634"/>
                    <a:pt x="2302" y="518"/>
                    <a:pt x="2320" y="358"/>
                  </a:cubicBezTo>
                  <a:cubicBezTo>
                    <a:pt x="2346" y="161"/>
                    <a:pt x="2195" y="1"/>
                    <a:pt x="20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94" name="Google Shape;1394;p60"/>
            <p:cNvSpPr/>
            <p:nvPr/>
          </p:nvSpPr>
          <p:spPr>
            <a:xfrm>
              <a:off x="4716333" y="3533427"/>
              <a:ext cx="116205" cy="62335"/>
            </a:xfrm>
            <a:custGeom>
              <a:avLst/>
              <a:gdLst/>
              <a:ahLst/>
              <a:cxnLst/>
              <a:rect l="l" t="t" r="r" b="b"/>
              <a:pathLst>
                <a:path w="5175" h="2776" extrusionOk="0">
                  <a:moveTo>
                    <a:pt x="2767" y="1"/>
                  </a:moveTo>
                  <a:cubicBezTo>
                    <a:pt x="2518" y="1"/>
                    <a:pt x="2289" y="125"/>
                    <a:pt x="2159" y="340"/>
                  </a:cubicBezTo>
                  <a:lnTo>
                    <a:pt x="1847" y="849"/>
                  </a:lnTo>
                  <a:cubicBezTo>
                    <a:pt x="1829" y="876"/>
                    <a:pt x="1811" y="876"/>
                    <a:pt x="1793" y="885"/>
                  </a:cubicBezTo>
                  <a:cubicBezTo>
                    <a:pt x="1776" y="885"/>
                    <a:pt x="1758" y="885"/>
                    <a:pt x="1740" y="858"/>
                  </a:cubicBezTo>
                  <a:cubicBezTo>
                    <a:pt x="1608" y="733"/>
                    <a:pt x="1435" y="656"/>
                    <a:pt x="1251" y="656"/>
                  </a:cubicBezTo>
                  <a:cubicBezTo>
                    <a:pt x="1224" y="656"/>
                    <a:pt x="1196" y="658"/>
                    <a:pt x="1169" y="662"/>
                  </a:cubicBezTo>
                  <a:cubicBezTo>
                    <a:pt x="955" y="688"/>
                    <a:pt x="767" y="804"/>
                    <a:pt x="652" y="983"/>
                  </a:cubicBezTo>
                  <a:lnTo>
                    <a:pt x="98" y="1857"/>
                  </a:lnTo>
                  <a:cubicBezTo>
                    <a:pt x="0" y="2009"/>
                    <a:pt x="45" y="2205"/>
                    <a:pt x="197" y="2294"/>
                  </a:cubicBezTo>
                  <a:cubicBezTo>
                    <a:pt x="248" y="2329"/>
                    <a:pt x="306" y="2346"/>
                    <a:pt x="364" y="2346"/>
                  </a:cubicBezTo>
                  <a:cubicBezTo>
                    <a:pt x="468" y="2346"/>
                    <a:pt x="571" y="2293"/>
                    <a:pt x="634" y="2196"/>
                  </a:cubicBezTo>
                  <a:lnTo>
                    <a:pt x="1187" y="1322"/>
                  </a:lnTo>
                  <a:cubicBezTo>
                    <a:pt x="1205" y="1304"/>
                    <a:pt x="1222" y="1295"/>
                    <a:pt x="1240" y="1295"/>
                  </a:cubicBezTo>
                  <a:cubicBezTo>
                    <a:pt x="1243" y="1293"/>
                    <a:pt x="1246" y="1291"/>
                    <a:pt x="1251" y="1291"/>
                  </a:cubicBezTo>
                  <a:cubicBezTo>
                    <a:pt x="1263" y="1291"/>
                    <a:pt x="1281" y="1300"/>
                    <a:pt x="1294" y="1313"/>
                  </a:cubicBezTo>
                  <a:cubicBezTo>
                    <a:pt x="1425" y="1444"/>
                    <a:pt x="1595" y="1515"/>
                    <a:pt x="1777" y="1515"/>
                  </a:cubicBezTo>
                  <a:cubicBezTo>
                    <a:pt x="1806" y="1515"/>
                    <a:pt x="1835" y="1513"/>
                    <a:pt x="1865" y="1509"/>
                  </a:cubicBezTo>
                  <a:cubicBezTo>
                    <a:pt x="2088" y="1482"/>
                    <a:pt x="2275" y="1366"/>
                    <a:pt x="2382" y="1179"/>
                  </a:cubicBezTo>
                  <a:lnTo>
                    <a:pt x="2694" y="670"/>
                  </a:lnTo>
                  <a:cubicBezTo>
                    <a:pt x="2712" y="644"/>
                    <a:pt x="2730" y="635"/>
                    <a:pt x="2757" y="635"/>
                  </a:cubicBezTo>
                  <a:cubicBezTo>
                    <a:pt x="2784" y="635"/>
                    <a:pt x="2801" y="653"/>
                    <a:pt x="2810" y="670"/>
                  </a:cubicBezTo>
                  <a:lnTo>
                    <a:pt x="3711" y="2588"/>
                  </a:lnTo>
                  <a:cubicBezTo>
                    <a:pt x="3756" y="2687"/>
                    <a:pt x="3836" y="2749"/>
                    <a:pt x="3943" y="2767"/>
                  </a:cubicBezTo>
                  <a:cubicBezTo>
                    <a:pt x="3961" y="2776"/>
                    <a:pt x="3979" y="2776"/>
                    <a:pt x="3997" y="2776"/>
                  </a:cubicBezTo>
                  <a:cubicBezTo>
                    <a:pt x="4077" y="2776"/>
                    <a:pt x="4157" y="2740"/>
                    <a:pt x="4220" y="2678"/>
                  </a:cubicBezTo>
                  <a:lnTo>
                    <a:pt x="5059" y="1848"/>
                  </a:lnTo>
                  <a:cubicBezTo>
                    <a:pt x="5174" y="1723"/>
                    <a:pt x="5174" y="1527"/>
                    <a:pt x="5059" y="1402"/>
                  </a:cubicBezTo>
                  <a:cubicBezTo>
                    <a:pt x="4996" y="1340"/>
                    <a:pt x="4914" y="1308"/>
                    <a:pt x="4831" y="1308"/>
                  </a:cubicBezTo>
                  <a:cubicBezTo>
                    <a:pt x="4749" y="1308"/>
                    <a:pt x="4666" y="1340"/>
                    <a:pt x="4604" y="1402"/>
                  </a:cubicBezTo>
                  <a:lnTo>
                    <a:pt x="4095" y="1911"/>
                  </a:lnTo>
                  <a:lnTo>
                    <a:pt x="3390" y="403"/>
                  </a:lnTo>
                  <a:cubicBezTo>
                    <a:pt x="3283" y="171"/>
                    <a:pt x="3051" y="19"/>
                    <a:pt x="2793" y="1"/>
                  </a:cubicBezTo>
                  <a:cubicBezTo>
                    <a:pt x="2784" y="1"/>
                    <a:pt x="2775" y="1"/>
                    <a:pt x="27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95" name="Google Shape;1395;p60"/>
            <p:cNvSpPr/>
            <p:nvPr/>
          </p:nvSpPr>
          <p:spPr>
            <a:xfrm>
              <a:off x="4774425" y="3443697"/>
              <a:ext cx="128420" cy="14259"/>
            </a:xfrm>
            <a:custGeom>
              <a:avLst/>
              <a:gdLst/>
              <a:ahLst/>
              <a:cxnLst/>
              <a:rect l="l" t="t" r="r" b="b"/>
              <a:pathLst>
                <a:path w="5719" h="635" extrusionOk="0">
                  <a:moveTo>
                    <a:pt x="357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0" y="474"/>
                    <a:pt x="152" y="634"/>
                    <a:pt x="339" y="634"/>
                  </a:cubicBezTo>
                  <a:lnTo>
                    <a:pt x="5380" y="634"/>
                  </a:lnTo>
                  <a:cubicBezTo>
                    <a:pt x="5576" y="634"/>
                    <a:pt x="5719" y="474"/>
                    <a:pt x="5701" y="277"/>
                  </a:cubicBezTo>
                  <a:cubicBezTo>
                    <a:pt x="5683" y="117"/>
                    <a:pt x="5531" y="1"/>
                    <a:pt x="53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96" name="Google Shape;1396;p60"/>
            <p:cNvSpPr/>
            <p:nvPr/>
          </p:nvSpPr>
          <p:spPr>
            <a:xfrm>
              <a:off x="4706318" y="3443697"/>
              <a:ext cx="52702" cy="14259"/>
            </a:xfrm>
            <a:custGeom>
              <a:avLst/>
              <a:gdLst/>
              <a:ahLst/>
              <a:cxnLst/>
              <a:rect l="l" t="t" r="r" b="b"/>
              <a:pathLst>
                <a:path w="2347" h="635" extrusionOk="0">
                  <a:moveTo>
                    <a:pt x="348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0" y="474"/>
                    <a:pt x="152" y="634"/>
                    <a:pt x="339" y="634"/>
                  </a:cubicBezTo>
                  <a:lnTo>
                    <a:pt x="1999" y="634"/>
                  </a:lnTo>
                  <a:cubicBezTo>
                    <a:pt x="2159" y="634"/>
                    <a:pt x="2302" y="518"/>
                    <a:pt x="2320" y="358"/>
                  </a:cubicBezTo>
                  <a:cubicBezTo>
                    <a:pt x="2346" y="161"/>
                    <a:pt x="2195" y="1"/>
                    <a:pt x="20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97" name="Google Shape;1397;p60"/>
            <p:cNvSpPr/>
            <p:nvPr/>
          </p:nvSpPr>
          <p:spPr>
            <a:xfrm>
              <a:off x="4706318" y="3412260"/>
              <a:ext cx="52702" cy="14236"/>
            </a:xfrm>
            <a:custGeom>
              <a:avLst/>
              <a:gdLst/>
              <a:ahLst/>
              <a:cxnLst/>
              <a:rect l="l" t="t" r="r" b="b"/>
              <a:pathLst>
                <a:path w="2347" h="634" extrusionOk="0">
                  <a:moveTo>
                    <a:pt x="348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1999" y="634"/>
                  </a:lnTo>
                  <a:cubicBezTo>
                    <a:pt x="2159" y="634"/>
                    <a:pt x="2302" y="518"/>
                    <a:pt x="2320" y="357"/>
                  </a:cubicBezTo>
                  <a:cubicBezTo>
                    <a:pt x="2346" y="170"/>
                    <a:pt x="2195" y="0"/>
                    <a:pt x="2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98" name="Google Shape;1398;p60"/>
            <p:cNvSpPr/>
            <p:nvPr/>
          </p:nvSpPr>
          <p:spPr>
            <a:xfrm>
              <a:off x="4774425" y="3382013"/>
              <a:ext cx="128420" cy="14236"/>
            </a:xfrm>
            <a:custGeom>
              <a:avLst/>
              <a:gdLst/>
              <a:ahLst/>
              <a:cxnLst/>
              <a:rect l="l" t="t" r="r" b="b"/>
              <a:pathLst>
                <a:path w="5719" h="634" extrusionOk="0">
                  <a:moveTo>
                    <a:pt x="339" y="0"/>
                  </a:moveTo>
                  <a:cubicBezTo>
                    <a:pt x="152" y="0"/>
                    <a:pt x="0" y="161"/>
                    <a:pt x="27" y="357"/>
                  </a:cubicBezTo>
                  <a:cubicBezTo>
                    <a:pt x="45" y="518"/>
                    <a:pt x="188" y="634"/>
                    <a:pt x="357" y="634"/>
                  </a:cubicBezTo>
                  <a:lnTo>
                    <a:pt x="5371" y="634"/>
                  </a:lnTo>
                  <a:cubicBezTo>
                    <a:pt x="5531" y="634"/>
                    <a:pt x="5683" y="518"/>
                    <a:pt x="5701" y="357"/>
                  </a:cubicBezTo>
                  <a:cubicBezTo>
                    <a:pt x="5719" y="161"/>
                    <a:pt x="5576" y="0"/>
                    <a:pt x="5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399" name="Google Shape;1399;p60"/>
            <p:cNvSpPr/>
            <p:nvPr/>
          </p:nvSpPr>
          <p:spPr>
            <a:xfrm>
              <a:off x="4706318" y="3382013"/>
              <a:ext cx="52702" cy="14236"/>
            </a:xfrm>
            <a:custGeom>
              <a:avLst/>
              <a:gdLst/>
              <a:ahLst/>
              <a:cxnLst/>
              <a:rect l="l" t="t" r="r" b="b"/>
              <a:pathLst>
                <a:path w="2347" h="634" extrusionOk="0">
                  <a:moveTo>
                    <a:pt x="348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0" y="464"/>
                    <a:pt x="152" y="634"/>
                    <a:pt x="339" y="634"/>
                  </a:cubicBezTo>
                  <a:lnTo>
                    <a:pt x="1999" y="634"/>
                  </a:lnTo>
                  <a:cubicBezTo>
                    <a:pt x="2159" y="634"/>
                    <a:pt x="2302" y="518"/>
                    <a:pt x="2320" y="357"/>
                  </a:cubicBezTo>
                  <a:cubicBezTo>
                    <a:pt x="2346" y="161"/>
                    <a:pt x="2195" y="0"/>
                    <a:pt x="2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00" name="Google Shape;1400;p60"/>
            <p:cNvSpPr/>
            <p:nvPr/>
          </p:nvSpPr>
          <p:spPr>
            <a:xfrm>
              <a:off x="4774425" y="3351564"/>
              <a:ext cx="215770" cy="14236"/>
            </a:xfrm>
            <a:custGeom>
              <a:avLst/>
              <a:gdLst/>
              <a:ahLst/>
              <a:cxnLst/>
              <a:rect l="l" t="t" r="r" b="b"/>
              <a:pathLst>
                <a:path w="9609" h="634" extrusionOk="0">
                  <a:moveTo>
                    <a:pt x="357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9269" y="634"/>
                  </a:lnTo>
                  <a:cubicBezTo>
                    <a:pt x="9466" y="634"/>
                    <a:pt x="9608" y="473"/>
                    <a:pt x="9591" y="277"/>
                  </a:cubicBezTo>
                  <a:cubicBezTo>
                    <a:pt x="9573" y="116"/>
                    <a:pt x="9421" y="0"/>
                    <a:pt x="92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01" name="Google Shape;1401;p60"/>
            <p:cNvSpPr/>
            <p:nvPr/>
          </p:nvSpPr>
          <p:spPr>
            <a:xfrm>
              <a:off x="4706318" y="3351564"/>
              <a:ext cx="52702" cy="14236"/>
            </a:xfrm>
            <a:custGeom>
              <a:avLst/>
              <a:gdLst/>
              <a:ahLst/>
              <a:cxnLst/>
              <a:rect l="l" t="t" r="r" b="b"/>
              <a:pathLst>
                <a:path w="2347" h="634" extrusionOk="0">
                  <a:moveTo>
                    <a:pt x="348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1999" y="634"/>
                  </a:lnTo>
                  <a:cubicBezTo>
                    <a:pt x="2159" y="634"/>
                    <a:pt x="2302" y="518"/>
                    <a:pt x="2320" y="357"/>
                  </a:cubicBezTo>
                  <a:cubicBezTo>
                    <a:pt x="2346" y="161"/>
                    <a:pt x="2195" y="0"/>
                    <a:pt x="2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02" name="Google Shape;1402;p60"/>
            <p:cNvSpPr/>
            <p:nvPr/>
          </p:nvSpPr>
          <p:spPr>
            <a:xfrm>
              <a:off x="4774425" y="3320105"/>
              <a:ext cx="215770" cy="14236"/>
            </a:xfrm>
            <a:custGeom>
              <a:avLst/>
              <a:gdLst/>
              <a:ahLst/>
              <a:cxnLst/>
              <a:rect l="l" t="t" r="r" b="b"/>
              <a:pathLst>
                <a:path w="9609" h="634" extrusionOk="0">
                  <a:moveTo>
                    <a:pt x="357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9260" y="634"/>
                  </a:lnTo>
                  <a:cubicBezTo>
                    <a:pt x="9421" y="634"/>
                    <a:pt x="9573" y="518"/>
                    <a:pt x="9591" y="357"/>
                  </a:cubicBezTo>
                  <a:cubicBezTo>
                    <a:pt x="9608" y="170"/>
                    <a:pt x="9466" y="1"/>
                    <a:pt x="926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03" name="Google Shape;1403;p60"/>
            <p:cNvSpPr/>
            <p:nvPr/>
          </p:nvSpPr>
          <p:spPr>
            <a:xfrm>
              <a:off x="4706318" y="3320105"/>
              <a:ext cx="52702" cy="14236"/>
            </a:xfrm>
            <a:custGeom>
              <a:avLst/>
              <a:gdLst/>
              <a:ahLst/>
              <a:cxnLst/>
              <a:rect l="l" t="t" r="r" b="b"/>
              <a:pathLst>
                <a:path w="2347" h="634" extrusionOk="0">
                  <a:moveTo>
                    <a:pt x="348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1999" y="634"/>
                  </a:lnTo>
                  <a:cubicBezTo>
                    <a:pt x="2159" y="634"/>
                    <a:pt x="2302" y="518"/>
                    <a:pt x="2320" y="357"/>
                  </a:cubicBezTo>
                  <a:cubicBezTo>
                    <a:pt x="2346" y="170"/>
                    <a:pt x="2195" y="1"/>
                    <a:pt x="20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04" name="Google Shape;1404;p60"/>
            <p:cNvSpPr/>
            <p:nvPr/>
          </p:nvSpPr>
          <p:spPr>
            <a:xfrm>
              <a:off x="4674051" y="3199521"/>
              <a:ext cx="419908" cy="486398"/>
            </a:xfrm>
            <a:custGeom>
              <a:avLst/>
              <a:gdLst/>
              <a:ahLst/>
              <a:cxnLst/>
              <a:rect l="l" t="t" r="r" b="b"/>
              <a:pathLst>
                <a:path w="18700" h="21661" extrusionOk="0">
                  <a:moveTo>
                    <a:pt x="16815" y="6055"/>
                  </a:moveTo>
                  <a:cubicBezTo>
                    <a:pt x="16828" y="6055"/>
                    <a:pt x="16844" y="6057"/>
                    <a:pt x="16862" y="6066"/>
                  </a:cubicBezTo>
                  <a:lnTo>
                    <a:pt x="17905" y="6673"/>
                  </a:lnTo>
                  <a:cubicBezTo>
                    <a:pt x="17950" y="6700"/>
                    <a:pt x="17968" y="6762"/>
                    <a:pt x="17941" y="6816"/>
                  </a:cubicBezTo>
                  <a:lnTo>
                    <a:pt x="17459" y="7654"/>
                  </a:lnTo>
                  <a:lnTo>
                    <a:pt x="16228" y="6950"/>
                  </a:lnTo>
                  <a:lnTo>
                    <a:pt x="16710" y="6111"/>
                  </a:lnTo>
                  <a:cubicBezTo>
                    <a:pt x="16737" y="6075"/>
                    <a:pt x="16764" y="6066"/>
                    <a:pt x="16781" y="6057"/>
                  </a:cubicBezTo>
                  <a:cubicBezTo>
                    <a:pt x="16790" y="6057"/>
                    <a:pt x="16801" y="6055"/>
                    <a:pt x="16815" y="6055"/>
                  </a:cubicBezTo>
                  <a:close/>
                  <a:moveTo>
                    <a:pt x="15506" y="7262"/>
                  </a:moveTo>
                  <a:lnTo>
                    <a:pt x="15640" y="7333"/>
                  </a:lnTo>
                  <a:lnTo>
                    <a:pt x="17549" y="8439"/>
                  </a:lnTo>
                  <a:lnTo>
                    <a:pt x="15006" y="12846"/>
                  </a:lnTo>
                  <a:lnTo>
                    <a:pt x="12963" y="11669"/>
                  </a:lnTo>
                  <a:lnTo>
                    <a:pt x="15506" y="7262"/>
                  </a:lnTo>
                  <a:close/>
                  <a:moveTo>
                    <a:pt x="12642" y="12222"/>
                  </a:moveTo>
                  <a:lnTo>
                    <a:pt x="14685" y="13399"/>
                  </a:lnTo>
                  <a:lnTo>
                    <a:pt x="14319" y="14033"/>
                  </a:lnTo>
                  <a:lnTo>
                    <a:pt x="12276" y="12855"/>
                  </a:lnTo>
                  <a:lnTo>
                    <a:pt x="12642" y="12222"/>
                  </a:lnTo>
                  <a:close/>
                  <a:moveTo>
                    <a:pt x="11964" y="13408"/>
                  </a:moveTo>
                  <a:lnTo>
                    <a:pt x="13998" y="14586"/>
                  </a:lnTo>
                  <a:lnTo>
                    <a:pt x="11170" y="19492"/>
                  </a:lnTo>
                  <a:cubicBezTo>
                    <a:pt x="11036" y="19716"/>
                    <a:pt x="10849" y="19903"/>
                    <a:pt x="10617" y="20028"/>
                  </a:cubicBezTo>
                  <a:lnTo>
                    <a:pt x="9778" y="20465"/>
                  </a:lnTo>
                  <a:lnTo>
                    <a:pt x="8976" y="20001"/>
                  </a:lnTo>
                  <a:lnTo>
                    <a:pt x="8940" y="19055"/>
                  </a:lnTo>
                  <a:cubicBezTo>
                    <a:pt x="8931" y="18797"/>
                    <a:pt x="8993" y="18538"/>
                    <a:pt x="9127" y="18315"/>
                  </a:cubicBezTo>
                  <a:lnTo>
                    <a:pt x="11964" y="13408"/>
                  </a:lnTo>
                  <a:close/>
                  <a:moveTo>
                    <a:pt x="322" y="0"/>
                  </a:moveTo>
                  <a:cubicBezTo>
                    <a:pt x="144" y="0"/>
                    <a:pt x="1" y="143"/>
                    <a:pt x="1" y="321"/>
                  </a:cubicBezTo>
                  <a:lnTo>
                    <a:pt x="1" y="2213"/>
                  </a:lnTo>
                  <a:cubicBezTo>
                    <a:pt x="1" y="2373"/>
                    <a:pt x="126" y="2516"/>
                    <a:pt x="286" y="2543"/>
                  </a:cubicBezTo>
                  <a:cubicBezTo>
                    <a:pt x="296" y="2544"/>
                    <a:pt x="307" y="2544"/>
                    <a:pt x="316" y="2544"/>
                  </a:cubicBezTo>
                  <a:cubicBezTo>
                    <a:pt x="491" y="2544"/>
                    <a:pt x="643" y="2399"/>
                    <a:pt x="643" y="2221"/>
                  </a:cubicBezTo>
                  <a:lnTo>
                    <a:pt x="643" y="633"/>
                  </a:lnTo>
                  <a:lnTo>
                    <a:pt x="14899" y="633"/>
                  </a:lnTo>
                  <a:lnTo>
                    <a:pt x="14899" y="7057"/>
                  </a:lnTo>
                  <a:cubicBezTo>
                    <a:pt x="14899" y="7066"/>
                    <a:pt x="14899" y="7066"/>
                    <a:pt x="14899" y="7066"/>
                  </a:cubicBezTo>
                  <a:lnTo>
                    <a:pt x="13507" y="9474"/>
                  </a:lnTo>
                  <a:lnTo>
                    <a:pt x="4845" y="9474"/>
                  </a:lnTo>
                  <a:cubicBezTo>
                    <a:pt x="4676" y="9474"/>
                    <a:pt x="4533" y="9590"/>
                    <a:pt x="4515" y="9751"/>
                  </a:cubicBezTo>
                  <a:cubicBezTo>
                    <a:pt x="4488" y="9947"/>
                    <a:pt x="4640" y="10108"/>
                    <a:pt x="4827" y="10108"/>
                  </a:cubicBezTo>
                  <a:lnTo>
                    <a:pt x="13124" y="10108"/>
                  </a:lnTo>
                  <a:lnTo>
                    <a:pt x="8574" y="17994"/>
                  </a:lnTo>
                  <a:cubicBezTo>
                    <a:pt x="8378" y="18324"/>
                    <a:pt x="8289" y="18699"/>
                    <a:pt x="8298" y="19073"/>
                  </a:cubicBezTo>
                  <a:lnTo>
                    <a:pt x="8342" y="20197"/>
                  </a:lnTo>
                  <a:lnTo>
                    <a:pt x="8351" y="21027"/>
                  </a:lnTo>
                  <a:lnTo>
                    <a:pt x="643" y="21027"/>
                  </a:lnTo>
                  <a:lnTo>
                    <a:pt x="643" y="3720"/>
                  </a:lnTo>
                  <a:cubicBezTo>
                    <a:pt x="643" y="3560"/>
                    <a:pt x="527" y="3408"/>
                    <a:pt x="367" y="3390"/>
                  </a:cubicBezTo>
                  <a:cubicBezTo>
                    <a:pt x="356" y="3389"/>
                    <a:pt x="345" y="3389"/>
                    <a:pt x="334" y="3389"/>
                  </a:cubicBezTo>
                  <a:cubicBezTo>
                    <a:pt x="152" y="3389"/>
                    <a:pt x="1" y="3526"/>
                    <a:pt x="1" y="3702"/>
                  </a:cubicBezTo>
                  <a:lnTo>
                    <a:pt x="1" y="21348"/>
                  </a:lnTo>
                  <a:cubicBezTo>
                    <a:pt x="1" y="21518"/>
                    <a:pt x="144" y="21660"/>
                    <a:pt x="322" y="21660"/>
                  </a:cubicBezTo>
                  <a:lnTo>
                    <a:pt x="15211" y="21660"/>
                  </a:lnTo>
                  <a:cubicBezTo>
                    <a:pt x="15390" y="21660"/>
                    <a:pt x="15532" y="21518"/>
                    <a:pt x="15532" y="21348"/>
                  </a:cubicBezTo>
                  <a:lnTo>
                    <a:pt x="15532" y="18261"/>
                  </a:lnTo>
                  <a:cubicBezTo>
                    <a:pt x="15532" y="18119"/>
                    <a:pt x="15443" y="17985"/>
                    <a:pt x="15301" y="17940"/>
                  </a:cubicBezTo>
                  <a:cubicBezTo>
                    <a:pt x="15264" y="17929"/>
                    <a:pt x="15227" y="17924"/>
                    <a:pt x="15192" y="17924"/>
                  </a:cubicBezTo>
                  <a:cubicBezTo>
                    <a:pt x="15006" y="17924"/>
                    <a:pt x="14854" y="18071"/>
                    <a:pt x="14854" y="18244"/>
                  </a:cubicBezTo>
                  <a:lnTo>
                    <a:pt x="14854" y="21027"/>
                  </a:lnTo>
                  <a:lnTo>
                    <a:pt x="10082" y="21027"/>
                  </a:lnTo>
                  <a:lnTo>
                    <a:pt x="10911" y="20581"/>
                  </a:lnTo>
                  <a:cubicBezTo>
                    <a:pt x="11250" y="20402"/>
                    <a:pt x="11527" y="20135"/>
                    <a:pt x="11714" y="19805"/>
                  </a:cubicBezTo>
                  <a:lnTo>
                    <a:pt x="14899" y="14327"/>
                  </a:lnTo>
                  <a:lnTo>
                    <a:pt x="14899" y="16763"/>
                  </a:lnTo>
                  <a:cubicBezTo>
                    <a:pt x="14881" y="16932"/>
                    <a:pt x="15202" y="17093"/>
                    <a:pt x="15202" y="17093"/>
                  </a:cubicBezTo>
                  <a:cubicBezTo>
                    <a:pt x="15202" y="17093"/>
                    <a:pt x="15515" y="16932"/>
                    <a:pt x="15488" y="16763"/>
                  </a:cubicBezTo>
                  <a:lnTo>
                    <a:pt x="15488" y="13230"/>
                  </a:lnTo>
                  <a:lnTo>
                    <a:pt x="18253" y="8484"/>
                  </a:lnTo>
                  <a:cubicBezTo>
                    <a:pt x="18343" y="8332"/>
                    <a:pt x="18289" y="8136"/>
                    <a:pt x="18137" y="8047"/>
                  </a:cubicBezTo>
                  <a:lnTo>
                    <a:pt x="18013" y="7975"/>
                  </a:lnTo>
                  <a:lnTo>
                    <a:pt x="18494" y="7137"/>
                  </a:lnTo>
                  <a:cubicBezTo>
                    <a:pt x="18699" y="6780"/>
                    <a:pt x="18575" y="6325"/>
                    <a:pt x="18218" y="6120"/>
                  </a:cubicBezTo>
                  <a:lnTo>
                    <a:pt x="17183" y="5522"/>
                  </a:lnTo>
                  <a:cubicBezTo>
                    <a:pt x="17066" y="5455"/>
                    <a:pt x="16933" y="5421"/>
                    <a:pt x="16800" y="5421"/>
                  </a:cubicBezTo>
                  <a:cubicBezTo>
                    <a:pt x="16740" y="5421"/>
                    <a:pt x="16679" y="5428"/>
                    <a:pt x="16621" y="5442"/>
                  </a:cubicBezTo>
                  <a:cubicBezTo>
                    <a:pt x="16425" y="5495"/>
                    <a:pt x="16264" y="5620"/>
                    <a:pt x="16166" y="5790"/>
                  </a:cubicBezTo>
                  <a:lnTo>
                    <a:pt x="15684" y="6628"/>
                  </a:lnTo>
                  <a:lnTo>
                    <a:pt x="15550" y="6548"/>
                  </a:lnTo>
                  <a:cubicBezTo>
                    <a:pt x="15541" y="6548"/>
                    <a:pt x="15524" y="6539"/>
                    <a:pt x="15532" y="6530"/>
                  </a:cubicBezTo>
                  <a:lnTo>
                    <a:pt x="15532" y="321"/>
                  </a:lnTo>
                  <a:cubicBezTo>
                    <a:pt x="15515" y="143"/>
                    <a:pt x="15372" y="0"/>
                    <a:pt x="151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405" name="Google Shape;1405;p60"/>
          <p:cNvGrpSpPr/>
          <p:nvPr/>
        </p:nvGrpSpPr>
        <p:grpSpPr>
          <a:xfrm>
            <a:off x="5260800" y="3210120"/>
            <a:ext cx="487004" cy="465178"/>
            <a:chOff x="5260800" y="3210120"/>
            <a:chExt cx="487004" cy="465178"/>
          </a:xfrm>
        </p:grpSpPr>
        <p:sp>
          <p:nvSpPr>
            <p:cNvPr id="1406" name="Google Shape;1406;p60"/>
            <p:cNvSpPr/>
            <p:nvPr/>
          </p:nvSpPr>
          <p:spPr>
            <a:xfrm>
              <a:off x="5260800" y="3210120"/>
              <a:ext cx="487004" cy="465178"/>
            </a:xfrm>
            <a:custGeom>
              <a:avLst/>
              <a:gdLst/>
              <a:ahLst/>
              <a:cxnLst/>
              <a:rect l="l" t="t" r="r" b="b"/>
              <a:pathLst>
                <a:path w="21688" h="20716" extrusionOk="0">
                  <a:moveTo>
                    <a:pt x="18637" y="1714"/>
                  </a:moveTo>
                  <a:lnTo>
                    <a:pt x="18637" y="2927"/>
                  </a:lnTo>
                  <a:cubicBezTo>
                    <a:pt x="18637" y="3105"/>
                    <a:pt x="18779" y="3248"/>
                    <a:pt x="18949" y="3248"/>
                  </a:cubicBezTo>
                  <a:lnTo>
                    <a:pt x="20680" y="3248"/>
                  </a:lnTo>
                  <a:lnTo>
                    <a:pt x="19270" y="6139"/>
                  </a:lnTo>
                  <a:lnTo>
                    <a:pt x="19270" y="4916"/>
                  </a:lnTo>
                  <a:cubicBezTo>
                    <a:pt x="19270" y="4747"/>
                    <a:pt x="19127" y="4604"/>
                    <a:pt x="18949" y="4604"/>
                  </a:cubicBezTo>
                  <a:lnTo>
                    <a:pt x="17227" y="4604"/>
                  </a:lnTo>
                  <a:lnTo>
                    <a:pt x="18637" y="1714"/>
                  </a:lnTo>
                  <a:close/>
                  <a:moveTo>
                    <a:pt x="2267" y="7682"/>
                  </a:moveTo>
                  <a:lnTo>
                    <a:pt x="2267" y="8895"/>
                  </a:lnTo>
                  <a:cubicBezTo>
                    <a:pt x="2267" y="9074"/>
                    <a:pt x="2400" y="9216"/>
                    <a:pt x="2579" y="9216"/>
                  </a:cubicBezTo>
                  <a:lnTo>
                    <a:pt x="4310" y="9216"/>
                  </a:lnTo>
                  <a:lnTo>
                    <a:pt x="2900" y="12098"/>
                  </a:lnTo>
                  <a:lnTo>
                    <a:pt x="2900" y="10885"/>
                  </a:lnTo>
                  <a:cubicBezTo>
                    <a:pt x="2900" y="10706"/>
                    <a:pt x="2757" y="10572"/>
                    <a:pt x="2579" y="10572"/>
                  </a:cubicBezTo>
                  <a:lnTo>
                    <a:pt x="848" y="10572"/>
                  </a:lnTo>
                  <a:lnTo>
                    <a:pt x="2267" y="7682"/>
                  </a:lnTo>
                  <a:close/>
                  <a:moveTo>
                    <a:pt x="12115" y="14248"/>
                  </a:moveTo>
                  <a:cubicBezTo>
                    <a:pt x="12196" y="15006"/>
                    <a:pt x="12838" y="15604"/>
                    <a:pt x="13623" y="15604"/>
                  </a:cubicBezTo>
                  <a:lnTo>
                    <a:pt x="15541" y="15604"/>
                  </a:lnTo>
                  <a:lnTo>
                    <a:pt x="16995" y="19493"/>
                  </a:lnTo>
                  <a:lnTo>
                    <a:pt x="15381" y="19493"/>
                  </a:lnTo>
                  <a:lnTo>
                    <a:pt x="11750" y="14997"/>
                  </a:lnTo>
                  <a:lnTo>
                    <a:pt x="12115" y="14248"/>
                  </a:lnTo>
                  <a:close/>
                  <a:moveTo>
                    <a:pt x="8092" y="1"/>
                  </a:moveTo>
                  <a:cubicBezTo>
                    <a:pt x="7369" y="1"/>
                    <a:pt x="6674" y="251"/>
                    <a:pt x="6112" y="715"/>
                  </a:cubicBezTo>
                  <a:cubicBezTo>
                    <a:pt x="4666" y="768"/>
                    <a:pt x="3319" y="1366"/>
                    <a:pt x="2293" y="2401"/>
                  </a:cubicBezTo>
                  <a:cubicBezTo>
                    <a:pt x="1250" y="3471"/>
                    <a:pt x="670" y="4881"/>
                    <a:pt x="670" y="6371"/>
                  </a:cubicBezTo>
                  <a:cubicBezTo>
                    <a:pt x="670" y="7093"/>
                    <a:pt x="848" y="7789"/>
                    <a:pt x="1187" y="8413"/>
                  </a:cubicBezTo>
                  <a:lnTo>
                    <a:pt x="45" y="10786"/>
                  </a:lnTo>
                  <a:cubicBezTo>
                    <a:pt x="19" y="10840"/>
                    <a:pt x="1" y="10911"/>
                    <a:pt x="19" y="10974"/>
                  </a:cubicBezTo>
                  <a:cubicBezTo>
                    <a:pt x="45" y="11134"/>
                    <a:pt x="179" y="11241"/>
                    <a:pt x="331" y="11241"/>
                  </a:cubicBezTo>
                  <a:lnTo>
                    <a:pt x="2267" y="11241"/>
                  </a:lnTo>
                  <a:lnTo>
                    <a:pt x="2267" y="13534"/>
                  </a:lnTo>
                  <a:cubicBezTo>
                    <a:pt x="2267" y="13659"/>
                    <a:pt x="2329" y="13775"/>
                    <a:pt x="2436" y="13828"/>
                  </a:cubicBezTo>
                  <a:cubicBezTo>
                    <a:pt x="2490" y="13846"/>
                    <a:pt x="2534" y="13855"/>
                    <a:pt x="2579" y="13855"/>
                  </a:cubicBezTo>
                  <a:cubicBezTo>
                    <a:pt x="2704" y="13855"/>
                    <a:pt x="2811" y="13793"/>
                    <a:pt x="2864" y="13677"/>
                  </a:cubicBezTo>
                  <a:lnTo>
                    <a:pt x="4336" y="10653"/>
                  </a:lnTo>
                  <a:cubicBezTo>
                    <a:pt x="4426" y="10662"/>
                    <a:pt x="4515" y="10679"/>
                    <a:pt x="4604" y="10679"/>
                  </a:cubicBezTo>
                  <a:cubicBezTo>
                    <a:pt x="4916" y="11625"/>
                    <a:pt x="5585" y="12374"/>
                    <a:pt x="6433" y="12811"/>
                  </a:cubicBezTo>
                  <a:lnTo>
                    <a:pt x="6031" y="13659"/>
                  </a:lnTo>
                  <a:cubicBezTo>
                    <a:pt x="5960" y="13811"/>
                    <a:pt x="6005" y="13998"/>
                    <a:pt x="6147" y="14078"/>
                  </a:cubicBezTo>
                  <a:cubicBezTo>
                    <a:pt x="6201" y="14105"/>
                    <a:pt x="6254" y="14123"/>
                    <a:pt x="6308" y="14123"/>
                  </a:cubicBezTo>
                  <a:cubicBezTo>
                    <a:pt x="6424" y="14123"/>
                    <a:pt x="6540" y="14051"/>
                    <a:pt x="6593" y="13944"/>
                  </a:cubicBezTo>
                  <a:lnTo>
                    <a:pt x="7022" y="13061"/>
                  </a:lnTo>
                  <a:cubicBezTo>
                    <a:pt x="7387" y="13168"/>
                    <a:pt x="7762" y="13231"/>
                    <a:pt x="8155" y="13231"/>
                  </a:cubicBezTo>
                  <a:lnTo>
                    <a:pt x="11919" y="13231"/>
                  </a:lnTo>
                  <a:lnTo>
                    <a:pt x="9118" y="19020"/>
                  </a:lnTo>
                  <a:lnTo>
                    <a:pt x="9118" y="16130"/>
                  </a:lnTo>
                  <a:cubicBezTo>
                    <a:pt x="9118" y="15952"/>
                    <a:pt x="8975" y="15818"/>
                    <a:pt x="8797" y="15818"/>
                  </a:cubicBezTo>
                  <a:lnTo>
                    <a:pt x="5674" y="15818"/>
                  </a:lnTo>
                  <a:lnTo>
                    <a:pt x="5951" y="15247"/>
                  </a:lnTo>
                  <a:cubicBezTo>
                    <a:pt x="6022" y="15086"/>
                    <a:pt x="5960" y="14899"/>
                    <a:pt x="5799" y="14828"/>
                  </a:cubicBezTo>
                  <a:cubicBezTo>
                    <a:pt x="5755" y="14804"/>
                    <a:pt x="5706" y="14793"/>
                    <a:pt x="5658" y="14793"/>
                  </a:cubicBezTo>
                  <a:cubicBezTo>
                    <a:pt x="5543" y="14793"/>
                    <a:pt x="5430" y="14857"/>
                    <a:pt x="5380" y="14970"/>
                  </a:cubicBezTo>
                  <a:lnTo>
                    <a:pt x="4889" y="15996"/>
                  </a:lnTo>
                  <a:cubicBezTo>
                    <a:pt x="4818" y="16130"/>
                    <a:pt x="4854" y="16300"/>
                    <a:pt x="4996" y="16398"/>
                  </a:cubicBezTo>
                  <a:cubicBezTo>
                    <a:pt x="5050" y="16433"/>
                    <a:pt x="5112" y="16451"/>
                    <a:pt x="5175" y="16451"/>
                  </a:cubicBezTo>
                  <a:lnTo>
                    <a:pt x="8485" y="16451"/>
                  </a:lnTo>
                  <a:lnTo>
                    <a:pt x="8485" y="20385"/>
                  </a:lnTo>
                  <a:cubicBezTo>
                    <a:pt x="8485" y="20510"/>
                    <a:pt x="8547" y="20635"/>
                    <a:pt x="8663" y="20689"/>
                  </a:cubicBezTo>
                  <a:cubicBezTo>
                    <a:pt x="8708" y="20707"/>
                    <a:pt x="8752" y="20715"/>
                    <a:pt x="8797" y="20715"/>
                  </a:cubicBezTo>
                  <a:cubicBezTo>
                    <a:pt x="8922" y="20715"/>
                    <a:pt x="9029" y="20653"/>
                    <a:pt x="9082" y="20537"/>
                  </a:cubicBezTo>
                  <a:lnTo>
                    <a:pt x="11455" y="15631"/>
                  </a:lnTo>
                  <a:lnTo>
                    <a:pt x="14988" y="20011"/>
                  </a:lnTo>
                  <a:cubicBezTo>
                    <a:pt x="15050" y="20082"/>
                    <a:pt x="15140" y="20127"/>
                    <a:pt x="15238" y="20127"/>
                  </a:cubicBezTo>
                  <a:lnTo>
                    <a:pt x="17450" y="20127"/>
                  </a:lnTo>
                  <a:cubicBezTo>
                    <a:pt x="17513" y="20127"/>
                    <a:pt x="17575" y="20118"/>
                    <a:pt x="17629" y="20082"/>
                  </a:cubicBezTo>
                  <a:cubicBezTo>
                    <a:pt x="17762" y="19993"/>
                    <a:pt x="17807" y="19841"/>
                    <a:pt x="17754" y="19698"/>
                  </a:cubicBezTo>
                  <a:lnTo>
                    <a:pt x="16228" y="15604"/>
                  </a:lnTo>
                  <a:lnTo>
                    <a:pt x="17120" y="15604"/>
                  </a:lnTo>
                  <a:cubicBezTo>
                    <a:pt x="17959" y="15604"/>
                    <a:pt x="18637" y="14926"/>
                    <a:pt x="18637" y="14087"/>
                  </a:cubicBezTo>
                  <a:lnTo>
                    <a:pt x="18637" y="13186"/>
                  </a:lnTo>
                  <a:cubicBezTo>
                    <a:pt x="19404" y="13097"/>
                    <a:pt x="20127" y="12758"/>
                    <a:pt x="20680" y="12196"/>
                  </a:cubicBezTo>
                  <a:cubicBezTo>
                    <a:pt x="21001" y="11875"/>
                    <a:pt x="21251" y="11500"/>
                    <a:pt x="21420" y="11081"/>
                  </a:cubicBezTo>
                  <a:cubicBezTo>
                    <a:pt x="21599" y="10662"/>
                    <a:pt x="21688" y="10215"/>
                    <a:pt x="21688" y="9760"/>
                  </a:cubicBezTo>
                  <a:cubicBezTo>
                    <a:pt x="21688" y="8146"/>
                    <a:pt x="21260" y="6567"/>
                    <a:pt x="20448" y="5175"/>
                  </a:cubicBezTo>
                  <a:lnTo>
                    <a:pt x="21465" y="3070"/>
                  </a:lnTo>
                  <a:cubicBezTo>
                    <a:pt x="21527" y="2936"/>
                    <a:pt x="21491" y="2766"/>
                    <a:pt x="21358" y="2668"/>
                  </a:cubicBezTo>
                  <a:cubicBezTo>
                    <a:pt x="21304" y="2633"/>
                    <a:pt x="21233" y="2615"/>
                    <a:pt x="21170" y="2615"/>
                  </a:cubicBezTo>
                  <a:lnTo>
                    <a:pt x="19270" y="2615"/>
                  </a:lnTo>
                  <a:lnTo>
                    <a:pt x="19270" y="331"/>
                  </a:lnTo>
                  <a:cubicBezTo>
                    <a:pt x="19270" y="206"/>
                    <a:pt x="19208" y="90"/>
                    <a:pt x="19092" y="37"/>
                  </a:cubicBezTo>
                  <a:cubicBezTo>
                    <a:pt x="19046" y="14"/>
                    <a:pt x="18998" y="3"/>
                    <a:pt x="18952" y="3"/>
                  </a:cubicBezTo>
                  <a:cubicBezTo>
                    <a:pt x="18833" y="3"/>
                    <a:pt x="18721" y="71"/>
                    <a:pt x="18664" y="179"/>
                  </a:cubicBezTo>
                  <a:lnTo>
                    <a:pt x="17673" y="2240"/>
                  </a:lnTo>
                  <a:cubicBezTo>
                    <a:pt x="16183" y="1241"/>
                    <a:pt x="14444" y="706"/>
                    <a:pt x="12633" y="706"/>
                  </a:cubicBezTo>
                  <a:lnTo>
                    <a:pt x="12570" y="706"/>
                  </a:lnTo>
                  <a:cubicBezTo>
                    <a:pt x="12401" y="706"/>
                    <a:pt x="12258" y="831"/>
                    <a:pt x="12240" y="991"/>
                  </a:cubicBezTo>
                  <a:cubicBezTo>
                    <a:pt x="12214" y="1178"/>
                    <a:pt x="12365" y="1348"/>
                    <a:pt x="12553" y="1348"/>
                  </a:cubicBezTo>
                  <a:lnTo>
                    <a:pt x="12615" y="1348"/>
                  </a:lnTo>
                  <a:cubicBezTo>
                    <a:pt x="12963" y="1348"/>
                    <a:pt x="13311" y="1366"/>
                    <a:pt x="13650" y="1410"/>
                  </a:cubicBezTo>
                  <a:cubicBezTo>
                    <a:pt x="14488" y="1598"/>
                    <a:pt x="15166" y="2222"/>
                    <a:pt x="15443" y="3034"/>
                  </a:cubicBezTo>
                  <a:cubicBezTo>
                    <a:pt x="15488" y="3168"/>
                    <a:pt x="15604" y="3257"/>
                    <a:pt x="15737" y="3257"/>
                  </a:cubicBezTo>
                  <a:cubicBezTo>
                    <a:pt x="15791" y="3257"/>
                    <a:pt x="15836" y="3248"/>
                    <a:pt x="15880" y="3221"/>
                  </a:cubicBezTo>
                  <a:cubicBezTo>
                    <a:pt x="16023" y="3159"/>
                    <a:pt x="16094" y="2981"/>
                    <a:pt x="16041" y="2829"/>
                  </a:cubicBezTo>
                  <a:cubicBezTo>
                    <a:pt x="15916" y="2463"/>
                    <a:pt x="15737" y="2133"/>
                    <a:pt x="15497" y="1848"/>
                  </a:cubicBezTo>
                  <a:lnTo>
                    <a:pt x="15497" y="1848"/>
                  </a:lnTo>
                  <a:cubicBezTo>
                    <a:pt x="16166" y="2088"/>
                    <a:pt x="16799" y="2419"/>
                    <a:pt x="17397" y="2820"/>
                  </a:cubicBezTo>
                  <a:lnTo>
                    <a:pt x="16433" y="4818"/>
                  </a:lnTo>
                  <a:cubicBezTo>
                    <a:pt x="16406" y="4881"/>
                    <a:pt x="16389" y="4943"/>
                    <a:pt x="16398" y="5006"/>
                  </a:cubicBezTo>
                  <a:cubicBezTo>
                    <a:pt x="16424" y="5175"/>
                    <a:pt x="16567" y="5282"/>
                    <a:pt x="16719" y="5282"/>
                  </a:cubicBezTo>
                  <a:lnTo>
                    <a:pt x="18637" y="5282"/>
                  </a:lnTo>
                  <a:lnTo>
                    <a:pt x="18637" y="7575"/>
                  </a:lnTo>
                  <a:cubicBezTo>
                    <a:pt x="18637" y="7575"/>
                    <a:pt x="18717" y="7851"/>
                    <a:pt x="18869" y="7878"/>
                  </a:cubicBezTo>
                  <a:cubicBezTo>
                    <a:pt x="18887" y="7887"/>
                    <a:pt x="18913" y="7887"/>
                    <a:pt x="18940" y="7887"/>
                  </a:cubicBezTo>
                  <a:cubicBezTo>
                    <a:pt x="19056" y="7887"/>
                    <a:pt x="19172" y="7825"/>
                    <a:pt x="19226" y="7709"/>
                  </a:cubicBezTo>
                  <a:lnTo>
                    <a:pt x="20100" y="5889"/>
                  </a:lnTo>
                  <a:cubicBezTo>
                    <a:pt x="20528" y="6701"/>
                    <a:pt x="20813" y="7584"/>
                    <a:pt x="20947" y="8503"/>
                  </a:cubicBezTo>
                  <a:cubicBezTo>
                    <a:pt x="20947" y="8503"/>
                    <a:pt x="20947" y="8503"/>
                    <a:pt x="20947" y="8512"/>
                  </a:cubicBezTo>
                  <a:cubicBezTo>
                    <a:pt x="20947" y="9314"/>
                    <a:pt x="20296" y="9966"/>
                    <a:pt x="19493" y="9966"/>
                  </a:cubicBezTo>
                  <a:cubicBezTo>
                    <a:pt x="19324" y="9966"/>
                    <a:pt x="19181" y="10108"/>
                    <a:pt x="19181" y="10278"/>
                  </a:cubicBezTo>
                  <a:cubicBezTo>
                    <a:pt x="19181" y="10456"/>
                    <a:pt x="19324" y="10599"/>
                    <a:pt x="19493" y="10599"/>
                  </a:cubicBezTo>
                  <a:cubicBezTo>
                    <a:pt x="20109" y="10599"/>
                    <a:pt x="20662" y="10331"/>
                    <a:pt x="21045" y="9912"/>
                  </a:cubicBezTo>
                  <a:lnTo>
                    <a:pt x="21045" y="9912"/>
                  </a:lnTo>
                  <a:cubicBezTo>
                    <a:pt x="21028" y="10233"/>
                    <a:pt x="20956" y="10546"/>
                    <a:pt x="20831" y="10849"/>
                  </a:cubicBezTo>
                  <a:cubicBezTo>
                    <a:pt x="20689" y="11188"/>
                    <a:pt x="20483" y="11491"/>
                    <a:pt x="20225" y="11759"/>
                  </a:cubicBezTo>
                  <a:cubicBezTo>
                    <a:pt x="19689" y="12285"/>
                    <a:pt x="18985" y="12580"/>
                    <a:pt x="18235" y="12597"/>
                  </a:cubicBezTo>
                  <a:lnTo>
                    <a:pt x="16460" y="12597"/>
                  </a:lnTo>
                  <a:cubicBezTo>
                    <a:pt x="16450" y="12596"/>
                    <a:pt x="16440" y="12596"/>
                    <a:pt x="16430" y="12596"/>
                  </a:cubicBezTo>
                  <a:cubicBezTo>
                    <a:pt x="16266" y="12596"/>
                    <a:pt x="16139" y="12732"/>
                    <a:pt x="16139" y="12901"/>
                  </a:cubicBezTo>
                  <a:cubicBezTo>
                    <a:pt x="16139" y="13070"/>
                    <a:pt x="16460" y="13195"/>
                    <a:pt x="16460" y="13195"/>
                  </a:cubicBezTo>
                  <a:lnTo>
                    <a:pt x="18003" y="13195"/>
                  </a:lnTo>
                  <a:lnTo>
                    <a:pt x="18003" y="14087"/>
                  </a:lnTo>
                  <a:cubicBezTo>
                    <a:pt x="18003" y="14569"/>
                    <a:pt x="17602" y="14970"/>
                    <a:pt x="17120" y="14970"/>
                  </a:cubicBezTo>
                  <a:lnTo>
                    <a:pt x="13641" y="14970"/>
                  </a:lnTo>
                  <a:cubicBezTo>
                    <a:pt x="13150" y="14970"/>
                    <a:pt x="12758" y="14569"/>
                    <a:pt x="12758" y="14087"/>
                  </a:cubicBezTo>
                  <a:lnTo>
                    <a:pt x="12758" y="13231"/>
                  </a:lnTo>
                  <a:lnTo>
                    <a:pt x="14979" y="13231"/>
                  </a:lnTo>
                  <a:cubicBezTo>
                    <a:pt x="15140" y="13231"/>
                    <a:pt x="15291" y="13115"/>
                    <a:pt x="15309" y="12954"/>
                  </a:cubicBezTo>
                  <a:cubicBezTo>
                    <a:pt x="15336" y="12767"/>
                    <a:pt x="15184" y="12597"/>
                    <a:pt x="14997" y="12597"/>
                  </a:cubicBezTo>
                  <a:lnTo>
                    <a:pt x="10189" y="12597"/>
                  </a:lnTo>
                  <a:cubicBezTo>
                    <a:pt x="9787" y="12597"/>
                    <a:pt x="9421" y="12437"/>
                    <a:pt x="9145" y="12160"/>
                  </a:cubicBezTo>
                  <a:cubicBezTo>
                    <a:pt x="8868" y="11875"/>
                    <a:pt x="8717" y="11491"/>
                    <a:pt x="8734" y="11099"/>
                  </a:cubicBezTo>
                  <a:cubicBezTo>
                    <a:pt x="8734" y="10920"/>
                    <a:pt x="8601" y="10777"/>
                    <a:pt x="8422" y="10769"/>
                  </a:cubicBezTo>
                  <a:cubicBezTo>
                    <a:pt x="8417" y="10768"/>
                    <a:pt x="8412" y="10768"/>
                    <a:pt x="8406" y="10768"/>
                  </a:cubicBezTo>
                  <a:cubicBezTo>
                    <a:pt x="8235" y="10768"/>
                    <a:pt x="8101" y="10908"/>
                    <a:pt x="8092" y="11081"/>
                  </a:cubicBezTo>
                  <a:cubicBezTo>
                    <a:pt x="8083" y="11652"/>
                    <a:pt x="8288" y="12187"/>
                    <a:pt x="8690" y="12597"/>
                  </a:cubicBezTo>
                  <a:lnTo>
                    <a:pt x="8172" y="12597"/>
                  </a:lnTo>
                  <a:cubicBezTo>
                    <a:pt x="6888" y="12597"/>
                    <a:pt x="5746" y="11812"/>
                    <a:pt x="5273" y="10635"/>
                  </a:cubicBezTo>
                  <a:cubicBezTo>
                    <a:pt x="6129" y="10447"/>
                    <a:pt x="6772" y="9689"/>
                    <a:pt x="6772" y="8779"/>
                  </a:cubicBezTo>
                  <a:cubicBezTo>
                    <a:pt x="6772" y="8628"/>
                    <a:pt x="6674" y="8485"/>
                    <a:pt x="6522" y="8449"/>
                  </a:cubicBezTo>
                  <a:cubicBezTo>
                    <a:pt x="6502" y="8446"/>
                    <a:pt x="6482" y="8444"/>
                    <a:pt x="6462" y="8444"/>
                  </a:cubicBezTo>
                  <a:cubicBezTo>
                    <a:pt x="6283" y="8444"/>
                    <a:pt x="6138" y="8585"/>
                    <a:pt x="6138" y="8761"/>
                  </a:cubicBezTo>
                  <a:cubicBezTo>
                    <a:pt x="6138" y="9457"/>
                    <a:pt x="5576" y="10028"/>
                    <a:pt x="4889" y="10046"/>
                  </a:cubicBezTo>
                  <a:lnTo>
                    <a:pt x="4863" y="10046"/>
                  </a:lnTo>
                  <a:cubicBezTo>
                    <a:pt x="4782" y="10037"/>
                    <a:pt x="4711" y="10037"/>
                    <a:pt x="4631" y="10028"/>
                  </a:cubicBezTo>
                  <a:lnTo>
                    <a:pt x="5112" y="9038"/>
                  </a:lnTo>
                  <a:cubicBezTo>
                    <a:pt x="5175" y="8895"/>
                    <a:pt x="5139" y="8726"/>
                    <a:pt x="4996" y="8636"/>
                  </a:cubicBezTo>
                  <a:cubicBezTo>
                    <a:pt x="4943" y="8592"/>
                    <a:pt x="4880" y="8583"/>
                    <a:pt x="4818" y="8583"/>
                  </a:cubicBezTo>
                  <a:lnTo>
                    <a:pt x="2900" y="8583"/>
                  </a:lnTo>
                  <a:lnTo>
                    <a:pt x="2900" y="6246"/>
                  </a:lnTo>
                  <a:cubicBezTo>
                    <a:pt x="2900" y="6174"/>
                    <a:pt x="2873" y="6112"/>
                    <a:pt x="2820" y="6067"/>
                  </a:cubicBezTo>
                  <a:cubicBezTo>
                    <a:pt x="2746" y="5989"/>
                    <a:pt x="2658" y="5955"/>
                    <a:pt x="2574" y="5955"/>
                  </a:cubicBezTo>
                  <a:cubicBezTo>
                    <a:pt x="2456" y="5955"/>
                    <a:pt x="2346" y="6024"/>
                    <a:pt x="2293" y="6139"/>
                  </a:cubicBezTo>
                  <a:lnTo>
                    <a:pt x="1562" y="7664"/>
                  </a:lnTo>
                  <a:cubicBezTo>
                    <a:pt x="1401" y="7254"/>
                    <a:pt x="1321" y="6808"/>
                    <a:pt x="1321" y="6362"/>
                  </a:cubicBezTo>
                  <a:cubicBezTo>
                    <a:pt x="1321" y="3650"/>
                    <a:pt x="3524" y="1402"/>
                    <a:pt x="6236" y="1348"/>
                  </a:cubicBezTo>
                  <a:lnTo>
                    <a:pt x="6245" y="1348"/>
                  </a:lnTo>
                  <a:cubicBezTo>
                    <a:pt x="6799" y="1348"/>
                    <a:pt x="7253" y="1812"/>
                    <a:pt x="7227" y="2374"/>
                  </a:cubicBezTo>
                  <a:cubicBezTo>
                    <a:pt x="7227" y="2445"/>
                    <a:pt x="7262" y="2526"/>
                    <a:pt x="7325" y="2570"/>
                  </a:cubicBezTo>
                  <a:cubicBezTo>
                    <a:pt x="7400" y="2624"/>
                    <a:pt x="7476" y="2648"/>
                    <a:pt x="7547" y="2648"/>
                  </a:cubicBezTo>
                  <a:cubicBezTo>
                    <a:pt x="7721" y="2648"/>
                    <a:pt x="7860" y="2507"/>
                    <a:pt x="7860" y="2329"/>
                  </a:cubicBezTo>
                  <a:cubicBezTo>
                    <a:pt x="7860" y="1705"/>
                    <a:pt x="7512" y="1170"/>
                    <a:pt x="6995" y="893"/>
                  </a:cubicBezTo>
                  <a:cubicBezTo>
                    <a:pt x="7334" y="724"/>
                    <a:pt x="7708" y="634"/>
                    <a:pt x="8101" y="634"/>
                  </a:cubicBezTo>
                  <a:cubicBezTo>
                    <a:pt x="8699" y="634"/>
                    <a:pt x="9279" y="857"/>
                    <a:pt x="9734" y="1259"/>
                  </a:cubicBezTo>
                  <a:cubicBezTo>
                    <a:pt x="9734" y="1259"/>
                    <a:pt x="9734" y="1259"/>
                    <a:pt x="9742" y="1268"/>
                  </a:cubicBezTo>
                  <a:cubicBezTo>
                    <a:pt x="10251" y="1723"/>
                    <a:pt x="10572" y="2392"/>
                    <a:pt x="10554" y="3132"/>
                  </a:cubicBezTo>
                  <a:cubicBezTo>
                    <a:pt x="10554" y="3221"/>
                    <a:pt x="10599" y="3302"/>
                    <a:pt x="10679" y="3355"/>
                  </a:cubicBezTo>
                  <a:cubicBezTo>
                    <a:pt x="10746" y="3398"/>
                    <a:pt x="10813" y="3417"/>
                    <a:pt x="10877" y="3417"/>
                  </a:cubicBezTo>
                  <a:cubicBezTo>
                    <a:pt x="11052" y="3417"/>
                    <a:pt x="11197" y="3273"/>
                    <a:pt x="11197" y="3097"/>
                  </a:cubicBezTo>
                  <a:cubicBezTo>
                    <a:pt x="11197" y="2445"/>
                    <a:pt x="10991" y="1848"/>
                    <a:pt x="10643" y="1348"/>
                  </a:cubicBezTo>
                  <a:lnTo>
                    <a:pt x="11098" y="1348"/>
                  </a:lnTo>
                  <a:cubicBezTo>
                    <a:pt x="11188" y="1348"/>
                    <a:pt x="11268" y="1303"/>
                    <a:pt x="11313" y="1241"/>
                  </a:cubicBezTo>
                  <a:cubicBezTo>
                    <a:pt x="11482" y="982"/>
                    <a:pt x="11304" y="706"/>
                    <a:pt x="11063" y="706"/>
                  </a:cubicBezTo>
                  <a:lnTo>
                    <a:pt x="10073" y="706"/>
                  </a:lnTo>
                  <a:cubicBezTo>
                    <a:pt x="9511" y="251"/>
                    <a:pt x="8815" y="1"/>
                    <a:pt x="80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07" name="Google Shape;1407;p60"/>
            <p:cNvSpPr/>
            <p:nvPr/>
          </p:nvSpPr>
          <p:spPr>
            <a:xfrm>
              <a:off x="5549077" y="3366250"/>
              <a:ext cx="92964" cy="61257"/>
            </a:xfrm>
            <a:custGeom>
              <a:avLst/>
              <a:gdLst/>
              <a:ahLst/>
              <a:cxnLst/>
              <a:rect l="l" t="t" r="r" b="b"/>
              <a:pathLst>
                <a:path w="4140" h="2728" extrusionOk="0">
                  <a:moveTo>
                    <a:pt x="3409" y="1"/>
                  </a:moveTo>
                  <a:cubicBezTo>
                    <a:pt x="3076" y="1"/>
                    <a:pt x="2955" y="316"/>
                    <a:pt x="3105" y="515"/>
                  </a:cubicBezTo>
                  <a:cubicBezTo>
                    <a:pt x="3417" y="934"/>
                    <a:pt x="3372" y="1550"/>
                    <a:pt x="2864" y="2031"/>
                  </a:cubicBezTo>
                  <a:cubicBezTo>
                    <a:pt x="2828" y="2067"/>
                    <a:pt x="2775" y="2094"/>
                    <a:pt x="2721" y="2094"/>
                  </a:cubicBezTo>
                  <a:lnTo>
                    <a:pt x="339" y="2094"/>
                  </a:lnTo>
                  <a:cubicBezTo>
                    <a:pt x="321" y="2094"/>
                    <a:pt x="303" y="2094"/>
                    <a:pt x="294" y="2112"/>
                  </a:cubicBezTo>
                  <a:cubicBezTo>
                    <a:pt x="0" y="2388"/>
                    <a:pt x="187" y="2727"/>
                    <a:pt x="464" y="2727"/>
                  </a:cubicBezTo>
                  <a:lnTo>
                    <a:pt x="2980" y="2727"/>
                  </a:lnTo>
                  <a:cubicBezTo>
                    <a:pt x="3060" y="2727"/>
                    <a:pt x="3149" y="2692"/>
                    <a:pt x="3203" y="2638"/>
                  </a:cubicBezTo>
                  <a:cubicBezTo>
                    <a:pt x="4095" y="1790"/>
                    <a:pt x="4139" y="720"/>
                    <a:pt x="3524" y="33"/>
                  </a:cubicBezTo>
                  <a:cubicBezTo>
                    <a:pt x="3515" y="15"/>
                    <a:pt x="3506" y="15"/>
                    <a:pt x="3488" y="6"/>
                  </a:cubicBezTo>
                  <a:cubicBezTo>
                    <a:pt x="3461" y="3"/>
                    <a:pt x="3434" y="1"/>
                    <a:pt x="340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08" name="Google Shape;1408;p60"/>
            <p:cNvSpPr/>
            <p:nvPr/>
          </p:nvSpPr>
          <p:spPr>
            <a:xfrm>
              <a:off x="5461525" y="3413248"/>
              <a:ext cx="63525" cy="19064"/>
            </a:xfrm>
            <a:custGeom>
              <a:avLst/>
              <a:gdLst/>
              <a:ahLst/>
              <a:cxnLst/>
              <a:rect l="l" t="t" r="r" b="b"/>
              <a:pathLst>
                <a:path w="2829" h="849" extrusionOk="0">
                  <a:moveTo>
                    <a:pt x="1258" y="1"/>
                  </a:moveTo>
                  <a:cubicBezTo>
                    <a:pt x="857" y="1"/>
                    <a:pt x="464" y="108"/>
                    <a:pt x="125" y="322"/>
                  </a:cubicBezTo>
                  <a:cubicBezTo>
                    <a:pt x="117" y="331"/>
                    <a:pt x="99" y="340"/>
                    <a:pt x="99" y="367"/>
                  </a:cubicBezTo>
                  <a:cubicBezTo>
                    <a:pt x="1" y="661"/>
                    <a:pt x="188" y="848"/>
                    <a:pt x="393" y="848"/>
                  </a:cubicBezTo>
                  <a:cubicBezTo>
                    <a:pt x="473" y="848"/>
                    <a:pt x="563" y="813"/>
                    <a:pt x="634" y="741"/>
                  </a:cubicBezTo>
                  <a:cubicBezTo>
                    <a:pt x="696" y="679"/>
                    <a:pt x="777" y="634"/>
                    <a:pt x="866" y="634"/>
                  </a:cubicBezTo>
                  <a:lnTo>
                    <a:pt x="2490" y="634"/>
                  </a:lnTo>
                  <a:cubicBezTo>
                    <a:pt x="2507" y="634"/>
                    <a:pt x="2525" y="625"/>
                    <a:pt x="2543" y="607"/>
                  </a:cubicBezTo>
                  <a:cubicBezTo>
                    <a:pt x="2829" y="331"/>
                    <a:pt x="2632" y="1"/>
                    <a:pt x="23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09" name="Google Shape;1409;p60"/>
            <p:cNvSpPr/>
            <p:nvPr/>
          </p:nvSpPr>
          <p:spPr>
            <a:xfrm>
              <a:off x="5351743" y="3300075"/>
              <a:ext cx="67343" cy="67522"/>
            </a:xfrm>
            <a:custGeom>
              <a:avLst/>
              <a:gdLst/>
              <a:ahLst/>
              <a:cxnLst/>
              <a:rect l="l" t="t" r="r" b="b"/>
              <a:pathLst>
                <a:path w="2999" h="3007" extrusionOk="0">
                  <a:moveTo>
                    <a:pt x="2677" y="0"/>
                  </a:moveTo>
                  <a:cubicBezTo>
                    <a:pt x="2508" y="0"/>
                    <a:pt x="2365" y="143"/>
                    <a:pt x="2365" y="322"/>
                  </a:cubicBezTo>
                  <a:cubicBezTo>
                    <a:pt x="2365" y="1446"/>
                    <a:pt x="1446" y="2365"/>
                    <a:pt x="313" y="2365"/>
                  </a:cubicBezTo>
                  <a:cubicBezTo>
                    <a:pt x="144" y="2365"/>
                    <a:pt x="1" y="2507"/>
                    <a:pt x="1" y="2686"/>
                  </a:cubicBezTo>
                  <a:cubicBezTo>
                    <a:pt x="1" y="2864"/>
                    <a:pt x="144" y="3007"/>
                    <a:pt x="313" y="3007"/>
                  </a:cubicBezTo>
                  <a:cubicBezTo>
                    <a:pt x="1794" y="3007"/>
                    <a:pt x="2998" y="1802"/>
                    <a:pt x="2998" y="322"/>
                  </a:cubicBezTo>
                  <a:cubicBezTo>
                    <a:pt x="2998" y="143"/>
                    <a:pt x="2856" y="0"/>
                    <a:pt x="26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10" name="Google Shape;1410;p60"/>
            <p:cNvSpPr/>
            <p:nvPr/>
          </p:nvSpPr>
          <p:spPr>
            <a:xfrm>
              <a:off x="5609975" y="3415224"/>
              <a:ext cx="66310" cy="53937"/>
            </a:xfrm>
            <a:custGeom>
              <a:avLst/>
              <a:gdLst/>
              <a:ahLst/>
              <a:cxnLst/>
              <a:rect l="l" t="t" r="r" b="b"/>
              <a:pathLst>
                <a:path w="2953" h="2402" extrusionOk="0">
                  <a:moveTo>
                    <a:pt x="2602" y="0"/>
                  </a:moveTo>
                  <a:cubicBezTo>
                    <a:pt x="2461" y="0"/>
                    <a:pt x="2330" y="92"/>
                    <a:pt x="2293" y="234"/>
                  </a:cubicBezTo>
                  <a:cubicBezTo>
                    <a:pt x="2061" y="1135"/>
                    <a:pt x="1249" y="1759"/>
                    <a:pt x="321" y="1759"/>
                  </a:cubicBezTo>
                  <a:cubicBezTo>
                    <a:pt x="143" y="1759"/>
                    <a:pt x="0" y="1902"/>
                    <a:pt x="0" y="2081"/>
                  </a:cubicBezTo>
                  <a:cubicBezTo>
                    <a:pt x="0" y="2259"/>
                    <a:pt x="143" y="2402"/>
                    <a:pt x="321" y="2402"/>
                  </a:cubicBezTo>
                  <a:cubicBezTo>
                    <a:pt x="1534" y="2402"/>
                    <a:pt x="2605" y="1572"/>
                    <a:pt x="2908" y="395"/>
                  </a:cubicBezTo>
                  <a:cubicBezTo>
                    <a:pt x="2953" y="234"/>
                    <a:pt x="2855" y="56"/>
                    <a:pt x="2685" y="11"/>
                  </a:cubicBezTo>
                  <a:cubicBezTo>
                    <a:pt x="2658" y="4"/>
                    <a:pt x="2630" y="0"/>
                    <a:pt x="26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11" name="Google Shape;1411;p60"/>
            <p:cNvSpPr/>
            <p:nvPr/>
          </p:nvSpPr>
          <p:spPr>
            <a:xfrm>
              <a:off x="5463119" y="3326706"/>
              <a:ext cx="40891" cy="40891"/>
            </a:xfrm>
            <a:custGeom>
              <a:avLst/>
              <a:gdLst/>
              <a:ahLst/>
              <a:cxnLst/>
              <a:rect l="l" t="t" r="r" b="b"/>
              <a:pathLst>
                <a:path w="1821" h="1821" extrusionOk="0">
                  <a:moveTo>
                    <a:pt x="322" y="1"/>
                  </a:moveTo>
                  <a:cubicBezTo>
                    <a:pt x="144" y="1"/>
                    <a:pt x="1" y="144"/>
                    <a:pt x="1" y="313"/>
                  </a:cubicBezTo>
                  <a:cubicBezTo>
                    <a:pt x="1" y="492"/>
                    <a:pt x="144" y="634"/>
                    <a:pt x="322" y="634"/>
                  </a:cubicBezTo>
                  <a:cubicBezTo>
                    <a:pt x="795" y="634"/>
                    <a:pt x="1187" y="1027"/>
                    <a:pt x="1187" y="1500"/>
                  </a:cubicBezTo>
                  <a:cubicBezTo>
                    <a:pt x="1187" y="1678"/>
                    <a:pt x="1330" y="1821"/>
                    <a:pt x="1500" y="1821"/>
                  </a:cubicBezTo>
                  <a:cubicBezTo>
                    <a:pt x="1678" y="1821"/>
                    <a:pt x="1821" y="1678"/>
                    <a:pt x="1821" y="1500"/>
                  </a:cubicBezTo>
                  <a:cubicBezTo>
                    <a:pt x="1821" y="670"/>
                    <a:pt x="1152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12" name="Google Shape;1412;p60"/>
            <p:cNvSpPr/>
            <p:nvPr/>
          </p:nvSpPr>
          <p:spPr>
            <a:xfrm>
              <a:off x="5546270" y="3280247"/>
              <a:ext cx="48885" cy="83353"/>
            </a:xfrm>
            <a:custGeom>
              <a:avLst/>
              <a:gdLst/>
              <a:ahLst/>
              <a:cxnLst/>
              <a:rect l="l" t="t" r="r" b="b"/>
              <a:pathLst>
                <a:path w="2177" h="3712" extrusionOk="0">
                  <a:moveTo>
                    <a:pt x="321" y="0"/>
                  </a:moveTo>
                  <a:cubicBezTo>
                    <a:pt x="143" y="0"/>
                    <a:pt x="0" y="143"/>
                    <a:pt x="0" y="313"/>
                  </a:cubicBezTo>
                  <a:cubicBezTo>
                    <a:pt x="0" y="491"/>
                    <a:pt x="143" y="634"/>
                    <a:pt x="321" y="634"/>
                  </a:cubicBezTo>
                  <a:cubicBezTo>
                    <a:pt x="990" y="634"/>
                    <a:pt x="1535" y="1178"/>
                    <a:pt x="1535" y="1856"/>
                  </a:cubicBezTo>
                  <a:cubicBezTo>
                    <a:pt x="1535" y="2525"/>
                    <a:pt x="990" y="3078"/>
                    <a:pt x="321" y="3078"/>
                  </a:cubicBezTo>
                  <a:cubicBezTo>
                    <a:pt x="143" y="3078"/>
                    <a:pt x="0" y="3212"/>
                    <a:pt x="0" y="3390"/>
                  </a:cubicBezTo>
                  <a:cubicBezTo>
                    <a:pt x="0" y="3569"/>
                    <a:pt x="143" y="3711"/>
                    <a:pt x="321" y="3711"/>
                  </a:cubicBezTo>
                  <a:cubicBezTo>
                    <a:pt x="1338" y="3711"/>
                    <a:pt x="2177" y="2873"/>
                    <a:pt x="2177" y="1856"/>
                  </a:cubicBezTo>
                  <a:cubicBezTo>
                    <a:pt x="2177" y="830"/>
                    <a:pt x="1338" y="0"/>
                    <a:pt x="32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413" name="Google Shape;1413;p60"/>
          <p:cNvGrpSpPr/>
          <p:nvPr/>
        </p:nvGrpSpPr>
        <p:grpSpPr>
          <a:xfrm>
            <a:off x="5984367" y="3199521"/>
            <a:ext cx="283068" cy="486398"/>
            <a:chOff x="5984367" y="3199521"/>
            <a:chExt cx="283068" cy="486398"/>
          </a:xfrm>
        </p:grpSpPr>
        <p:sp>
          <p:nvSpPr>
            <p:cNvPr id="1414" name="Google Shape;1414;p60"/>
            <p:cNvSpPr/>
            <p:nvPr/>
          </p:nvSpPr>
          <p:spPr>
            <a:xfrm>
              <a:off x="5984367" y="3334476"/>
              <a:ext cx="283068" cy="351443"/>
            </a:xfrm>
            <a:custGeom>
              <a:avLst/>
              <a:gdLst/>
              <a:ahLst/>
              <a:cxnLst/>
              <a:rect l="l" t="t" r="r" b="b"/>
              <a:pathLst>
                <a:path w="12606" h="15651" extrusionOk="0">
                  <a:moveTo>
                    <a:pt x="11973" y="13875"/>
                  </a:moveTo>
                  <a:lnTo>
                    <a:pt x="11973" y="14482"/>
                  </a:lnTo>
                  <a:cubicBezTo>
                    <a:pt x="11973" y="14776"/>
                    <a:pt x="11732" y="15017"/>
                    <a:pt x="11437" y="15017"/>
                  </a:cubicBezTo>
                  <a:lnTo>
                    <a:pt x="1169" y="15017"/>
                  </a:lnTo>
                  <a:cubicBezTo>
                    <a:pt x="875" y="15017"/>
                    <a:pt x="634" y="14776"/>
                    <a:pt x="634" y="14482"/>
                  </a:cubicBezTo>
                  <a:lnTo>
                    <a:pt x="634" y="13875"/>
                  </a:lnTo>
                  <a:close/>
                  <a:moveTo>
                    <a:pt x="12293" y="0"/>
                  </a:moveTo>
                  <a:cubicBezTo>
                    <a:pt x="12117" y="0"/>
                    <a:pt x="11973" y="141"/>
                    <a:pt x="11973" y="315"/>
                  </a:cubicBezTo>
                  <a:lnTo>
                    <a:pt x="11973" y="13242"/>
                  </a:lnTo>
                  <a:lnTo>
                    <a:pt x="634" y="13242"/>
                  </a:lnTo>
                  <a:lnTo>
                    <a:pt x="634" y="11475"/>
                  </a:lnTo>
                  <a:cubicBezTo>
                    <a:pt x="634" y="11315"/>
                    <a:pt x="518" y="11172"/>
                    <a:pt x="357" y="11154"/>
                  </a:cubicBezTo>
                  <a:cubicBezTo>
                    <a:pt x="342" y="11152"/>
                    <a:pt x="327" y="11151"/>
                    <a:pt x="312" y="11151"/>
                  </a:cubicBezTo>
                  <a:cubicBezTo>
                    <a:pt x="137" y="11151"/>
                    <a:pt x="0" y="11293"/>
                    <a:pt x="0" y="11466"/>
                  </a:cubicBezTo>
                  <a:lnTo>
                    <a:pt x="0" y="14482"/>
                  </a:lnTo>
                  <a:cubicBezTo>
                    <a:pt x="0" y="15124"/>
                    <a:pt x="527" y="15650"/>
                    <a:pt x="1169" y="15650"/>
                  </a:cubicBezTo>
                  <a:lnTo>
                    <a:pt x="12276" y="15650"/>
                  </a:lnTo>
                  <a:cubicBezTo>
                    <a:pt x="12463" y="15650"/>
                    <a:pt x="12606" y="15499"/>
                    <a:pt x="12606" y="15320"/>
                  </a:cubicBezTo>
                  <a:lnTo>
                    <a:pt x="12606" y="199"/>
                  </a:lnTo>
                  <a:cubicBezTo>
                    <a:pt x="12606" y="172"/>
                    <a:pt x="12597" y="155"/>
                    <a:pt x="12588" y="137"/>
                  </a:cubicBezTo>
                  <a:cubicBezTo>
                    <a:pt x="12492" y="40"/>
                    <a:pt x="12388" y="0"/>
                    <a:pt x="122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15" name="Google Shape;1415;p60"/>
            <p:cNvSpPr/>
            <p:nvPr/>
          </p:nvSpPr>
          <p:spPr>
            <a:xfrm>
              <a:off x="6022429" y="3297492"/>
              <a:ext cx="207147" cy="226953"/>
            </a:xfrm>
            <a:custGeom>
              <a:avLst/>
              <a:gdLst/>
              <a:ahLst/>
              <a:cxnLst/>
              <a:rect l="l" t="t" r="r" b="b"/>
              <a:pathLst>
                <a:path w="9225" h="10107" extrusionOk="0">
                  <a:moveTo>
                    <a:pt x="4610" y="632"/>
                  </a:moveTo>
                  <a:cubicBezTo>
                    <a:pt x="5570" y="632"/>
                    <a:pt x="6343" y="1407"/>
                    <a:pt x="6343" y="2364"/>
                  </a:cubicBezTo>
                  <a:lnTo>
                    <a:pt x="6343" y="3363"/>
                  </a:lnTo>
                  <a:cubicBezTo>
                    <a:pt x="6343" y="4255"/>
                    <a:pt x="5683" y="5022"/>
                    <a:pt x="4791" y="5120"/>
                  </a:cubicBezTo>
                  <a:cubicBezTo>
                    <a:pt x="4730" y="5126"/>
                    <a:pt x="4669" y="5130"/>
                    <a:pt x="4609" y="5130"/>
                  </a:cubicBezTo>
                  <a:cubicBezTo>
                    <a:pt x="3655" y="5130"/>
                    <a:pt x="2873" y="4346"/>
                    <a:pt x="2873" y="3389"/>
                  </a:cubicBezTo>
                  <a:lnTo>
                    <a:pt x="2873" y="2390"/>
                  </a:lnTo>
                  <a:cubicBezTo>
                    <a:pt x="2873" y="1498"/>
                    <a:pt x="3542" y="731"/>
                    <a:pt x="4425" y="642"/>
                  </a:cubicBezTo>
                  <a:cubicBezTo>
                    <a:pt x="4488" y="635"/>
                    <a:pt x="4549" y="632"/>
                    <a:pt x="4610" y="632"/>
                  </a:cubicBezTo>
                  <a:close/>
                  <a:moveTo>
                    <a:pt x="5157" y="5691"/>
                  </a:moveTo>
                  <a:lnTo>
                    <a:pt x="5157" y="5950"/>
                  </a:lnTo>
                  <a:cubicBezTo>
                    <a:pt x="5157" y="6200"/>
                    <a:pt x="5005" y="6432"/>
                    <a:pt x="4773" y="6503"/>
                  </a:cubicBezTo>
                  <a:cubicBezTo>
                    <a:pt x="4713" y="6521"/>
                    <a:pt x="4653" y="6529"/>
                    <a:pt x="4595" y="6529"/>
                  </a:cubicBezTo>
                  <a:cubicBezTo>
                    <a:pt x="4277" y="6529"/>
                    <a:pt x="4015" y="6276"/>
                    <a:pt x="4015" y="5959"/>
                  </a:cubicBezTo>
                  <a:lnTo>
                    <a:pt x="4015" y="5950"/>
                  </a:lnTo>
                  <a:lnTo>
                    <a:pt x="4015" y="5691"/>
                  </a:lnTo>
                  <a:cubicBezTo>
                    <a:pt x="4202" y="5745"/>
                    <a:pt x="4390" y="5762"/>
                    <a:pt x="4586" y="5762"/>
                  </a:cubicBezTo>
                  <a:cubicBezTo>
                    <a:pt x="4782" y="5762"/>
                    <a:pt x="4978" y="5745"/>
                    <a:pt x="5157" y="5691"/>
                  </a:cubicBezTo>
                  <a:close/>
                  <a:moveTo>
                    <a:pt x="4600" y="0"/>
                  </a:moveTo>
                  <a:cubicBezTo>
                    <a:pt x="3298" y="0"/>
                    <a:pt x="2240" y="1065"/>
                    <a:pt x="2240" y="2364"/>
                  </a:cubicBezTo>
                  <a:lnTo>
                    <a:pt x="2240" y="3398"/>
                  </a:lnTo>
                  <a:cubicBezTo>
                    <a:pt x="2240" y="4255"/>
                    <a:pt x="2704" y="5004"/>
                    <a:pt x="3382" y="5415"/>
                  </a:cubicBezTo>
                  <a:lnTo>
                    <a:pt x="3382" y="5709"/>
                  </a:lnTo>
                  <a:lnTo>
                    <a:pt x="1392" y="6369"/>
                  </a:lnTo>
                  <a:cubicBezTo>
                    <a:pt x="563" y="6637"/>
                    <a:pt x="0" y="7413"/>
                    <a:pt x="0" y="8296"/>
                  </a:cubicBezTo>
                  <a:lnTo>
                    <a:pt x="0" y="9786"/>
                  </a:lnTo>
                  <a:cubicBezTo>
                    <a:pt x="0" y="9964"/>
                    <a:pt x="143" y="10107"/>
                    <a:pt x="313" y="10107"/>
                  </a:cubicBezTo>
                  <a:lnTo>
                    <a:pt x="3854" y="10107"/>
                  </a:lnTo>
                  <a:cubicBezTo>
                    <a:pt x="4015" y="10107"/>
                    <a:pt x="4167" y="9991"/>
                    <a:pt x="4184" y="9830"/>
                  </a:cubicBezTo>
                  <a:cubicBezTo>
                    <a:pt x="4202" y="9634"/>
                    <a:pt x="4060" y="9474"/>
                    <a:pt x="3872" y="9474"/>
                  </a:cubicBezTo>
                  <a:lnTo>
                    <a:pt x="2454" y="9474"/>
                  </a:lnTo>
                  <a:lnTo>
                    <a:pt x="2454" y="8947"/>
                  </a:lnTo>
                  <a:cubicBezTo>
                    <a:pt x="2454" y="8787"/>
                    <a:pt x="2338" y="8635"/>
                    <a:pt x="2177" y="8617"/>
                  </a:cubicBezTo>
                  <a:cubicBezTo>
                    <a:pt x="2166" y="8616"/>
                    <a:pt x="2155" y="8616"/>
                    <a:pt x="2144" y="8616"/>
                  </a:cubicBezTo>
                  <a:cubicBezTo>
                    <a:pt x="1963" y="8616"/>
                    <a:pt x="1820" y="8753"/>
                    <a:pt x="1820" y="8938"/>
                  </a:cubicBezTo>
                  <a:lnTo>
                    <a:pt x="1820" y="9474"/>
                  </a:lnTo>
                  <a:lnTo>
                    <a:pt x="634" y="9474"/>
                  </a:lnTo>
                  <a:lnTo>
                    <a:pt x="634" y="8287"/>
                  </a:lnTo>
                  <a:cubicBezTo>
                    <a:pt x="634" y="7689"/>
                    <a:pt x="1017" y="7154"/>
                    <a:pt x="1588" y="6967"/>
                  </a:cubicBezTo>
                  <a:lnTo>
                    <a:pt x="3444" y="6360"/>
                  </a:lnTo>
                  <a:cubicBezTo>
                    <a:pt x="3614" y="6824"/>
                    <a:pt x="4068" y="7154"/>
                    <a:pt x="4586" y="7154"/>
                  </a:cubicBezTo>
                  <a:cubicBezTo>
                    <a:pt x="5112" y="7154"/>
                    <a:pt x="5558" y="6824"/>
                    <a:pt x="5728" y="6360"/>
                  </a:cubicBezTo>
                  <a:lnTo>
                    <a:pt x="7592" y="6967"/>
                  </a:lnTo>
                  <a:cubicBezTo>
                    <a:pt x="8163" y="7154"/>
                    <a:pt x="8547" y="7689"/>
                    <a:pt x="8547" y="8287"/>
                  </a:cubicBezTo>
                  <a:lnTo>
                    <a:pt x="8547" y="9474"/>
                  </a:lnTo>
                  <a:lnTo>
                    <a:pt x="7405" y="9474"/>
                  </a:lnTo>
                  <a:lnTo>
                    <a:pt x="7405" y="8947"/>
                  </a:lnTo>
                  <a:cubicBezTo>
                    <a:pt x="7405" y="8787"/>
                    <a:pt x="7289" y="8635"/>
                    <a:pt x="7128" y="8617"/>
                  </a:cubicBezTo>
                  <a:cubicBezTo>
                    <a:pt x="7117" y="8616"/>
                    <a:pt x="7106" y="8616"/>
                    <a:pt x="7095" y="8616"/>
                  </a:cubicBezTo>
                  <a:cubicBezTo>
                    <a:pt x="6914" y="8616"/>
                    <a:pt x="6772" y="8753"/>
                    <a:pt x="6772" y="8938"/>
                  </a:cubicBezTo>
                  <a:lnTo>
                    <a:pt x="6772" y="9474"/>
                  </a:lnTo>
                  <a:lnTo>
                    <a:pt x="5371" y="9474"/>
                  </a:lnTo>
                  <a:cubicBezTo>
                    <a:pt x="5219" y="9474"/>
                    <a:pt x="5085" y="9572"/>
                    <a:pt x="5050" y="9723"/>
                  </a:cubicBezTo>
                  <a:cubicBezTo>
                    <a:pt x="5014" y="9929"/>
                    <a:pt x="5166" y="10107"/>
                    <a:pt x="5362" y="10107"/>
                  </a:cubicBezTo>
                  <a:lnTo>
                    <a:pt x="8904" y="10107"/>
                  </a:lnTo>
                  <a:cubicBezTo>
                    <a:pt x="9082" y="10107"/>
                    <a:pt x="9225" y="9964"/>
                    <a:pt x="9225" y="9786"/>
                  </a:cubicBezTo>
                  <a:lnTo>
                    <a:pt x="9225" y="8296"/>
                  </a:lnTo>
                  <a:cubicBezTo>
                    <a:pt x="9225" y="7413"/>
                    <a:pt x="8663" y="6637"/>
                    <a:pt x="7824" y="6369"/>
                  </a:cubicBezTo>
                  <a:lnTo>
                    <a:pt x="5835" y="5709"/>
                  </a:lnTo>
                  <a:lnTo>
                    <a:pt x="5835" y="5415"/>
                  </a:lnTo>
                  <a:cubicBezTo>
                    <a:pt x="6522" y="5004"/>
                    <a:pt x="6977" y="4255"/>
                    <a:pt x="6977" y="3398"/>
                  </a:cubicBezTo>
                  <a:lnTo>
                    <a:pt x="6977" y="2399"/>
                  </a:lnTo>
                  <a:cubicBezTo>
                    <a:pt x="6977" y="1159"/>
                    <a:pt x="6040" y="98"/>
                    <a:pt x="4800" y="8"/>
                  </a:cubicBezTo>
                  <a:cubicBezTo>
                    <a:pt x="4733" y="3"/>
                    <a:pt x="4666" y="0"/>
                    <a:pt x="46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16" name="Google Shape;1416;p60"/>
            <p:cNvSpPr/>
            <p:nvPr/>
          </p:nvSpPr>
          <p:spPr>
            <a:xfrm>
              <a:off x="5984367" y="3199521"/>
              <a:ext cx="283068" cy="365590"/>
            </a:xfrm>
            <a:custGeom>
              <a:avLst/>
              <a:gdLst/>
              <a:ahLst/>
              <a:cxnLst/>
              <a:rect l="l" t="t" r="r" b="b"/>
              <a:pathLst>
                <a:path w="12606" h="16281" extrusionOk="0">
                  <a:moveTo>
                    <a:pt x="11437" y="633"/>
                  </a:moveTo>
                  <a:cubicBezTo>
                    <a:pt x="11732" y="633"/>
                    <a:pt x="11973" y="874"/>
                    <a:pt x="11973" y="1169"/>
                  </a:cubicBezTo>
                  <a:lnTo>
                    <a:pt x="11973" y="1820"/>
                  </a:lnTo>
                  <a:lnTo>
                    <a:pt x="8904" y="1820"/>
                  </a:lnTo>
                  <a:cubicBezTo>
                    <a:pt x="8779" y="1820"/>
                    <a:pt x="8672" y="1891"/>
                    <a:pt x="8618" y="2007"/>
                  </a:cubicBezTo>
                  <a:lnTo>
                    <a:pt x="8279" y="2748"/>
                  </a:lnTo>
                  <a:lnTo>
                    <a:pt x="4452" y="2748"/>
                  </a:lnTo>
                  <a:lnTo>
                    <a:pt x="4113" y="2007"/>
                  </a:lnTo>
                  <a:cubicBezTo>
                    <a:pt x="4060" y="1891"/>
                    <a:pt x="3953" y="1820"/>
                    <a:pt x="3828" y="1820"/>
                  </a:cubicBezTo>
                  <a:lnTo>
                    <a:pt x="634" y="1820"/>
                  </a:lnTo>
                  <a:lnTo>
                    <a:pt x="634" y="1169"/>
                  </a:lnTo>
                  <a:cubicBezTo>
                    <a:pt x="634" y="874"/>
                    <a:pt x="875" y="633"/>
                    <a:pt x="1169" y="633"/>
                  </a:cubicBezTo>
                  <a:close/>
                  <a:moveTo>
                    <a:pt x="1169" y="0"/>
                  </a:moveTo>
                  <a:cubicBezTo>
                    <a:pt x="527" y="0"/>
                    <a:pt x="0" y="526"/>
                    <a:pt x="0" y="1169"/>
                  </a:cubicBezTo>
                  <a:lnTo>
                    <a:pt x="0" y="15960"/>
                  </a:lnTo>
                  <a:cubicBezTo>
                    <a:pt x="0" y="16138"/>
                    <a:pt x="143" y="16281"/>
                    <a:pt x="322" y="16281"/>
                  </a:cubicBezTo>
                  <a:cubicBezTo>
                    <a:pt x="491" y="16281"/>
                    <a:pt x="634" y="16138"/>
                    <a:pt x="634" y="15960"/>
                  </a:cubicBezTo>
                  <a:lnTo>
                    <a:pt x="634" y="2453"/>
                  </a:lnTo>
                  <a:lnTo>
                    <a:pt x="3533" y="2453"/>
                  </a:lnTo>
                  <a:lnTo>
                    <a:pt x="3872" y="3185"/>
                  </a:lnTo>
                  <a:cubicBezTo>
                    <a:pt x="3926" y="3301"/>
                    <a:pt x="4042" y="3372"/>
                    <a:pt x="4167" y="3381"/>
                  </a:cubicBezTo>
                  <a:lnTo>
                    <a:pt x="8440" y="3381"/>
                  </a:lnTo>
                  <a:cubicBezTo>
                    <a:pt x="8565" y="3372"/>
                    <a:pt x="8681" y="3301"/>
                    <a:pt x="8725" y="3185"/>
                  </a:cubicBezTo>
                  <a:lnTo>
                    <a:pt x="9073" y="2453"/>
                  </a:lnTo>
                  <a:lnTo>
                    <a:pt x="11973" y="2453"/>
                  </a:lnTo>
                  <a:lnTo>
                    <a:pt x="11973" y="4764"/>
                  </a:lnTo>
                  <a:cubicBezTo>
                    <a:pt x="11973" y="4916"/>
                    <a:pt x="12071" y="5058"/>
                    <a:pt x="12222" y="5085"/>
                  </a:cubicBezTo>
                  <a:cubicBezTo>
                    <a:pt x="12246" y="5090"/>
                    <a:pt x="12269" y="5093"/>
                    <a:pt x="12291" y="5093"/>
                  </a:cubicBezTo>
                  <a:cubicBezTo>
                    <a:pt x="12466" y="5093"/>
                    <a:pt x="12606" y="4947"/>
                    <a:pt x="12606" y="4773"/>
                  </a:cubicBezTo>
                  <a:lnTo>
                    <a:pt x="12606" y="1169"/>
                  </a:lnTo>
                  <a:cubicBezTo>
                    <a:pt x="12606" y="526"/>
                    <a:pt x="12089" y="0"/>
                    <a:pt x="114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17" name="Google Shape;1417;p60"/>
            <p:cNvSpPr/>
            <p:nvPr/>
          </p:nvSpPr>
          <p:spPr>
            <a:xfrm>
              <a:off x="6070909" y="3549078"/>
              <a:ext cx="110187" cy="52298"/>
            </a:xfrm>
            <a:custGeom>
              <a:avLst/>
              <a:gdLst/>
              <a:ahLst/>
              <a:cxnLst/>
              <a:rect l="l" t="t" r="r" b="b"/>
              <a:pathLst>
                <a:path w="4907" h="2329" extrusionOk="0">
                  <a:moveTo>
                    <a:pt x="4274" y="634"/>
                  </a:moveTo>
                  <a:lnTo>
                    <a:pt x="4274" y="1695"/>
                  </a:lnTo>
                  <a:lnTo>
                    <a:pt x="634" y="1695"/>
                  </a:lnTo>
                  <a:lnTo>
                    <a:pt x="634" y="634"/>
                  </a:lnTo>
                  <a:close/>
                  <a:moveTo>
                    <a:pt x="313" y="0"/>
                  </a:moveTo>
                  <a:cubicBezTo>
                    <a:pt x="143" y="0"/>
                    <a:pt x="0" y="143"/>
                    <a:pt x="0" y="321"/>
                  </a:cubicBezTo>
                  <a:lnTo>
                    <a:pt x="0" y="2007"/>
                  </a:lnTo>
                  <a:cubicBezTo>
                    <a:pt x="0" y="2186"/>
                    <a:pt x="143" y="2329"/>
                    <a:pt x="313" y="2329"/>
                  </a:cubicBezTo>
                  <a:lnTo>
                    <a:pt x="4586" y="2329"/>
                  </a:lnTo>
                  <a:cubicBezTo>
                    <a:pt x="4764" y="2329"/>
                    <a:pt x="4907" y="2186"/>
                    <a:pt x="4907" y="2007"/>
                  </a:cubicBezTo>
                  <a:lnTo>
                    <a:pt x="4907" y="321"/>
                  </a:lnTo>
                  <a:cubicBezTo>
                    <a:pt x="4907" y="143"/>
                    <a:pt x="4764" y="0"/>
                    <a:pt x="45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418" name="Google Shape;1418;p60"/>
          <p:cNvGrpSpPr/>
          <p:nvPr/>
        </p:nvGrpSpPr>
        <p:grpSpPr>
          <a:xfrm>
            <a:off x="6504201" y="3252111"/>
            <a:ext cx="486600" cy="381129"/>
            <a:chOff x="6504201" y="3252111"/>
            <a:chExt cx="486600" cy="381129"/>
          </a:xfrm>
        </p:grpSpPr>
        <p:sp>
          <p:nvSpPr>
            <p:cNvPr id="1419" name="Google Shape;1419;p60"/>
            <p:cNvSpPr/>
            <p:nvPr/>
          </p:nvSpPr>
          <p:spPr>
            <a:xfrm>
              <a:off x="6675083" y="3252111"/>
              <a:ext cx="146249" cy="43181"/>
            </a:xfrm>
            <a:custGeom>
              <a:avLst/>
              <a:gdLst/>
              <a:ahLst/>
              <a:cxnLst/>
              <a:rect l="l" t="t" r="r" b="b"/>
              <a:pathLst>
                <a:path w="6513" h="1923" extrusionOk="0">
                  <a:moveTo>
                    <a:pt x="1382" y="1"/>
                  </a:moveTo>
                  <a:cubicBezTo>
                    <a:pt x="1324" y="1"/>
                    <a:pt x="1265" y="17"/>
                    <a:pt x="1214" y="49"/>
                  </a:cubicBezTo>
                  <a:lnTo>
                    <a:pt x="188" y="691"/>
                  </a:lnTo>
                  <a:cubicBezTo>
                    <a:pt x="143" y="718"/>
                    <a:pt x="107" y="763"/>
                    <a:pt x="81" y="807"/>
                  </a:cubicBezTo>
                  <a:cubicBezTo>
                    <a:pt x="0" y="968"/>
                    <a:pt x="54" y="1146"/>
                    <a:pt x="188" y="1227"/>
                  </a:cubicBezTo>
                  <a:lnTo>
                    <a:pt x="1214" y="1869"/>
                  </a:lnTo>
                  <a:cubicBezTo>
                    <a:pt x="1267" y="1905"/>
                    <a:pt x="1329" y="1922"/>
                    <a:pt x="1383" y="1922"/>
                  </a:cubicBezTo>
                  <a:cubicBezTo>
                    <a:pt x="1481" y="1922"/>
                    <a:pt x="1579" y="1869"/>
                    <a:pt x="1651" y="1780"/>
                  </a:cubicBezTo>
                  <a:cubicBezTo>
                    <a:pt x="1686" y="1726"/>
                    <a:pt x="1704" y="1664"/>
                    <a:pt x="1704" y="1601"/>
                  </a:cubicBezTo>
                  <a:lnTo>
                    <a:pt x="1704" y="1280"/>
                  </a:lnTo>
                  <a:lnTo>
                    <a:pt x="6129" y="1280"/>
                  </a:lnTo>
                  <a:cubicBezTo>
                    <a:pt x="6254" y="1280"/>
                    <a:pt x="6379" y="1209"/>
                    <a:pt x="6423" y="1093"/>
                  </a:cubicBezTo>
                  <a:cubicBezTo>
                    <a:pt x="6513" y="861"/>
                    <a:pt x="6343" y="647"/>
                    <a:pt x="6129" y="647"/>
                  </a:cubicBezTo>
                  <a:lnTo>
                    <a:pt x="1704" y="647"/>
                  </a:lnTo>
                  <a:lnTo>
                    <a:pt x="1704" y="317"/>
                  </a:lnTo>
                  <a:cubicBezTo>
                    <a:pt x="1704" y="263"/>
                    <a:pt x="1686" y="201"/>
                    <a:pt x="1651" y="147"/>
                  </a:cubicBezTo>
                  <a:cubicBezTo>
                    <a:pt x="1588" y="50"/>
                    <a:pt x="1485" y="1"/>
                    <a:pt x="13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20" name="Google Shape;1420;p60"/>
            <p:cNvSpPr/>
            <p:nvPr/>
          </p:nvSpPr>
          <p:spPr>
            <a:xfrm>
              <a:off x="6504201" y="3378600"/>
              <a:ext cx="486600" cy="254640"/>
            </a:xfrm>
            <a:custGeom>
              <a:avLst/>
              <a:gdLst/>
              <a:ahLst/>
              <a:cxnLst/>
              <a:rect l="l" t="t" r="r" b="b"/>
              <a:pathLst>
                <a:path w="21670" h="11340" extrusionOk="0">
                  <a:moveTo>
                    <a:pt x="20189" y="634"/>
                  </a:moveTo>
                  <a:lnTo>
                    <a:pt x="20189" y="1356"/>
                  </a:lnTo>
                  <a:lnTo>
                    <a:pt x="15702" y="1356"/>
                  </a:lnTo>
                  <a:lnTo>
                    <a:pt x="15702" y="634"/>
                  </a:lnTo>
                  <a:close/>
                  <a:moveTo>
                    <a:pt x="11170" y="3390"/>
                  </a:moveTo>
                  <a:lnTo>
                    <a:pt x="11170" y="4702"/>
                  </a:lnTo>
                  <a:lnTo>
                    <a:pt x="10456" y="4702"/>
                  </a:lnTo>
                  <a:lnTo>
                    <a:pt x="10456" y="3390"/>
                  </a:lnTo>
                  <a:close/>
                  <a:moveTo>
                    <a:pt x="1169" y="0"/>
                  </a:moveTo>
                  <a:cubicBezTo>
                    <a:pt x="991" y="0"/>
                    <a:pt x="848" y="143"/>
                    <a:pt x="848" y="322"/>
                  </a:cubicBezTo>
                  <a:lnTo>
                    <a:pt x="848" y="1356"/>
                  </a:lnTo>
                  <a:lnTo>
                    <a:pt x="322" y="1356"/>
                  </a:lnTo>
                  <a:cubicBezTo>
                    <a:pt x="143" y="1356"/>
                    <a:pt x="1" y="1499"/>
                    <a:pt x="1" y="1678"/>
                  </a:cubicBezTo>
                  <a:lnTo>
                    <a:pt x="1" y="3069"/>
                  </a:lnTo>
                  <a:cubicBezTo>
                    <a:pt x="1" y="3248"/>
                    <a:pt x="143" y="3390"/>
                    <a:pt x="322" y="3390"/>
                  </a:cubicBezTo>
                  <a:lnTo>
                    <a:pt x="9823" y="3390"/>
                  </a:lnTo>
                  <a:lnTo>
                    <a:pt x="9823" y="4738"/>
                  </a:lnTo>
                  <a:lnTo>
                    <a:pt x="8261" y="4738"/>
                  </a:lnTo>
                  <a:cubicBezTo>
                    <a:pt x="8110" y="4738"/>
                    <a:pt x="7985" y="4845"/>
                    <a:pt x="7949" y="4996"/>
                  </a:cubicBezTo>
                  <a:lnTo>
                    <a:pt x="6674" y="10955"/>
                  </a:lnTo>
                  <a:cubicBezTo>
                    <a:pt x="6647" y="11098"/>
                    <a:pt x="6709" y="11241"/>
                    <a:pt x="6843" y="11312"/>
                  </a:cubicBezTo>
                  <a:cubicBezTo>
                    <a:pt x="6888" y="11330"/>
                    <a:pt x="6941" y="11339"/>
                    <a:pt x="6986" y="11339"/>
                  </a:cubicBezTo>
                  <a:lnTo>
                    <a:pt x="7646" y="11339"/>
                  </a:lnTo>
                  <a:cubicBezTo>
                    <a:pt x="7807" y="11339"/>
                    <a:pt x="7949" y="11223"/>
                    <a:pt x="7976" y="11063"/>
                  </a:cubicBezTo>
                  <a:cubicBezTo>
                    <a:pt x="7994" y="10875"/>
                    <a:pt x="7842" y="10706"/>
                    <a:pt x="7655" y="10706"/>
                  </a:cubicBezTo>
                  <a:lnTo>
                    <a:pt x="7396" y="10706"/>
                  </a:lnTo>
                  <a:lnTo>
                    <a:pt x="8538" y="5380"/>
                  </a:lnTo>
                  <a:lnTo>
                    <a:pt x="13132" y="5380"/>
                  </a:lnTo>
                  <a:lnTo>
                    <a:pt x="14274" y="10706"/>
                  </a:lnTo>
                  <a:lnTo>
                    <a:pt x="9154" y="10706"/>
                  </a:lnTo>
                  <a:cubicBezTo>
                    <a:pt x="8993" y="10706"/>
                    <a:pt x="8850" y="10822"/>
                    <a:pt x="8824" y="10982"/>
                  </a:cubicBezTo>
                  <a:cubicBezTo>
                    <a:pt x="8806" y="11178"/>
                    <a:pt x="8957" y="11339"/>
                    <a:pt x="9145" y="11339"/>
                  </a:cubicBezTo>
                  <a:lnTo>
                    <a:pt x="14685" y="11339"/>
                  </a:lnTo>
                  <a:cubicBezTo>
                    <a:pt x="14729" y="11339"/>
                    <a:pt x="14783" y="11330"/>
                    <a:pt x="14827" y="11312"/>
                  </a:cubicBezTo>
                  <a:cubicBezTo>
                    <a:pt x="14961" y="11241"/>
                    <a:pt x="15024" y="11098"/>
                    <a:pt x="14997" y="10955"/>
                  </a:cubicBezTo>
                  <a:lnTo>
                    <a:pt x="13721" y="4996"/>
                  </a:lnTo>
                  <a:cubicBezTo>
                    <a:pt x="13685" y="4845"/>
                    <a:pt x="13561" y="4738"/>
                    <a:pt x="13409" y="4738"/>
                  </a:cubicBezTo>
                  <a:lnTo>
                    <a:pt x="11848" y="4738"/>
                  </a:lnTo>
                  <a:lnTo>
                    <a:pt x="11848" y="3390"/>
                  </a:lnTo>
                  <a:lnTo>
                    <a:pt x="18048" y="3390"/>
                  </a:lnTo>
                  <a:cubicBezTo>
                    <a:pt x="18208" y="3390"/>
                    <a:pt x="18360" y="3274"/>
                    <a:pt x="18378" y="3114"/>
                  </a:cubicBezTo>
                  <a:cubicBezTo>
                    <a:pt x="18405" y="2918"/>
                    <a:pt x="18253" y="2757"/>
                    <a:pt x="18066" y="2757"/>
                  </a:cubicBezTo>
                  <a:lnTo>
                    <a:pt x="643" y="2757"/>
                  </a:lnTo>
                  <a:lnTo>
                    <a:pt x="643" y="2034"/>
                  </a:lnTo>
                  <a:lnTo>
                    <a:pt x="4122" y="2034"/>
                  </a:lnTo>
                  <a:cubicBezTo>
                    <a:pt x="4265" y="2034"/>
                    <a:pt x="4399" y="1945"/>
                    <a:pt x="4443" y="1803"/>
                  </a:cubicBezTo>
                  <a:cubicBezTo>
                    <a:pt x="4506" y="1571"/>
                    <a:pt x="4345" y="1356"/>
                    <a:pt x="4140" y="1356"/>
                  </a:cubicBezTo>
                  <a:lnTo>
                    <a:pt x="1482" y="1356"/>
                  </a:lnTo>
                  <a:lnTo>
                    <a:pt x="1482" y="634"/>
                  </a:lnTo>
                  <a:lnTo>
                    <a:pt x="5969" y="634"/>
                  </a:lnTo>
                  <a:lnTo>
                    <a:pt x="5969" y="1401"/>
                  </a:lnTo>
                  <a:lnTo>
                    <a:pt x="5621" y="1401"/>
                  </a:lnTo>
                  <a:cubicBezTo>
                    <a:pt x="5460" y="1401"/>
                    <a:pt x="5318" y="1517"/>
                    <a:pt x="5300" y="1678"/>
                  </a:cubicBezTo>
                  <a:cubicBezTo>
                    <a:pt x="5273" y="1874"/>
                    <a:pt x="5425" y="2034"/>
                    <a:pt x="5612" y="2034"/>
                  </a:cubicBezTo>
                  <a:lnTo>
                    <a:pt x="21028" y="2034"/>
                  </a:lnTo>
                  <a:lnTo>
                    <a:pt x="21028" y="2757"/>
                  </a:lnTo>
                  <a:lnTo>
                    <a:pt x="19538" y="2757"/>
                  </a:lnTo>
                  <a:cubicBezTo>
                    <a:pt x="19377" y="2757"/>
                    <a:pt x="19225" y="2873"/>
                    <a:pt x="19208" y="3034"/>
                  </a:cubicBezTo>
                  <a:cubicBezTo>
                    <a:pt x="19181" y="3221"/>
                    <a:pt x="19333" y="3390"/>
                    <a:pt x="19520" y="3390"/>
                  </a:cubicBezTo>
                  <a:lnTo>
                    <a:pt x="21349" y="3390"/>
                  </a:lnTo>
                  <a:cubicBezTo>
                    <a:pt x="21527" y="3390"/>
                    <a:pt x="21670" y="3248"/>
                    <a:pt x="21670" y="3069"/>
                  </a:cubicBezTo>
                  <a:lnTo>
                    <a:pt x="21670" y="1713"/>
                  </a:lnTo>
                  <a:cubicBezTo>
                    <a:pt x="21670" y="1544"/>
                    <a:pt x="21527" y="1401"/>
                    <a:pt x="21349" y="1401"/>
                  </a:cubicBezTo>
                  <a:lnTo>
                    <a:pt x="20822" y="1401"/>
                  </a:lnTo>
                  <a:lnTo>
                    <a:pt x="20822" y="322"/>
                  </a:lnTo>
                  <a:cubicBezTo>
                    <a:pt x="20822" y="143"/>
                    <a:pt x="20680" y="0"/>
                    <a:pt x="20501" y="0"/>
                  </a:cubicBezTo>
                  <a:lnTo>
                    <a:pt x="15380" y="0"/>
                  </a:lnTo>
                  <a:cubicBezTo>
                    <a:pt x="15211" y="0"/>
                    <a:pt x="15068" y="143"/>
                    <a:pt x="15068" y="322"/>
                  </a:cubicBezTo>
                  <a:lnTo>
                    <a:pt x="15068" y="1356"/>
                  </a:lnTo>
                  <a:lnTo>
                    <a:pt x="6602" y="1356"/>
                  </a:lnTo>
                  <a:lnTo>
                    <a:pt x="6602" y="322"/>
                  </a:lnTo>
                  <a:cubicBezTo>
                    <a:pt x="6602" y="143"/>
                    <a:pt x="6459" y="0"/>
                    <a:pt x="62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21" name="Google Shape;1421;p60"/>
            <p:cNvSpPr/>
            <p:nvPr/>
          </p:nvSpPr>
          <p:spPr>
            <a:xfrm>
              <a:off x="6711528" y="3522828"/>
              <a:ext cx="71946" cy="71744"/>
            </a:xfrm>
            <a:custGeom>
              <a:avLst/>
              <a:gdLst/>
              <a:ahLst/>
              <a:cxnLst/>
              <a:rect l="l" t="t" r="r" b="b"/>
              <a:pathLst>
                <a:path w="3204" h="3195" extrusionOk="0">
                  <a:moveTo>
                    <a:pt x="1607" y="634"/>
                  </a:moveTo>
                  <a:cubicBezTo>
                    <a:pt x="2133" y="634"/>
                    <a:pt x="2570" y="1062"/>
                    <a:pt x="2570" y="1597"/>
                  </a:cubicBezTo>
                  <a:cubicBezTo>
                    <a:pt x="2570" y="2133"/>
                    <a:pt x="2133" y="2561"/>
                    <a:pt x="1607" y="2561"/>
                  </a:cubicBezTo>
                  <a:cubicBezTo>
                    <a:pt x="1071" y="2561"/>
                    <a:pt x="634" y="2133"/>
                    <a:pt x="634" y="1597"/>
                  </a:cubicBezTo>
                  <a:cubicBezTo>
                    <a:pt x="634" y="1062"/>
                    <a:pt x="1071" y="634"/>
                    <a:pt x="1607" y="634"/>
                  </a:cubicBezTo>
                  <a:close/>
                  <a:moveTo>
                    <a:pt x="1607" y="1"/>
                  </a:moveTo>
                  <a:cubicBezTo>
                    <a:pt x="723" y="1"/>
                    <a:pt x="1" y="714"/>
                    <a:pt x="1" y="1597"/>
                  </a:cubicBezTo>
                  <a:cubicBezTo>
                    <a:pt x="1" y="2481"/>
                    <a:pt x="723" y="3194"/>
                    <a:pt x="1607" y="3194"/>
                  </a:cubicBezTo>
                  <a:cubicBezTo>
                    <a:pt x="2481" y="3194"/>
                    <a:pt x="3204" y="2481"/>
                    <a:pt x="3204" y="1597"/>
                  </a:cubicBezTo>
                  <a:cubicBezTo>
                    <a:pt x="3204" y="714"/>
                    <a:pt x="2481" y="1"/>
                    <a:pt x="1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22" name="Google Shape;1422;p60"/>
            <p:cNvSpPr/>
            <p:nvPr/>
          </p:nvSpPr>
          <p:spPr>
            <a:xfrm>
              <a:off x="6533055" y="3252201"/>
              <a:ext cx="110187" cy="110187"/>
            </a:xfrm>
            <a:custGeom>
              <a:avLst/>
              <a:gdLst/>
              <a:ahLst/>
              <a:cxnLst/>
              <a:rect l="l" t="t" r="r" b="b"/>
              <a:pathLst>
                <a:path w="4907" h="4907" extrusionOk="0">
                  <a:moveTo>
                    <a:pt x="2454" y="634"/>
                  </a:moveTo>
                  <a:cubicBezTo>
                    <a:pt x="3462" y="634"/>
                    <a:pt x="4273" y="1454"/>
                    <a:pt x="4273" y="2454"/>
                  </a:cubicBezTo>
                  <a:cubicBezTo>
                    <a:pt x="4273" y="3453"/>
                    <a:pt x="3462" y="4273"/>
                    <a:pt x="2454" y="4273"/>
                  </a:cubicBezTo>
                  <a:cubicBezTo>
                    <a:pt x="1454" y="4273"/>
                    <a:pt x="634" y="3453"/>
                    <a:pt x="634" y="2454"/>
                  </a:cubicBezTo>
                  <a:cubicBezTo>
                    <a:pt x="634" y="1454"/>
                    <a:pt x="1454" y="634"/>
                    <a:pt x="2454" y="634"/>
                  </a:cubicBezTo>
                  <a:close/>
                  <a:moveTo>
                    <a:pt x="2454" y="0"/>
                  </a:moveTo>
                  <a:cubicBezTo>
                    <a:pt x="1106" y="0"/>
                    <a:pt x="0" y="1098"/>
                    <a:pt x="0" y="2454"/>
                  </a:cubicBezTo>
                  <a:cubicBezTo>
                    <a:pt x="0" y="3810"/>
                    <a:pt x="1106" y="4907"/>
                    <a:pt x="2454" y="4907"/>
                  </a:cubicBezTo>
                  <a:cubicBezTo>
                    <a:pt x="3810" y="4907"/>
                    <a:pt x="4907" y="3810"/>
                    <a:pt x="4907" y="2454"/>
                  </a:cubicBezTo>
                  <a:cubicBezTo>
                    <a:pt x="4907" y="1098"/>
                    <a:pt x="3810" y="0"/>
                    <a:pt x="2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23" name="Google Shape;1423;p60"/>
            <p:cNvSpPr/>
            <p:nvPr/>
          </p:nvSpPr>
          <p:spPr>
            <a:xfrm>
              <a:off x="6563504" y="3282582"/>
              <a:ext cx="49693" cy="48795"/>
            </a:xfrm>
            <a:custGeom>
              <a:avLst/>
              <a:gdLst/>
              <a:ahLst/>
              <a:cxnLst/>
              <a:rect l="l" t="t" r="r" b="b"/>
              <a:pathLst>
                <a:path w="2213" h="2173" extrusionOk="0">
                  <a:moveTo>
                    <a:pt x="1106" y="0"/>
                  </a:moveTo>
                  <a:cubicBezTo>
                    <a:pt x="931" y="0"/>
                    <a:pt x="794" y="143"/>
                    <a:pt x="794" y="316"/>
                  </a:cubicBezTo>
                  <a:lnTo>
                    <a:pt x="794" y="771"/>
                  </a:lnTo>
                  <a:lnTo>
                    <a:pt x="339" y="771"/>
                  </a:lnTo>
                  <a:cubicBezTo>
                    <a:pt x="152" y="771"/>
                    <a:pt x="0" y="931"/>
                    <a:pt x="27" y="1127"/>
                  </a:cubicBezTo>
                  <a:cubicBezTo>
                    <a:pt x="45" y="1288"/>
                    <a:pt x="188" y="1404"/>
                    <a:pt x="348" y="1404"/>
                  </a:cubicBezTo>
                  <a:lnTo>
                    <a:pt x="794" y="1404"/>
                  </a:lnTo>
                  <a:lnTo>
                    <a:pt x="794" y="1841"/>
                  </a:lnTo>
                  <a:cubicBezTo>
                    <a:pt x="794" y="2002"/>
                    <a:pt x="910" y="2153"/>
                    <a:pt x="1071" y="2171"/>
                  </a:cubicBezTo>
                  <a:cubicBezTo>
                    <a:pt x="1081" y="2172"/>
                    <a:pt x="1092" y="2173"/>
                    <a:pt x="1102" y="2173"/>
                  </a:cubicBezTo>
                  <a:cubicBezTo>
                    <a:pt x="1277" y="2173"/>
                    <a:pt x="1428" y="2035"/>
                    <a:pt x="1428" y="1850"/>
                  </a:cubicBezTo>
                  <a:lnTo>
                    <a:pt x="1428" y="1404"/>
                  </a:lnTo>
                  <a:lnTo>
                    <a:pt x="1865" y="1404"/>
                  </a:lnTo>
                  <a:cubicBezTo>
                    <a:pt x="2025" y="1404"/>
                    <a:pt x="2177" y="1288"/>
                    <a:pt x="2195" y="1127"/>
                  </a:cubicBezTo>
                  <a:cubicBezTo>
                    <a:pt x="2213" y="931"/>
                    <a:pt x="2061" y="771"/>
                    <a:pt x="1874" y="771"/>
                  </a:cubicBezTo>
                  <a:lnTo>
                    <a:pt x="1428" y="771"/>
                  </a:lnTo>
                  <a:lnTo>
                    <a:pt x="1428" y="324"/>
                  </a:lnTo>
                  <a:cubicBezTo>
                    <a:pt x="1428" y="164"/>
                    <a:pt x="1312" y="21"/>
                    <a:pt x="1151" y="3"/>
                  </a:cubicBezTo>
                  <a:cubicBezTo>
                    <a:pt x="1136" y="1"/>
                    <a:pt x="1121" y="0"/>
                    <a:pt x="11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24" name="Google Shape;1424;p60"/>
            <p:cNvSpPr/>
            <p:nvPr/>
          </p:nvSpPr>
          <p:spPr>
            <a:xfrm>
              <a:off x="6851759" y="3252201"/>
              <a:ext cx="110209" cy="110187"/>
            </a:xfrm>
            <a:custGeom>
              <a:avLst/>
              <a:gdLst/>
              <a:ahLst/>
              <a:cxnLst/>
              <a:rect l="l" t="t" r="r" b="b"/>
              <a:pathLst>
                <a:path w="4908" h="4907" extrusionOk="0">
                  <a:moveTo>
                    <a:pt x="2454" y="634"/>
                  </a:moveTo>
                  <a:cubicBezTo>
                    <a:pt x="3453" y="634"/>
                    <a:pt x="4274" y="1454"/>
                    <a:pt x="4274" y="2454"/>
                  </a:cubicBezTo>
                  <a:cubicBezTo>
                    <a:pt x="4274" y="3453"/>
                    <a:pt x="3453" y="4273"/>
                    <a:pt x="2454" y="4273"/>
                  </a:cubicBezTo>
                  <a:cubicBezTo>
                    <a:pt x="1446" y="4273"/>
                    <a:pt x="634" y="3453"/>
                    <a:pt x="634" y="2454"/>
                  </a:cubicBezTo>
                  <a:cubicBezTo>
                    <a:pt x="634" y="1454"/>
                    <a:pt x="1446" y="634"/>
                    <a:pt x="2454" y="634"/>
                  </a:cubicBezTo>
                  <a:close/>
                  <a:moveTo>
                    <a:pt x="2454" y="0"/>
                  </a:moveTo>
                  <a:cubicBezTo>
                    <a:pt x="1098" y="0"/>
                    <a:pt x="1" y="1098"/>
                    <a:pt x="1" y="2454"/>
                  </a:cubicBezTo>
                  <a:cubicBezTo>
                    <a:pt x="1" y="3810"/>
                    <a:pt x="1098" y="4907"/>
                    <a:pt x="2454" y="4907"/>
                  </a:cubicBezTo>
                  <a:cubicBezTo>
                    <a:pt x="3801" y="4907"/>
                    <a:pt x="4907" y="3810"/>
                    <a:pt x="4907" y="2454"/>
                  </a:cubicBezTo>
                  <a:cubicBezTo>
                    <a:pt x="4907" y="1098"/>
                    <a:pt x="3801" y="0"/>
                    <a:pt x="2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25" name="Google Shape;1425;p60"/>
            <p:cNvSpPr/>
            <p:nvPr/>
          </p:nvSpPr>
          <p:spPr>
            <a:xfrm>
              <a:off x="6882006" y="3299873"/>
              <a:ext cx="49715" cy="14236"/>
            </a:xfrm>
            <a:custGeom>
              <a:avLst/>
              <a:gdLst/>
              <a:ahLst/>
              <a:cxnLst/>
              <a:rect l="l" t="t" r="r" b="b"/>
              <a:pathLst>
                <a:path w="2214" h="634" extrusionOk="0">
                  <a:moveTo>
                    <a:pt x="349" y="1"/>
                  </a:moveTo>
                  <a:cubicBezTo>
                    <a:pt x="188" y="1"/>
                    <a:pt x="36" y="116"/>
                    <a:pt x="19" y="277"/>
                  </a:cubicBezTo>
                  <a:cubicBezTo>
                    <a:pt x="1" y="464"/>
                    <a:pt x="143" y="634"/>
                    <a:pt x="340" y="634"/>
                  </a:cubicBezTo>
                  <a:lnTo>
                    <a:pt x="1865" y="634"/>
                  </a:lnTo>
                  <a:cubicBezTo>
                    <a:pt x="2026" y="634"/>
                    <a:pt x="2169" y="518"/>
                    <a:pt x="2186" y="357"/>
                  </a:cubicBezTo>
                  <a:cubicBezTo>
                    <a:pt x="2213" y="161"/>
                    <a:pt x="2061" y="1"/>
                    <a:pt x="18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26" name="Google Shape;1426;p60"/>
            <p:cNvSpPr/>
            <p:nvPr/>
          </p:nvSpPr>
          <p:spPr>
            <a:xfrm>
              <a:off x="6675689" y="3319341"/>
              <a:ext cx="143645" cy="43046"/>
            </a:xfrm>
            <a:custGeom>
              <a:avLst/>
              <a:gdLst/>
              <a:ahLst/>
              <a:cxnLst/>
              <a:rect l="l" t="t" r="r" b="b"/>
              <a:pathLst>
                <a:path w="6397" h="1917" extrusionOk="0">
                  <a:moveTo>
                    <a:pt x="5055" y="1"/>
                  </a:moveTo>
                  <a:cubicBezTo>
                    <a:pt x="5004" y="1"/>
                    <a:pt x="4952" y="14"/>
                    <a:pt x="4907" y="43"/>
                  </a:cubicBezTo>
                  <a:cubicBezTo>
                    <a:pt x="4800" y="97"/>
                    <a:pt x="4737" y="204"/>
                    <a:pt x="4764" y="320"/>
                  </a:cubicBezTo>
                  <a:lnTo>
                    <a:pt x="4764" y="650"/>
                  </a:lnTo>
                  <a:lnTo>
                    <a:pt x="312" y="650"/>
                  </a:lnTo>
                  <a:cubicBezTo>
                    <a:pt x="307" y="650"/>
                    <a:pt x="302" y="650"/>
                    <a:pt x="297" y="650"/>
                  </a:cubicBezTo>
                  <a:cubicBezTo>
                    <a:pt x="134" y="650"/>
                    <a:pt x="0" y="789"/>
                    <a:pt x="0" y="962"/>
                  </a:cubicBezTo>
                  <a:cubicBezTo>
                    <a:pt x="0" y="1132"/>
                    <a:pt x="143" y="1275"/>
                    <a:pt x="312" y="1275"/>
                  </a:cubicBezTo>
                  <a:lnTo>
                    <a:pt x="312" y="1292"/>
                  </a:lnTo>
                  <a:lnTo>
                    <a:pt x="4719" y="1292"/>
                  </a:lnTo>
                  <a:lnTo>
                    <a:pt x="4719" y="1605"/>
                  </a:lnTo>
                  <a:cubicBezTo>
                    <a:pt x="4737" y="1712"/>
                    <a:pt x="4800" y="1819"/>
                    <a:pt x="4907" y="1881"/>
                  </a:cubicBezTo>
                  <a:cubicBezTo>
                    <a:pt x="4951" y="1908"/>
                    <a:pt x="5005" y="1917"/>
                    <a:pt x="5058" y="1917"/>
                  </a:cubicBezTo>
                  <a:cubicBezTo>
                    <a:pt x="5112" y="1917"/>
                    <a:pt x="5174" y="1899"/>
                    <a:pt x="5228" y="1872"/>
                  </a:cubicBezTo>
                  <a:lnTo>
                    <a:pt x="6254" y="1230"/>
                  </a:lnTo>
                  <a:cubicBezTo>
                    <a:pt x="6343" y="1168"/>
                    <a:pt x="6396" y="1069"/>
                    <a:pt x="6396" y="962"/>
                  </a:cubicBezTo>
                  <a:cubicBezTo>
                    <a:pt x="6396" y="846"/>
                    <a:pt x="6343" y="748"/>
                    <a:pt x="6254" y="686"/>
                  </a:cubicBezTo>
                  <a:lnTo>
                    <a:pt x="5228" y="52"/>
                  </a:lnTo>
                  <a:cubicBezTo>
                    <a:pt x="5175" y="19"/>
                    <a:pt x="5115" y="1"/>
                    <a:pt x="50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427" name="Google Shape;1427;p60"/>
          <p:cNvGrpSpPr/>
          <p:nvPr/>
        </p:nvGrpSpPr>
        <p:grpSpPr>
          <a:xfrm>
            <a:off x="7125800" y="3199319"/>
            <a:ext cx="486398" cy="486824"/>
            <a:chOff x="7125800" y="3199319"/>
            <a:chExt cx="486398" cy="486824"/>
          </a:xfrm>
        </p:grpSpPr>
        <p:sp>
          <p:nvSpPr>
            <p:cNvPr id="1428" name="Google Shape;1428;p60"/>
            <p:cNvSpPr/>
            <p:nvPr/>
          </p:nvSpPr>
          <p:spPr>
            <a:xfrm>
              <a:off x="7358770" y="3199319"/>
              <a:ext cx="253427" cy="486824"/>
            </a:xfrm>
            <a:custGeom>
              <a:avLst/>
              <a:gdLst/>
              <a:ahLst/>
              <a:cxnLst/>
              <a:rect l="l" t="t" r="r" b="b"/>
              <a:pathLst>
                <a:path w="11286" h="21680" extrusionOk="0">
                  <a:moveTo>
                    <a:pt x="9100" y="0"/>
                  </a:moveTo>
                  <a:cubicBezTo>
                    <a:pt x="8940" y="0"/>
                    <a:pt x="8797" y="116"/>
                    <a:pt x="8770" y="277"/>
                  </a:cubicBezTo>
                  <a:cubicBezTo>
                    <a:pt x="8752" y="473"/>
                    <a:pt x="8904" y="634"/>
                    <a:pt x="9091" y="634"/>
                  </a:cubicBezTo>
                  <a:lnTo>
                    <a:pt x="10653" y="634"/>
                  </a:lnTo>
                  <a:lnTo>
                    <a:pt x="10653" y="15398"/>
                  </a:lnTo>
                  <a:lnTo>
                    <a:pt x="349" y="15398"/>
                  </a:lnTo>
                  <a:cubicBezTo>
                    <a:pt x="188" y="15398"/>
                    <a:pt x="45" y="15523"/>
                    <a:pt x="19" y="15683"/>
                  </a:cubicBezTo>
                  <a:cubicBezTo>
                    <a:pt x="1" y="15871"/>
                    <a:pt x="152" y="16040"/>
                    <a:pt x="340" y="16040"/>
                  </a:cubicBezTo>
                  <a:lnTo>
                    <a:pt x="7316" y="16040"/>
                  </a:lnTo>
                  <a:lnTo>
                    <a:pt x="7316" y="21348"/>
                  </a:lnTo>
                  <a:cubicBezTo>
                    <a:pt x="7316" y="21509"/>
                    <a:pt x="7432" y="21660"/>
                    <a:pt x="7593" y="21678"/>
                  </a:cubicBezTo>
                  <a:cubicBezTo>
                    <a:pt x="7603" y="21679"/>
                    <a:pt x="7613" y="21680"/>
                    <a:pt x="7623" y="21680"/>
                  </a:cubicBezTo>
                  <a:cubicBezTo>
                    <a:pt x="7798" y="21680"/>
                    <a:pt x="7949" y="21534"/>
                    <a:pt x="7949" y="21357"/>
                  </a:cubicBezTo>
                  <a:lnTo>
                    <a:pt x="7949" y="16040"/>
                  </a:lnTo>
                  <a:lnTo>
                    <a:pt x="8663" y="16040"/>
                  </a:lnTo>
                  <a:lnTo>
                    <a:pt x="8663" y="21348"/>
                  </a:lnTo>
                  <a:cubicBezTo>
                    <a:pt x="8663" y="21491"/>
                    <a:pt x="8761" y="21625"/>
                    <a:pt x="8895" y="21660"/>
                  </a:cubicBezTo>
                  <a:cubicBezTo>
                    <a:pt x="8933" y="21672"/>
                    <a:pt x="8971" y="21678"/>
                    <a:pt x="9007" y="21678"/>
                  </a:cubicBezTo>
                  <a:cubicBezTo>
                    <a:pt x="9192" y="21678"/>
                    <a:pt x="9341" y="21536"/>
                    <a:pt x="9341" y="21357"/>
                  </a:cubicBezTo>
                  <a:lnTo>
                    <a:pt x="9341" y="16040"/>
                  </a:lnTo>
                  <a:lnTo>
                    <a:pt x="10974" y="16040"/>
                  </a:lnTo>
                  <a:cubicBezTo>
                    <a:pt x="11143" y="16040"/>
                    <a:pt x="11286" y="15897"/>
                    <a:pt x="11286" y="15719"/>
                  </a:cubicBezTo>
                  <a:lnTo>
                    <a:pt x="11286" y="321"/>
                  </a:lnTo>
                  <a:cubicBezTo>
                    <a:pt x="11286" y="143"/>
                    <a:pt x="11143" y="0"/>
                    <a:pt x="109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29" name="Google Shape;1429;p60"/>
            <p:cNvSpPr/>
            <p:nvPr/>
          </p:nvSpPr>
          <p:spPr>
            <a:xfrm>
              <a:off x="7125800" y="3199319"/>
              <a:ext cx="411488" cy="486824"/>
            </a:xfrm>
            <a:custGeom>
              <a:avLst/>
              <a:gdLst/>
              <a:ahLst/>
              <a:cxnLst/>
              <a:rect l="l" t="t" r="r" b="b"/>
              <a:pathLst>
                <a:path w="18325" h="21680" extrusionOk="0">
                  <a:moveTo>
                    <a:pt x="322" y="0"/>
                  </a:moveTo>
                  <a:cubicBezTo>
                    <a:pt x="143" y="0"/>
                    <a:pt x="1" y="143"/>
                    <a:pt x="1" y="321"/>
                  </a:cubicBezTo>
                  <a:lnTo>
                    <a:pt x="1" y="15719"/>
                  </a:lnTo>
                  <a:cubicBezTo>
                    <a:pt x="1" y="15897"/>
                    <a:pt x="143" y="16040"/>
                    <a:pt x="322" y="16040"/>
                  </a:cubicBezTo>
                  <a:lnTo>
                    <a:pt x="1945" y="16040"/>
                  </a:lnTo>
                  <a:lnTo>
                    <a:pt x="1945" y="21348"/>
                  </a:lnTo>
                  <a:cubicBezTo>
                    <a:pt x="1945" y="21509"/>
                    <a:pt x="2061" y="21651"/>
                    <a:pt x="2231" y="21678"/>
                  </a:cubicBezTo>
                  <a:cubicBezTo>
                    <a:pt x="2241" y="21679"/>
                    <a:pt x="2251" y="21680"/>
                    <a:pt x="2261" y="21680"/>
                  </a:cubicBezTo>
                  <a:cubicBezTo>
                    <a:pt x="2436" y="21680"/>
                    <a:pt x="2588" y="21534"/>
                    <a:pt x="2588" y="21357"/>
                  </a:cubicBezTo>
                  <a:lnTo>
                    <a:pt x="2588" y="16040"/>
                  </a:lnTo>
                  <a:lnTo>
                    <a:pt x="3346" y="16040"/>
                  </a:lnTo>
                  <a:lnTo>
                    <a:pt x="3346" y="21348"/>
                  </a:lnTo>
                  <a:cubicBezTo>
                    <a:pt x="3346" y="21509"/>
                    <a:pt x="3462" y="21651"/>
                    <a:pt x="3623" y="21678"/>
                  </a:cubicBezTo>
                  <a:cubicBezTo>
                    <a:pt x="3633" y="21679"/>
                    <a:pt x="3644" y="21680"/>
                    <a:pt x="3654" y="21680"/>
                  </a:cubicBezTo>
                  <a:cubicBezTo>
                    <a:pt x="3836" y="21680"/>
                    <a:pt x="3979" y="21534"/>
                    <a:pt x="3979" y="21357"/>
                  </a:cubicBezTo>
                  <a:lnTo>
                    <a:pt x="3979" y="16040"/>
                  </a:lnTo>
                  <a:lnTo>
                    <a:pt x="9234" y="16040"/>
                  </a:lnTo>
                  <a:cubicBezTo>
                    <a:pt x="9394" y="16040"/>
                    <a:pt x="9546" y="15924"/>
                    <a:pt x="9564" y="15755"/>
                  </a:cubicBezTo>
                  <a:cubicBezTo>
                    <a:pt x="9582" y="15567"/>
                    <a:pt x="9439" y="15398"/>
                    <a:pt x="9243" y="15398"/>
                  </a:cubicBezTo>
                  <a:lnTo>
                    <a:pt x="634" y="15398"/>
                  </a:lnTo>
                  <a:lnTo>
                    <a:pt x="634" y="634"/>
                  </a:lnTo>
                  <a:lnTo>
                    <a:pt x="17968" y="634"/>
                  </a:lnTo>
                  <a:cubicBezTo>
                    <a:pt x="18137" y="634"/>
                    <a:pt x="18280" y="518"/>
                    <a:pt x="18298" y="357"/>
                  </a:cubicBezTo>
                  <a:cubicBezTo>
                    <a:pt x="18324" y="170"/>
                    <a:pt x="18173" y="0"/>
                    <a:pt x="179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30" name="Google Shape;1430;p60"/>
            <p:cNvSpPr/>
            <p:nvPr/>
          </p:nvSpPr>
          <p:spPr>
            <a:xfrm>
              <a:off x="7156249" y="3229768"/>
              <a:ext cx="424714" cy="298292"/>
            </a:xfrm>
            <a:custGeom>
              <a:avLst/>
              <a:gdLst/>
              <a:ahLst/>
              <a:cxnLst/>
              <a:rect l="l" t="t" r="r" b="b"/>
              <a:pathLst>
                <a:path w="18914" h="13284" extrusionOk="0">
                  <a:moveTo>
                    <a:pt x="322" y="0"/>
                  </a:moveTo>
                  <a:cubicBezTo>
                    <a:pt x="143" y="0"/>
                    <a:pt x="1" y="143"/>
                    <a:pt x="1" y="312"/>
                  </a:cubicBezTo>
                  <a:lnTo>
                    <a:pt x="1" y="12971"/>
                  </a:lnTo>
                  <a:cubicBezTo>
                    <a:pt x="1" y="13141"/>
                    <a:pt x="143" y="13284"/>
                    <a:pt x="322" y="13284"/>
                  </a:cubicBezTo>
                  <a:lnTo>
                    <a:pt x="18592" y="13284"/>
                  </a:lnTo>
                  <a:cubicBezTo>
                    <a:pt x="18770" y="13284"/>
                    <a:pt x="18913" y="13141"/>
                    <a:pt x="18913" y="12971"/>
                  </a:cubicBezTo>
                  <a:lnTo>
                    <a:pt x="18913" y="312"/>
                  </a:lnTo>
                  <a:cubicBezTo>
                    <a:pt x="18913" y="143"/>
                    <a:pt x="18770" y="0"/>
                    <a:pt x="18592" y="0"/>
                  </a:cubicBezTo>
                  <a:lnTo>
                    <a:pt x="3623" y="0"/>
                  </a:lnTo>
                  <a:cubicBezTo>
                    <a:pt x="3453" y="0"/>
                    <a:pt x="3310" y="116"/>
                    <a:pt x="3292" y="277"/>
                  </a:cubicBezTo>
                  <a:cubicBezTo>
                    <a:pt x="3266" y="473"/>
                    <a:pt x="3417" y="634"/>
                    <a:pt x="3605" y="634"/>
                  </a:cubicBezTo>
                  <a:lnTo>
                    <a:pt x="18280" y="634"/>
                  </a:lnTo>
                  <a:lnTo>
                    <a:pt x="18280" y="12650"/>
                  </a:lnTo>
                  <a:lnTo>
                    <a:pt x="634" y="12650"/>
                  </a:lnTo>
                  <a:lnTo>
                    <a:pt x="634" y="634"/>
                  </a:lnTo>
                  <a:lnTo>
                    <a:pt x="2124" y="634"/>
                  </a:lnTo>
                  <a:cubicBezTo>
                    <a:pt x="2293" y="634"/>
                    <a:pt x="2436" y="518"/>
                    <a:pt x="2454" y="357"/>
                  </a:cubicBezTo>
                  <a:cubicBezTo>
                    <a:pt x="2481" y="161"/>
                    <a:pt x="2329" y="0"/>
                    <a:pt x="2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31" name="Google Shape;1431;p60"/>
            <p:cNvSpPr/>
            <p:nvPr/>
          </p:nvSpPr>
          <p:spPr>
            <a:xfrm>
              <a:off x="7245597" y="3261003"/>
              <a:ext cx="91167" cy="44708"/>
            </a:xfrm>
            <a:custGeom>
              <a:avLst/>
              <a:gdLst/>
              <a:ahLst/>
              <a:cxnLst/>
              <a:rect l="l" t="t" r="r" b="b"/>
              <a:pathLst>
                <a:path w="4060" h="1991" extrusionOk="0">
                  <a:moveTo>
                    <a:pt x="3426" y="643"/>
                  </a:moveTo>
                  <a:lnTo>
                    <a:pt x="3426" y="1357"/>
                  </a:lnTo>
                  <a:lnTo>
                    <a:pt x="634" y="1357"/>
                  </a:lnTo>
                  <a:lnTo>
                    <a:pt x="634" y="643"/>
                  </a:lnTo>
                  <a:close/>
                  <a:moveTo>
                    <a:pt x="313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1678"/>
                  </a:lnTo>
                  <a:cubicBezTo>
                    <a:pt x="0" y="1847"/>
                    <a:pt x="143" y="1990"/>
                    <a:pt x="313" y="1990"/>
                  </a:cubicBezTo>
                  <a:lnTo>
                    <a:pt x="3747" y="1990"/>
                  </a:lnTo>
                  <a:cubicBezTo>
                    <a:pt x="3917" y="1990"/>
                    <a:pt x="4059" y="1847"/>
                    <a:pt x="4059" y="1678"/>
                  </a:cubicBezTo>
                  <a:lnTo>
                    <a:pt x="4059" y="322"/>
                  </a:lnTo>
                  <a:cubicBezTo>
                    <a:pt x="4059" y="144"/>
                    <a:pt x="3917" y="1"/>
                    <a:pt x="37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32" name="Google Shape;1432;p60"/>
            <p:cNvSpPr/>
            <p:nvPr/>
          </p:nvSpPr>
          <p:spPr>
            <a:xfrm>
              <a:off x="7245597" y="3321901"/>
              <a:ext cx="91167" cy="44708"/>
            </a:xfrm>
            <a:custGeom>
              <a:avLst/>
              <a:gdLst/>
              <a:ahLst/>
              <a:cxnLst/>
              <a:rect l="l" t="t" r="r" b="b"/>
              <a:pathLst>
                <a:path w="4060" h="1991" extrusionOk="0">
                  <a:moveTo>
                    <a:pt x="3426" y="634"/>
                  </a:moveTo>
                  <a:lnTo>
                    <a:pt x="3426" y="1357"/>
                  </a:lnTo>
                  <a:lnTo>
                    <a:pt x="634" y="1357"/>
                  </a:lnTo>
                  <a:lnTo>
                    <a:pt x="634" y="634"/>
                  </a:lnTo>
                  <a:close/>
                  <a:moveTo>
                    <a:pt x="313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1669"/>
                  </a:lnTo>
                  <a:cubicBezTo>
                    <a:pt x="0" y="1847"/>
                    <a:pt x="143" y="1990"/>
                    <a:pt x="313" y="1990"/>
                  </a:cubicBezTo>
                  <a:lnTo>
                    <a:pt x="3747" y="1990"/>
                  </a:lnTo>
                  <a:cubicBezTo>
                    <a:pt x="3917" y="1990"/>
                    <a:pt x="4059" y="1847"/>
                    <a:pt x="4059" y="1669"/>
                  </a:cubicBezTo>
                  <a:lnTo>
                    <a:pt x="4059" y="322"/>
                  </a:lnTo>
                  <a:cubicBezTo>
                    <a:pt x="4059" y="144"/>
                    <a:pt x="3917" y="1"/>
                    <a:pt x="37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33" name="Google Shape;1433;p60"/>
            <p:cNvSpPr/>
            <p:nvPr/>
          </p:nvSpPr>
          <p:spPr>
            <a:xfrm>
              <a:off x="7245597" y="3383607"/>
              <a:ext cx="91167" cy="44685"/>
            </a:xfrm>
            <a:custGeom>
              <a:avLst/>
              <a:gdLst/>
              <a:ahLst/>
              <a:cxnLst/>
              <a:rect l="l" t="t" r="r" b="b"/>
              <a:pathLst>
                <a:path w="4060" h="1990" extrusionOk="0">
                  <a:moveTo>
                    <a:pt x="3426" y="634"/>
                  </a:moveTo>
                  <a:lnTo>
                    <a:pt x="3426" y="1356"/>
                  </a:lnTo>
                  <a:lnTo>
                    <a:pt x="634" y="1356"/>
                  </a:lnTo>
                  <a:lnTo>
                    <a:pt x="634" y="634"/>
                  </a:lnTo>
                  <a:close/>
                  <a:moveTo>
                    <a:pt x="313" y="1"/>
                  </a:moveTo>
                  <a:cubicBezTo>
                    <a:pt x="143" y="1"/>
                    <a:pt x="0" y="143"/>
                    <a:pt x="0" y="322"/>
                  </a:cubicBezTo>
                  <a:lnTo>
                    <a:pt x="0" y="1678"/>
                  </a:lnTo>
                  <a:cubicBezTo>
                    <a:pt x="0" y="1847"/>
                    <a:pt x="143" y="1990"/>
                    <a:pt x="313" y="1990"/>
                  </a:cubicBezTo>
                  <a:lnTo>
                    <a:pt x="3747" y="1990"/>
                  </a:lnTo>
                  <a:cubicBezTo>
                    <a:pt x="3917" y="1990"/>
                    <a:pt x="4059" y="1847"/>
                    <a:pt x="4059" y="1678"/>
                  </a:cubicBezTo>
                  <a:lnTo>
                    <a:pt x="4059" y="322"/>
                  </a:lnTo>
                  <a:cubicBezTo>
                    <a:pt x="4059" y="143"/>
                    <a:pt x="3917" y="1"/>
                    <a:pt x="37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34" name="Google Shape;1434;p60"/>
            <p:cNvSpPr/>
            <p:nvPr/>
          </p:nvSpPr>
          <p:spPr>
            <a:xfrm>
              <a:off x="7378014" y="3267582"/>
              <a:ext cx="158869" cy="109446"/>
            </a:xfrm>
            <a:custGeom>
              <a:avLst/>
              <a:gdLst/>
              <a:ahLst/>
              <a:cxnLst/>
              <a:rect l="l" t="t" r="r" b="b"/>
              <a:pathLst>
                <a:path w="7075" h="4874" extrusionOk="0">
                  <a:moveTo>
                    <a:pt x="5537" y="0"/>
                  </a:moveTo>
                  <a:cubicBezTo>
                    <a:pt x="5398" y="0"/>
                    <a:pt x="5261" y="88"/>
                    <a:pt x="5228" y="243"/>
                  </a:cubicBezTo>
                  <a:cubicBezTo>
                    <a:pt x="5210" y="314"/>
                    <a:pt x="5219" y="386"/>
                    <a:pt x="5246" y="457"/>
                  </a:cubicBezTo>
                  <a:lnTo>
                    <a:pt x="5371" y="743"/>
                  </a:lnTo>
                  <a:lnTo>
                    <a:pt x="3176" y="1724"/>
                  </a:lnTo>
                  <a:cubicBezTo>
                    <a:pt x="3060" y="1769"/>
                    <a:pt x="2989" y="1885"/>
                    <a:pt x="2989" y="2009"/>
                  </a:cubicBezTo>
                  <a:lnTo>
                    <a:pt x="2980" y="2875"/>
                  </a:lnTo>
                  <a:lnTo>
                    <a:pt x="223" y="4275"/>
                  </a:lnTo>
                  <a:cubicBezTo>
                    <a:pt x="63" y="4347"/>
                    <a:pt x="0" y="4543"/>
                    <a:pt x="81" y="4704"/>
                  </a:cubicBezTo>
                  <a:cubicBezTo>
                    <a:pt x="143" y="4811"/>
                    <a:pt x="250" y="4873"/>
                    <a:pt x="366" y="4873"/>
                  </a:cubicBezTo>
                  <a:cubicBezTo>
                    <a:pt x="420" y="4873"/>
                    <a:pt x="464" y="4864"/>
                    <a:pt x="509" y="4837"/>
                  </a:cubicBezTo>
                  <a:lnTo>
                    <a:pt x="3444" y="3357"/>
                  </a:lnTo>
                  <a:cubicBezTo>
                    <a:pt x="3551" y="3303"/>
                    <a:pt x="3622" y="3196"/>
                    <a:pt x="3622" y="3071"/>
                  </a:cubicBezTo>
                  <a:lnTo>
                    <a:pt x="3622" y="2215"/>
                  </a:lnTo>
                  <a:lnTo>
                    <a:pt x="5638" y="1323"/>
                  </a:lnTo>
                  <a:lnTo>
                    <a:pt x="5772" y="1626"/>
                  </a:lnTo>
                  <a:cubicBezTo>
                    <a:pt x="5817" y="1733"/>
                    <a:pt x="5924" y="1804"/>
                    <a:pt x="6040" y="1813"/>
                  </a:cubicBezTo>
                  <a:lnTo>
                    <a:pt x="6067" y="1813"/>
                  </a:lnTo>
                  <a:cubicBezTo>
                    <a:pt x="6174" y="1813"/>
                    <a:pt x="6272" y="1760"/>
                    <a:pt x="6325" y="1670"/>
                  </a:cubicBezTo>
                  <a:lnTo>
                    <a:pt x="7003" y="662"/>
                  </a:lnTo>
                  <a:cubicBezTo>
                    <a:pt x="7066" y="564"/>
                    <a:pt x="7075" y="448"/>
                    <a:pt x="7030" y="350"/>
                  </a:cubicBezTo>
                  <a:cubicBezTo>
                    <a:pt x="6985" y="252"/>
                    <a:pt x="6896" y="181"/>
                    <a:pt x="6780" y="163"/>
                  </a:cubicBezTo>
                  <a:lnTo>
                    <a:pt x="5576" y="2"/>
                  </a:lnTo>
                  <a:cubicBezTo>
                    <a:pt x="5563" y="1"/>
                    <a:pt x="5550" y="0"/>
                    <a:pt x="55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35" name="Google Shape;1435;p60"/>
            <p:cNvSpPr/>
            <p:nvPr/>
          </p:nvSpPr>
          <p:spPr>
            <a:xfrm>
              <a:off x="7201114" y="3276228"/>
              <a:ext cx="28675" cy="14259"/>
            </a:xfrm>
            <a:custGeom>
              <a:avLst/>
              <a:gdLst/>
              <a:ahLst/>
              <a:cxnLst/>
              <a:rect l="l" t="t" r="r" b="b"/>
              <a:pathLst>
                <a:path w="1277" h="635" extrusionOk="0">
                  <a:moveTo>
                    <a:pt x="349" y="1"/>
                  </a:moveTo>
                  <a:cubicBezTo>
                    <a:pt x="188" y="1"/>
                    <a:pt x="46" y="117"/>
                    <a:pt x="28" y="277"/>
                  </a:cubicBezTo>
                  <a:cubicBezTo>
                    <a:pt x="1" y="474"/>
                    <a:pt x="153" y="634"/>
                    <a:pt x="340" y="634"/>
                  </a:cubicBezTo>
                  <a:lnTo>
                    <a:pt x="929" y="634"/>
                  </a:lnTo>
                  <a:cubicBezTo>
                    <a:pt x="1089" y="634"/>
                    <a:pt x="1232" y="518"/>
                    <a:pt x="1250" y="358"/>
                  </a:cubicBezTo>
                  <a:cubicBezTo>
                    <a:pt x="1277" y="170"/>
                    <a:pt x="1125" y="1"/>
                    <a:pt x="9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36" name="Google Shape;1436;p60"/>
            <p:cNvSpPr/>
            <p:nvPr/>
          </p:nvSpPr>
          <p:spPr>
            <a:xfrm>
              <a:off x="7201114" y="3337125"/>
              <a:ext cx="28675" cy="14259"/>
            </a:xfrm>
            <a:custGeom>
              <a:avLst/>
              <a:gdLst/>
              <a:ahLst/>
              <a:cxnLst/>
              <a:rect l="l" t="t" r="r" b="b"/>
              <a:pathLst>
                <a:path w="1277" h="635" extrusionOk="0">
                  <a:moveTo>
                    <a:pt x="349" y="1"/>
                  </a:moveTo>
                  <a:cubicBezTo>
                    <a:pt x="188" y="1"/>
                    <a:pt x="46" y="117"/>
                    <a:pt x="28" y="277"/>
                  </a:cubicBezTo>
                  <a:cubicBezTo>
                    <a:pt x="1" y="474"/>
                    <a:pt x="153" y="634"/>
                    <a:pt x="340" y="634"/>
                  </a:cubicBezTo>
                  <a:lnTo>
                    <a:pt x="929" y="634"/>
                  </a:lnTo>
                  <a:cubicBezTo>
                    <a:pt x="1089" y="634"/>
                    <a:pt x="1232" y="518"/>
                    <a:pt x="1250" y="358"/>
                  </a:cubicBezTo>
                  <a:cubicBezTo>
                    <a:pt x="1277" y="161"/>
                    <a:pt x="1125" y="1"/>
                    <a:pt x="9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37" name="Google Shape;1437;p60"/>
            <p:cNvSpPr/>
            <p:nvPr/>
          </p:nvSpPr>
          <p:spPr>
            <a:xfrm>
              <a:off x="7201114" y="3398832"/>
              <a:ext cx="28675" cy="14236"/>
            </a:xfrm>
            <a:custGeom>
              <a:avLst/>
              <a:gdLst/>
              <a:ahLst/>
              <a:cxnLst/>
              <a:rect l="l" t="t" r="r" b="b"/>
              <a:pathLst>
                <a:path w="1277" h="634" extrusionOk="0">
                  <a:moveTo>
                    <a:pt x="349" y="0"/>
                  </a:moveTo>
                  <a:cubicBezTo>
                    <a:pt x="188" y="0"/>
                    <a:pt x="46" y="116"/>
                    <a:pt x="28" y="277"/>
                  </a:cubicBezTo>
                  <a:cubicBezTo>
                    <a:pt x="1" y="473"/>
                    <a:pt x="153" y="634"/>
                    <a:pt x="340" y="634"/>
                  </a:cubicBezTo>
                  <a:lnTo>
                    <a:pt x="929" y="634"/>
                  </a:lnTo>
                  <a:cubicBezTo>
                    <a:pt x="1089" y="634"/>
                    <a:pt x="1232" y="518"/>
                    <a:pt x="1250" y="357"/>
                  </a:cubicBezTo>
                  <a:cubicBezTo>
                    <a:pt x="1277" y="161"/>
                    <a:pt x="1125" y="0"/>
                    <a:pt x="9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38" name="Google Shape;1438;p60"/>
            <p:cNvSpPr/>
            <p:nvPr/>
          </p:nvSpPr>
          <p:spPr>
            <a:xfrm>
              <a:off x="7368583" y="3394026"/>
              <a:ext cx="168300" cy="14439"/>
            </a:xfrm>
            <a:custGeom>
              <a:avLst/>
              <a:gdLst/>
              <a:ahLst/>
              <a:cxnLst/>
              <a:rect l="l" t="t" r="r" b="b"/>
              <a:pathLst>
                <a:path w="7495" h="643" extrusionOk="0">
                  <a:moveTo>
                    <a:pt x="313" y="0"/>
                  </a:moveTo>
                  <a:cubicBezTo>
                    <a:pt x="144" y="0"/>
                    <a:pt x="1" y="143"/>
                    <a:pt x="1" y="322"/>
                  </a:cubicBezTo>
                  <a:cubicBezTo>
                    <a:pt x="1" y="500"/>
                    <a:pt x="144" y="643"/>
                    <a:pt x="313" y="643"/>
                  </a:cubicBezTo>
                  <a:lnTo>
                    <a:pt x="7147" y="643"/>
                  </a:lnTo>
                  <a:cubicBezTo>
                    <a:pt x="7307" y="643"/>
                    <a:pt x="7450" y="518"/>
                    <a:pt x="7468" y="357"/>
                  </a:cubicBezTo>
                  <a:cubicBezTo>
                    <a:pt x="7495" y="170"/>
                    <a:pt x="7343" y="0"/>
                    <a:pt x="71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39" name="Google Shape;1439;p60"/>
            <p:cNvSpPr/>
            <p:nvPr/>
          </p:nvSpPr>
          <p:spPr>
            <a:xfrm>
              <a:off x="7368202" y="3421669"/>
              <a:ext cx="119797" cy="14236"/>
            </a:xfrm>
            <a:custGeom>
              <a:avLst/>
              <a:gdLst/>
              <a:ahLst/>
              <a:cxnLst/>
              <a:rect l="l" t="t" r="r" b="b"/>
              <a:pathLst>
                <a:path w="5335" h="634" extrusionOk="0">
                  <a:moveTo>
                    <a:pt x="348" y="0"/>
                  </a:moveTo>
                  <a:cubicBezTo>
                    <a:pt x="187" y="0"/>
                    <a:pt x="36" y="116"/>
                    <a:pt x="18" y="277"/>
                  </a:cubicBezTo>
                  <a:cubicBezTo>
                    <a:pt x="0" y="473"/>
                    <a:pt x="143" y="634"/>
                    <a:pt x="330" y="634"/>
                  </a:cubicBezTo>
                  <a:lnTo>
                    <a:pt x="4978" y="634"/>
                  </a:lnTo>
                  <a:cubicBezTo>
                    <a:pt x="5139" y="634"/>
                    <a:pt x="5290" y="518"/>
                    <a:pt x="5308" y="357"/>
                  </a:cubicBezTo>
                  <a:cubicBezTo>
                    <a:pt x="5335" y="161"/>
                    <a:pt x="5183" y="0"/>
                    <a:pt x="49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40" name="Google Shape;1440;p60"/>
            <p:cNvSpPr/>
            <p:nvPr/>
          </p:nvSpPr>
          <p:spPr>
            <a:xfrm>
              <a:off x="7503403" y="3421669"/>
              <a:ext cx="33480" cy="14236"/>
            </a:xfrm>
            <a:custGeom>
              <a:avLst/>
              <a:gdLst/>
              <a:ahLst/>
              <a:cxnLst/>
              <a:rect l="l" t="t" r="r" b="b"/>
              <a:pathLst>
                <a:path w="1491" h="634" extrusionOk="0">
                  <a:moveTo>
                    <a:pt x="349" y="0"/>
                  </a:moveTo>
                  <a:cubicBezTo>
                    <a:pt x="188" y="0"/>
                    <a:pt x="45" y="116"/>
                    <a:pt x="28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1143" y="634"/>
                  </a:lnTo>
                  <a:cubicBezTo>
                    <a:pt x="1303" y="634"/>
                    <a:pt x="1446" y="518"/>
                    <a:pt x="1464" y="357"/>
                  </a:cubicBezTo>
                  <a:cubicBezTo>
                    <a:pt x="1491" y="161"/>
                    <a:pt x="1339" y="0"/>
                    <a:pt x="11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41" name="Google Shape;1441;p60"/>
            <p:cNvSpPr/>
            <p:nvPr/>
          </p:nvSpPr>
          <p:spPr>
            <a:xfrm>
              <a:off x="7450724" y="3452926"/>
              <a:ext cx="86160" cy="14439"/>
            </a:xfrm>
            <a:custGeom>
              <a:avLst/>
              <a:gdLst/>
              <a:ahLst/>
              <a:cxnLst/>
              <a:rect l="l" t="t" r="r" b="b"/>
              <a:pathLst>
                <a:path w="3837" h="643" extrusionOk="0">
                  <a:moveTo>
                    <a:pt x="348" y="0"/>
                  </a:moveTo>
                  <a:cubicBezTo>
                    <a:pt x="188" y="0"/>
                    <a:pt x="36" y="116"/>
                    <a:pt x="18" y="286"/>
                  </a:cubicBezTo>
                  <a:cubicBezTo>
                    <a:pt x="1" y="473"/>
                    <a:pt x="143" y="642"/>
                    <a:pt x="331" y="642"/>
                  </a:cubicBezTo>
                  <a:lnTo>
                    <a:pt x="3489" y="642"/>
                  </a:lnTo>
                  <a:cubicBezTo>
                    <a:pt x="3649" y="642"/>
                    <a:pt x="3792" y="518"/>
                    <a:pt x="3810" y="357"/>
                  </a:cubicBezTo>
                  <a:cubicBezTo>
                    <a:pt x="3837" y="170"/>
                    <a:pt x="3685" y="0"/>
                    <a:pt x="34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42" name="Google Shape;1442;p60"/>
            <p:cNvSpPr/>
            <p:nvPr/>
          </p:nvSpPr>
          <p:spPr>
            <a:xfrm>
              <a:off x="7368202" y="3452926"/>
              <a:ext cx="66916" cy="14439"/>
            </a:xfrm>
            <a:custGeom>
              <a:avLst/>
              <a:gdLst/>
              <a:ahLst/>
              <a:cxnLst/>
              <a:rect l="l" t="t" r="r" b="b"/>
              <a:pathLst>
                <a:path w="2980" h="643" extrusionOk="0">
                  <a:moveTo>
                    <a:pt x="348" y="0"/>
                  </a:moveTo>
                  <a:cubicBezTo>
                    <a:pt x="187" y="0"/>
                    <a:pt x="36" y="116"/>
                    <a:pt x="18" y="286"/>
                  </a:cubicBezTo>
                  <a:cubicBezTo>
                    <a:pt x="0" y="473"/>
                    <a:pt x="143" y="642"/>
                    <a:pt x="330" y="642"/>
                  </a:cubicBezTo>
                  <a:lnTo>
                    <a:pt x="2632" y="642"/>
                  </a:lnTo>
                  <a:cubicBezTo>
                    <a:pt x="2792" y="642"/>
                    <a:pt x="2935" y="518"/>
                    <a:pt x="2953" y="357"/>
                  </a:cubicBezTo>
                  <a:cubicBezTo>
                    <a:pt x="2980" y="170"/>
                    <a:pt x="2828" y="0"/>
                    <a:pt x="26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43" name="Google Shape;1443;p60"/>
            <p:cNvSpPr/>
            <p:nvPr/>
          </p:nvSpPr>
          <p:spPr>
            <a:xfrm>
              <a:off x="7368202" y="3483375"/>
              <a:ext cx="129229" cy="14236"/>
            </a:xfrm>
            <a:custGeom>
              <a:avLst/>
              <a:gdLst/>
              <a:ahLst/>
              <a:cxnLst/>
              <a:rect l="l" t="t" r="r" b="b"/>
              <a:pathLst>
                <a:path w="5755" h="634" extrusionOk="0">
                  <a:moveTo>
                    <a:pt x="348" y="0"/>
                  </a:moveTo>
                  <a:cubicBezTo>
                    <a:pt x="187" y="0"/>
                    <a:pt x="36" y="116"/>
                    <a:pt x="18" y="277"/>
                  </a:cubicBezTo>
                  <a:cubicBezTo>
                    <a:pt x="0" y="473"/>
                    <a:pt x="143" y="634"/>
                    <a:pt x="330" y="634"/>
                  </a:cubicBezTo>
                  <a:lnTo>
                    <a:pt x="5406" y="634"/>
                  </a:lnTo>
                  <a:cubicBezTo>
                    <a:pt x="5567" y="634"/>
                    <a:pt x="5718" y="518"/>
                    <a:pt x="5736" y="357"/>
                  </a:cubicBezTo>
                  <a:cubicBezTo>
                    <a:pt x="5754" y="170"/>
                    <a:pt x="5611" y="0"/>
                    <a:pt x="54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44" name="Google Shape;1444;p60"/>
            <p:cNvSpPr/>
            <p:nvPr/>
          </p:nvSpPr>
          <p:spPr>
            <a:xfrm>
              <a:off x="7201922" y="3452926"/>
              <a:ext cx="150067" cy="44685"/>
            </a:xfrm>
            <a:custGeom>
              <a:avLst/>
              <a:gdLst/>
              <a:ahLst/>
              <a:cxnLst/>
              <a:rect l="l" t="t" r="r" b="b"/>
              <a:pathLst>
                <a:path w="6683" h="1990" extrusionOk="0">
                  <a:moveTo>
                    <a:pt x="6049" y="642"/>
                  </a:moveTo>
                  <a:lnTo>
                    <a:pt x="6049" y="1356"/>
                  </a:lnTo>
                  <a:lnTo>
                    <a:pt x="634" y="1356"/>
                  </a:lnTo>
                  <a:lnTo>
                    <a:pt x="634" y="642"/>
                  </a:lnTo>
                  <a:close/>
                  <a:moveTo>
                    <a:pt x="313" y="0"/>
                  </a:moveTo>
                  <a:cubicBezTo>
                    <a:pt x="143" y="0"/>
                    <a:pt x="1" y="143"/>
                    <a:pt x="1" y="321"/>
                  </a:cubicBezTo>
                  <a:lnTo>
                    <a:pt x="1" y="1677"/>
                  </a:lnTo>
                  <a:cubicBezTo>
                    <a:pt x="1" y="1847"/>
                    <a:pt x="143" y="1990"/>
                    <a:pt x="313" y="1990"/>
                  </a:cubicBezTo>
                  <a:lnTo>
                    <a:pt x="6361" y="1990"/>
                  </a:lnTo>
                  <a:cubicBezTo>
                    <a:pt x="6540" y="1990"/>
                    <a:pt x="6682" y="1847"/>
                    <a:pt x="6682" y="1677"/>
                  </a:cubicBezTo>
                  <a:lnTo>
                    <a:pt x="6682" y="321"/>
                  </a:lnTo>
                  <a:cubicBezTo>
                    <a:pt x="6682" y="143"/>
                    <a:pt x="6540" y="0"/>
                    <a:pt x="63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445" name="Google Shape;1445;p60"/>
          <p:cNvGrpSpPr/>
          <p:nvPr/>
        </p:nvGrpSpPr>
        <p:grpSpPr>
          <a:xfrm>
            <a:off x="1531810" y="3784047"/>
            <a:ext cx="486398" cy="486443"/>
            <a:chOff x="1531810" y="3784047"/>
            <a:chExt cx="486398" cy="486443"/>
          </a:xfrm>
        </p:grpSpPr>
        <p:sp>
          <p:nvSpPr>
            <p:cNvPr id="1446" name="Google Shape;1446;p60"/>
            <p:cNvSpPr/>
            <p:nvPr/>
          </p:nvSpPr>
          <p:spPr>
            <a:xfrm>
              <a:off x="1531810" y="3784047"/>
              <a:ext cx="486398" cy="486443"/>
            </a:xfrm>
            <a:custGeom>
              <a:avLst/>
              <a:gdLst/>
              <a:ahLst/>
              <a:cxnLst/>
              <a:rect l="l" t="t" r="r" b="b"/>
              <a:pathLst>
                <a:path w="21661" h="21663" extrusionOk="0">
                  <a:moveTo>
                    <a:pt x="10884" y="634"/>
                  </a:moveTo>
                  <a:cubicBezTo>
                    <a:pt x="11134" y="634"/>
                    <a:pt x="11339" y="839"/>
                    <a:pt x="11339" y="1089"/>
                  </a:cubicBezTo>
                  <a:lnTo>
                    <a:pt x="11339" y="2846"/>
                  </a:lnTo>
                  <a:cubicBezTo>
                    <a:pt x="11339" y="3141"/>
                    <a:pt x="11098" y="3382"/>
                    <a:pt x="10804" y="3382"/>
                  </a:cubicBezTo>
                  <a:lnTo>
                    <a:pt x="8636" y="3382"/>
                  </a:lnTo>
                  <a:lnTo>
                    <a:pt x="8636" y="2026"/>
                  </a:lnTo>
                  <a:cubicBezTo>
                    <a:pt x="8636" y="1258"/>
                    <a:pt x="9260" y="634"/>
                    <a:pt x="10028" y="634"/>
                  </a:cubicBezTo>
                  <a:close/>
                  <a:moveTo>
                    <a:pt x="12374" y="1392"/>
                  </a:moveTo>
                  <a:cubicBezTo>
                    <a:pt x="12713" y="1392"/>
                    <a:pt x="12989" y="1678"/>
                    <a:pt x="12989" y="2026"/>
                  </a:cubicBezTo>
                  <a:lnTo>
                    <a:pt x="12989" y="3382"/>
                  </a:lnTo>
                  <a:lnTo>
                    <a:pt x="12552" y="3382"/>
                  </a:lnTo>
                  <a:cubicBezTo>
                    <a:pt x="12258" y="3382"/>
                    <a:pt x="12017" y="3141"/>
                    <a:pt x="12017" y="2846"/>
                  </a:cubicBezTo>
                  <a:lnTo>
                    <a:pt x="12017" y="1392"/>
                  </a:lnTo>
                  <a:close/>
                  <a:moveTo>
                    <a:pt x="11687" y="3649"/>
                  </a:moveTo>
                  <a:cubicBezTo>
                    <a:pt x="11901" y="3872"/>
                    <a:pt x="12204" y="4015"/>
                    <a:pt x="12534" y="4015"/>
                  </a:cubicBezTo>
                  <a:lnTo>
                    <a:pt x="12989" y="4015"/>
                  </a:lnTo>
                  <a:lnTo>
                    <a:pt x="12989" y="5291"/>
                  </a:lnTo>
                  <a:cubicBezTo>
                    <a:pt x="12989" y="6468"/>
                    <a:pt x="12053" y="7467"/>
                    <a:pt x="10875" y="7485"/>
                  </a:cubicBezTo>
                  <a:cubicBezTo>
                    <a:pt x="10864" y="7485"/>
                    <a:pt x="10853" y="7486"/>
                    <a:pt x="10842" y="7486"/>
                  </a:cubicBezTo>
                  <a:cubicBezTo>
                    <a:pt x="9644" y="7486"/>
                    <a:pt x="8672" y="6520"/>
                    <a:pt x="8672" y="5326"/>
                  </a:cubicBezTo>
                  <a:lnTo>
                    <a:pt x="8672" y="4015"/>
                  </a:lnTo>
                  <a:lnTo>
                    <a:pt x="10831" y="4015"/>
                  </a:lnTo>
                  <a:cubicBezTo>
                    <a:pt x="11170" y="4015"/>
                    <a:pt x="11473" y="3872"/>
                    <a:pt x="11687" y="3649"/>
                  </a:cubicBezTo>
                  <a:close/>
                  <a:moveTo>
                    <a:pt x="11633" y="7976"/>
                  </a:moveTo>
                  <a:lnTo>
                    <a:pt x="11633" y="8850"/>
                  </a:lnTo>
                  <a:cubicBezTo>
                    <a:pt x="11633" y="9216"/>
                    <a:pt x="11393" y="9537"/>
                    <a:pt x="11045" y="9635"/>
                  </a:cubicBezTo>
                  <a:cubicBezTo>
                    <a:pt x="10974" y="9653"/>
                    <a:pt x="10905" y="9661"/>
                    <a:pt x="10837" y="9661"/>
                  </a:cubicBezTo>
                  <a:cubicBezTo>
                    <a:pt x="10391" y="9661"/>
                    <a:pt x="10028" y="9299"/>
                    <a:pt x="10028" y="8850"/>
                  </a:cubicBezTo>
                  <a:lnTo>
                    <a:pt x="10028" y="7976"/>
                  </a:lnTo>
                  <a:cubicBezTo>
                    <a:pt x="10286" y="8056"/>
                    <a:pt x="10554" y="8092"/>
                    <a:pt x="10831" y="8092"/>
                  </a:cubicBezTo>
                  <a:cubicBezTo>
                    <a:pt x="11107" y="8092"/>
                    <a:pt x="11384" y="8056"/>
                    <a:pt x="11633" y="7976"/>
                  </a:cubicBezTo>
                  <a:close/>
                  <a:moveTo>
                    <a:pt x="9448" y="9252"/>
                  </a:moveTo>
                  <a:cubicBezTo>
                    <a:pt x="9555" y="9626"/>
                    <a:pt x="9805" y="9930"/>
                    <a:pt x="10144" y="10117"/>
                  </a:cubicBezTo>
                  <a:lnTo>
                    <a:pt x="9573" y="10590"/>
                  </a:lnTo>
                  <a:lnTo>
                    <a:pt x="9564" y="10590"/>
                  </a:lnTo>
                  <a:lnTo>
                    <a:pt x="9198" y="10902"/>
                  </a:lnTo>
                  <a:lnTo>
                    <a:pt x="8788" y="9430"/>
                  </a:lnTo>
                  <a:lnTo>
                    <a:pt x="9448" y="9252"/>
                  </a:lnTo>
                  <a:close/>
                  <a:moveTo>
                    <a:pt x="12187" y="9252"/>
                  </a:moveTo>
                  <a:lnTo>
                    <a:pt x="12847" y="9430"/>
                  </a:lnTo>
                  <a:lnTo>
                    <a:pt x="12436" y="10902"/>
                  </a:lnTo>
                  <a:lnTo>
                    <a:pt x="12062" y="10590"/>
                  </a:lnTo>
                  <a:lnTo>
                    <a:pt x="11491" y="10117"/>
                  </a:lnTo>
                  <a:cubicBezTo>
                    <a:pt x="11821" y="9930"/>
                    <a:pt x="12080" y="9626"/>
                    <a:pt x="12187" y="9252"/>
                  </a:cubicBezTo>
                  <a:close/>
                  <a:moveTo>
                    <a:pt x="10813" y="10394"/>
                  </a:moveTo>
                  <a:lnTo>
                    <a:pt x="11455" y="10929"/>
                  </a:lnTo>
                  <a:lnTo>
                    <a:pt x="11054" y="11678"/>
                  </a:lnTo>
                  <a:lnTo>
                    <a:pt x="10581" y="11678"/>
                  </a:lnTo>
                  <a:lnTo>
                    <a:pt x="10179" y="10929"/>
                  </a:lnTo>
                  <a:lnTo>
                    <a:pt x="10813" y="10394"/>
                  </a:lnTo>
                  <a:close/>
                  <a:moveTo>
                    <a:pt x="8208" y="9591"/>
                  </a:moveTo>
                  <a:lnTo>
                    <a:pt x="8752" y="11544"/>
                  </a:lnTo>
                  <a:cubicBezTo>
                    <a:pt x="8788" y="11642"/>
                    <a:pt x="8868" y="11723"/>
                    <a:pt x="8966" y="11758"/>
                  </a:cubicBezTo>
                  <a:cubicBezTo>
                    <a:pt x="9002" y="11767"/>
                    <a:pt x="9029" y="11776"/>
                    <a:pt x="9064" y="11776"/>
                  </a:cubicBezTo>
                  <a:cubicBezTo>
                    <a:pt x="9136" y="11776"/>
                    <a:pt x="9207" y="11750"/>
                    <a:pt x="9269" y="11696"/>
                  </a:cubicBezTo>
                  <a:lnTo>
                    <a:pt x="9724" y="11321"/>
                  </a:lnTo>
                  <a:lnTo>
                    <a:pt x="10099" y="11999"/>
                  </a:lnTo>
                  <a:lnTo>
                    <a:pt x="9403" y="14007"/>
                  </a:lnTo>
                  <a:lnTo>
                    <a:pt x="8127" y="14007"/>
                  </a:lnTo>
                  <a:lnTo>
                    <a:pt x="8127" y="13462"/>
                  </a:lnTo>
                  <a:cubicBezTo>
                    <a:pt x="8127" y="13320"/>
                    <a:pt x="8029" y="13186"/>
                    <a:pt x="7896" y="13159"/>
                  </a:cubicBezTo>
                  <a:cubicBezTo>
                    <a:pt x="7872" y="13154"/>
                    <a:pt x="7849" y="13151"/>
                    <a:pt x="7827" y="13151"/>
                  </a:cubicBezTo>
                  <a:cubicBezTo>
                    <a:pt x="7661" y="13151"/>
                    <a:pt x="7530" y="13289"/>
                    <a:pt x="7530" y="13462"/>
                  </a:cubicBezTo>
                  <a:lnTo>
                    <a:pt x="7530" y="14007"/>
                  </a:lnTo>
                  <a:lnTo>
                    <a:pt x="5879" y="14007"/>
                  </a:lnTo>
                  <a:lnTo>
                    <a:pt x="5879" y="11598"/>
                  </a:lnTo>
                  <a:cubicBezTo>
                    <a:pt x="5879" y="10777"/>
                    <a:pt x="6441" y="10055"/>
                    <a:pt x="7244" y="9840"/>
                  </a:cubicBezTo>
                  <a:lnTo>
                    <a:pt x="8208" y="9591"/>
                  </a:lnTo>
                  <a:close/>
                  <a:moveTo>
                    <a:pt x="11027" y="12267"/>
                  </a:moveTo>
                  <a:lnTo>
                    <a:pt x="11651" y="14007"/>
                  </a:lnTo>
                  <a:lnTo>
                    <a:pt x="10019" y="14007"/>
                  </a:lnTo>
                  <a:lnTo>
                    <a:pt x="10616" y="12267"/>
                  </a:lnTo>
                  <a:close/>
                  <a:moveTo>
                    <a:pt x="13453" y="9591"/>
                  </a:moveTo>
                  <a:lnTo>
                    <a:pt x="14417" y="9840"/>
                  </a:lnTo>
                  <a:cubicBezTo>
                    <a:pt x="15220" y="10055"/>
                    <a:pt x="15782" y="10777"/>
                    <a:pt x="15782" y="11598"/>
                  </a:cubicBezTo>
                  <a:lnTo>
                    <a:pt x="15782" y="14007"/>
                  </a:lnTo>
                  <a:lnTo>
                    <a:pt x="14131" y="14007"/>
                  </a:lnTo>
                  <a:lnTo>
                    <a:pt x="14131" y="13480"/>
                  </a:lnTo>
                  <a:cubicBezTo>
                    <a:pt x="14131" y="13311"/>
                    <a:pt x="14015" y="13168"/>
                    <a:pt x="13855" y="13150"/>
                  </a:cubicBezTo>
                  <a:cubicBezTo>
                    <a:pt x="13840" y="13148"/>
                    <a:pt x="13825" y="13147"/>
                    <a:pt x="13810" y="13147"/>
                  </a:cubicBezTo>
                  <a:cubicBezTo>
                    <a:pt x="13635" y="13147"/>
                    <a:pt x="13498" y="13290"/>
                    <a:pt x="13498" y="13462"/>
                  </a:cubicBezTo>
                  <a:lnTo>
                    <a:pt x="13498" y="14007"/>
                  </a:lnTo>
                  <a:lnTo>
                    <a:pt x="12303" y="14007"/>
                  </a:lnTo>
                  <a:lnTo>
                    <a:pt x="11571" y="11990"/>
                  </a:lnTo>
                  <a:lnTo>
                    <a:pt x="11937" y="11321"/>
                  </a:lnTo>
                  <a:lnTo>
                    <a:pt x="12392" y="11696"/>
                  </a:lnTo>
                  <a:cubicBezTo>
                    <a:pt x="12454" y="11750"/>
                    <a:pt x="12526" y="11776"/>
                    <a:pt x="12597" y="11776"/>
                  </a:cubicBezTo>
                  <a:cubicBezTo>
                    <a:pt x="12633" y="11776"/>
                    <a:pt x="12668" y="11767"/>
                    <a:pt x="12695" y="11758"/>
                  </a:cubicBezTo>
                  <a:cubicBezTo>
                    <a:pt x="12802" y="11723"/>
                    <a:pt x="12882" y="11642"/>
                    <a:pt x="12909" y="11544"/>
                  </a:cubicBezTo>
                  <a:lnTo>
                    <a:pt x="13453" y="9591"/>
                  </a:lnTo>
                  <a:close/>
                  <a:moveTo>
                    <a:pt x="10063" y="1"/>
                  </a:moveTo>
                  <a:cubicBezTo>
                    <a:pt x="8948" y="1"/>
                    <a:pt x="8038" y="902"/>
                    <a:pt x="8038" y="2026"/>
                  </a:cubicBezTo>
                  <a:lnTo>
                    <a:pt x="8038" y="5264"/>
                  </a:lnTo>
                  <a:cubicBezTo>
                    <a:pt x="8038" y="6272"/>
                    <a:pt x="8582" y="7155"/>
                    <a:pt x="9394" y="7637"/>
                  </a:cubicBezTo>
                  <a:lnTo>
                    <a:pt x="9394" y="8609"/>
                  </a:lnTo>
                  <a:lnTo>
                    <a:pt x="7066" y="9234"/>
                  </a:lnTo>
                  <a:cubicBezTo>
                    <a:pt x="5995" y="9519"/>
                    <a:pt x="5246" y="10492"/>
                    <a:pt x="5246" y="11598"/>
                  </a:cubicBezTo>
                  <a:lnTo>
                    <a:pt x="5246" y="14007"/>
                  </a:lnTo>
                  <a:lnTo>
                    <a:pt x="4024" y="14007"/>
                  </a:lnTo>
                  <a:lnTo>
                    <a:pt x="4024" y="10456"/>
                  </a:lnTo>
                  <a:cubicBezTo>
                    <a:pt x="4042" y="10090"/>
                    <a:pt x="4184" y="9742"/>
                    <a:pt x="4443" y="9475"/>
                  </a:cubicBezTo>
                  <a:lnTo>
                    <a:pt x="4916" y="9011"/>
                  </a:lnTo>
                  <a:cubicBezTo>
                    <a:pt x="4952" y="9020"/>
                    <a:pt x="4996" y="9029"/>
                    <a:pt x="5050" y="9029"/>
                  </a:cubicBezTo>
                  <a:cubicBezTo>
                    <a:pt x="5380" y="9029"/>
                    <a:pt x="5647" y="8761"/>
                    <a:pt x="5647" y="8431"/>
                  </a:cubicBezTo>
                  <a:cubicBezTo>
                    <a:pt x="5647" y="8092"/>
                    <a:pt x="5380" y="7824"/>
                    <a:pt x="5050" y="7824"/>
                  </a:cubicBezTo>
                  <a:cubicBezTo>
                    <a:pt x="4720" y="7824"/>
                    <a:pt x="4452" y="8092"/>
                    <a:pt x="4452" y="8431"/>
                  </a:cubicBezTo>
                  <a:cubicBezTo>
                    <a:pt x="4452" y="8476"/>
                    <a:pt x="4452" y="8520"/>
                    <a:pt x="4461" y="8565"/>
                  </a:cubicBezTo>
                  <a:lnTo>
                    <a:pt x="3997" y="9029"/>
                  </a:lnTo>
                  <a:cubicBezTo>
                    <a:pt x="3613" y="9412"/>
                    <a:pt x="3426" y="10456"/>
                    <a:pt x="3426" y="10456"/>
                  </a:cubicBezTo>
                  <a:lnTo>
                    <a:pt x="3426" y="14007"/>
                  </a:lnTo>
                  <a:lnTo>
                    <a:pt x="750" y="14007"/>
                  </a:lnTo>
                  <a:cubicBezTo>
                    <a:pt x="330" y="14007"/>
                    <a:pt x="0" y="14337"/>
                    <a:pt x="0" y="14747"/>
                  </a:cubicBezTo>
                  <a:lnTo>
                    <a:pt x="0" y="15398"/>
                  </a:lnTo>
                  <a:cubicBezTo>
                    <a:pt x="0" y="15800"/>
                    <a:pt x="322" y="16121"/>
                    <a:pt x="723" y="16121"/>
                  </a:cubicBezTo>
                  <a:lnTo>
                    <a:pt x="848" y="16121"/>
                  </a:lnTo>
                  <a:lnTo>
                    <a:pt x="848" y="16834"/>
                  </a:lnTo>
                  <a:cubicBezTo>
                    <a:pt x="848" y="17236"/>
                    <a:pt x="1169" y="17557"/>
                    <a:pt x="1571" y="17557"/>
                  </a:cubicBezTo>
                  <a:lnTo>
                    <a:pt x="1695" y="17557"/>
                  </a:lnTo>
                  <a:lnTo>
                    <a:pt x="1695" y="21331"/>
                  </a:lnTo>
                  <a:cubicBezTo>
                    <a:pt x="1695" y="21509"/>
                    <a:pt x="1838" y="21652"/>
                    <a:pt x="2008" y="21652"/>
                  </a:cubicBezTo>
                  <a:cubicBezTo>
                    <a:pt x="2186" y="21652"/>
                    <a:pt x="2329" y="21509"/>
                    <a:pt x="2329" y="21331"/>
                  </a:cubicBezTo>
                  <a:lnTo>
                    <a:pt x="2329" y="17557"/>
                  </a:lnTo>
                  <a:lnTo>
                    <a:pt x="3381" y="17557"/>
                  </a:lnTo>
                  <a:lnTo>
                    <a:pt x="3381" y="21331"/>
                  </a:lnTo>
                  <a:cubicBezTo>
                    <a:pt x="3381" y="21473"/>
                    <a:pt x="3480" y="21598"/>
                    <a:pt x="3613" y="21643"/>
                  </a:cubicBezTo>
                  <a:cubicBezTo>
                    <a:pt x="3652" y="21655"/>
                    <a:pt x="3689" y="21660"/>
                    <a:pt x="3725" y="21660"/>
                  </a:cubicBezTo>
                  <a:cubicBezTo>
                    <a:pt x="3910" y="21660"/>
                    <a:pt x="4059" y="21519"/>
                    <a:pt x="4059" y="21340"/>
                  </a:cubicBezTo>
                  <a:lnTo>
                    <a:pt x="4059" y="17557"/>
                  </a:lnTo>
                  <a:lnTo>
                    <a:pt x="5442" y="17557"/>
                  </a:lnTo>
                  <a:cubicBezTo>
                    <a:pt x="5594" y="17557"/>
                    <a:pt x="5728" y="17459"/>
                    <a:pt x="5763" y="17307"/>
                  </a:cubicBezTo>
                  <a:cubicBezTo>
                    <a:pt x="5808" y="17102"/>
                    <a:pt x="5647" y="16924"/>
                    <a:pt x="5451" y="16924"/>
                  </a:cubicBezTo>
                  <a:lnTo>
                    <a:pt x="1588" y="16924"/>
                  </a:lnTo>
                  <a:cubicBezTo>
                    <a:pt x="1535" y="16924"/>
                    <a:pt x="1481" y="16870"/>
                    <a:pt x="1481" y="16808"/>
                  </a:cubicBezTo>
                  <a:lnTo>
                    <a:pt x="1481" y="16076"/>
                  </a:lnTo>
                  <a:lnTo>
                    <a:pt x="17584" y="16076"/>
                  </a:lnTo>
                  <a:cubicBezTo>
                    <a:pt x="17744" y="16076"/>
                    <a:pt x="17896" y="15960"/>
                    <a:pt x="17914" y="15800"/>
                  </a:cubicBezTo>
                  <a:cubicBezTo>
                    <a:pt x="17932" y="15603"/>
                    <a:pt x="17789" y="15443"/>
                    <a:pt x="17593" y="15443"/>
                  </a:cubicBezTo>
                  <a:lnTo>
                    <a:pt x="750" y="15443"/>
                  </a:lnTo>
                  <a:cubicBezTo>
                    <a:pt x="687" y="15443"/>
                    <a:pt x="634" y="15389"/>
                    <a:pt x="634" y="15327"/>
                  </a:cubicBezTo>
                  <a:lnTo>
                    <a:pt x="634" y="14747"/>
                  </a:lnTo>
                  <a:cubicBezTo>
                    <a:pt x="634" y="14685"/>
                    <a:pt x="687" y="14640"/>
                    <a:pt x="750" y="14640"/>
                  </a:cubicBezTo>
                  <a:lnTo>
                    <a:pt x="20920" y="14640"/>
                  </a:lnTo>
                  <a:cubicBezTo>
                    <a:pt x="20983" y="14640"/>
                    <a:pt x="21027" y="14685"/>
                    <a:pt x="21027" y="14747"/>
                  </a:cubicBezTo>
                  <a:lnTo>
                    <a:pt x="21027" y="15327"/>
                  </a:lnTo>
                  <a:cubicBezTo>
                    <a:pt x="21027" y="15389"/>
                    <a:pt x="20983" y="15443"/>
                    <a:pt x="20920" y="15443"/>
                  </a:cubicBezTo>
                  <a:lnTo>
                    <a:pt x="19109" y="15443"/>
                  </a:lnTo>
                  <a:cubicBezTo>
                    <a:pt x="18967" y="15443"/>
                    <a:pt x="18833" y="15532"/>
                    <a:pt x="18788" y="15666"/>
                  </a:cubicBezTo>
                  <a:cubicBezTo>
                    <a:pt x="18726" y="15907"/>
                    <a:pt x="18886" y="16121"/>
                    <a:pt x="19091" y="16121"/>
                  </a:cubicBezTo>
                  <a:lnTo>
                    <a:pt x="20135" y="16121"/>
                  </a:lnTo>
                  <a:lnTo>
                    <a:pt x="20135" y="16808"/>
                  </a:lnTo>
                  <a:cubicBezTo>
                    <a:pt x="20135" y="16870"/>
                    <a:pt x="20091" y="16924"/>
                    <a:pt x="20028" y="16924"/>
                  </a:cubicBezTo>
                  <a:lnTo>
                    <a:pt x="6923" y="16924"/>
                  </a:lnTo>
                  <a:cubicBezTo>
                    <a:pt x="6763" y="16924"/>
                    <a:pt x="6620" y="17040"/>
                    <a:pt x="6602" y="17200"/>
                  </a:cubicBezTo>
                  <a:cubicBezTo>
                    <a:pt x="6575" y="17397"/>
                    <a:pt x="6727" y="17557"/>
                    <a:pt x="6914" y="17557"/>
                  </a:cubicBezTo>
                  <a:lnTo>
                    <a:pt x="17602" y="17557"/>
                  </a:lnTo>
                  <a:lnTo>
                    <a:pt x="17602" y="21331"/>
                  </a:lnTo>
                  <a:cubicBezTo>
                    <a:pt x="17602" y="21491"/>
                    <a:pt x="17718" y="21634"/>
                    <a:pt x="17878" y="21661"/>
                  </a:cubicBezTo>
                  <a:cubicBezTo>
                    <a:pt x="17889" y="21662"/>
                    <a:pt x="17899" y="21662"/>
                    <a:pt x="17910" y="21662"/>
                  </a:cubicBezTo>
                  <a:cubicBezTo>
                    <a:pt x="18091" y="21662"/>
                    <a:pt x="18235" y="21517"/>
                    <a:pt x="18235" y="21340"/>
                  </a:cubicBezTo>
                  <a:lnTo>
                    <a:pt x="18235" y="17557"/>
                  </a:lnTo>
                  <a:lnTo>
                    <a:pt x="19297" y="17557"/>
                  </a:lnTo>
                  <a:lnTo>
                    <a:pt x="19297" y="21331"/>
                  </a:lnTo>
                  <a:cubicBezTo>
                    <a:pt x="19297" y="21491"/>
                    <a:pt x="19413" y="21634"/>
                    <a:pt x="19573" y="21661"/>
                  </a:cubicBezTo>
                  <a:cubicBezTo>
                    <a:pt x="19583" y="21662"/>
                    <a:pt x="19593" y="21662"/>
                    <a:pt x="19603" y="21662"/>
                  </a:cubicBezTo>
                  <a:cubicBezTo>
                    <a:pt x="19778" y="21662"/>
                    <a:pt x="19930" y="21517"/>
                    <a:pt x="19930" y="21340"/>
                  </a:cubicBezTo>
                  <a:lnTo>
                    <a:pt x="19930" y="17557"/>
                  </a:lnTo>
                  <a:lnTo>
                    <a:pt x="20073" y="17557"/>
                  </a:lnTo>
                  <a:cubicBezTo>
                    <a:pt x="20483" y="17557"/>
                    <a:pt x="20813" y="17227"/>
                    <a:pt x="20813" y="16808"/>
                  </a:cubicBezTo>
                  <a:lnTo>
                    <a:pt x="20813" y="16076"/>
                  </a:lnTo>
                  <a:lnTo>
                    <a:pt x="20920" y="16076"/>
                  </a:lnTo>
                  <a:cubicBezTo>
                    <a:pt x="21331" y="16076"/>
                    <a:pt x="21661" y="15746"/>
                    <a:pt x="21661" y="15327"/>
                  </a:cubicBezTo>
                  <a:lnTo>
                    <a:pt x="21661" y="14738"/>
                  </a:lnTo>
                  <a:cubicBezTo>
                    <a:pt x="21661" y="14337"/>
                    <a:pt x="21331" y="14007"/>
                    <a:pt x="20929" y="14007"/>
                  </a:cubicBezTo>
                  <a:lnTo>
                    <a:pt x="18235" y="14007"/>
                  </a:lnTo>
                  <a:lnTo>
                    <a:pt x="18235" y="10456"/>
                  </a:lnTo>
                  <a:cubicBezTo>
                    <a:pt x="18235" y="9912"/>
                    <a:pt x="18021" y="9403"/>
                    <a:pt x="17646" y="9020"/>
                  </a:cubicBezTo>
                  <a:lnTo>
                    <a:pt x="17173" y="8556"/>
                  </a:lnTo>
                  <a:cubicBezTo>
                    <a:pt x="17200" y="8467"/>
                    <a:pt x="17200" y="8360"/>
                    <a:pt x="17165" y="8252"/>
                  </a:cubicBezTo>
                  <a:cubicBezTo>
                    <a:pt x="17093" y="8021"/>
                    <a:pt x="16888" y="7842"/>
                    <a:pt x="16638" y="7824"/>
                  </a:cubicBezTo>
                  <a:cubicBezTo>
                    <a:pt x="16623" y="7823"/>
                    <a:pt x="16607" y="7822"/>
                    <a:pt x="16592" y="7822"/>
                  </a:cubicBezTo>
                  <a:cubicBezTo>
                    <a:pt x="16264" y="7822"/>
                    <a:pt x="15996" y="8089"/>
                    <a:pt x="15996" y="8413"/>
                  </a:cubicBezTo>
                  <a:cubicBezTo>
                    <a:pt x="15996" y="8681"/>
                    <a:pt x="16165" y="8913"/>
                    <a:pt x="16415" y="8993"/>
                  </a:cubicBezTo>
                  <a:cubicBezTo>
                    <a:pt x="16477" y="9012"/>
                    <a:pt x="16534" y="9021"/>
                    <a:pt x="16589" y="9021"/>
                  </a:cubicBezTo>
                  <a:cubicBezTo>
                    <a:pt x="16636" y="9021"/>
                    <a:pt x="16682" y="9014"/>
                    <a:pt x="16727" y="9002"/>
                  </a:cubicBezTo>
                  <a:lnTo>
                    <a:pt x="17191" y="9475"/>
                  </a:lnTo>
                  <a:cubicBezTo>
                    <a:pt x="17459" y="9733"/>
                    <a:pt x="17602" y="10081"/>
                    <a:pt x="17602" y="10456"/>
                  </a:cubicBezTo>
                  <a:lnTo>
                    <a:pt x="17602" y="14007"/>
                  </a:lnTo>
                  <a:lnTo>
                    <a:pt x="16371" y="14007"/>
                  </a:lnTo>
                  <a:lnTo>
                    <a:pt x="16371" y="11598"/>
                  </a:lnTo>
                  <a:cubicBezTo>
                    <a:pt x="16371" y="10492"/>
                    <a:pt x="15630" y="9519"/>
                    <a:pt x="14577" y="9234"/>
                  </a:cubicBezTo>
                  <a:lnTo>
                    <a:pt x="12267" y="8609"/>
                  </a:lnTo>
                  <a:lnTo>
                    <a:pt x="12267" y="7708"/>
                  </a:lnTo>
                  <a:cubicBezTo>
                    <a:pt x="13079" y="7227"/>
                    <a:pt x="13623" y="6326"/>
                    <a:pt x="13623" y="5309"/>
                  </a:cubicBezTo>
                  <a:lnTo>
                    <a:pt x="13623" y="2017"/>
                  </a:lnTo>
                  <a:cubicBezTo>
                    <a:pt x="13623" y="1321"/>
                    <a:pt x="13061" y="759"/>
                    <a:pt x="12365" y="759"/>
                  </a:cubicBezTo>
                  <a:lnTo>
                    <a:pt x="11919" y="759"/>
                  </a:lnTo>
                  <a:cubicBezTo>
                    <a:pt x="11785" y="322"/>
                    <a:pt x="11375" y="1"/>
                    <a:pt x="108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47" name="Google Shape;1447;p60"/>
            <p:cNvSpPr/>
            <p:nvPr/>
          </p:nvSpPr>
          <p:spPr>
            <a:xfrm>
              <a:off x="1853927" y="3784047"/>
              <a:ext cx="164281" cy="161878"/>
            </a:xfrm>
            <a:custGeom>
              <a:avLst/>
              <a:gdLst/>
              <a:ahLst/>
              <a:cxnLst/>
              <a:rect l="l" t="t" r="r" b="b"/>
              <a:pathLst>
                <a:path w="7316" h="7209" extrusionOk="0">
                  <a:moveTo>
                    <a:pt x="1169" y="1"/>
                  </a:moveTo>
                  <a:cubicBezTo>
                    <a:pt x="527" y="1"/>
                    <a:pt x="0" y="527"/>
                    <a:pt x="0" y="1169"/>
                  </a:cubicBezTo>
                  <a:lnTo>
                    <a:pt x="0" y="4577"/>
                  </a:lnTo>
                  <a:cubicBezTo>
                    <a:pt x="0" y="5228"/>
                    <a:pt x="527" y="5755"/>
                    <a:pt x="1169" y="5755"/>
                  </a:cubicBezTo>
                  <a:lnTo>
                    <a:pt x="1312" y="5755"/>
                  </a:lnTo>
                  <a:lnTo>
                    <a:pt x="1312" y="6879"/>
                  </a:lnTo>
                  <a:cubicBezTo>
                    <a:pt x="1312" y="6977"/>
                    <a:pt x="1348" y="7066"/>
                    <a:pt x="1419" y="7128"/>
                  </a:cubicBezTo>
                  <a:cubicBezTo>
                    <a:pt x="1481" y="7182"/>
                    <a:pt x="1553" y="7209"/>
                    <a:pt x="1624" y="7209"/>
                  </a:cubicBezTo>
                  <a:cubicBezTo>
                    <a:pt x="1704" y="7209"/>
                    <a:pt x="1785" y="7173"/>
                    <a:pt x="1847" y="7120"/>
                  </a:cubicBezTo>
                  <a:lnTo>
                    <a:pt x="3248" y="5755"/>
                  </a:lnTo>
                  <a:lnTo>
                    <a:pt x="4104" y="5755"/>
                  </a:lnTo>
                  <a:cubicBezTo>
                    <a:pt x="4265" y="5755"/>
                    <a:pt x="4407" y="5639"/>
                    <a:pt x="4434" y="5478"/>
                  </a:cubicBezTo>
                  <a:cubicBezTo>
                    <a:pt x="4452" y="5282"/>
                    <a:pt x="4300" y="5121"/>
                    <a:pt x="4113" y="5121"/>
                  </a:cubicBezTo>
                  <a:lnTo>
                    <a:pt x="3123" y="5121"/>
                  </a:lnTo>
                  <a:cubicBezTo>
                    <a:pt x="3043" y="5121"/>
                    <a:pt x="2962" y="5148"/>
                    <a:pt x="2900" y="5210"/>
                  </a:cubicBezTo>
                  <a:lnTo>
                    <a:pt x="1945" y="6138"/>
                  </a:lnTo>
                  <a:lnTo>
                    <a:pt x="1945" y="5433"/>
                  </a:lnTo>
                  <a:cubicBezTo>
                    <a:pt x="1945" y="5264"/>
                    <a:pt x="1803" y="5121"/>
                    <a:pt x="1624" y="5121"/>
                  </a:cubicBezTo>
                  <a:lnTo>
                    <a:pt x="1169" y="5121"/>
                  </a:lnTo>
                  <a:cubicBezTo>
                    <a:pt x="875" y="5121"/>
                    <a:pt x="634" y="4880"/>
                    <a:pt x="634" y="4577"/>
                  </a:cubicBezTo>
                  <a:lnTo>
                    <a:pt x="634" y="1169"/>
                  </a:lnTo>
                  <a:cubicBezTo>
                    <a:pt x="634" y="875"/>
                    <a:pt x="875" y="634"/>
                    <a:pt x="1169" y="634"/>
                  </a:cubicBezTo>
                  <a:lnTo>
                    <a:pt x="6147" y="634"/>
                  </a:lnTo>
                  <a:cubicBezTo>
                    <a:pt x="6441" y="634"/>
                    <a:pt x="6682" y="875"/>
                    <a:pt x="6682" y="1169"/>
                  </a:cubicBezTo>
                  <a:lnTo>
                    <a:pt x="6682" y="4782"/>
                  </a:lnTo>
                  <a:cubicBezTo>
                    <a:pt x="6682" y="4970"/>
                    <a:pt x="6531" y="5121"/>
                    <a:pt x="6352" y="5121"/>
                  </a:cubicBezTo>
                  <a:lnTo>
                    <a:pt x="5567" y="5121"/>
                  </a:lnTo>
                  <a:cubicBezTo>
                    <a:pt x="5505" y="5121"/>
                    <a:pt x="5442" y="5148"/>
                    <a:pt x="5407" y="5193"/>
                  </a:cubicBezTo>
                  <a:cubicBezTo>
                    <a:pt x="5193" y="5460"/>
                    <a:pt x="5380" y="5755"/>
                    <a:pt x="5630" y="5755"/>
                  </a:cubicBezTo>
                  <a:lnTo>
                    <a:pt x="6147" y="5755"/>
                  </a:lnTo>
                  <a:cubicBezTo>
                    <a:pt x="6789" y="5755"/>
                    <a:pt x="7316" y="5228"/>
                    <a:pt x="7316" y="4577"/>
                  </a:cubicBezTo>
                  <a:lnTo>
                    <a:pt x="7316" y="1169"/>
                  </a:lnTo>
                  <a:cubicBezTo>
                    <a:pt x="7316" y="527"/>
                    <a:pt x="6789" y="1"/>
                    <a:pt x="61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sp>
        <p:nvSpPr>
          <p:cNvPr id="1448" name="Google Shape;1448;p60"/>
          <p:cNvSpPr/>
          <p:nvPr/>
        </p:nvSpPr>
        <p:spPr>
          <a:xfrm>
            <a:off x="2181860" y="3784047"/>
            <a:ext cx="429497" cy="486398"/>
          </a:xfrm>
          <a:custGeom>
            <a:avLst/>
            <a:gdLst/>
            <a:ahLst/>
            <a:cxnLst/>
            <a:rect l="l" t="t" r="r" b="b"/>
            <a:pathLst>
              <a:path w="19127" h="21661" extrusionOk="0">
                <a:moveTo>
                  <a:pt x="9564" y="634"/>
                </a:moveTo>
                <a:cubicBezTo>
                  <a:pt x="10652" y="634"/>
                  <a:pt x="11696" y="723"/>
                  <a:pt x="12499" y="893"/>
                </a:cubicBezTo>
                <a:cubicBezTo>
                  <a:pt x="13328" y="1062"/>
                  <a:pt x="13640" y="1258"/>
                  <a:pt x="13721" y="1339"/>
                </a:cubicBezTo>
                <a:cubicBezTo>
                  <a:pt x="13640" y="1428"/>
                  <a:pt x="13328" y="1624"/>
                  <a:pt x="12499" y="1794"/>
                </a:cubicBezTo>
                <a:cubicBezTo>
                  <a:pt x="11696" y="1963"/>
                  <a:pt x="10652" y="2052"/>
                  <a:pt x="9564" y="2052"/>
                </a:cubicBezTo>
                <a:cubicBezTo>
                  <a:pt x="8466" y="2052"/>
                  <a:pt x="7423" y="1963"/>
                  <a:pt x="6620" y="1794"/>
                </a:cubicBezTo>
                <a:cubicBezTo>
                  <a:pt x="5799" y="1624"/>
                  <a:pt x="5478" y="1428"/>
                  <a:pt x="5406" y="1339"/>
                </a:cubicBezTo>
                <a:cubicBezTo>
                  <a:pt x="5478" y="1258"/>
                  <a:pt x="5799" y="1062"/>
                  <a:pt x="6620" y="893"/>
                </a:cubicBezTo>
                <a:cubicBezTo>
                  <a:pt x="7423" y="723"/>
                  <a:pt x="8466" y="634"/>
                  <a:pt x="9564" y="634"/>
                </a:cubicBezTo>
                <a:close/>
                <a:moveTo>
                  <a:pt x="5371" y="2079"/>
                </a:moveTo>
                <a:cubicBezTo>
                  <a:pt x="5612" y="2195"/>
                  <a:pt x="5924" y="2293"/>
                  <a:pt x="6298" y="2374"/>
                </a:cubicBezTo>
                <a:cubicBezTo>
                  <a:pt x="7030" y="2543"/>
                  <a:pt x="7958" y="2650"/>
                  <a:pt x="8957" y="2677"/>
                </a:cubicBezTo>
                <a:lnTo>
                  <a:pt x="7521" y="4791"/>
                </a:lnTo>
                <a:lnTo>
                  <a:pt x="5371" y="2829"/>
                </a:lnTo>
                <a:lnTo>
                  <a:pt x="5371" y="2079"/>
                </a:lnTo>
                <a:close/>
                <a:moveTo>
                  <a:pt x="13712" y="2079"/>
                </a:moveTo>
                <a:lnTo>
                  <a:pt x="13712" y="2829"/>
                </a:lnTo>
                <a:lnTo>
                  <a:pt x="11562" y="4791"/>
                </a:lnTo>
                <a:lnTo>
                  <a:pt x="10135" y="2677"/>
                </a:lnTo>
                <a:cubicBezTo>
                  <a:pt x="11134" y="2650"/>
                  <a:pt x="12053" y="2543"/>
                  <a:pt x="12784" y="2374"/>
                </a:cubicBezTo>
                <a:cubicBezTo>
                  <a:pt x="13159" y="2293"/>
                  <a:pt x="13471" y="2195"/>
                  <a:pt x="13712" y="2079"/>
                </a:cubicBezTo>
                <a:close/>
                <a:moveTo>
                  <a:pt x="9564" y="2918"/>
                </a:moveTo>
                <a:lnTo>
                  <a:pt x="10786" y="4738"/>
                </a:lnTo>
                <a:lnTo>
                  <a:pt x="10010" y="5710"/>
                </a:lnTo>
                <a:lnTo>
                  <a:pt x="9118" y="5710"/>
                </a:lnTo>
                <a:lnTo>
                  <a:pt x="8332" y="4738"/>
                </a:lnTo>
                <a:lnTo>
                  <a:pt x="9564" y="2918"/>
                </a:lnTo>
                <a:close/>
                <a:moveTo>
                  <a:pt x="5629" y="3908"/>
                </a:moveTo>
                <a:lnTo>
                  <a:pt x="7378" y="5505"/>
                </a:lnTo>
                <a:cubicBezTo>
                  <a:pt x="7440" y="5558"/>
                  <a:pt x="7512" y="5594"/>
                  <a:pt x="7592" y="5594"/>
                </a:cubicBezTo>
                <a:cubicBezTo>
                  <a:pt x="7610" y="5594"/>
                  <a:pt x="7619" y="5594"/>
                  <a:pt x="7628" y="5585"/>
                </a:cubicBezTo>
                <a:cubicBezTo>
                  <a:pt x="7726" y="5576"/>
                  <a:pt x="7806" y="5532"/>
                  <a:pt x="7860" y="5451"/>
                </a:cubicBezTo>
                <a:lnTo>
                  <a:pt x="7958" y="5300"/>
                </a:lnTo>
                <a:lnTo>
                  <a:pt x="8618" y="6120"/>
                </a:lnTo>
                <a:lnTo>
                  <a:pt x="7467" y="11419"/>
                </a:lnTo>
                <a:lnTo>
                  <a:pt x="5629" y="3908"/>
                </a:lnTo>
                <a:close/>
                <a:moveTo>
                  <a:pt x="13489" y="3908"/>
                </a:moveTo>
                <a:lnTo>
                  <a:pt x="11660" y="11419"/>
                </a:lnTo>
                <a:lnTo>
                  <a:pt x="10500" y="6120"/>
                </a:lnTo>
                <a:lnTo>
                  <a:pt x="11160" y="5300"/>
                </a:lnTo>
                <a:lnTo>
                  <a:pt x="11267" y="5451"/>
                </a:lnTo>
                <a:cubicBezTo>
                  <a:pt x="11312" y="5532"/>
                  <a:pt x="11401" y="5576"/>
                  <a:pt x="11491" y="5585"/>
                </a:cubicBezTo>
                <a:cubicBezTo>
                  <a:pt x="11499" y="5594"/>
                  <a:pt x="11517" y="5594"/>
                  <a:pt x="11526" y="5594"/>
                </a:cubicBezTo>
                <a:cubicBezTo>
                  <a:pt x="11606" y="5594"/>
                  <a:pt x="11678" y="5558"/>
                  <a:pt x="11740" y="5505"/>
                </a:cubicBezTo>
                <a:lnTo>
                  <a:pt x="13489" y="3908"/>
                </a:lnTo>
                <a:close/>
                <a:moveTo>
                  <a:pt x="4844" y="3382"/>
                </a:moveTo>
                <a:lnTo>
                  <a:pt x="8886" y="19903"/>
                </a:lnTo>
                <a:lnTo>
                  <a:pt x="4586" y="14158"/>
                </a:lnTo>
                <a:lnTo>
                  <a:pt x="5085" y="9537"/>
                </a:lnTo>
                <a:cubicBezTo>
                  <a:pt x="5094" y="9475"/>
                  <a:pt x="5085" y="9412"/>
                  <a:pt x="5058" y="9359"/>
                </a:cubicBezTo>
                <a:lnTo>
                  <a:pt x="2364" y="4229"/>
                </a:lnTo>
                <a:lnTo>
                  <a:pt x="4844" y="3382"/>
                </a:lnTo>
                <a:close/>
                <a:moveTo>
                  <a:pt x="14274" y="3382"/>
                </a:moveTo>
                <a:lnTo>
                  <a:pt x="16754" y="4229"/>
                </a:lnTo>
                <a:lnTo>
                  <a:pt x="14069" y="9359"/>
                </a:lnTo>
                <a:cubicBezTo>
                  <a:pt x="14033" y="9412"/>
                  <a:pt x="14024" y="9475"/>
                  <a:pt x="14033" y="9537"/>
                </a:cubicBezTo>
                <a:lnTo>
                  <a:pt x="14533" y="14158"/>
                </a:lnTo>
                <a:lnTo>
                  <a:pt x="10242" y="19903"/>
                </a:lnTo>
                <a:lnTo>
                  <a:pt x="14274" y="3382"/>
                </a:lnTo>
                <a:close/>
                <a:moveTo>
                  <a:pt x="9903" y="6343"/>
                </a:moveTo>
                <a:lnTo>
                  <a:pt x="11312" y="12811"/>
                </a:lnTo>
                <a:lnTo>
                  <a:pt x="9564" y="19993"/>
                </a:lnTo>
                <a:lnTo>
                  <a:pt x="7806" y="12811"/>
                </a:lnTo>
                <a:lnTo>
                  <a:pt x="9216" y="6343"/>
                </a:lnTo>
                <a:close/>
                <a:moveTo>
                  <a:pt x="9564" y="1"/>
                </a:moveTo>
                <a:cubicBezTo>
                  <a:pt x="8332" y="1"/>
                  <a:pt x="7182" y="108"/>
                  <a:pt x="6307" y="304"/>
                </a:cubicBezTo>
                <a:cubicBezTo>
                  <a:pt x="5255" y="545"/>
                  <a:pt x="4737" y="884"/>
                  <a:pt x="4737" y="1348"/>
                </a:cubicBezTo>
                <a:lnTo>
                  <a:pt x="4737" y="2739"/>
                </a:lnTo>
                <a:lnTo>
                  <a:pt x="794" y="4095"/>
                </a:lnTo>
                <a:cubicBezTo>
                  <a:pt x="321" y="4256"/>
                  <a:pt x="0" y="4702"/>
                  <a:pt x="0" y="5202"/>
                </a:cubicBezTo>
                <a:lnTo>
                  <a:pt x="0" y="15032"/>
                </a:lnTo>
                <a:cubicBezTo>
                  <a:pt x="0" y="15193"/>
                  <a:pt x="116" y="15345"/>
                  <a:pt x="277" y="15363"/>
                </a:cubicBezTo>
                <a:cubicBezTo>
                  <a:pt x="292" y="15365"/>
                  <a:pt x="307" y="15366"/>
                  <a:pt x="322" y="15366"/>
                </a:cubicBezTo>
                <a:cubicBezTo>
                  <a:pt x="497" y="15366"/>
                  <a:pt x="634" y="15223"/>
                  <a:pt x="634" y="15050"/>
                </a:cubicBezTo>
                <a:lnTo>
                  <a:pt x="634" y="5202"/>
                </a:lnTo>
                <a:cubicBezTo>
                  <a:pt x="634" y="4970"/>
                  <a:pt x="785" y="4764"/>
                  <a:pt x="999" y="4693"/>
                </a:cubicBezTo>
                <a:lnTo>
                  <a:pt x="1749" y="4434"/>
                </a:lnTo>
                <a:lnTo>
                  <a:pt x="4434" y="9564"/>
                </a:lnTo>
                <a:lnTo>
                  <a:pt x="3934" y="14212"/>
                </a:lnTo>
                <a:cubicBezTo>
                  <a:pt x="3925" y="14292"/>
                  <a:pt x="3952" y="14372"/>
                  <a:pt x="3997" y="14435"/>
                </a:cubicBezTo>
                <a:lnTo>
                  <a:pt x="8921" y="21027"/>
                </a:lnTo>
                <a:lnTo>
                  <a:pt x="785" y="21027"/>
                </a:lnTo>
                <a:cubicBezTo>
                  <a:pt x="705" y="21027"/>
                  <a:pt x="634" y="20956"/>
                  <a:pt x="634" y="20876"/>
                </a:cubicBezTo>
                <a:lnTo>
                  <a:pt x="634" y="16415"/>
                </a:lnTo>
                <a:cubicBezTo>
                  <a:pt x="634" y="16388"/>
                  <a:pt x="625" y="16371"/>
                  <a:pt x="607" y="16353"/>
                </a:cubicBezTo>
                <a:cubicBezTo>
                  <a:pt x="514" y="16253"/>
                  <a:pt x="412" y="16212"/>
                  <a:pt x="319" y="16212"/>
                </a:cubicBezTo>
                <a:cubicBezTo>
                  <a:pt x="144" y="16212"/>
                  <a:pt x="0" y="16357"/>
                  <a:pt x="0" y="16531"/>
                </a:cubicBezTo>
                <a:lnTo>
                  <a:pt x="0" y="21331"/>
                </a:lnTo>
                <a:cubicBezTo>
                  <a:pt x="0" y="21509"/>
                  <a:pt x="152" y="21661"/>
                  <a:pt x="330" y="21661"/>
                </a:cubicBezTo>
                <a:lnTo>
                  <a:pt x="18788" y="21661"/>
                </a:lnTo>
                <a:cubicBezTo>
                  <a:pt x="18975" y="21661"/>
                  <a:pt x="19127" y="21509"/>
                  <a:pt x="19127" y="21331"/>
                </a:cubicBezTo>
                <a:lnTo>
                  <a:pt x="19127" y="9698"/>
                </a:lnTo>
                <a:cubicBezTo>
                  <a:pt x="19127" y="9671"/>
                  <a:pt x="19118" y="9644"/>
                  <a:pt x="19100" y="9626"/>
                </a:cubicBezTo>
                <a:cubicBezTo>
                  <a:pt x="19004" y="9530"/>
                  <a:pt x="18902" y="9490"/>
                  <a:pt x="18809" y="9490"/>
                </a:cubicBezTo>
                <a:cubicBezTo>
                  <a:pt x="18634" y="9490"/>
                  <a:pt x="18494" y="9633"/>
                  <a:pt x="18494" y="9814"/>
                </a:cubicBezTo>
                <a:lnTo>
                  <a:pt x="18494" y="20876"/>
                </a:lnTo>
                <a:cubicBezTo>
                  <a:pt x="18494" y="20956"/>
                  <a:pt x="18422" y="21027"/>
                  <a:pt x="18342" y="21027"/>
                </a:cubicBezTo>
                <a:lnTo>
                  <a:pt x="10206" y="21027"/>
                </a:lnTo>
                <a:lnTo>
                  <a:pt x="15130" y="14435"/>
                </a:lnTo>
                <a:cubicBezTo>
                  <a:pt x="15175" y="14372"/>
                  <a:pt x="15202" y="14292"/>
                  <a:pt x="15193" y="14212"/>
                </a:cubicBezTo>
                <a:lnTo>
                  <a:pt x="14684" y="9564"/>
                </a:lnTo>
                <a:lnTo>
                  <a:pt x="17378" y="4434"/>
                </a:lnTo>
                <a:lnTo>
                  <a:pt x="18386" y="4782"/>
                </a:lnTo>
                <a:cubicBezTo>
                  <a:pt x="18449" y="4800"/>
                  <a:pt x="18494" y="4863"/>
                  <a:pt x="18494" y="4925"/>
                </a:cubicBezTo>
                <a:lnTo>
                  <a:pt x="18494" y="8324"/>
                </a:lnTo>
                <a:cubicBezTo>
                  <a:pt x="18494" y="8493"/>
                  <a:pt x="18636" y="8636"/>
                  <a:pt x="18806" y="8636"/>
                </a:cubicBezTo>
                <a:cubicBezTo>
                  <a:pt x="18984" y="8636"/>
                  <a:pt x="19127" y="8493"/>
                  <a:pt x="19127" y="8324"/>
                </a:cubicBezTo>
                <a:lnTo>
                  <a:pt x="19127" y="5202"/>
                </a:lnTo>
                <a:cubicBezTo>
                  <a:pt x="19127" y="4702"/>
                  <a:pt x="18806" y="4256"/>
                  <a:pt x="18333" y="4095"/>
                </a:cubicBezTo>
                <a:lnTo>
                  <a:pt x="14390" y="2739"/>
                </a:lnTo>
                <a:lnTo>
                  <a:pt x="14390" y="1348"/>
                </a:lnTo>
                <a:cubicBezTo>
                  <a:pt x="14390" y="884"/>
                  <a:pt x="13872" y="545"/>
                  <a:pt x="12820" y="304"/>
                </a:cubicBezTo>
                <a:cubicBezTo>
                  <a:pt x="11945" y="108"/>
                  <a:pt x="10786" y="1"/>
                  <a:pt x="9564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grpSp>
        <p:nvGrpSpPr>
          <p:cNvPr id="1449" name="Google Shape;1449;p60"/>
          <p:cNvGrpSpPr/>
          <p:nvPr/>
        </p:nvGrpSpPr>
        <p:grpSpPr>
          <a:xfrm>
            <a:off x="2774605" y="3784047"/>
            <a:ext cx="487206" cy="486398"/>
            <a:chOff x="2774605" y="3784047"/>
            <a:chExt cx="487206" cy="486398"/>
          </a:xfrm>
        </p:grpSpPr>
        <p:sp>
          <p:nvSpPr>
            <p:cNvPr id="1450" name="Google Shape;1450;p60"/>
            <p:cNvSpPr/>
            <p:nvPr/>
          </p:nvSpPr>
          <p:spPr>
            <a:xfrm>
              <a:off x="2774605" y="3784047"/>
              <a:ext cx="487206" cy="486398"/>
            </a:xfrm>
            <a:custGeom>
              <a:avLst/>
              <a:gdLst/>
              <a:ahLst/>
              <a:cxnLst/>
              <a:rect l="l" t="t" r="r" b="b"/>
              <a:pathLst>
                <a:path w="21697" h="21661" extrusionOk="0">
                  <a:moveTo>
                    <a:pt x="10866" y="8841"/>
                  </a:moveTo>
                  <a:cubicBezTo>
                    <a:pt x="14292" y="8841"/>
                    <a:pt x="16879" y="10527"/>
                    <a:pt x="18458" y="11946"/>
                  </a:cubicBezTo>
                  <a:cubicBezTo>
                    <a:pt x="19859" y="13213"/>
                    <a:pt x="20733" y="14488"/>
                    <a:pt x="21010" y="14934"/>
                  </a:cubicBezTo>
                  <a:cubicBezTo>
                    <a:pt x="20733" y="15371"/>
                    <a:pt x="19859" y="16647"/>
                    <a:pt x="18458" y="17914"/>
                  </a:cubicBezTo>
                  <a:cubicBezTo>
                    <a:pt x="16879" y="19332"/>
                    <a:pt x="14292" y="21027"/>
                    <a:pt x="10866" y="21027"/>
                  </a:cubicBezTo>
                  <a:cubicBezTo>
                    <a:pt x="7441" y="21027"/>
                    <a:pt x="4845" y="19332"/>
                    <a:pt x="3275" y="17914"/>
                  </a:cubicBezTo>
                  <a:cubicBezTo>
                    <a:pt x="1865" y="16647"/>
                    <a:pt x="1000" y="15371"/>
                    <a:pt x="723" y="14934"/>
                  </a:cubicBezTo>
                  <a:cubicBezTo>
                    <a:pt x="1000" y="14488"/>
                    <a:pt x="1865" y="13213"/>
                    <a:pt x="3275" y="11946"/>
                  </a:cubicBezTo>
                  <a:cubicBezTo>
                    <a:pt x="4845" y="10527"/>
                    <a:pt x="7441" y="8841"/>
                    <a:pt x="10866" y="8841"/>
                  </a:cubicBezTo>
                  <a:close/>
                  <a:moveTo>
                    <a:pt x="10866" y="1"/>
                  </a:moveTo>
                  <a:cubicBezTo>
                    <a:pt x="10768" y="1"/>
                    <a:pt x="10670" y="45"/>
                    <a:pt x="10608" y="125"/>
                  </a:cubicBezTo>
                  <a:lnTo>
                    <a:pt x="8038" y="3551"/>
                  </a:lnTo>
                  <a:cubicBezTo>
                    <a:pt x="7949" y="3676"/>
                    <a:pt x="7958" y="3854"/>
                    <a:pt x="8074" y="3970"/>
                  </a:cubicBezTo>
                  <a:cubicBezTo>
                    <a:pt x="8128" y="4033"/>
                    <a:pt x="8217" y="4060"/>
                    <a:pt x="8306" y="4060"/>
                  </a:cubicBezTo>
                  <a:lnTo>
                    <a:pt x="9047" y="4060"/>
                  </a:lnTo>
                  <a:lnTo>
                    <a:pt x="9047" y="8368"/>
                  </a:lnTo>
                  <a:cubicBezTo>
                    <a:pt x="8074" y="8538"/>
                    <a:pt x="7120" y="8832"/>
                    <a:pt x="6201" y="9252"/>
                  </a:cubicBezTo>
                  <a:cubicBezTo>
                    <a:pt x="6120" y="9287"/>
                    <a:pt x="6040" y="9332"/>
                    <a:pt x="5960" y="9368"/>
                  </a:cubicBezTo>
                  <a:lnTo>
                    <a:pt x="5960" y="7530"/>
                  </a:lnTo>
                  <a:lnTo>
                    <a:pt x="6691" y="7530"/>
                  </a:lnTo>
                  <a:cubicBezTo>
                    <a:pt x="6781" y="7530"/>
                    <a:pt x="6861" y="7503"/>
                    <a:pt x="6923" y="7441"/>
                  </a:cubicBezTo>
                  <a:cubicBezTo>
                    <a:pt x="7039" y="7325"/>
                    <a:pt x="7048" y="7146"/>
                    <a:pt x="6950" y="7021"/>
                  </a:cubicBezTo>
                  <a:lnTo>
                    <a:pt x="4390" y="3605"/>
                  </a:lnTo>
                  <a:cubicBezTo>
                    <a:pt x="4327" y="3524"/>
                    <a:pt x="4238" y="3480"/>
                    <a:pt x="4131" y="3480"/>
                  </a:cubicBezTo>
                  <a:cubicBezTo>
                    <a:pt x="4033" y="3480"/>
                    <a:pt x="3944" y="3524"/>
                    <a:pt x="3881" y="3605"/>
                  </a:cubicBezTo>
                  <a:lnTo>
                    <a:pt x="1312" y="7021"/>
                  </a:lnTo>
                  <a:cubicBezTo>
                    <a:pt x="1223" y="7146"/>
                    <a:pt x="1232" y="7325"/>
                    <a:pt x="1348" y="7441"/>
                  </a:cubicBezTo>
                  <a:cubicBezTo>
                    <a:pt x="1410" y="7503"/>
                    <a:pt x="1490" y="7530"/>
                    <a:pt x="1580" y="7530"/>
                  </a:cubicBezTo>
                  <a:lnTo>
                    <a:pt x="2320" y="7530"/>
                  </a:lnTo>
                  <a:lnTo>
                    <a:pt x="2320" y="8743"/>
                  </a:lnTo>
                  <a:cubicBezTo>
                    <a:pt x="2320" y="8904"/>
                    <a:pt x="2436" y="9046"/>
                    <a:pt x="2597" y="9064"/>
                  </a:cubicBezTo>
                  <a:cubicBezTo>
                    <a:pt x="2612" y="9066"/>
                    <a:pt x="2627" y="9067"/>
                    <a:pt x="2641" y="9067"/>
                  </a:cubicBezTo>
                  <a:cubicBezTo>
                    <a:pt x="2817" y="9067"/>
                    <a:pt x="2953" y="8925"/>
                    <a:pt x="2953" y="8752"/>
                  </a:cubicBezTo>
                  <a:lnTo>
                    <a:pt x="2953" y="7209"/>
                  </a:lnTo>
                  <a:cubicBezTo>
                    <a:pt x="2953" y="7039"/>
                    <a:pt x="2811" y="6897"/>
                    <a:pt x="2641" y="6897"/>
                  </a:cubicBezTo>
                  <a:lnTo>
                    <a:pt x="2204" y="6897"/>
                  </a:lnTo>
                  <a:lnTo>
                    <a:pt x="4140" y="4318"/>
                  </a:lnTo>
                  <a:lnTo>
                    <a:pt x="6076" y="6897"/>
                  </a:lnTo>
                  <a:lnTo>
                    <a:pt x="5639" y="6897"/>
                  </a:lnTo>
                  <a:cubicBezTo>
                    <a:pt x="5469" y="6897"/>
                    <a:pt x="5326" y="7039"/>
                    <a:pt x="5326" y="7209"/>
                  </a:cubicBezTo>
                  <a:lnTo>
                    <a:pt x="5326" y="9698"/>
                  </a:lnTo>
                  <a:cubicBezTo>
                    <a:pt x="4506" y="10153"/>
                    <a:pt x="3712" y="10715"/>
                    <a:pt x="2953" y="11375"/>
                  </a:cubicBezTo>
                  <a:lnTo>
                    <a:pt x="2953" y="10224"/>
                  </a:lnTo>
                  <a:cubicBezTo>
                    <a:pt x="2953" y="10063"/>
                    <a:pt x="2837" y="9921"/>
                    <a:pt x="2677" y="9903"/>
                  </a:cubicBezTo>
                  <a:cubicBezTo>
                    <a:pt x="2662" y="9901"/>
                    <a:pt x="2648" y="9900"/>
                    <a:pt x="2634" y="9900"/>
                  </a:cubicBezTo>
                  <a:cubicBezTo>
                    <a:pt x="2464" y="9900"/>
                    <a:pt x="2320" y="10042"/>
                    <a:pt x="2320" y="10215"/>
                  </a:cubicBezTo>
                  <a:lnTo>
                    <a:pt x="2320" y="11946"/>
                  </a:lnTo>
                  <a:cubicBezTo>
                    <a:pt x="848" y="13400"/>
                    <a:pt x="90" y="14711"/>
                    <a:pt x="54" y="14774"/>
                  </a:cubicBezTo>
                  <a:cubicBezTo>
                    <a:pt x="1" y="14872"/>
                    <a:pt x="1" y="14988"/>
                    <a:pt x="54" y="15086"/>
                  </a:cubicBezTo>
                  <a:cubicBezTo>
                    <a:pt x="90" y="15157"/>
                    <a:pt x="1018" y="16754"/>
                    <a:pt x="2811" y="18369"/>
                  </a:cubicBezTo>
                  <a:cubicBezTo>
                    <a:pt x="3863" y="19323"/>
                    <a:pt x="4996" y="20082"/>
                    <a:pt x="6183" y="20626"/>
                  </a:cubicBezTo>
                  <a:cubicBezTo>
                    <a:pt x="7673" y="21313"/>
                    <a:pt x="9243" y="21661"/>
                    <a:pt x="10849" y="21661"/>
                  </a:cubicBezTo>
                  <a:cubicBezTo>
                    <a:pt x="12454" y="21661"/>
                    <a:pt x="14024" y="21313"/>
                    <a:pt x="15505" y="20626"/>
                  </a:cubicBezTo>
                  <a:cubicBezTo>
                    <a:pt x="16692" y="20082"/>
                    <a:pt x="17825" y="19323"/>
                    <a:pt x="18878" y="18369"/>
                  </a:cubicBezTo>
                  <a:cubicBezTo>
                    <a:pt x="20671" y="16754"/>
                    <a:pt x="21598" y="15157"/>
                    <a:pt x="21634" y="15086"/>
                  </a:cubicBezTo>
                  <a:cubicBezTo>
                    <a:pt x="21697" y="14988"/>
                    <a:pt x="21697" y="14872"/>
                    <a:pt x="21634" y="14774"/>
                  </a:cubicBezTo>
                  <a:cubicBezTo>
                    <a:pt x="21598" y="14711"/>
                    <a:pt x="20840" y="13400"/>
                    <a:pt x="19368" y="11946"/>
                  </a:cubicBezTo>
                  <a:lnTo>
                    <a:pt x="19368" y="10215"/>
                  </a:lnTo>
                  <a:cubicBezTo>
                    <a:pt x="19368" y="10055"/>
                    <a:pt x="19243" y="9912"/>
                    <a:pt x="19083" y="9912"/>
                  </a:cubicBezTo>
                  <a:cubicBezTo>
                    <a:pt x="19077" y="9912"/>
                    <a:pt x="19072" y="9911"/>
                    <a:pt x="19067" y="9911"/>
                  </a:cubicBezTo>
                  <a:cubicBezTo>
                    <a:pt x="18905" y="9911"/>
                    <a:pt x="18779" y="10042"/>
                    <a:pt x="18779" y="10206"/>
                  </a:cubicBezTo>
                  <a:lnTo>
                    <a:pt x="18779" y="11375"/>
                  </a:lnTo>
                  <a:cubicBezTo>
                    <a:pt x="18021" y="10715"/>
                    <a:pt x="17236" y="10153"/>
                    <a:pt x="16406" y="9698"/>
                  </a:cubicBezTo>
                  <a:lnTo>
                    <a:pt x="16406" y="7209"/>
                  </a:lnTo>
                  <a:cubicBezTo>
                    <a:pt x="16406" y="7039"/>
                    <a:pt x="16264" y="6897"/>
                    <a:pt x="16094" y="6897"/>
                  </a:cubicBezTo>
                  <a:lnTo>
                    <a:pt x="15630" y="6897"/>
                  </a:lnTo>
                  <a:lnTo>
                    <a:pt x="17557" y="4327"/>
                  </a:lnTo>
                  <a:lnTo>
                    <a:pt x="19484" y="6897"/>
                  </a:lnTo>
                  <a:lnTo>
                    <a:pt x="19056" y="6897"/>
                  </a:lnTo>
                  <a:cubicBezTo>
                    <a:pt x="18878" y="6897"/>
                    <a:pt x="18735" y="7039"/>
                    <a:pt x="18735" y="7209"/>
                  </a:cubicBezTo>
                  <a:lnTo>
                    <a:pt x="18735" y="8743"/>
                  </a:lnTo>
                  <a:cubicBezTo>
                    <a:pt x="18735" y="8904"/>
                    <a:pt x="18851" y="9046"/>
                    <a:pt x="19011" y="9064"/>
                  </a:cubicBezTo>
                  <a:cubicBezTo>
                    <a:pt x="19027" y="9066"/>
                    <a:pt x="19041" y="9067"/>
                    <a:pt x="19056" y="9067"/>
                  </a:cubicBezTo>
                  <a:cubicBezTo>
                    <a:pt x="19231" y="9067"/>
                    <a:pt x="19368" y="8925"/>
                    <a:pt x="19368" y="8752"/>
                  </a:cubicBezTo>
                  <a:lnTo>
                    <a:pt x="19368" y="7530"/>
                  </a:lnTo>
                  <a:lnTo>
                    <a:pt x="20153" y="7530"/>
                  </a:lnTo>
                  <a:cubicBezTo>
                    <a:pt x="20242" y="7530"/>
                    <a:pt x="20323" y="7503"/>
                    <a:pt x="20385" y="7441"/>
                  </a:cubicBezTo>
                  <a:cubicBezTo>
                    <a:pt x="20501" y="7325"/>
                    <a:pt x="20510" y="7146"/>
                    <a:pt x="20412" y="7021"/>
                  </a:cubicBezTo>
                  <a:lnTo>
                    <a:pt x="17843" y="3605"/>
                  </a:lnTo>
                  <a:cubicBezTo>
                    <a:pt x="17789" y="3524"/>
                    <a:pt x="17691" y="3480"/>
                    <a:pt x="17593" y="3480"/>
                  </a:cubicBezTo>
                  <a:cubicBezTo>
                    <a:pt x="17495" y="3480"/>
                    <a:pt x="17397" y="3524"/>
                    <a:pt x="17334" y="3605"/>
                  </a:cubicBezTo>
                  <a:lnTo>
                    <a:pt x="14774" y="7012"/>
                  </a:lnTo>
                  <a:cubicBezTo>
                    <a:pt x="14720" y="7084"/>
                    <a:pt x="14694" y="7173"/>
                    <a:pt x="14711" y="7262"/>
                  </a:cubicBezTo>
                  <a:cubicBezTo>
                    <a:pt x="14729" y="7423"/>
                    <a:pt x="14872" y="7530"/>
                    <a:pt x="15024" y="7530"/>
                  </a:cubicBezTo>
                  <a:lnTo>
                    <a:pt x="15773" y="7530"/>
                  </a:lnTo>
                  <a:lnTo>
                    <a:pt x="15773" y="9368"/>
                  </a:lnTo>
                  <a:cubicBezTo>
                    <a:pt x="15693" y="9323"/>
                    <a:pt x="15621" y="9287"/>
                    <a:pt x="15541" y="9252"/>
                  </a:cubicBezTo>
                  <a:cubicBezTo>
                    <a:pt x="14613" y="8823"/>
                    <a:pt x="13659" y="8529"/>
                    <a:pt x="12686" y="8368"/>
                  </a:cubicBezTo>
                  <a:lnTo>
                    <a:pt x="12686" y="6584"/>
                  </a:lnTo>
                  <a:cubicBezTo>
                    <a:pt x="12686" y="6424"/>
                    <a:pt x="12570" y="6272"/>
                    <a:pt x="12410" y="6254"/>
                  </a:cubicBezTo>
                  <a:cubicBezTo>
                    <a:pt x="12399" y="6253"/>
                    <a:pt x="12388" y="6253"/>
                    <a:pt x="12377" y="6253"/>
                  </a:cubicBezTo>
                  <a:cubicBezTo>
                    <a:pt x="12196" y="6253"/>
                    <a:pt x="12053" y="6390"/>
                    <a:pt x="12053" y="6575"/>
                  </a:cubicBezTo>
                  <a:lnTo>
                    <a:pt x="12053" y="8279"/>
                  </a:lnTo>
                  <a:cubicBezTo>
                    <a:pt x="11660" y="8235"/>
                    <a:pt x="11268" y="8217"/>
                    <a:pt x="10866" y="8217"/>
                  </a:cubicBezTo>
                  <a:cubicBezTo>
                    <a:pt x="10474" y="8217"/>
                    <a:pt x="10072" y="8235"/>
                    <a:pt x="9680" y="8279"/>
                  </a:cubicBezTo>
                  <a:lnTo>
                    <a:pt x="9680" y="3747"/>
                  </a:lnTo>
                  <a:cubicBezTo>
                    <a:pt x="9680" y="3569"/>
                    <a:pt x="9537" y="3426"/>
                    <a:pt x="9368" y="3426"/>
                  </a:cubicBezTo>
                  <a:lnTo>
                    <a:pt x="8939" y="3426"/>
                  </a:lnTo>
                  <a:lnTo>
                    <a:pt x="10875" y="857"/>
                  </a:lnTo>
                  <a:lnTo>
                    <a:pt x="12802" y="3426"/>
                  </a:lnTo>
                  <a:lnTo>
                    <a:pt x="12365" y="3426"/>
                  </a:lnTo>
                  <a:cubicBezTo>
                    <a:pt x="12196" y="3426"/>
                    <a:pt x="12053" y="3569"/>
                    <a:pt x="12053" y="3747"/>
                  </a:cubicBezTo>
                  <a:lnTo>
                    <a:pt x="12053" y="5086"/>
                  </a:lnTo>
                  <a:cubicBezTo>
                    <a:pt x="12053" y="5246"/>
                    <a:pt x="12169" y="5389"/>
                    <a:pt x="12329" y="5407"/>
                  </a:cubicBezTo>
                  <a:cubicBezTo>
                    <a:pt x="12345" y="5409"/>
                    <a:pt x="12360" y="5410"/>
                    <a:pt x="12374" y="5410"/>
                  </a:cubicBezTo>
                  <a:cubicBezTo>
                    <a:pt x="12550" y="5410"/>
                    <a:pt x="12686" y="5267"/>
                    <a:pt x="12686" y="5094"/>
                  </a:cubicBezTo>
                  <a:lnTo>
                    <a:pt x="12686" y="4060"/>
                  </a:lnTo>
                  <a:lnTo>
                    <a:pt x="13427" y="4060"/>
                  </a:lnTo>
                  <a:cubicBezTo>
                    <a:pt x="13507" y="4060"/>
                    <a:pt x="13596" y="4033"/>
                    <a:pt x="13659" y="3970"/>
                  </a:cubicBezTo>
                  <a:cubicBezTo>
                    <a:pt x="13775" y="3854"/>
                    <a:pt x="13775" y="3676"/>
                    <a:pt x="13685" y="3551"/>
                  </a:cubicBezTo>
                  <a:lnTo>
                    <a:pt x="11116" y="125"/>
                  </a:lnTo>
                  <a:cubicBezTo>
                    <a:pt x="11063" y="45"/>
                    <a:pt x="10965" y="1"/>
                    <a:pt x="108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51" name="Google Shape;1451;p60"/>
            <p:cNvSpPr/>
            <p:nvPr/>
          </p:nvSpPr>
          <p:spPr>
            <a:xfrm>
              <a:off x="2915442" y="4016232"/>
              <a:ext cx="206137" cy="206137"/>
            </a:xfrm>
            <a:custGeom>
              <a:avLst/>
              <a:gdLst/>
              <a:ahLst/>
              <a:cxnLst/>
              <a:rect l="l" t="t" r="r" b="b"/>
              <a:pathLst>
                <a:path w="9180" h="9180" extrusionOk="0">
                  <a:moveTo>
                    <a:pt x="4594" y="633"/>
                  </a:moveTo>
                  <a:cubicBezTo>
                    <a:pt x="6771" y="633"/>
                    <a:pt x="8546" y="2409"/>
                    <a:pt x="8546" y="4594"/>
                  </a:cubicBezTo>
                  <a:cubicBezTo>
                    <a:pt x="8546" y="6771"/>
                    <a:pt x="6771" y="8546"/>
                    <a:pt x="4594" y="8546"/>
                  </a:cubicBezTo>
                  <a:cubicBezTo>
                    <a:pt x="2409" y="8546"/>
                    <a:pt x="633" y="6771"/>
                    <a:pt x="633" y="4594"/>
                  </a:cubicBezTo>
                  <a:cubicBezTo>
                    <a:pt x="633" y="2409"/>
                    <a:pt x="2409" y="633"/>
                    <a:pt x="4594" y="633"/>
                  </a:cubicBezTo>
                  <a:close/>
                  <a:moveTo>
                    <a:pt x="4594" y="0"/>
                  </a:moveTo>
                  <a:cubicBezTo>
                    <a:pt x="2061" y="0"/>
                    <a:pt x="0" y="2061"/>
                    <a:pt x="0" y="4594"/>
                  </a:cubicBezTo>
                  <a:cubicBezTo>
                    <a:pt x="0" y="7119"/>
                    <a:pt x="2061" y="9180"/>
                    <a:pt x="4594" y="9180"/>
                  </a:cubicBezTo>
                  <a:cubicBezTo>
                    <a:pt x="7128" y="9180"/>
                    <a:pt x="9180" y="7119"/>
                    <a:pt x="9180" y="4594"/>
                  </a:cubicBezTo>
                  <a:cubicBezTo>
                    <a:pt x="9180" y="2061"/>
                    <a:pt x="7128" y="0"/>
                    <a:pt x="45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52" name="Google Shape;1452;p60"/>
            <p:cNvSpPr/>
            <p:nvPr/>
          </p:nvSpPr>
          <p:spPr>
            <a:xfrm>
              <a:off x="2965517" y="4069114"/>
              <a:ext cx="106392" cy="102574"/>
            </a:xfrm>
            <a:custGeom>
              <a:avLst/>
              <a:gdLst/>
              <a:ahLst/>
              <a:cxnLst/>
              <a:rect l="l" t="t" r="r" b="b"/>
              <a:pathLst>
                <a:path w="4738" h="4568" extrusionOk="0">
                  <a:moveTo>
                    <a:pt x="1347" y="2364"/>
                  </a:moveTo>
                  <a:lnTo>
                    <a:pt x="1347" y="3934"/>
                  </a:lnTo>
                  <a:lnTo>
                    <a:pt x="634" y="3934"/>
                  </a:lnTo>
                  <a:lnTo>
                    <a:pt x="634" y="2364"/>
                  </a:lnTo>
                  <a:close/>
                  <a:moveTo>
                    <a:pt x="2703" y="1517"/>
                  </a:moveTo>
                  <a:lnTo>
                    <a:pt x="2703" y="3934"/>
                  </a:lnTo>
                  <a:lnTo>
                    <a:pt x="1981" y="3934"/>
                  </a:lnTo>
                  <a:lnTo>
                    <a:pt x="1981" y="1517"/>
                  </a:lnTo>
                  <a:close/>
                  <a:moveTo>
                    <a:pt x="4104" y="634"/>
                  </a:moveTo>
                  <a:lnTo>
                    <a:pt x="4104" y="3934"/>
                  </a:lnTo>
                  <a:lnTo>
                    <a:pt x="3381" y="3934"/>
                  </a:lnTo>
                  <a:lnTo>
                    <a:pt x="3381" y="634"/>
                  </a:lnTo>
                  <a:close/>
                  <a:moveTo>
                    <a:pt x="3060" y="0"/>
                  </a:moveTo>
                  <a:cubicBezTo>
                    <a:pt x="2891" y="0"/>
                    <a:pt x="2748" y="143"/>
                    <a:pt x="2748" y="312"/>
                  </a:cubicBezTo>
                  <a:lnTo>
                    <a:pt x="2748" y="883"/>
                  </a:lnTo>
                  <a:lnTo>
                    <a:pt x="1669" y="883"/>
                  </a:lnTo>
                  <a:cubicBezTo>
                    <a:pt x="1490" y="883"/>
                    <a:pt x="1347" y="1026"/>
                    <a:pt x="1347" y="1204"/>
                  </a:cubicBezTo>
                  <a:lnTo>
                    <a:pt x="1347" y="1731"/>
                  </a:lnTo>
                  <a:lnTo>
                    <a:pt x="313" y="1731"/>
                  </a:lnTo>
                  <a:cubicBezTo>
                    <a:pt x="134" y="1731"/>
                    <a:pt x="0" y="1874"/>
                    <a:pt x="0" y="2052"/>
                  </a:cubicBezTo>
                  <a:lnTo>
                    <a:pt x="0" y="4247"/>
                  </a:lnTo>
                  <a:cubicBezTo>
                    <a:pt x="0" y="4425"/>
                    <a:pt x="134" y="4568"/>
                    <a:pt x="313" y="4568"/>
                  </a:cubicBezTo>
                  <a:lnTo>
                    <a:pt x="4416" y="4568"/>
                  </a:lnTo>
                  <a:cubicBezTo>
                    <a:pt x="4595" y="4568"/>
                    <a:pt x="4737" y="4425"/>
                    <a:pt x="4737" y="4247"/>
                  </a:cubicBezTo>
                  <a:lnTo>
                    <a:pt x="4737" y="312"/>
                  </a:lnTo>
                  <a:cubicBezTo>
                    <a:pt x="4737" y="143"/>
                    <a:pt x="4595" y="0"/>
                    <a:pt x="44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53" name="Google Shape;1453;p60"/>
            <p:cNvSpPr/>
            <p:nvPr/>
          </p:nvSpPr>
          <p:spPr>
            <a:xfrm>
              <a:off x="3137590" y="4111778"/>
              <a:ext cx="53712" cy="14236"/>
            </a:xfrm>
            <a:custGeom>
              <a:avLst/>
              <a:gdLst/>
              <a:ahLst/>
              <a:cxnLst/>
              <a:rect l="l" t="t" r="r" b="b"/>
              <a:pathLst>
                <a:path w="2392" h="634" extrusionOk="0">
                  <a:moveTo>
                    <a:pt x="357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2035" y="634"/>
                  </a:lnTo>
                  <a:cubicBezTo>
                    <a:pt x="2204" y="634"/>
                    <a:pt x="2347" y="518"/>
                    <a:pt x="2365" y="357"/>
                  </a:cubicBezTo>
                  <a:cubicBezTo>
                    <a:pt x="2391" y="161"/>
                    <a:pt x="2240" y="0"/>
                    <a:pt x="20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54" name="Google Shape;1454;p60"/>
            <p:cNvSpPr/>
            <p:nvPr/>
          </p:nvSpPr>
          <p:spPr>
            <a:xfrm>
              <a:off x="3134783" y="4143215"/>
              <a:ext cx="34491" cy="14259"/>
            </a:xfrm>
            <a:custGeom>
              <a:avLst/>
              <a:gdLst/>
              <a:ahLst/>
              <a:cxnLst/>
              <a:rect l="l" t="t" r="r" b="b"/>
              <a:pathLst>
                <a:path w="1536" h="635" extrusionOk="0">
                  <a:moveTo>
                    <a:pt x="349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1" y="465"/>
                    <a:pt x="152" y="634"/>
                    <a:pt x="340" y="634"/>
                  </a:cubicBezTo>
                  <a:lnTo>
                    <a:pt x="1178" y="634"/>
                  </a:lnTo>
                  <a:cubicBezTo>
                    <a:pt x="1339" y="634"/>
                    <a:pt x="1490" y="518"/>
                    <a:pt x="1508" y="358"/>
                  </a:cubicBezTo>
                  <a:cubicBezTo>
                    <a:pt x="1535" y="161"/>
                    <a:pt x="1383" y="1"/>
                    <a:pt x="1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55" name="Google Shape;1455;p60"/>
            <p:cNvSpPr/>
            <p:nvPr/>
          </p:nvSpPr>
          <p:spPr>
            <a:xfrm>
              <a:off x="3134783" y="4081329"/>
              <a:ext cx="34491" cy="14236"/>
            </a:xfrm>
            <a:custGeom>
              <a:avLst/>
              <a:gdLst/>
              <a:ahLst/>
              <a:cxnLst/>
              <a:rect l="l" t="t" r="r" b="b"/>
              <a:pathLst>
                <a:path w="1536" h="634" extrusionOk="0">
                  <a:moveTo>
                    <a:pt x="349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1178" y="634"/>
                  </a:lnTo>
                  <a:cubicBezTo>
                    <a:pt x="1339" y="634"/>
                    <a:pt x="1490" y="518"/>
                    <a:pt x="1508" y="357"/>
                  </a:cubicBezTo>
                  <a:cubicBezTo>
                    <a:pt x="1535" y="170"/>
                    <a:pt x="1383" y="0"/>
                    <a:pt x="1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56" name="Google Shape;1456;p60"/>
            <p:cNvSpPr/>
            <p:nvPr/>
          </p:nvSpPr>
          <p:spPr>
            <a:xfrm>
              <a:off x="2845922" y="4111778"/>
              <a:ext cx="53510" cy="14236"/>
            </a:xfrm>
            <a:custGeom>
              <a:avLst/>
              <a:gdLst/>
              <a:ahLst/>
              <a:cxnLst/>
              <a:rect l="l" t="t" r="r" b="b"/>
              <a:pathLst>
                <a:path w="2383" h="634" extrusionOk="0">
                  <a:moveTo>
                    <a:pt x="348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2043" y="634"/>
                  </a:lnTo>
                  <a:cubicBezTo>
                    <a:pt x="2240" y="634"/>
                    <a:pt x="2382" y="473"/>
                    <a:pt x="2365" y="277"/>
                  </a:cubicBezTo>
                  <a:cubicBezTo>
                    <a:pt x="2347" y="116"/>
                    <a:pt x="2195" y="0"/>
                    <a:pt x="20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57" name="Google Shape;1457;p60"/>
            <p:cNvSpPr/>
            <p:nvPr/>
          </p:nvSpPr>
          <p:spPr>
            <a:xfrm>
              <a:off x="2867950" y="4143215"/>
              <a:ext cx="34491" cy="14259"/>
            </a:xfrm>
            <a:custGeom>
              <a:avLst/>
              <a:gdLst/>
              <a:ahLst/>
              <a:cxnLst/>
              <a:rect l="l" t="t" r="r" b="b"/>
              <a:pathLst>
                <a:path w="1536" h="635" extrusionOk="0">
                  <a:moveTo>
                    <a:pt x="349" y="1"/>
                  </a:moveTo>
                  <a:cubicBezTo>
                    <a:pt x="188" y="1"/>
                    <a:pt x="45" y="117"/>
                    <a:pt x="28" y="277"/>
                  </a:cubicBezTo>
                  <a:cubicBezTo>
                    <a:pt x="1" y="465"/>
                    <a:pt x="152" y="634"/>
                    <a:pt x="340" y="634"/>
                  </a:cubicBezTo>
                  <a:lnTo>
                    <a:pt x="1178" y="634"/>
                  </a:lnTo>
                  <a:cubicBezTo>
                    <a:pt x="1348" y="634"/>
                    <a:pt x="1491" y="518"/>
                    <a:pt x="1508" y="358"/>
                  </a:cubicBezTo>
                  <a:cubicBezTo>
                    <a:pt x="1535" y="161"/>
                    <a:pt x="1384" y="1"/>
                    <a:pt x="1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58" name="Google Shape;1458;p60"/>
            <p:cNvSpPr/>
            <p:nvPr/>
          </p:nvSpPr>
          <p:spPr>
            <a:xfrm>
              <a:off x="2867950" y="4081329"/>
              <a:ext cx="34491" cy="14236"/>
            </a:xfrm>
            <a:custGeom>
              <a:avLst/>
              <a:gdLst/>
              <a:ahLst/>
              <a:cxnLst/>
              <a:rect l="l" t="t" r="r" b="b"/>
              <a:pathLst>
                <a:path w="1536" h="634" extrusionOk="0">
                  <a:moveTo>
                    <a:pt x="349" y="0"/>
                  </a:moveTo>
                  <a:cubicBezTo>
                    <a:pt x="188" y="0"/>
                    <a:pt x="45" y="116"/>
                    <a:pt x="28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1178" y="634"/>
                  </a:lnTo>
                  <a:cubicBezTo>
                    <a:pt x="1348" y="634"/>
                    <a:pt x="1491" y="518"/>
                    <a:pt x="1508" y="357"/>
                  </a:cubicBezTo>
                  <a:cubicBezTo>
                    <a:pt x="1535" y="170"/>
                    <a:pt x="1384" y="0"/>
                    <a:pt x="1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459" name="Google Shape;1459;p60"/>
          <p:cNvGrpSpPr/>
          <p:nvPr/>
        </p:nvGrpSpPr>
        <p:grpSpPr>
          <a:xfrm>
            <a:off x="3396406" y="3842341"/>
            <a:ext cx="486600" cy="369609"/>
            <a:chOff x="3396406" y="3842341"/>
            <a:chExt cx="486600" cy="369609"/>
          </a:xfrm>
        </p:grpSpPr>
        <p:sp>
          <p:nvSpPr>
            <p:cNvPr id="1460" name="Google Shape;1460;p60"/>
            <p:cNvSpPr/>
            <p:nvPr/>
          </p:nvSpPr>
          <p:spPr>
            <a:xfrm>
              <a:off x="3396406" y="3842341"/>
              <a:ext cx="486600" cy="369609"/>
            </a:xfrm>
            <a:custGeom>
              <a:avLst/>
              <a:gdLst/>
              <a:ahLst/>
              <a:cxnLst/>
              <a:rect l="l" t="t" r="r" b="b"/>
              <a:pathLst>
                <a:path w="21670" h="16460" extrusionOk="0">
                  <a:moveTo>
                    <a:pt x="1267" y="1"/>
                  </a:moveTo>
                  <a:cubicBezTo>
                    <a:pt x="1080" y="1"/>
                    <a:pt x="937" y="152"/>
                    <a:pt x="937" y="340"/>
                  </a:cubicBezTo>
                  <a:lnTo>
                    <a:pt x="937" y="13248"/>
                  </a:lnTo>
                  <a:lnTo>
                    <a:pt x="750" y="13248"/>
                  </a:lnTo>
                  <a:cubicBezTo>
                    <a:pt x="340" y="13248"/>
                    <a:pt x="1" y="13578"/>
                    <a:pt x="1" y="13989"/>
                  </a:cubicBezTo>
                  <a:lnTo>
                    <a:pt x="1" y="14863"/>
                  </a:lnTo>
                  <a:cubicBezTo>
                    <a:pt x="1" y="15746"/>
                    <a:pt x="723" y="16460"/>
                    <a:pt x="1606" y="16460"/>
                  </a:cubicBezTo>
                  <a:lnTo>
                    <a:pt x="20064" y="16460"/>
                  </a:lnTo>
                  <a:cubicBezTo>
                    <a:pt x="20947" y="16460"/>
                    <a:pt x="21670" y="15746"/>
                    <a:pt x="21670" y="14863"/>
                  </a:cubicBezTo>
                  <a:lnTo>
                    <a:pt x="21670" y="13998"/>
                  </a:lnTo>
                  <a:cubicBezTo>
                    <a:pt x="21670" y="13578"/>
                    <a:pt x="21340" y="13248"/>
                    <a:pt x="20929" y="13248"/>
                  </a:cubicBezTo>
                  <a:lnTo>
                    <a:pt x="20733" y="13248"/>
                  </a:lnTo>
                  <a:lnTo>
                    <a:pt x="20733" y="340"/>
                  </a:lnTo>
                  <a:cubicBezTo>
                    <a:pt x="20733" y="152"/>
                    <a:pt x="20590" y="1"/>
                    <a:pt x="20403" y="1"/>
                  </a:cubicBezTo>
                  <a:lnTo>
                    <a:pt x="5603" y="1"/>
                  </a:lnTo>
                  <a:cubicBezTo>
                    <a:pt x="5576" y="1"/>
                    <a:pt x="5549" y="10"/>
                    <a:pt x="5532" y="27"/>
                  </a:cubicBezTo>
                  <a:cubicBezTo>
                    <a:pt x="5255" y="304"/>
                    <a:pt x="5442" y="643"/>
                    <a:pt x="5710" y="643"/>
                  </a:cubicBezTo>
                  <a:lnTo>
                    <a:pt x="19948" y="643"/>
                  </a:lnTo>
                  <a:cubicBezTo>
                    <a:pt x="20028" y="643"/>
                    <a:pt x="20100" y="705"/>
                    <a:pt x="20100" y="795"/>
                  </a:cubicBezTo>
                  <a:lnTo>
                    <a:pt x="20100" y="13248"/>
                  </a:lnTo>
                  <a:lnTo>
                    <a:pt x="6201" y="13248"/>
                  </a:lnTo>
                  <a:cubicBezTo>
                    <a:pt x="6031" y="13248"/>
                    <a:pt x="5888" y="13364"/>
                    <a:pt x="5871" y="13525"/>
                  </a:cubicBezTo>
                  <a:cubicBezTo>
                    <a:pt x="5844" y="13721"/>
                    <a:pt x="5995" y="13882"/>
                    <a:pt x="6183" y="13882"/>
                  </a:cubicBezTo>
                  <a:lnTo>
                    <a:pt x="20920" y="13882"/>
                  </a:lnTo>
                  <a:cubicBezTo>
                    <a:pt x="20983" y="13882"/>
                    <a:pt x="21027" y="13926"/>
                    <a:pt x="21027" y="13989"/>
                  </a:cubicBezTo>
                  <a:lnTo>
                    <a:pt x="21027" y="14863"/>
                  </a:lnTo>
                  <a:cubicBezTo>
                    <a:pt x="21027" y="15398"/>
                    <a:pt x="20599" y="15826"/>
                    <a:pt x="20064" y="15826"/>
                  </a:cubicBezTo>
                  <a:lnTo>
                    <a:pt x="1606" y="15826"/>
                  </a:lnTo>
                  <a:cubicBezTo>
                    <a:pt x="1071" y="15826"/>
                    <a:pt x="643" y="15398"/>
                    <a:pt x="643" y="14863"/>
                  </a:cubicBezTo>
                  <a:lnTo>
                    <a:pt x="643" y="13989"/>
                  </a:lnTo>
                  <a:cubicBezTo>
                    <a:pt x="643" y="13926"/>
                    <a:pt x="687" y="13882"/>
                    <a:pt x="750" y="13882"/>
                  </a:cubicBezTo>
                  <a:lnTo>
                    <a:pt x="4631" y="13882"/>
                  </a:lnTo>
                  <a:cubicBezTo>
                    <a:pt x="4791" y="13882"/>
                    <a:pt x="4943" y="13766"/>
                    <a:pt x="4961" y="13605"/>
                  </a:cubicBezTo>
                  <a:cubicBezTo>
                    <a:pt x="4978" y="13409"/>
                    <a:pt x="4836" y="13248"/>
                    <a:pt x="4648" y="13248"/>
                  </a:cubicBezTo>
                  <a:lnTo>
                    <a:pt x="1571" y="13248"/>
                  </a:lnTo>
                  <a:lnTo>
                    <a:pt x="1571" y="795"/>
                  </a:lnTo>
                  <a:cubicBezTo>
                    <a:pt x="1571" y="705"/>
                    <a:pt x="1642" y="643"/>
                    <a:pt x="1722" y="643"/>
                  </a:cubicBezTo>
                  <a:lnTo>
                    <a:pt x="4327" y="643"/>
                  </a:lnTo>
                  <a:cubicBezTo>
                    <a:pt x="4354" y="643"/>
                    <a:pt x="4381" y="634"/>
                    <a:pt x="4390" y="616"/>
                  </a:cubicBezTo>
                  <a:cubicBezTo>
                    <a:pt x="4675" y="340"/>
                    <a:pt x="4479" y="1"/>
                    <a:pt x="42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61" name="Google Shape;1461;p60"/>
            <p:cNvSpPr/>
            <p:nvPr/>
          </p:nvSpPr>
          <p:spPr>
            <a:xfrm>
              <a:off x="3447895" y="3872790"/>
              <a:ext cx="382835" cy="250822"/>
            </a:xfrm>
            <a:custGeom>
              <a:avLst/>
              <a:gdLst/>
              <a:ahLst/>
              <a:cxnLst/>
              <a:rect l="l" t="t" r="r" b="b"/>
              <a:pathLst>
                <a:path w="17049" h="11170" extrusionOk="0">
                  <a:moveTo>
                    <a:pt x="312" y="1"/>
                  </a:moveTo>
                  <a:cubicBezTo>
                    <a:pt x="134" y="1"/>
                    <a:pt x="0" y="143"/>
                    <a:pt x="0" y="322"/>
                  </a:cubicBezTo>
                  <a:lnTo>
                    <a:pt x="0" y="10857"/>
                  </a:lnTo>
                  <a:cubicBezTo>
                    <a:pt x="0" y="11027"/>
                    <a:pt x="134" y="11170"/>
                    <a:pt x="312" y="11170"/>
                  </a:cubicBezTo>
                  <a:lnTo>
                    <a:pt x="16727" y="11170"/>
                  </a:lnTo>
                  <a:cubicBezTo>
                    <a:pt x="16906" y="11170"/>
                    <a:pt x="17048" y="11027"/>
                    <a:pt x="17048" y="10857"/>
                  </a:cubicBezTo>
                  <a:lnTo>
                    <a:pt x="17048" y="322"/>
                  </a:lnTo>
                  <a:cubicBezTo>
                    <a:pt x="17048" y="143"/>
                    <a:pt x="16906" y="1"/>
                    <a:pt x="16727" y="1"/>
                  </a:cubicBezTo>
                  <a:lnTo>
                    <a:pt x="15443" y="1"/>
                  </a:lnTo>
                  <a:cubicBezTo>
                    <a:pt x="15282" y="1"/>
                    <a:pt x="15130" y="117"/>
                    <a:pt x="15112" y="277"/>
                  </a:cubicBezTo>
                  <a:cubicBezTo>
                    <a:pt x="15095" y="473"/>
                    <a:pt x="15237" y="634"/>
                    <a:pt x="15425" y="634"/>
                  </a:cubicBezTo>
                  <a:lnTo>
                    <a:pt x="16415" y="634"/>
                  </a:lnTo>
                  <a:lnTo>
                    <a:pt x="16415" y="10536"/>
                  </a:lnTo>
                  <a:lnTo>
                    <a:pt x="634" y="10536"/>
                  </a:lnTo>
                  <a:lnTo>
                    <a:pt x="634" y="634"/>
                  </a:lnTo>
                  <a:lnTo>
                    <a:pt x="13926" y="634"/>
                  </a:lnTo>
                  <a:cubicBezTo>
                    <a:pt x="14095" y="634"/>
                    <a:pt x="14238" y="518"/>
                    <a:pt x="14256" y="357"/>
                  </a:cubicBezTo>
                  <a:cubicBezTo>
                    <a:pt x="14283" y="170"/>
                    <a:pt x="14131" y="1"/>
                    <a:pt x="139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62" name="Google Shape;1462;p60"/>
            <p:cNvSpPr/>
            <p:nvPr/>
          </p:nvSpPr>
          <p:spPr>
            <a:xfrm>
              <a:off x="3478546" y="4037250"/>
              <a:ext cx="82342" cy="14259"/>
            </a:xfrm>
            <a:custGeom>
              <a:avLst/>
              <a:gdLst/>
              <a:ahLst/>
              <a:cxnLst/>
              <a:rect l="l" t="t" r="r" b="b"/>
              <a:pathLst>
                <a:path w="3667" h="635" extrusionOk="0">
                  <a:moveTo>
                    <a:pt x="348" y="1"/>
                  </a:moveTo>
                  <a:cubicBezTo>
                    <a:pt x="187" y="1"/>
                    <a:pt x="45" y="117"/>
                    <a:pt x="27" y="277"/>
                  </a:cubicBezTo>
                  <a:cubicBezTo>
                    <a:pt x="0" y="465"/>
                    <a:pt x="152" y="634"/>
                    <a:pt x="339" y="634"/>
                  </a:cubicBezTo>
                  <a:lnTo>
                    <a:pt x="3319" y="634"/>
                  </a:lnTo>
                  <a:cubicBezTo>
                    <a:pt x="3479" y="634"/>
                    <a:pt x="3622" y="518"/>
                    <a:pt x="3649" y="358"/>
                  </a:cubicBezTo>
                  <a:cubicBezTo>
                    <a:pt x="3667" y="161"/>
                    <a:pt x="3515" y="1"/>
                    <a:pt x="3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63" name="Google Shape;1463;p60"/>
            <p:cNvSpPr/>
            <p:nvPr/>
          </p:nvSpPr>
          <p:spPr>
            <a:xfrm>
              <a:off x="3478546" y="4067497"/>
              <a:ext cx="82342" cy="14461"/>
            </a:xfrm>
            <a:custGeom>
              <a:avLst/>
              <a:gdLst/>
              <a:ahLst/>
              <a:cxnLst/>
              <a:rect l="l" t="t" r="r" b="b"/>
              <a:pathLst>
                <a:path w="3667" h="644" extrusionOk="0">
                  <a:moveTo>
                    <a:pt x="348" y="1"/>
                  </a:moveTo>
                  <a:cubicBezTo>
                    <a:pt x="187" y="1"/>
                    <a:pt x="45" y="117"/>
                    <a:pt x="27" y="277"/>
                  </a:cubicBezTo>
                  <a:cubicBezTo>
                    <a:pt x="0" y="474"/>
                    <a:pt x="152" y="643"/>
                    <a:pt x="339" y="643"/>
                  </a:cubicBezTo>
                  <a:lnTo>
                    <a:pt x="3319" y="643"/>
                  </a:lnTo>
                  <a:cubicBezTo>
                    <a:pt x="3479" y="643"/>
                    <a:pt x="3622" y="518"/>
                    <a:pt x="3649" y="358"/>
                  </a:cubicBezTo>
                  <a:cubicBezTo>
                    <a:pt x="3667" y="170"/>
                    <a:pt x="3515" y="1"/>
                    <a:pt x="3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64" name="Google Shape;1464;p60"/>
            <p:cNvSpPr/>
            <p:nvPr/>
          </p:nvSpPr>
          <p:spPr>
            <a:xfrm>
              <a:off x="3478546" y="3914668"/>
              <a:ext cx="119797" cy="14236"/>
            </a:xfrm>
            <a:custGeom>
              <a:avLst/>
              <a:gdLst/>
              <a:ahLst/>
              <a:cxnLst/>
              <a:rect l="l" t="t" r="r" b="b"/>
              <a:pathLst>
                <a:path w="5335" h="634" extrusionOk="0">
                  <a:moveTo>
                    <a:pt x="348" y="0"/>
                  </a:moveTo>
                  <a:cubicBezTo>
                    <a:pt x="187" y="0"/>
                    <a:pt x="45" y="116"/>
                    <a:pt x="27" y="277"/>
                  </a:cubicBezTo>
                  <a:cubicBezTo>
                    <a:pt x="0" y="473"/>
                    <a:pt x="152" y="633"/>
                    <a:pt x="339" y="633"/>
                  </a:cubicBezTo>
                  <a:lnTo>
                    <a:pt x="4987" y="633"/>
                  </a:lnTo>
                  <a:cubicBezTo>
                    <a:pt x="5148" y="633"/>
                    <a:pt x="5290" y="517"/>
                    <a:pt x="5317" y="357"/>
                  </a:cubicBezTo>
                  <a:cubicBezTo>
                    <a:pt x="5335" y="161"/>
                    <a:pt x="5183" y="0"/>
                    <a:pt x="49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65" name="Google Shape;1465;p60"/>
            <p:cNvSpPr/>
            <p:nvPr/>
          </p:nvSpPr>
          <p:spPr>
            <a:xfrm>
              <a:off x="3613950" y="3914668"/>
              <a:ext cx="33278" cy="14236"/>
            </a:xfrm>
            <a:custGeom>
              <a:avLst/>
              <a:gdLst/>
              <a:ahLst/>
              <a:cxnLst/>
              <a:rect l="l" t="t" r="r" b="b"/>
              <a:pathLst>
                <a:path w="1482" h="634" extrusionOk="0">
                  <a:moveTo>
                    <a:pt x="349" y="0"/>
                  </a:moveTo>
                  <a:cubicBezTo>
                    <a:pt x="188" y="0"/>
                    <a:pt x="36" y="116"/>
                    <a:pt x="19" y="277"/>
                  </a:cubicBezTo>
                  <a:cubicBezTo>
                    <a:pt x="1" y="473"/>
                    <a:pt x="143" y="633"/>
                    <a:pt x="340" y="633"/>
                  </a:cubicBezTo>
                  <a:lnTo>
                    <a:pt x="1152" y="633"/>
                  </a:lnTo>
                  <a:cubicBezTo>
                    <a:pt x="1339" y="633"/>
                    <a:pt x="1482" y="473"/>
                    <a:pt x="1464" y="277"/>
                  </a:cubicBezTo>
                  <a:cubicBezTo>
                    <a:pt x="1446" y="116"/>
                    <a:pt x="1294" y="0"/>
                    <a:pt x="1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66" name="Google Shape;1466;p60"/>
            <p:cNvSpPr/>
            <p:nvPr/>
          </p:nvSpPr>
          <p:spPr>
            <a:xfrm>
              <a:off x="3574497" y="3945117"/>
              <a:ext cx="72732" cy="14236"/>
            </a:xfrm>
            <a:custGeom>
              <a:avLst/>
              <a:gdLst/>
              <a:ahLst/>
              <a:cxnLst/>
              <a:rect l="l" t="t" r="r" b="b"/>
              <a:pathLst>
                <a:path w="3239" h="634" extrusionOk="0">
                  <a:moveTo>
                    <a:pt x="348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0" y="464"/>
                    <a:pt x="152" y="633"/>
                    <a:pt x="339" y="633"/>
                  </a:cubicBezTo>
                  <a:lnTo>
                    <a:pt x="2909" y="633"/>
                  </a:lnTo>
                  <a:cubicBezTo>
                    <a:pt x="3096" y="633"/>
                    <a:pt x="3239" y="464"/>
                    <a:pt x="3221" y="277"/>
                  </a:cubicBezTo>
                  <a:cubicBezTo>
                    <a:pt x="3203" y="116"/>
                    <a:pt x="3051" y="0"/>
                    <a:pt x="28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67" name="Google Shape;1467;p60"/>
            <p:cNvSpPr/>
            <p:nvPr/>
          </p:nvSpPr>
          <p:spPr>
            <a:xfrm>
              <a:off x="3478546" y="3945117"/>
              <a:ext cx="80546" cy="14236"/>
            </a:xfrm>
            <a:custGeom>
              <a:avLst/>
              <a:gdLst/>
              <a:ahLst/>
              <a:cxnLst/>
              <a:rect l="l" t="t" r="r" b="b"/>
              <a:pathLst>
                <a:path w="3587" h="634" extrusionOk="0">
                  <a:moveTo>
                    <a:pt x="348" y="0"/>
                  </a:moveTo>
                  <a:cubicBezTo>
                    <a:pt x="187" y="0"/>
                    <a:pt x="45" y="116"/>
                    <a:pt x="27" y="277"/>
                  </a:cubicBezTo>
                  <a:cubicBezTo>
                    <a:pt x="0" y="464"/>
                    <a:pt x="152" y="633"/>
                    <a:pt x="339" y="633"/>
                  </a:cubicBezTo>
                  <a:lnTo>
                    <a:pt x="3230" y="633"/>
                  </a:lnTo>
                  <a:cubicBezTo>
                    <a:pt x="3399" y="633"/>
                    <a:pt x="3542" y="517"/>
                    <a:pt x="3560" y="357"/>
                  </a:cubicBezTo>
                  <a:cubicBezTo>
                    <a:pt x="3586" y="161"/>
                    <a:pt x="3435" y="0"/>
                    <a:pt x="32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68" name="Google Shape;1468;p60"/>
            <p:cNvSpPr/>
            <p:nvPr/>
          </p:nvSpPr>
          <p:spPr>
            <a:xfrm>
              <a:off x="3478546" y="3975364"/>
              <a:ext cx="129431" cy="14236"/>
            </a:xfrm>
            <a:custGeom>
              <a:avLst/>
              <a:gdLst/>
              <a:ahLst/>
              <a:cxnLst/>
              <a:rect l="l" t="t" r="r" b="b"/>
              <a:pathLst>
                <a:path w="5764" h="634" extrusionOk="0">
                  <a:moveTo>
                    <a:pt x="348" y="0"/>
                  </a:moveTo>
                  <a:cubicBezTo>
                    <a:pt x="187" y="0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5424" y="634"/>
                  </a:lnTo>
                  <a:cubicBezTo>
                    <a:pt x="5611" y="634"/>
                    <a:pt x="5763" y="473"/>
                    <a:pt x="5736" y="277"/>
                  </a:cubicBezTo>
                  <a:cubicBezTo>
                    <a:pt x="5719" y="116"/>
                    <a:pt x="5576" y="0"/>
                    <a:pt x="54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69" name="Google Shape;1469;p60"/>
            <p:cNvSpPr/>
            <p:nvPr/>
          </p:nvSpPr>
          <p:spPr>
            <a:xfrm>
              <a:off x="3632992" y="3914668"/>
              <a:ext cx="167290" cy="167290"/>
            </a:xfrm>
            <a:custGeom>
              <a:avLst/>
              <a:gdLst/>
              <a:ahLst/>
              <a:cxnLst/>
              <a:rect l="l" t="t" r="r" b="b"/>
              <a:pathLst>
                <a:path w="7450" h="7450" extrusionOk="0">
                  <a:moveTo>
                    <a:pt x="1695" y="5201"/>
                  </a:moveTo>
                  <a:lnTo>
                    <a:pt x="1695" y="6807"/>
                  </a:lnTo>
                  <a:lnTo>
                    <a:pt x="634" y="6807"/>
                  </a:lnTo>
                  <a:lnTo>
                    <a:pt x="634" y="5201"/>
                  </a:lnTo>
                  <a:close/>
                  <a:moveTo>
                    <a:pt x="3390" y="3506"/>
                  </a:moveTo>
                  <a:lnTo>
                    <a:pt x="3390" y="6807"/>
                  </a:lnTo>
                  <a:lnTo>
                    <a:pt x="2329" y="6807"/>
                  </a:lnTo>
                  <a:lnTo>
                    <a:pt x="2329" y="3506"/>
                  </a:lnTo>
                  <a:close/>
                  <a:moveTo>
                    <a:pt x="5121" y="2239"/>
                  </a:moveTo>
                  <a:lnTo>
                    <a:pt x="5121" y="6807"/>
                  </a:lnTo>
                  <a:lnTo>
                    <a:pt x="4068" y="6807"/>
                  </a:lnTo>
                  <a:lnTo>
                    <a:pt x="4068" y="2239"/>
                  </a:lnTo>
                  <a:close/>
                  <a:moveTo>
                    <a:pt x="6816" y="589"/>
                  </a:moveTo>
                  <a:lnTo>
                    <a:pt x="6816" y="6807"/>
                  </a:lnTo>
                  <a:lnTo>
                    <a:pt x="5754" y="6807"/>
                  </a:lnTo>
                  <a:lnTo>
                    <a:pt x="5754" y="589"/>
                  </a:lnTo>
                  <a:close/>
                  <a:moveTo>
                    <a:pt x="5442" y="0"/>
                  </a:moveTo>
                  <a:cubicBezTo>
                    <a:pt x="5264" y="0"/>
                    <a:pt x="5121" y="143"/>
                    <a:pt x="5121" y="312"/>
                  </a:cubicBezTo>
                  <a:lnTo>
                    <a:pt x="5121" y="1606"/>
                  </a:lnTo>
                  <a:lnTo>
                    <a:pt x="3702" y="1606"/>
                  </a:lnTo>
                  <a:cubicBezTo>
                    <a:pt x="3533" y="1606"/>
                    <a:pt x="3390" y="1749"/>
                    <a:pt x="3390" y="1927"/>
                  </a:cubicBezTo>
                  <a:lnTo>
                    <a:pt x="3390" y="2873"/>
                  </a:lnTo>
                  <a:lnTo>
                    <a:pt x="2016" y="2873"/>
                  </a:lnTo>
                  <a:cubicBezTo>
                    <a:pt x="1838" y="2873"/>
                    <a:pt x="1695" y="3015"/>
                    <a:pt x="1695" y="3194"/>
                  </a:cubicBezTo>
                  <a:lnTo>
                    <a:pt x="1695" y="4568"/>
                  </a:lnTo>
                  <a:lnTo>
                    <a:pt x="321" y="4568"/>
                  </a:lnTo>
                  <a:cubicBezTo>
                    <a:pt x="143" y="4568"/>
                    <a:pt x="0" y="4710"/>
                    <a:pt x="0" y="4880"/>
                  </a:cubicBezTo>
                  <a:lnTo>
                    <a:pt x="0" y="7128"/>
                  </a:lnTo>
                  <a:cubicBezTo>
                    <a:pt x="0" y="7306"/>
                    <a:pt x="143" y="7449"/>
                    <a:pt x="321" y="7449"/>
                  </a:cubicBezTo>
                  <a:lnTo>
                    <a:pt x="7128" y="7449"/>
                  </a:lnTo>
                  <a:cubicBezTo>
                    <a:pt x="7307" y="7449"/>
                    <a:pt x="7449" y="7306"/>
                    <a:pt x="7449" y="7128"/>
                  </a:cubicBezTo>
                  <a:lnTo>
                    <a:pt x="7449" y="312"/>
                  </a:lnTo>
                  <a:cubicBezTo>
                    <a:pt x="7449" y="143"/>
                    <a:pt x="7307" y="0"/>
                    <a:pt x="7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470" name="Google Shape;1470;p60"/>
          <p:cNvGrpSpPr/>
          <p:nvPr/>
        </p:nvGrpSpPr>
        <p:grpSpPr>
          <a:xfrm>
            <a:off x="4018005" y="3784047"/>
            <a:ext cx="486398" cy="486398"/>
            <a:chOff x="4018005" y="3784047"/>
            <a:chExt cx="486398" cy="486398"/>
          </a:xfrm>
        </p:grpSpPr>
        <p:sp>
          <p:nvSpPr>
            <p:cNvPr id="1471" name="Google Shape;1471;p60"/>
            <p:cNvSpPr/>
            <p:nvPr/>
          </p:nvSpPr>
          <p:spPr>
            <a:xfrm>
              <a:off x="4298266" y="4043178"/>
              <a:ext cx="206137" cy="227267"/>
            </a:xfrm>
            <a:custGeom>
              <a:avLst/>
              <a:gdLst/>
              <a:ahLst/>
              <a:cxnLst/>
              <a:rect l="l" t="t" r="r" b="b"/>
              <a:pathLst>
                <a:path w="9180" h="10121" extrusionOk="0">
                  <a:moveTo>
                    <a:pt x="4573" y="619"/>
                  </a:moveTo>
                  <a:cubicBezTo>
                    <a:pt x="5526" y="619"/>
                    <a:pt x="6307" y="1395"/>
                    <a:pt x="6307" y="2359"/>
                  </a:cubicBezTo>
                  <a:lnTo>
                    <a:pt x="6307" y="3350"/>
                  </a:lnTo>
                  <a:cubicBezTo>
                    <a:pt x="6307" y="4242"/>
                    <a:pt x="5647" y="5018"/>
                    <a:pt x="4755" y="5107"/>
                  </a:cubicBezTo>
                  <a:cubicBezTo>
                    <a:pt x="4693" y="5114"/>
                    <a:pt x="4632" y="5117"/>
                    <a:pt x="4572" y="5117"/>
                  </a:cubicBezTo>
                  <a:cubicBezTo>
                    <a:pt x="3618" y="5117"/>
                    <a:pt x="2837" y="4342"/>
                    <a:pt x="2837" y="3385"/>
                  </a:cubicBezTo>
                  <a:lnTo>
                    <a:pt x="2837" y="2386"/>
                  </a:lnTo>
                  <a:cubicBezTo>
                    <a:pt x="2837" y="1494"/>
                    <a:pt x="3497" y="718"/>
                    <a:pt x="4389" y="629"/>
                  </a:cubicBezTo>
                  <a:cubicBezTo>
                    <a:pt x="4451" y="622"/>
                    <a:pt x="4512" y="619"/>
                    <a:pt x="4573" y="619"/>
                  </a:cubicBezTo>
                  <a:close/>
                  <a:moveTo>
                    <a:pt x="5165" y="5687"/>
                  </a:moveTo>
                  <a:lnTo>
                    <a:pt x="5165" y="5946"/>
                  </a:lnTo>
                  <a:cubicBezTo>
                    <a:pt x="5165" y="6261"/>
                    <a:pt x="4907" y="6519"/>
                    <a:pt x="4591" y="6519"/>
                  </a:cubicBezTo>
                  <a:cubicBezTo>
                    <a:pt x="4531" y="6519"/>
                    <a:pt x="4470" y="6510"/>
                    <a:pt x="4407" y="6490"/>
                  </a:cubicBezTo>
                  <a:cubicBezTo>
                    <a:pt x="4175" y="6419"/>
                    <a:pt x="4023" y="6187"/>
                    <a:pt x="4023" y="5946"/>
                  </a:cubicBezTo>
                  <a:lnTo>
                    <a:pt x="4023" y="5687"/>
                  </a:lnTo>
                  <a:cubicBezTo>
                    <a:pt x="4202" y="5732"/>
                    <a:pt x="4398" y="5758"/>
                    <a:pt x="4594" y="5758"/>
                  </a:cubicBezTo>
                  <a:cubicBezTo>
                    <a:pt x="4791" y="5758"/>
                    <a:pt x="4978" y="5732"/>
                    <a:pt x="5165" y="5687"/>
                  </a:cubicBezTo>
                  <a:close/>
                  <a:moveTo>
                    <a:pt x="4606" y="0"/>
                  </a:moveTo>
                  <a:cubicBezTo>
                    <a:pt x="4561" y="0"/>
                    <a:pt x="4515" y="2"/>
                    <a:pt x="4470" y="4"/>
                  </a:cubicBezTo>
                  <a:cubicBezTo>
                    <a:pt x="3229" y="67"/>
                    <a:pt x="2248" y="1093"/>
                    <a:pt x="2248" y="2342"/>
                  </a:cubicBezTo>
                  <a:lnTo>
                    <a:pt x="2248" y="3394"/>
                  </a:lnTo>
                  <a:cubicBezTo>
                    <a:pt x="2248" y="4242"/>
                    <a:pt x="2703" y="4991"/>
                    <a:pt x="3390" y="5402"/>
                  </a:cubicBezTo>
                  <a:lnTo>
                    <a:pt x="3390" y="5714"/>
                  </a:lnTo>
                  <a:lnTo>
                    <a:pt x="1392" y="6365"/>
                  </a:lnTo>
                  <a:cubicBezTo>
                    <a:pt x="553" y="6642"/>
                    <a:pt x="0" y="7418"/>
                    <a:pt x="0" y="8292"/>
                  </a:cubicBezTo>
                  <a:lnTo>
                    <a:pt x="0" y="9791"/>
                  </a:lnTo>
                  <a:cubicBezTo>
                    <a:pt x="0" y="9969"/>
                    <a:pt x="143" y="10112"/>
                    <a:pt x="312" y="10121"/>
                  </a:cubicBezTo>
                  <a:lnTo>
                    <a:pt x="4817" y="10121"/>
                  </a:lnTo>
                  <a:cubicBezTo>
                    <a:pt x="4996" y="10112"/>
                    <a:pt x="5139" y="9969"/>
                    <a:pt x="5139" y="9791"/>
                  </a:cubicBezTo>
                  <a:cubicBezTo>
                    <a:pt x="5139" y="9612"/>
                    <a:pt x="4817" y="9443"/>
                    <a:pt x="4817" y="9443"/>
                  </a:cubicBezTo>
                  <a:lnTo>
                    <a:pt x="2418" y="9443"/>
                  </a:lnTo>
                  <a:lnTo>
                    <a:pt x="2418" y="8934"/>
                  </a:lnTo>
                  <a:cubicBezTo>
                    <a:pt x="2427" y="8765"/>
                    <a:pt x="2284" y="8622"/>
                    <a:pt x="2105" y="8622"/>
                  </a:cubicBezTo>
                  <a:cubicBezTo>
                    <a:pt x="1936" y="8622"/>
                    <a:pt x="1793" y="8765"/>
                    <a:pt x="1775" y="8934"/>
                  </a:cubicBezTo>
                  <a:lnTo>
                    <a:pt x="1775" y="9487"/>
                  </a:lnTo>
                  <a:lnTo>
                    <a:pt x="633" y="9487"/>
                  </a:lnTo>
                  <a:lnTo>
                    <a:pt x="633" y="8301"/>
                  </a:lnTo>
                  <a:cubicBezTo>
                    <a:pt x="633" y="7703"/>
                    <a:pt x="1026" y="7168"/>
                    <a:pt x="1597" y="6981"/>
                  </a:cubicBezTo>
                  <a:lnTo>
                    <a:pt x="3453" y="6374"/>
                  </a:lnTo>
                  <a:cubicBezTo>
                    <a:pt x="3622" y="6838"/>
                    <a:pt x="4068" y="7168"/>
                    <a:pt x="4594" y="7168"/>
                  </a:cubicBezTo>
                  <a:cubicBezTo>
                    <a:pt x="5121" y="7168"/>
                    <a:pt x="5567" y="6838"/>
                    <a:pt x="5736" y="6374"/>
                  </a:cubicBezTo>
                  <a:lnTo>
                    <a:pt x="7592" y="6981"/>
                  </a:lnTo>
                  <a:cubicBezTo>
                    <a:pt x="8163" y="7168"/>
                    <a:pt x="8546" y="7703"/>
                    <a:pt x="8546" y="8301"/>
                  </a:cubicBezTo>
                  <a:lnTo>
                    <a:pt x="8546" y="9487"/>
                  </a:lnTo>
                  <a:lnTo>
                    <a:pt x="7360" y="9487"/>
                  </a:lnTo>
                  <a:lnTo>
                    <a:pt x="7360" y="8961"/>
                  </a:lnTo>
                  <a:cubicBezTo>
                    <a:pt x="7360" y="8800"/>
                    <a:pt x="7244" y="8649"/>
                    <a:pt x="7083" y="8631"/>
                  </a:cubicBezTo>
                  <a:cubicBezTo>
                    <a:pt x="7073" y="8630"/>
                    <a:pt x="7062" y="8629"/>
                    <a:pt x="7052" y="8629"/>
                  </a:cubicBezTo>
                  <a:cubicBezTo>
                    <a:pt x="6877" y="8629"/>
                    <a:pt x="6727" y="8766"/>
                    <a:pt x="6727" y="8943"/>
                  </a:cubicBezTo>
                  <a:lnTo>
                    <a:pt x="6727" y="9487"/>
                  </a:lnTo>
                  <a:lnTo>
                    <a:pt x="6307" y="9487"/>
                  </a:lnTo>
                  <a:cubicBezTo>
                    <a:pt x="6156" y="9487"/>
                    <a:pt x="6013" y="9585"/>
                    <a:pt x="5986" y="9737"/>
                  </a:cubicBezTo>
                  <a:cubicBezTo>
                    <a:pt x="5941" y="9942"/>
                    <a:pt x="6102" y="10121"/>
                    <a:pt x="6298" y="10121"/>
                  </a:cubicBezTo>
                  <a:lnTo>
                    <a:pt x="8868" y="10121"/>
                  </a:lnTo>
                  <a:cubicBezTo>
                    <a:pt x="9046" y="10121"/>
                    <a:pt x="9180" y="9978"/>
                    <a:pt x="9180" y="9800"/>
                  </a:cubicBezTo>
                  <a:lnTo>
                    <a:pt x="9180" y="8301"/>
                  </a:lnTo>
                  <a:cubicBezTo>
                    <a:pt x="9180" y="7427"/>
                    <a:pt x="8627" y="6650"/>
                    <a:pt x="7788" y="6383"/>
                  </a:cubicBezTo>
                  <a:lnTo>
                    <a:pt x="5799" y="5723"/>
                  </a:lnTo>
                  <a:lnTo>
                    <a:pt x="5799" y="5402"/>
                  </a:lnTo>
                  <a:cubicBezTo>
                    <a:pt x="6486" y="4991"/>
                    <a:pt x="6941" y="4242"/>
                    <a:pt x="6941" y="3394"/>
                  </a:cubicBezTo>
                  <a:lnTo>
                    <a:pt x="6941" y="2386"/>
                  </a:lnTo>
                  <a:cubicBezTo>
                    <a:pt x="6941" y="1085"/>
                    <a:pt x="5892" y="0"/>
                    <a:pt x="46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72" name="Google Shape;1472;p60"/>
            <p:cNvSpPr/>
            <p:nvPr/>
          </p:nvSpPr>
          <p:spPr>
            <a:xfrm>
              <a:off x="4018005" y="4043178"/>
              <a:ext cx="206159" cy="227267"/>
            </a:xfrm>
            <a:custGeom>
              <a:avLst/>
              <a:gdLst/>
              <a:ahLst/>
              <a:cxnLst/>
              <a:rect l="l" t="t" r="r" b="b"/>
              <a:pathLst>
                <a:path w="9181" h="10121" extrusionOk="0">
                  <a:moveTo>
                    <a:pt x="4573" y="619"/>
                  </a:moveTo>
                  <a:cubicBezTo>
                    <a:pt x="5527" y="619"/>
                    <a:pt x="6308" y="1395"/>
                    <a:pt x="6308" y="2359"/>
                  </a:cubicBezTo>
                  <a:lnTo>
                    <a:pt x="6308" y="3350"/>
                  </a:lnTo>
                  <a:cubicBezTo>
                    <a:pt x="6308" y="4242"/>
                    <a:pt x="5648" y="5018"/>
                    <a:pt x="4755" y="5107"/>
                  </a:cubicBezTo>
                  <a:cubicBezTo>
                    <a:pt x="4694" y="5114"/>
                    <a:pt x="4633" y="5117"/>
                    <a:pt x="4572" y="5117"/>
                  </a:cubicBezTo>
                  <a:cubicBezTo>
                    <a:pt x="3618" y="5117"/>
                    <a:pt x="2837" y="4342"/>
                    <a:pt x="2837" y="3385"/>
                  </a:cubicBezTo>
                  <a:lnTo>
                    <a:pt x="2837" y="2386"/>
                  </a:lnTo>
                  <a:cubicBezTo>
                    <a:pt x="2837" y="1494"/>
                    <a:pt x="3498" y="718"/>
                    <a:pt x="4390" y="629"/>
                  </a:cubicBezTo>
                  <a:cubicBezTo>
                    <a:pt x="4451" y="622"/>
                    <a:pt x="4513" y="619"/>
                    <a:pt x="4573" y="619"/>
                  </a:cubicBezTo>
                  <a:close/>
                  <a:moveTo>
                    <a:pt x="5166" y="5687"/>
                  </a:moveTo>
                  <a:lnTo>
                    <a:pt x="5166" y="5946"/>
                  </a:lnTo>
                  <a:cubicBezTo>
                    <a:pt x="5166" y="6261"/>
                    <a:pt x="4907" y="6519"/>
                    <a:pt x="4592" y="6519"/>
                  </a:cubicBezTo>
                  <a:cubicBezTo>
                    <a:pt x="4532" y="6519"/>
                    <a:pt x="4470" y="6510"/>
                    <a:pt x="4408" y="6490"/>
                  </a:cubicBezTo>
                  <a:cubicBezTo>
                    <a:pt x="4176" y="6419"/>
                    <a:pt x="4024" y="6187"/>
                    <a:pt x="4024" y="5946"/>
                  </a:cubicBezTo>
                  <a:lnTo>
                    <a:pt x="4024" y="5687"/>
                  </a:lnTo>
                  <a:cubicBezTo>
                    <a:pt x="4202" y="5732"/>
                    <a:pt x="4399" y="5758"/>
                    <a:pt x="4595" y="5758"/>
                  </a:cubicBezTo>
                  <a:cubicBezTo>
                    <a:pt x="4791" y="5758"/>
                    <a:pt x="4978" y="5732"/>
                    <a:pt x="5166" y="5687"/>
                  </a:cubicBezTo>
                  <a:close/>
                  <a:moveTo>
                    <a:pt x="4607" y="0"/>
                  </a:moveTo>
                  <a:cubicBezTo>
                    <a:pt x="4561" y="0"/>
                    <a:pt x="4516" y="2"/>
                    <a:pt x="4470" y="4"/>
                  </a:cubicBezTo>
                  <a:cubicBezTo>
                    <a:pt x="3230" y="67"/>
                    <a:pt x="2249" y="1093"/>
                    <a:pt x="2249" y="2342"/>
                  </a:cubicBezTo>
                  <a:lnTo>
                    <a:pt x="2249" y="3394"/>
                  </a:lnTo>
                  <a:cubicBezTo>
                    <a:pt x="2249" y="4242"/>
                    <a:pt x="2704" y="4991"/>
                    <a:pt x="3391" y="5402"/>
                  </a:cubicBezTo>
                  <a:lnTo>
                    <a:pt x="3391" y="5723"/>
                  </a:lnTo>
                  <a:lnTo>
                    <a:pt x="1401" y="6383"/>
                  </a:lnTo>
                  <a:cubicBezTo>
                    <a:pt x="563" y="6650"/>
                    <a:pt x="1" y="7427"/>
                    <a:pt x="1" y="8301"/>
                  </a:cubicBezTo>
                  <a:lnTo>
                    <a:pt x="1" y="9800"/>
                  </a:lnTo>
                  <a:cubicBezTo>
                    <a:pt x="1" y="9978"/>
                    <a:pt x="143" y="10121"/>
                    <a:pt x="322" y="10121"/>
                  </a:cubicBezTo>
                  <a:lnTo>
                    <a:pt x="2855" y="10121"/>
                  </a:lnTo>
                  <a:cubicBezTo>
                    <a:pt x="3016" y="10121"/>
                    <a:pt x="3159" y="10005"/>
                    <a:pt x="3176" y="9844"/>
                  </a:cubicBezTo>
                  <a:cubicBezTo>
                    <a:pt x="3203" y="9648"/>
                    <a:pt x="3052" y="9487"/>
                    <a:pt x="2864" y="9487"/>
                  </a:cubicBezTo>
                  <a:lnTo>
                    <a:pt x="2418" y="9487"/>
                  </a:lnTo>
                  <a:lnTo>
                    <a:pt x="2418" y="8961"/>
                  </a:lnTo>
                  <a:cubicBezTo>
                    <a:pt x="2418" y="8800"/>
                    <a:pt x="2302" y="8649"/>
                    <a:pt x="2133" y="8631"/>
                  </a:cubicBezTo>
                  <a:cubicBezTo>
                    <a:pt x="2122" y="8630"/>
                    <a:pt x="2111" y="8629"/>
                    <a:pt x="2101" y="8629"/>
                  </a:cubicBezTo>
                  <a:cubicBezTo>
                    <a:pt x="1927" y="8629"/>
                    <a:pt x="1776" y="8766"/>
                    <a:pt x="1776" y="8943"/>
                  </a:cubicBezTo>
                  <a:lnTo>
                    <a:pt x="1776" y="9487"/>
                  </a:lnTo>
                  <a:lnTo>
                    <a:pt x="634" y="9487"/>
                  </a:lnTo>
                  <a:lnTo>
                    <a:pt x="634" y="8301"/>
                  </a:lnTo>
                  <a:cubicBezTo>
                    <a:pt x="634" y="7703"/>
                    <a:pt x="1026" y="7168"/>
                    <a:pt x="1597" y="6981"/>
                  </a:cubicBezTo>
                  <a:lnTo>
                    <a:pt x="3453" y="6374"/>
                  </a:lnTo>
                  <a:cubicBezTo>
                    <a:pt x="3622" y="6838"/>
                    <a:pt x="4069" y="7168"/>
                    <a:pt x="4595" y="7168"/>
                  </a:cubicBezTo>
                  <a:cubicBezTo>
                    <a:pt x="5121" y="7168"/>
                    <a:pt x="5567" y="6838"/>
                    <a:pt x="5737" y="6374"/>
                  </a:cubicBezTo>
                  <a:lnTo>
                    <a:pt x="7592" y="6981"/>
                  </a:lnTo>
                  <a:cubicBezTo>
                    <a:pt x="8163" y="7168"/>
                    <a:pt x="8547" y="7703"/>
                    <a:pt x="8547" y="8301"/>
                  </a:cubicBezTo>
                  <a:lnTo>
                    <a:pt x="8547" y="9487"/>
                  </a:lnTo>
                  <a:lnTo>
                    <a:pt x="7360" y="9487"/>
                  </a:lnTo>
                  <a:lnTo>
                    <a:pt x="7360" y="8961"/>
                  </a:lnTo>
                  <a:cubicBezTo>
                    <a:pt x="7360" y="8800"/>
                    <a:pt x="7244" y="8649"/>
                    <a:pt x="7084" y="8631"/>
                  </a:cubicBezTo>
                  <a:cubicBezTo>
                    <a:pt x="7073" y="8630"/>
                    <a:pt x="7063" y="8629"/>
                    <a:pt x="7052" y="8629"/>
                  </a:cubicBezTo>
                  <a:cubicBezTo>
                    <a:pt x="6878" y="8629"/>
                    <a:pt x="6727" y="8766"/>
                    <a:pt x="6727" y="8943"/>
                  </a:cubicBezTo>
                  <a:lnTo>
                    <a:pt x="6727" y="9487"/>
                  </a:lnTo>
                  <a:lnTo>
                    <a:pt x="4363" y="9487"/>
                  </a:lnTo>
                  <a:cubicBezTo>
                    <a:pt x="4211" y="9487"/>
                    <a:pt x="4069" y="9585"/>
                    <a:pt x="4042" y="9737"/>
                  </a:cubicBezTo>
                  <a:cubicBezTo>
                    <a:pt x="3997" y="9942"/>
                    <a:pt x="4149" y="10121"/>
                    <a:pt x="4354" y="10121"/>
                  </a:cubicBezTo>
                  <a:lnTo>
                    <a:pt x="8868" y="10121"/>
                  </a:lnTo>
                  <a:cubicBezTo>
                    <a:pt x="9038" y="10121"/>
                    <a:pt x="9180" y="9978"/>
                    <a:pt x="9180" y="9800"/>
                  </a:cubicBezTo>
                  <a:lnTo>
                    <a:pt x="9180" y="8301"/>
                  </a:lnTo>
                  <a:cubicBezTo>
                    <a:pt x="9180" y="7427"/>
                    <a:pt x="8618" y="6650"/>
                    <a:pt x="7789" y="6383"/>
                  </a:cubicBezTo>
                  <a:lnTo>
                    <a:pt x="5799" y="5723"/>
                  </a:lnTo>
                  <a:lnTo>
                    <a:pt x="5799" y="5402"/>
                  </a:lnTo>
                  <a:cubicBezTo>
                    <a:pt x="6486" y="4991"/>
                    <a:pt x="6941" y="4242"/>
                    <a:pt x="6941" y="3394"/>
                  </a:cubicBezTo>
                  <a:lnTo>
                    <a:pt x="6941" y="2386"/>
                  </a:lnTo>
                  <a:cubicBezTo>
                    <a:pt x="6941" y="1085"/>
                    <a:pt x="5892" y="0"/>
                    <a:pt x="46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73" name="Google Shape;1473;p60"/>
            <p:cNvSpPr/>
            <p:nvPr/>
          </p:nvSpPr>
          <p:spPr>
            <a:xfrm>
              <a:off x="4086516" y="3784047"/>
              <a:ext cx="348591" cy="297708"/>
            </a:xfrm>
            <a:custGeom>
              <a:avLst/>
              <a:gdLst/>
              <a:ahLst/>
              <a:cxnLst/>
              <a:rect l="l" t="t" r="r" b="b"/>
              <a:pathLst>
                <a:path w="15524" h="13258" extrusionOk="0">
                  <a:moveTo>
                    <a:pt x="357" y="1"/>
                  </a:moveTo>
                  <a:cubicBezTo>
                    <a:pt x="179" y="1"/>
                    <a:pt x="36" y="143"/>
                    <a:pt x="36" y="313"/>
                  </a:cubicBezTo>
                  <a:lnTo>
                    <a:pt x="36" y="2382"/>
                  </a:lnTo>
                  <a:cubicBezTo>
                    <a:pt x="36" y="2409"/>
                    <a:pt x="45" y="2427"/>
                    <a:pt x="63" y="2445"/>
                  </a:cubicBezTo>
                  <a:cubicBezTo>
                    <a:pt x="153" y="2544"/>
                    <a:pt x="249" y="2585"/>
                    <a:pt x="337" y="2585"/>
                  </a:cubicBezTo>
                  <a:cubicBezTo>
                    <a:pt x="501" y="2585"/>
                    <a:pt x="634" y="2441"/>
                    <a:pt x="634" y="2267"/>
                  </a:cubicBezTo>
                  <a:lnTo>
                    <a:pt x="634" y="1169"/>
                  </a:lnTo>
                  <a:cubicBezTo>
                    <a:pt x="634" y="875"/>
                    <a:pt x="875" y="634"/>
                    <a:pt x="1169" y="634"/>
                  </a:cubicBezTo>
                  <a:lnTo>
                    <a:pt x="14354" y="634"/>
                  </a:lnTo>
                  <a:cubicBezTo>
                    <a:pt x="14649" y="634"/>
                    <a:pt x="14890" y="875"/>
                    <a:pt x="14890" y="1169"/>
                  </a:cubicBezTo>
                  <a:lnTo>
                    <a:pt x="14890" y="9617"/>
                  </a:lnTo>
                  <a:cubicBezTo>
                    <a:pt x="14890" y="9912"/>
                    <a:pt x="14649" y="10153"/>
                    <a:pt x="14354" y="10153"/>
                  </a:cubicBezTo>
                  <a:lnTo>
                    <a:pt x="9662" y="10153"/>
                  </a:lnTo>
                  <a:cubicBezTo>
                    <a:pt x="9662" y="10153"/>
                    <a:pt x="9466" y="10206"/>
                    <a:pt x="9403" y="10286"/>
                  </a:cubicBezTo>
                  <a:lnTo>
                    <a:pt x="7780" y="12428"/>
                  </a:lnTo>
                  <a:lnTo>
                    <a:pt x="6147" y="10286"/>
                  </a:lnTo>
                  <a:cubicBezTo>
                    <a:pt x="6094" y="10206"/>
                    <a:pt x="5995" y="10162"/>
                    <a:pt x="5897" y="10153"/>
                  </a:cubicBezTo>
                  <a:lnTo>
                    <a:pt x="1196" y="10153"/>
                  </a:lnTo>
                  <a:cubicBezTo>
                    <a:pt x="1191" y="10153"/>
                    <a:pt x="1185" y="10153"/>
                    <a:pt x="1180" y="10153"/>
                  </a:cubicBezTo>
                  <a:cubicBezTo>
                    <a:pt x="893" y="10153"/>
                    <a:pt x="661" y="9915"/>
                    <a:pt x="679" y="9617"/>
                  </a:cubicBezTo>
                  <a:lnTo>
                    <a:pt x="679" y="3738"/>
                  </a:lnTo>
                  <a:cubicBezTo>
                    <a:pt x="661" y="3569"/>
                    <a:pt x="518" y="3426"/>
                    <a:pt x="340" y="3426"/>
                  </a:cubicBezTo>
                  <a:cubicBezTo>
                    <a:pt x="170" y="3426"/>
                    <a:pt x="1" y="3738"/>
                    <a:pt x="1" y="3738"/>
                  </a:cubicBezTo>
                  <a:lnTo>
                    <a:pt x="1" y="9617"/>
                  </a:lnTo>
                  <a:cubicBezTo>
                    <a:pt x="1" y="10260"/>
                    <a:pt x="527" y="10786"/>
                    <a:pt x="1169" y="10786"/>
                  </a:cubicBezTo>
                  <a:lnTo>
                    <a:pt x="5719" y="10786"/>
                  </a:lnTo>
                  <a:lnTo>
                    <a:pt x="7512" y="13132"/>
                  </a:lnTo>
                  <a:cubicBezTo>
                    <a:pt x="7566" y="13213"/>
                    <a:pt x="7664" y="13257"/>
                    <a:pt x="7762" y="13257"/>
                  </a:cubicBezTo>
                  <a:cubicBezTo>
                    <a:pt x="7860" y="13257"/>
                    <a:pt x="7958" y="13213"/>
                    <a:pt x="8012" y="13132"/>
                  </a:cubicBezTo>
                  <a:lnTo>
                    <a:pt x="9805" y="10786"/>
                  </a:lnTo>
                  <a:lnTo>
                    <a:pt x="14354" y="10786"/>
                  </a:lnTo>
                  <a:cubicBezTo>
                    <a:pt x="14997" y="10786"/>
                    <a:pt x="15523" y="10260"/>
                    <a:pt x="15523" y="9617"/>
                  </a:cubicBezTo>
                  <a:lnTo>
                    <a:pt x="15523" y="1169"/>
                  </a:lnTo>
                  <a:cubicBezTo>
                    <a:pt x="15523" y="527"/>
                    <a:pt x="14997" y="1"/>
                    <a:pt x="143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74" name="Google Shape;1474;p60"/>
            <p:cNvSpPr/>
            <p:nvPr/>
          </p:nvSpPr>
          <p:spPr>
            <a:xfrm>
              <a:off x="4233551" y="3877393"/>
              <a:ext cx="55307" cy="55307"/>
            </a:xfrm>
            <a:custGeom>
              <a:avLst/>
              <a:gdLst/>
              <a:ahLst/>
              <a:cxnLst/>
              <a:rect l="l" t="t" r="r" b="b"/>
              <a:pathLst>
                <a:path w="2463" h="2463" extrusionOk="0">
                  <a:moveTo>
                    <a:pt x="1232" y="634"/>
                  </a:moveTo>
                  <a:cubicBezTo>
                    <a:pt x="1562" y="634"/>
                    <a:pt x="1829" y="902"/>
                    <a:pt x="1829" y="1232"/>
                  </a:cubicBezTo>
                  <a:cubicBezTo>
                    <a:pt x="1829" y="1562"/>
                    <a:pt x="1562" y="1830"/>
                    <a:pt x="1232" y="1830"/>
                  </a:cubicBezTo>
                  <a:cubicBezTo>
                    <a:pt x="902" y="1830"/>
                    <a:pt x="634" y="1562"/>
                    <a:pt x="634" y="1232"/>
                  </a:cubicBezTo>
                  <a:cubicBezTo>
                    <a:pt x="634" y="902"/>
                    <a:pt x="902" y="634"/>
                    <a:pt x="1232" y="634"/>
                  </a:cubicBezTo>
                  <a:close/>
                  <a:moveTo>
                    <a:pt x="1232" y="1"/>
                  </a:moveTo>
                  <a:cubicBezTo>
                    <a:pt x="554" y="1"/>
                    <a:pt x="1" y="554"/>
                    <a:pt x="1" y="1232"/>
                  </a:cubicBezTo>
                  <a:cubicBezTo>
                    <a:pt x="1" y="1910"/>
                    <a:pt x="554" y="2463"/>
                    <a:pt x="1232" y="2463"/>
                  </a:cubicBezTo>
                  <a:cubicBezTo>
                    <a:pt x="1910" y="2463"/>
                    <a:pt x="2463" y="1910"/>
                    <a:pt x="2463" y="1232"/>
                  </a:cubicBezTo>
                  <a:cubicBezTo>
                    <a:pt x="2463" y="554"/>
                    <a:pt x="1910" y="1"/>
                    <a:pt x="1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75" name="Google Shape;1475;p60"/>
            <p:cNvSpPr/>
            <p:nvPr/>
          </p:nvSpPr>
          <p:spPr>
            <a:xfrm>
              <a:off x="4170048" y="3814294"/>
              <a:ext cx="181526" cy="181526"/>
            </a:xfrm>
            <a:custGeom>
              <a:avLst/>
              <a:gdLst/>
              <a:ahLst/>
              <a:cxnLst/>
              <a:rect l="l" t="t" r="r" b="b"/>
              <a:pathLst>
                <a:path w="8084" h="8084" extrusionOk="0">
                  <a:moveTo>
                    <a:pt x="4345" y="643"/>
                  </a:moveTo>
                  <a:lnTo>
                    <a:pt x="4488" y="1482"/>
                  </a:lnTo>
                  <a:cubicBezTo>
                    <a:pt x="4506" y="1598"/>
                    <a:pt x="4595" y="1696"/>
                    <a:pt x="4711" y="1731"/>
                  </a:cubicBezTo>
                  <a:cubicBezTo>
                    <a:pt x="4880" y="1785"/>
                    <a:pt x="5050" y="1847"/>
                    <a:pt x="5202" y="1936"/>
                  </a:cubicBezTo>
                  <a:cubicBezTo>
                    <a:pt x="5250" y="1965"/>
                    <a:pt x="5303" y="1978"/>
                    <a:pt x="5357" y="1978"/>
                  </a:cubicBezTo>
                  <a:cubicBezTo>
                    <a:pt x="5422" y="1978"/>
                    <a:pt x="5487" y="1958"/>
                    <a:pt x="5541" y="1919"/>
                  </a:cubicBezTo>
                  <a:lnTo>
                    <a:pt x="6236" y="1419"/>
                  </a:lnTo>
                  <a:lnTo>
                    <a:pt x="6665" y="1856"/>
                  </a:lnTo>
                  <a:lnTo>
                    <a:pt x="6165" y="2543"/>
                  </a:lnTo>
                  <a:cubicBezTo>
                    <a:pt x="6094" y="2641"/>
                    <a:pt x="6085" y="2775"/>
                    <a:pt x="6147" y="2882"/>
                  </a:cubicBezTo>
                  <a:cubicBezTo>
                    <a:pt x="6236" y="3043"/>
                    <a:pt x="6308" y="3203"/>
                    <a:pt x="6352" y="3382"/>
                  </a:cubicBezTo>
                  <a:cubicBezTo>
                    <a:pt x="6388" y="3498"/>
                    <a:pt x="6486" y="3587"/>
                    <a:pt x="6611" y="3605"/>
                  </a:cubicBezTo>
                  <a:lnTo>
                    <a:pt x="7450" y="3739"/>
                  </a:lnTo>
                  <a:lnTo>
                    <a:pt x="7450" y="4354"/>
                  </a:lnTo>
                  <a:lnTo>
                    <a:pt x="6611" y="4488"/>
                  </a:lnTo>
                  <a:cubicBezTo>
                    <a:pt x="6486" y="4506"/>
                    <a:pt x="6388" y="4595"/>
                    <a:pt x="6352" y="4711"/>
                  </a:cubicBezTo>
                  <a:cubicBezTo>
                    <a:pt x="6308" y="4880"/>
                    <a:pt x="6236" y="5050"/>
                    <a:pt x="6147" y="5211"/>
                  </a:cubicBezTo>
                  <a:cubicBezTo>
                    <a:pt x="6094" y="5318"/>
                    <a:pt x="6094" y="5442"/>
                    <a:pt x="6165" y="5550"/>
                  </a:cubicBezTo>
                  <a:lnTo>
                    <a:pt x="6665" y="6236"/>
                  </a:lnTo>
                  <a:lnTo>
                    <a:pt x="6236" y="6674"/>
                  </a:lnTo>
                  <a:lnTo>
                    <a:pt x="5541" y="6174"/>
                  </a:lnTo>
                  <a:cubicBezTo>
                    <a:pt x="5487" y="6135"/>
                    <a:pt x="5422" y="6114"/>
                    <a:pt x="5357" y="6114"/>
                  </a:cubicBezTo>
                  <a:cubicBezTo>
                    <a:pt x="5303" y="6114"/>
                    <a:pt x="5250" y="6128"/>
                    <a:pt x="5202" y="6156"/>
                  </a:cubicBezTo>
                  <a:cubicBezTo>
                    <a:pt x="5050" y="6236"/>
                    <a:pt x="4880" y="6308"/>
                    <a:pt x="4711" y="6361"/>
                  </a:cubicBezTo>
                  <a:cubicBezTo>
                    <a:pt x="4595" y="6388"/>
                    <a:pt x="4506" y="6486"/>
                    <a:pt x="4488" y="6611"/>
                  </a:cubicBezTo>
                  <a:lnTo>
                    <a:pt x="4345" y="7450"/>
                  </a:lnTo>
                  <a:lnTo>
                    <a:pt x="3739" y="7450"/>
                  </a:lnTo>
                  <a:lnTo>
                    <a:pt x="3596" y="6611"/>
                  </a:lnTo>
                  <a:cubicBezTo>
                    <a:pt x="3578" y="6486"/>
                    <a:pt x="3489" y="6388"/>
                    <a:pt x="3373" y="6361"/>
                  </a:cubicBezTo>
                  <a:cubicBezTo>
                    <a:pt x="3203" y="6308"/>
                    <a:pt x="3034" y="6236"/>
                    <a:pt x="2882" y="6156"/>
                  </a:cubicBezTo>
                  <a:cubicBezTo>
                    <a:pt x="2834" y="6128"/>
                    <a:pt x="2780" y="6114"/>
                    <a:pt x="2727" y="6114"/>
                  </a:cubicBezTo>
                  <a:cubicBezTo>
                    <a:pt x="2662" y="6114"/>
                    <a:pt x="2597" y="6135"/>
                    <a:pt x="2543" y="6174"/>
                  </a:cubicBezTo>
                  <a:lnTo>
                    <a:pt x="1847" y="6674"/>
                  </a:lnTo>
                  <a:lnTo>
                    <a:pt x="1419" y="6236"/>
                  </a:lnTo>
                  <a:lnTo>
                    <a:pt x="1919" y="5550"/>
                  </a:lnTo>
                  <a:cubicBezTo>
                    <a:pt x="1990" y="5442"/>
                    <a:pt x="1990" y="5318"/>
                    <a:pt x="1936" y="5211"/>
                  </a:cubicBezTo>
                  <a:cubicBezTo>
                    <a:pt x="1847" y="5050"/>
                    <a:pt x="1776" y="4880"/>
                    <a:pt x="1731" y="4711"/>
                  </a:cubicBezTo>
                  <a:cubicBezTo>
                    <a:pt x="1696" y="4595"/>
                    <a:pt x="1597" y="4506"/>
                    <a:pt x="1473" y="4488"/>
                  </a:cubicBezTo>
                  <a:lnTo>
                    <a:pt x="634" y="4354"/>
                  </a:lnTo>
                  <a:lnTo>
                    <a:pt x="634" y="3739"/>
                  </a:lnTo>
                  <a:lnTo>
                    <a:pt x="1473" y="3605"/>
                  </a:lnTo>
                  <a:cubicBezTo>
                    <a:pt x="1597" y="3587"/>
                    <a:pt x="1696" y="3498"/>
                    <a:pt x="1731" y="3382"/>
                  </a:cubicBezTo>
                  <a:cubicBezTo>
                    <a:pt x="1776" y="3203"/>
                    <a:pt x="1847" y="3043"/>
                    <a:pt x="1936" y="2882"/>
                  </a:cubicBezTo>
                  <a:cubicBezTo>
                    <a:pt x="1990" y="2775"/>
                    <a:pt x="1990" y="2641"/>
                    <a:pt x="1919" y="2543"/>
                  </a:cubicBezTo>
                  <a:lnTo>
                    <a:pt x="1419" y="1856"/>
                  </a:lnTo>
                  <a:lnTo>
                    <a:pt x="1847" y="1419"/>
                  </a:lnTo>
                  <a:lnTo>
                    <a:pt x="2543" y="1919"/>
                  </a:lnTo>
                  <a:cubicBezTo>
                    <a:pt x="2597" y="1958"/>
                    <a:pt x="2662" y="1978"/>
                    <a:pt x="2727" y="1978"/>
                  </a:cubicBezTo>
                  <a:cubicBezTo>
                    <a:pt x="2780" y="1978"/>
                    <a:pt x="2834" y="1965"/>
                    <a:pt x="2882" y="1936"/>
                  </a:cubicBezTo>
                  <a:cubicBezTo>
                    <a:pt x="3034" y="1847"/>
                    <a:pt x="3203" y="1785"/>
                    <a:pt x="3373" y="1731"/>
                  </a:cubicBezTo>
                  <a:cubicBezTo>
                    <a:pt x="3489" y="1696"/>
                    <a:pt x="3578" y="1598"/>
                    <a:pt x="3596" y="1482"/>
                  </a:cubicBezTo>
                  <a:lnTo>
                    <a:pt x="3739" y="643"/>
                  </a:lnTo>
                  <a:close/>
                  <a:moveTo>
                    <a:pt x="3462" y="1"/>
                  </a:moveTo>
                  <a:cubicBezTo>
                    <a:pt x="3310" y="1"/>
                    <a:pt x="3176" y="117"/>
                    <a:pt x="3150" y="268"/>
                  </a:cubicBezTo>
                  <a:lnTo>
                    <a:pt x="3007" y="1187"/>
                  </a:lnTo>
                  <a:cubicBezTo>
                    <a:pt x="2918" y="1214"/>
                    <a:pt x="2837" y="1250"/>
                    <a:pt x="2757" y="1294"/>
                  </a:cubicBezTo>
                  <a:lnTo>
                    <a:pt x="1999" y="750"/>
                  </a:lnTo>
                  <a:cubicBezTo>
                    <a:pt x="1943" y="710"/>
                    <a:pt x="1879" y="690"/>
                    <a:pt x="1814" y="690"/>
                  </a:cubicBezTo>
                  <a:cubicBezTo>
                    <a:pt x="1734" y="690"/>
                    <a:pt x="1653" y="721"/>
                    <a:pt x="1589" y="786"/>
                  </a:cubicBezTo>
                  <a:lnTo>
                    <a:pt x="777" y="1598"/>
                  </a:lnTo>
                  <a:cubicBezTo>
                    <a:pt x="670" y="1705"/>
                    <a:pt x="652" y="1883"/>
                    <a:pt x="741" y="2008"/>
                  </a:cubicBezTo>
                  <a:lnTo>
                    <a:pt x="1285" y="2757"/>
                  </a:lnTo>
                  <a:cubicBezTo>
                    <a:pt x="1250" y="2838"/>
                    <a:pt x="1214" y="2927"/>
                    <a:pt x="1187" y="3007"/>
                  </a:cubicBezTo>
                  <a:lnTo>
                    <a:pt x="268" y="3159"/>
                  </a:lnTo>
                  <a:cubicBezTo>
                    <a:pt x="117" y="3185"/>
                    <a:pt x="1" y="3310"/>
                    <a:pt x="1" y="3471"/>
                  </a:cubicBezTo>
                  <a:lnTo>
                    <a:pt x="1" y="4622"/>
                  </a:lnTo>
                  <a:cubicBezTo>
                    <a:pt x="1" y="4773"/>
                    <a:pt x="117" y="4907"/>
                    <a:pt x="268" y="4934"/>
                  </a:cubicBezTo>
                  <a:lnTo>
                    <a:pt x="1187" y="5086"/>
                  </a:lnTo>
                  <a:cubicBezTo>
                    <a:pt x="1214" y="5166"/>
                    <a:pt x="1250" y="5255"/>
                    <a:pt x="1285" y="5335"/>
                  </a:cubicBezTo>
                  <a:lnTo>
                    <a:pt x="741" y="6085"/>
                  </a:lnTo>
                  <a:cubicBezTo>
                    <a:pt x="652" y="6210"/>
                    <a:pt x="670" y="6388"/>
                    <a:pt x="777" y="6495"/>
                  </a:cubicBezTo>
                  <a:lnTo>
                    <a:pt x="1589" y="7307"/>
                  </a:lnTo>
                  <a:cubicBezTo>
                    <a:pt x="1653" y="7371"/>
                    <a:pt x="1734" y="7403"/>
                    <a:pt x="1814" y="7403"/>
                  </a:cubicBezTo>
                  <a:cubicBezTo>
                    <a:pt x="1879" y="7403"/>
                    <a:pt x="1943" y="7382"/>
                    <a:pt x="1999" y="7343"/>
                  </a:cubicBezTo>
                  <a:lnTo>
                    <a:pt x="2757" y="6798"/>
                  </a:lnTo>
                  <a:cubicBezTo>
                    <a:pt x="2837" y="6843"/>
                    <a:pt x="2918" y="6870"/>
                    <a:pt x="3007" y="6905"/>
                  </a:cubicBezTo>
                  <a:lnTo>
                    <a:pt x="3150" y="7815"/>
                  </a:lnTo>
                  <a:cubicBezTo>
                    <a:pt x="3176" y="7976"/>
                    <a:pt x="3310" y="8083"/>
                    <a:pt x="3462" y="8083"/>
                  </a:cubicBezTo>
                  <a:lnTo>
                    <a:pt x="4613" y="8083"/>
                  </a:lnTo>
                  <a:cubicBezTo>
                    <a:pt x="4773" y="8083"/>
                    <a:pt x="4907" y="7976"/>
                    <a:pt x="4934" y="7815"/>
                  </a:cubicBezTo>
                  <a:lnTo>
                    <a:pt x="5077" y="6905"/>
                  </a:lnTo>
                  <a:cubicBezTo>
                    <a:pt x="5166" y="6870"/>
                    <a:pt x="5246" y="6843"/>
                    <a:pt x="5326" y="6798"/>
                  </a:cubicBezTo>
                  <a:lnTo>
                    <a:pt x="6085" y="7343"/>
                  </a:lnTo>
                  <a:cubicBezTo>
                    <a:pt x="6140" y="7382"/>
                    <a:pt x="6205" y="7403"/>
                    <a:pt x="6270" y="7403"/>
                  </a:cubicBezTo>
                  <a:cubicBezTo>
                    <a:pt x="6350" y="7403"/>
                    <a:pt x="6431" y="7371"/>
                    <a:pt x="6495" y="7307"/>
                  </a:cubicBezTo>
                  <a:lnTo>
                    <a:pt x="7307" y="6495"/>
                  </a:lnTo>
                  <a:cubicBezTo>
                    <a:pt x="7414" y="6388"/>
                    <a:pt x="7432" y="6210"/>
                    <a:pt x="7343" y="6085"/>
                  </a:cubicBezTo>
                  <a:lnTo>
                    <a:pt x="6798" y="5335"/>
                  </a:lnTo>
                  <a:cubicBezTo>
                    <a:pt x="6834" y="5255"/>
                    <a:pt x="6870" y="5166"/>
                    <a:pt x="6897" y="5086"/>
                  </a:cubicBezTo>
                  <a:lnTo>
                    <a:pt x="7815" y="4934"/>
                  </a:lnTo>
                  <a:cubicBezTo>
                    <a:pt x="7967" y="4907"/>
                    <a:pt x="8083" y="4773"/>
                    <a:pt x="8083" y="4622"/>
                  </a:cubicBezTo>
                  <a:lnTo>
                    <a:pt x="8083" y="3471"/>
                  </a:lnTo>
                  <a:cubicBezTo>
                    <a:pt x="8083" y="3310"/>
                    <a:pt x="7967" y="3185"/>
                    <a:pt x="7815" y="3159"/>
                  </a:cubicBezTo>
                  <a:lnTo>
                    <a:pt x="6897" y="3007"/>
                  </a:lnTo>
                  <a:cubicBezTo>
                    <a:pt x="6870" y="2927"/>
                    <a:pt x="6834" y="2838"/>
                    <a:pt x="6798" y="2757"/>
                  </a:cubicBezTo>
                  <a:lnTo>
                    <a:pt x="7343" y="2008"/>
                  </a:lnTo>
                  <a:cubicBezTo>
                    <a:pt x="7432" y="1883"/>
                    <a:pt x="7414" y="1705"/>
                    <a:pt x="7307" y="1598"/>
                  </a:cubicBezTo>
                  <a:lnTo>
                    <a:pt x="6495" y="786"/>
                  </a:lnTo>
                  <a:cubicBezTo>
                    <a:pt x="6431" y="721"/>
                    <a:pt x="6350" y="690"/>
                    <a:pt x="6270" y="690"/>
                  </a:cubicBezTo>
                  <a:cubicBezTo>
                    <a:pt x="6205" y="690"/>
                    <a:pt x="6140" y="710"/>
                    <a:pt x="6085" y="750"/>
                  </a:cubicBezTo>
                  <a:lnTo>
                    <a:pt x="5326" y="1294"/>
                  </a:lnTo>
                  <a:cubicBezTo>
                    <a:pt x="5246" y="1250"/>
                    <a:pt x="5166" y="1214"/>
                    <a:pt x="5077" y="1187"/>
                  </a:cubicBezTo>
                  <a:lnTo>
                    <a:pt x="4934" y="268"/>
                  </a:lnTo>
                  <a:cubicBezTo>
                    <a:pt x="4907" y="117"/>
                    <a:pt x="4773" y="1"/>
                    <a:pt x="46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76" name="Google Shape;1476;p60"/>
            <p:cNvSpPr/>
            <p:nvPr/>
          </p:nvSpPr>
          <p:spPr>
            <a:xfrm>
              <a:off x="4358154" y="3942714"/>
              <a:ext cx="46886" cy="14236"/>
            </a:xfrm>
            <a:custGeom>
              <a:avLst/>
              <a:gdLst/>
              <a:ahLst/>
              <a:cxnLst/>
              <a:rect l="l" t="t" r="r" b="b"/>
              <a:pathLst>
                <a:path w="2088" h="634" extrusionOk="0">
                  <a:moveTo>
                    <a:pt x="348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0" y="464"/>
                    <a:pt x="152" y="633"/>
                    <a:pt x="339" y="633"/>
                  </a:cubicBezTo>
                  <a:lnTo>
                    <a:pt x="1749" y="633"/>
                  </a:lnTo>
                  <a:cubicBezTo>
                    <a:pt x="1936" y="633"/>
                    <a:pt x="2088" y="464"/>
                    <a:pt x="2061" y="277"/>
                  </a:cubicBezTo>
                  <a:cubicBezTo>
                    <a:pt x="2043" y="116"/>
                    <a:pt x="1901" y="0"/>
                    <a:pt x="17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77" name="Google Shape;1477;p60"/>
            <p:cNvSpPr/>
            <p:nvPr/>
          </p:nvSpPr>
          <p:spPr>
            <a:xfrm>
              <a:off x="4348543" y="3973949"/>
              <a:ext cx="56497" cy="14259"/>
            </a:xfrm>
            <a:custGeom>
              <a:avLst/>
              <a:gdLst/>
              <a:ahLst/>
              <a:cxnLst/>
              <a:rect l="l" t="t" r="r" b="b"/>
              <a:pathLst>
                <a:path w="2516" h="635" extrusionOk="0">
                  <a:moveTo>
                    <a:pt x="339" y="1"/>
                  </a:moveTo>
                  <a:cubicBezTo>
                    <a:pt x="152" y="1"/>
                    <a:pt x="0" y="170"/>
                    <a:pt x="27" y="358"/>
                  </a:cubicBezTo>
                  <a:cubicBezTo>
                    <a:pt x="45" y="518"/>
                    <a:pt x="188" y="634"/>
                    <a:pt x="348" y="634"/>
                  </a:cubicBezTo>
                  <a:lnTo>
                    <a:pt x="2168" y="634"/>
                  </a:lnTo>
                  <a:cubicBezTo>
                    <a:pt x="2329" y="634"/>
                    <a:pt x="2471" y="518"/>
                    <a:pt x="2489" y="358"/>
                  </a:cubicBezTo>
                  <a:cubicBezTo>
                    <a:pt x="2516" y="170"/>
                    <a:pt x="2364" y="1"/>
                    <a:pt x="2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78" name="Google Shape;1478;p60"/>
            <p:cNvSpPr/>
            <p:nvPr/>
          </p:nvSpPr>
          <p:spPr>
            <a:xfrm>
              <a:off x="4117369" y="3942714"/>
              <a:ext cx="46886" cy="14236"/>
            </a:xfrm>
            <a:custGeom>
              <a:avLst/>
              <a:gdLst/>
              <a:ahLst/>
              <a:cxnLst/>
              <a:rect l="l" t="t" r="r" b="b"/>
              <a:pathLst>
                <a:path w="2088" h="634" extrusionOk="0">
                  <a:moveTo>
                    <a:pt x="348" y="0"/>
                  </a:moveTo>
                  <a:cubicBezTo>
                    <a:pt x="188" y="0"/>
                    <a:pt x="36" y="116"/>
                    <a:pt x="18" y="277"/>
                  </a:cubicBezTo>
                  <a:cubicBezTo>
                    <a:pt x="0" y="464"/>
                    <a:pt x="143" y="633"/>
                    <a:pt x="339" y="633"/>
                  </a:cubicBezTo>
                  <a:lnTo>
                    <a:pt x="1731" y="633"/>
                  </a:lnTo>
                  <a:cubicBezTo>
                    <a:pt x="1892" y="633"/>
                    <a:pt x="2043" y="517"/>
                    <a:pt x="2061" y="357"/>
                  </a:cubicBezTo>
                  <a:cubicBezTo>
                    <a:pt x="2088" y="161"/>
                    <a:pt x="1936" y="0"/>
                    <a:pt x="17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79" name="Google Shape;1479;p60"/>
            <p:cNvSpPr/>
            <p:nvPr/>
          </p:nvSpPr>
          <p:spPr>
            <a:xfrm>
              <a:off x="4117369" y="3973949"/>
              <a:ext cx="56317" cy="14259"/>
            </a:xfrm>
            <a:custGeom>
              <a:avLst/>
              <a:gdLst/>
              <a:ahLst/>
              <a:cxnLst/>
              <a:rect l="l" t="t" r="r" b="b"/>
              <a:pathLst>
                <a:path w="2508" h="635" extrusionOk="0">
                  <a:moveTo>
                    <a:pt x="348" y="1"/>
                  </a:moveTo>
                  <a:cubicBezTo>
                    <a:pt x="188" y="1"/>
                    <a:pt x="36" y="117"/>
                    <a:pt x="18" y="277"/>
                  </a:cubicBezTo>
                  <a:cubicBezTo>
                    <a:pt x="0" y="473"/>
                    <a:pt x="143" y="634"/>
                    <a:pt x="339" y="634"/>
                  </a:cubicBezTo>
                  <a:lnTo>
                    <a:pt x="2159" y="634"/>
                  </a:lnTo>
                  <a:cubicBezTo>
                    <a:pt x="2320" y="634"/>
                    <a:pt x="2471" y="518"/>
                    <a:pt x="2489" y="358"/>
                  </a:cubicBezTo>
                  <a:cubicBezTo>
                    <a:pt x="2507" y="170"/>
                    <a:pt x="2364" y="1"/>
                    <a:pt x="21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480" name="Google Shape;1480;p60"/>
          <p:cNvGrpSpPr/>
          <p:nvPr/>
        </p:nvGrpSpPr>
        <p:grpSpPr>
          <a:xfrm>
            <a:off x="4639403" y="3784047"/>
            <a:ext cx="486398" cy="486398"/>
            <a:chOff x="4639403" y="3784047"/>
            <a:chExt cx="486398" cy="486398"/>
          </a:xfrm>
        </p:grpSpPr>
        <p:sp>
          <p:nvSpPr>
            <p:cNvPr id="1481" name="Google Shape;1481;p60"/>
            <p:cNvSpPr/>
            <p:nvPr/>
          </p:nvSpPr>
          <p:spPr>
            <a:xfrm>
              <a:off x="4639403" y="3784047"/>
              <a:ext cx="486398" cy="486398"/>
            </a:xfrm>
            <a:custGeom>
              <a:avLst/>
              <a:gdLst/>
              <a:ahLst/>
              <a:cxnLst/>
              <a:rect l="l" t="t" r="r" b="b"/>
              <a:pathLst>
                <a:path w="21661" h="21661" extrusionOk="0">
                  <a:moveTo>
                    <a:pt x="5219" y="16540"/>
                  </a:moveTo>
                  <a:lnTo>
                    <a:pt x="5219" y="21027"/>
                  </a:lnTo>
                  <a:lnTo>
                    <a:pt x="3275" y="21027"/>
                  </a:lnTo>
                  <a:lnTo>
                    <a:pt x="3275" y="16540"/>
                  </a:lnTo>
                  <a:close/>
                  <a:moveTo>
                    <a:pt x="322" y="1"/>
                  </a:moveTo>
                  <a:cubicBezTo>
                    <a:pt x="143" y="1"/>
                    <a:pt x="1" y="143"/>
                    <a:pt x="18" y="313"/>
                  </a:cubicBezTo>
                  <a:lnTo>
                    <a:pt x="18" y="21340"/>
                  </a:lnTo>
                  <a:cubicBezTo>
                    <a:pt x="1" y="21518"/>
                    <a:pt x="143" y="21661"/>
                    <a:pt x="322" y="21661"/>
                  </a:cubicBezTo>
                  <a:lnTo>
                    <a:pt x="21349" y="21661"/>
                  </a:lnTo>
                  <a:cubicBezTo>
                    <a:pt x="21518" y="21661"/>
                    <a:pt x="21661" y="21518"/>
                    <a:pt x="21661" y="21340"/>
                  </a:cubicBezTo>
                  <a:cubicBezTo>
                    <a:pt x="21661" y="21170"/>
                    <a:pt x="21518" y="21027"/>
                    <a:pt x="21349" y="21027"/>
                  </a:cubicBezTo>
                  <a:lnTo>
                    <a:pt x="19181" y="21027"/>
                  </a:lnTo>
                  <a:lnTo>
                    <a:pt x="19181" y="13106"/>
                  </a:lnTo>
                  <a:cubicBezTo>
                    <a:pt x="19181" y="12936"/>
                    <a:pt x="19065" y="12793"/>
                    <a:pt x="18904" y="12775"/>
                  </a:cubicBezTo>
                  <a:cubicBezTo>
                    <a:pt x="18890" y="12773"/>
                    <a:pt x="18875" y="12772"/>
                    <a:pt x="18861" y="12772"/>
                  </a:cubicBezTo>
                  <a:cubicBezTo>
                    <a:pt x="18692" y="12772"/>
                    <a:pt x="18547" y="12915"/>
                    <a:pt x="18547" y="13088"/>
                  </a:cubicBezTo>
                  <a:lnTo>
                    <a:pt x="18547" y="21027"/>
                  </a:lnTo>
                  <a:lnTo>
                    <a:pt x="16603" y="21027"/>
                  </a:lnTo>
                  <a:lnTo>
                    <a:pt x="16603" y="10617"/>
                  </a:lnTo>
                  <a:lnTo>
                    <a:pt x="18547" y="10617"/>
                  </a:lnTo>
                  <a:lnTo>
                    <a:pt x="18547" y="11580"/>
                  </a:lnTo>
                  <a:cubicBezTo>
                    <a:pt x="18547" y="11741"/>
                    <a:pt x="18663" y="11883"/>
                    <a:pt x="18824" y="11910"/>
                  </a:cubicBezTo>
                  <a:cubicBezTo>
                    <a:pt x="18835" y="11911"/>
                    <a:pt x="18845" y="11912"/>
                    <a:pt x="18855" y="11912"/>
                  </a:cubicBezTo>
                  <a:cubicBezTo>
                    <a:pt x="19037" y="11912"/>
                    <a:pt x="19181" y="11766"/>
                    <a:pt x="19181" y="11589"/>
                  </a:cubicBezTo>
                  <a:lnTo>
                    <a:pt x="19181" y="10304"/>
                  </a:lnTo>
                  <a:cubicBezTo>
                    <a:pt x="19181" y="10126"/>
                    <a:pt x="19047" y="9983"/>
                    <a:pt x="18869" y="9983"/>
                  </a:cubicBezTo>
                  <a:lnTo>
                    <a:pt x="16290" y="9983"/>
                  </a:lnTo>
                  <a:cubicBezTo>
                    <a:pt x="16112" y="9983"/>
                    <a:pt x="15969" y="10126"/>
                    <a:pt x="15969" y="10304"/>
                  </a:cubicBezTo>
                  <a:lnTo>
                    <a:pt x="15969" y="21027"/>
                  </a:lnTo>
                  <a:lnTo>
                    <a:pt x="14738" y="21027"/>
                  </a:lnTo>
                  <a:lnTo>
                    <a:pt x="14738" y="15380"/>
                  </a:lnTo>
                  <a:cubicBezTo>
                    <a:pt x="14738" y="15202"/>
                    <a:pt x="14604" y="15059"/>
                    <a:pt x="14426" y="15059"/>
                  </a:cubicBezTo>
                  <a:lnTo>
                    <a:pt x="11848" y="15059"/>
                  </a:lnTo>
                  <a:cubicBezTo>
                    <a:pt x="11669" y="15059"/>
                    <a:pt x="11527" y="15202"/>
                    <a:pt x="11527" y="15380"/>
                  </a:cubicBezTo>
                  <a:lnTo>
                    <a:pt x="11527" y="16736"/>
                  </a:lnTo>
                  <a:cubicBezTo>
                    <a:pt x="11527" y="16897"/>
                    <a:pt x="11643" y="17040"/>
                    <a:pt x="11803" y="17058"/>
                  </a:cubicBezTo>
                  <a:cubicBezTo>
                    <a:pt x="11818" y="17060"/>
                    <a:pt x="11833" y="17061"/>
                    <a:pt x="11848" y="17061"/>
                  </a:cubicBezTo>
                  <a:cubicBezTo>
                    <a:pt x="12023" y="17061"/>
                    <a:pt x="12160" y="16918"/>
                    <a:pt x="12160" y="16745"/>
                  </a:cubicBezTo>
                  <a:lnTo>
                    <a:pt x="12160" y="15693"/>
                  </a:lnTo>
                  <a:lnTo>
                    <a:pt x="14105" y="15693"/>
                  </a:lnTo>
                  <a:lnTo>
                    <a:pt x="14105" y="21027"/>
                  </a:lnTo>
                  <a:lnTo>
                    <a:pt x="12160" y="21027"/>
                  </a:lnTo>
                  <a:lnTo>
                    <a:pt x="12160" y="18226"/>
                  </a:lnTo>
                  <a:cubicBezTo>
                    <a:pt x="12160" y="18066"/>
                    <a:pt x="12044" y="17914"/>
                    <a:pt x="11883" y="17896"/>
                  </a:cubicBezTo>
                  <a:cubicBezTo>
                    <a:pt x="11868" y="17894"/>
                    <a:pt x="11853" y="17893"/>
                    <a:pt x="11839" y="17893"/>
                  </a:cubicBezTo>
                  <a:cubicBezTo>
                    <a:pt x="11663" y="17893"/>
                    <a:pt x="11527" y="18035"/>
                    <a:pt x="11527" y="18208"/>
                  </a:cubicBezTo>
                  <a:lnTo>
                    <a:pt x="11527" y="21027"/>
                  </a:lnTo>
                  <a:lnTo>
                    <a:pt x="10304" y="21027"/>
                  </a:lnTo>
                  <a:lnTo>
                    <a:pt x="10304" y="12793"/>
                  </a:lnTo>
                  <a:cubicBezTo>
                    <a:pt x="10304" y="12624"/>
                    <a:pt x="10162" y="12481"/>
                    <a:pt x="9983" y="12481"/>
                  </a:cubicBezTo>
                  <a:lnTo>
                    <a:pt x="7405" y="12481"/>
                  </a:lnTo>
                  <a:cubicBezTo>
                    <a:pt x="7227" y="12481"/>
                    <a:pt x="7084" y="12624"/>
                    <a:pt x="7084" y="12793"/>
                  </a:cubicBezTo>
                  <a:lnTo>
                    <a:pt x="7084" y="14720"/>
                  </a:lnTo>
                  <a:cubicBezTo>
                    <a:pt x="7084" y="14881"/>
                    <a:pt x="7200" y="15024"/>
                    <a:pt x="7360" y="15050"/>
                  </a:cubicBezTo>
                  <a:cubicBezTo>
                    <a:pt x="7371" y="15051"/>
                    <a:pt x="7381" y="15052"/>
                    <a:pt x="7392" y="15052"/>
                  </a:cubicBezTo>
                  <a:cubicBezTo>
                    <a:pt x="7574" y="15052"/>
                    <a:pt x="7717" y="14906"/>
                    <a:pt x="7717" y="14729"/>
                  </a:cubicBezTo>
                  <a:lnTo>
                    <a:pt x="7717" y="13114"/>
                  </a:lnTo>
                  <a:lnTo>
                    <a:pt x="9662" y="13114"/>
                  </a:lnTo>
                  <a:lnTo>
                    <a:pt x="9662" y="21027"/>
                  </a:lnTo>
                  <a:lnTo>
                    <a:pt x="7717" y="21027"/>
                  </a:lnTo>
                  <a:lnTo>
                    <a:pt x="7717" y="16228"/>
                  </a:lnTo>
                  <a:cubicBezTo>
                    <a:pt x="7717" y="16058"/>
                    <a:pt x="7601" y="15916"/>
                    <a:pt x="7441" y="15898"/>
                  </a:cubicBezTo>
                  <a:cubicBezTo>
                    <a:pt x="7426" y="15896"/>
                    <a:pt x="7411" y="15895"/>
                    <a:pt x="7396" y="15895"/>
                  </a:cubicBezTo>
                  <a:cubicBezTo>
                    <a:pt x="7221" y="15895"/>
                    <a:pt x="7084" y="16037"/>
                    <a:pt x="7084" y="16210"/>
                  </a:cubicBezTo>
                  <a:lnTo>
                    <a:pt x="7084" y="21027"/>
                  </a:lnTo>
                  <a:lnTo>
                    <a:pt x="5862" y="21027"/>
                  </a:lnTo>
                  <a:lnTo>
                    <a:pt x="5862" y="16219"/>
                  </a:lnTo>
                  <a:cubicBezTo>
                    <a:pt x="5862" y="16049"/>
                    <a:pt x="5719" y="15907"/>
                    <a:pt x="5541" y="15907"/>
                  </a:cubicBezTo>
                  <a:lnTo>
                    <a:pt x="2962" y="15907"/>
                  </a:lnTo>
                  <a:cubicBezTo>
                    <a:pt x="2784" y="15907"/>
                    <a:pt x="2641" y="16049"/>
                    <a:pt x="2641" y="16219"/>
                  </a:cubicBezTo>
                  <a:lnTo>
                    <a:pt x="2641" y="21027"/>
                  </a:lnTo>
                  <a:lnTo>
                    <a:pt x="607" y="21027"/>
                  </a:lnTo>
                  <a:lnTo>
                    <a:pt x="607" y="18993"/>
                  </a:lnTo>
                  <a:lnTo>
                    <a:pt x="1312" y="18993"/>
                  </a:lnTo>
                  <a:cubicBezTo>
                    <a:pt x="1473" y="18993"/>
                    <a:pt x="1615" y="18877"/>
                    <a:pt x="1633" y="18717"/>
                  </a:cubicBezTo>
                  <a:cubicBezTo>
                    <a:pt x="1660" y="18521"/>
                    <a:pt x="1508" y="18360"/>
                    <a:pt x="1321" y="18360"/>
                  </a:cubicBezTo>
                  <a:lnTo>
                    <a:pt x="607" y="18360"/>
                  </a:lnTo>
                  <a:lnTo>
                    <a:pt x="607" y="14256"/>
                  </a:lnTo>
                  <a:lnTo>
                    <a:pt x="1312" y="14256"/>
                  </a:lnTo>
                  <a:cubicBezTo>
                    <a:pt x="1473" y="14256"/>
                    <a:pt x="1615" y="14140"/>
                    <a:pt x="1633" y="13980"/>
                  </a:cubicBezTo>
                  <a:cubicBezTo>
                    <a:pt x="1660" y="13784"/>
                    <a:pt x="1508" y="13623"/>
                    <a:pt x="1321" y="13623"/>
                  </a:cubicBezTo>
                  <a:lnTo>
                    <a:pt x="607" y="13623"/>
                  </a:lnTo>
                  <a:lnTo>
                    <a:pt x="607" y="9519"/>
                  </a:lnTo>
                  <a:lnTo>
                    <a:pt x="1312" y="9519"/>
                  </a:lnTo>
                  <a:cubicBezTo>
                    <a:pt x="1473" y="9519"/>
                    <a:pt x="1615" y="9403"/>
                    <a:pt x="1633" y="9243"/>
                  </a:cubicBezTo>
                  <a:cubicBezTo>
                    <a:pt x="1660" y="9046"/>
                    <a:pt x="1508" y="8886"/>
                    <a:pt x="1321" y="8886"/>
                  </a:cubicBezTo>
                  <a:lnTo>
                    <a:pt x="607" y="8886"/>
                  </a:lnTo>
                  <a:lnTo>
                    <a:pt x="607" y="4782"/>
                  </a:lnTo>
                  <a:lnTo>
                    <a:pt x="1312" y="4782"/>
                  </a:lnTo>
                  <a:cubicBezTo>
                    <a:pt x="1473" y="4782"/>
                    <a:pt x="1615" y="4666"/>
                    <a:pt x="1633" y="4506"/>
                  </a:cubicBezTo>
                  <a:cubicBezTo>
                    <a:pt x="1660" y="4309"/>
                    <a:pt x="1508" y="4149"/>
                    <a:pt x="1321" y="4149"/>
                  </a:cubicBezTo>
                  <a:lnTo>
                    <a:pt x="607" y="4149"/>
                  </a:lnTo>
                  <a:lnTo>
                    <a:pt x="607" y="313"/>
                  </a:lnTo>
                  <a:cubicBezTo>
                    <a:pt x="607" y="313"/>
                    <a:pt x="491" y="1"/>
                    <a:pt x="32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82" name="Google Shape;1482;p60"/>
            <p:cNvSpPr/>
            <p:nvPr/>
          </p:nvSpPr>
          <p:spPr>
            <a:xfrm>
              <a:off x="4698908" y="3903036"/>
              <a:ext cx="371204" cy="204161"/>
            </a:xfrm>
            <a:custGeom>
              <a:avLst/>
              <a:gdLst/>
              <a:ahLst/>
              <a:cxnLst/>
              <a:rect l="l" t="t" r="r" b="b"/>
              <a:pathLst>
                <a:path w="16531" h="9092" extrusionOk="0">
                  <a:moveTo>
                    <a:pt x="14934" y="634"/>
                  </a:moveTo>
                  <a:cubicBezTo>
                    <a:pt x="15469" y="634"/>
                    <a:pt x="15897" y="1062"/>
                    <a:pt x="15897" y="1598"/>
                  </a:cubicBezTo>
                  <a:cubicBezTo>
                    <a:pt x="15897" y="2133"/>
                    <a:pt x="15469" y="2561"/>
                    <a:pt x="14934" y="2561"/>
                  </a:cubicBezTo>
                  <a:cubicBezTo>
                    <a:pt x="14693" y="2561"/>
                    <a:pt x="14470" y="2472"/>
                    <a:pt x="14301" y="2320"/>
                  </a:cubicBezTo>
                  <a:cubicBezTo>
                    <a:pt x="14095" y="2142"/>
                    <a:pt x="13971" y="1883"/>
                    <a:pt x="13971" y="1598"/>
                  </a:cubicBezTo>
                  <a:cubicBezTo>
                    <a:pt x="13971" y="1062"/>
                    <a:pt x="14408" y="634"/>
                    <a:pt x="14934" y="634"/>
                  </a:cubicBezTo>
                  <a:close/>
                  <a:moveTo>
                    <a:pt x="6049" y="3114"/>
                  </a:moveTo>
                  <a:cubicBezTo>
                    <a:pt x="6575" y="3114"/>
                    <a:pt x="7012" y="3542"/>
                    <a:pt x="7012" y="4078"/>
                  </a:cubicBezTo>
                  <a:cubicBezTo>
                    <a:pt x="7012" y="4613"/>
                    <a:pt x="6575" y="5041"/>
                    <a:pt x="6049" y="5041"/>
                  </a:cubicBezTo>
                  <a:cubicBezTo>
                    <a:pt x="5513" y="5041"/>
                    <a:pt x="5085" y="4613"/>
                    <a:pt x="5085" y="4078"/>
                  </a:cubicBezTo>
                  <a:cubicBezTo>
                    <a:pt x="5085" y="3542"/>
                    <a:pt x="5513" y="3114"/>
                    <a:pt x="6049" y="3114"/>
                  </a:cubicBezTo>
                  <a:close/>
                  <a:moveTo>
                    <a:pt x="10491" y="5674"/>
                  </a:moveTo>
                  <a:cubicBezTo>
                    <a:pt x="11027" y="5674"/>
                    <a:pt x="11455" y="6112"/>
                    <a:pt x="11455" y="6638"/>
                  </a:cubicBezTo>
                  <a:cubicBezTo>
                    <a:pt x="11455" y="7173"/>
                    <a:pt x="11027" y="7610"/>
                    <a:pt x="10491" y="7610"/>
                  </a:cubicBezTo>
                  <a:cubicBezTo>
                    <a:pt x="9956" y="7610"/>
                    <a:pt x="9528" y="7173"/>
                    <a:pt x="9528" y="6638"/>
                  </a:cubicBezTo>
                  <a:cubicBezTo>
                    <a:pt x="9528" y="6112"/>
                    <a:pt x="9956" y="5674"/>
                    <a:pt x="10491" y="5674"/>
                  </a:cubicBezTo>
                  <a:close/>
                  <a:moveTo>
                    <a:pt x="1597" y="6531"/>
                  </a:moveTo>
                  <a:cubicBezTo>
                    <a:pt x="2132" y="6531"/>
                    <a:pt x="2569" y="6968"/>
                    <a:pt x="2569" y="7494"/>
                  </a:cubicBezTo>
                  <a:cubicBezTo>
                    <a:pt x="2569" y="8030"/>
                    <a:pt x="2132" y="8458"/>
                    <a:pt x="1597" y="8458"/>
                  </a:cubicBezTo>
                  <a:cubicBezTo>
                    <a:pt x="1071" y="8458"/>
                    <a:pt x="634" y="8030"/>
                    <a:pt x="634" y="7494"/>
                  </a:cubicBezTo>
                  <a:cubicBezTo>
                    <a:pt x="634" y="6968"/>
                    <a:pt x="1071" y="6531"/>
                    <a:pt x="1597" y="6531"/>
                  </a:cubicBezTo>
                  <a:close/>
                  <a:moveTo>
                    <a:pt x="14934" y="1"/>
                  </a:moveTo>
                  <a:cubicBezTo>
                    <a:pt x="14051" y="1"/>
                    <a:pt x="13337" y="714"/>
                    <a:pt x="13337" y="1598"/>
                  </a:cubicBezTo>
                  <a:cubicBezTo>
                    <a:pt x="13337" y="1963"/>
                    <a:pt x="13462" y="2293"/>
                    <a:pt x="13658" y="2561"/>
                  </a:cubicBezTo>
                  <a:lnTo>
                    <a:pt x="11285" y="5255"/>
                  </a:lnTo>
                  <a:cubicBezTo>
                    <a:pt x="11053" y="5121"/>
                    <a:pt x="10786" y="5041"/>
                    <a:pt x="10491" y="5041"/>
                  </a:cubicBezTo>
                  <a:cubicBezTo>
                    <a:pt x="10018" y="5041"/>
                    <a:pt x="9590" y="5255"/>
                    <a:pt x="9296" y="5585"/>
                  </a:cubicBezTo>
                  <a:lnTo>
                    <a:pt x="7565" y="4586"/>
                  </a:lnTo>
                  <a:cubicBezTo>
                    <a:pt x="7619" y="4425"/>
                    <a:pt x="7645" y="4256"/>
                    <a:pt x="7645" y="4078"/>
                  </a:cubicBezTo>
                  <a:cubicBezTo>
                    <a:pt x="7645" y="3194"/>
                    <a:pt x="6932" y="2481"/>
                    <a:pt x="6049" y="2481"/>
                  </a:cubicBezTo>
                  <a:cubicBezTo>
                    <a:pt x="5165" y="2481"/>
                    <a:pt x="4443" y="3194"/>
                    <a:pt x="4443" y="4078"/>
                  </a:cubicBezTo>
                  <a:cubicBezTo>
                    <a:pt x="4443" y="4327"/>
                    <a:pt x="4505" y="4568"/>
                    <a:pt x="4612" y="4782"/>
                  </a:cubicBezTo>
                  <a:lnTo>
                    <a:pt x="2650" y="6290"/>
                  </a:lnTo>
                  <a:cubicBezTo>
                    <a:pt x="2364" y="6049"/>
                    <a:pt x="1998" y="5897"/>
                    <a:pt x="1597" y="5897"/>
                  </a:cubicBezTo>
                  <a:cubicBezTo>
                    <a:pt x="723" y="5897"/>
                    <a:pt x="0" y="6611"/>
                    <a:pt x="0" y="7494"/>
                  </a:cubicBezTo>
                  <a:cubicBezTo>
                    <a:pt x="0" y="8377"/>
                    <a:pt x="723" y="9091"/>
                    <a:pt x="1597" y="9091"/>
                  </a:cubicBezTo>
                  <a:cubicBezTo>
                    <a:pt x="2480" y="9091"/>
                    <a:pt x="3203" y="8377"/>
                    <a:pt x="3203" y="7494"/>
                  </a:cubicBezTo>
                  <a:cubicBezTo>
                    <a:pt x="3203" y="7244"/>
                    <a:pt x="3140" y="7004"/>
                    <a:pt x="3033" y="6790"/>
                  </a:cubicBezTo>
                  <a:lnTo>
                    <a:pt x="4996" y="5282"/>
                  </a:lnTo>
                  <a:cubicBezTo>
                    <a:pt x="5281" y="5532"/>
                    <a:pt x="5647" y="5674"/>
                    <a:pt x="6049" y="5674"/>
                  </a:cubicBezTo>
                  <a:cubicBezTo>
                    <a:pt x="6521" y="5674"/>
                    <a:pt x="6950" y="5469"/>
                    <a:pt x="7244" y="5130"/>
                  </a:cubicBezTo>
                  <a:lnTo>
                    <a:pt x="8975" y="6129"/>
                  </a:lnTo>
                  <a:cubicBezTo>
                    <a:pt x="8921" y="6290"/>
                    <a:pt x="8894" y="6459"/>
                    <a:pt x="8894" y="6638"/>
                  </a:cubicBezTo>
                  <a:cubicBezTo>
                    <a:pt x="8894" y="7521"/>
                    <a:pt x="9608" y="8244"/>
                    <a:pt x="10491" y="8244"/>
                  </a:cubicBezTo>
                  <a:cubicBezTo>
                    <a:pt x="11374" y="8244"/>
                    <a:pt x="12088" y="7521"/>
                    <a:pt x="12088" y="6638"/>
                  </a:cubicBezTo>
                  <a:cubicBezTo>
                    <a:pt x="12088" y="6281"/>
                    <a:pt x="11972" y="5942"/>
                    <a:pt x="11767" y="5674"/>
                  </a:cubicBezTo>
                  <a:lnTo>
                    <a:pt x="14140" y="2980"/>
                  </a:lnTo>
                  <a:cubicBezTo>
                    <a:pt x="14372" y="3123"/>
                    <a:pt x="14649" y="3194"/>
                    <a:pt x="14934" y="3194"/>
                  </a:cubicBezTo>
                  <a:cubicBezTo>
                    <a:pt x="15817" y="3194"/>
                    <a:pt x="16531" y="2481"/>
                    <a:pt x="16531" y="1598"/>
                  </a:cubicBezTo>
                  <a:cubicBezTo>
                    <a:pt x="16531" y="714"/>
                    <a:pt x="15817" y="1"/>
                    <a:pt x="149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83" name="Google Shape;1483;p60"/>
            <p:cNvSpPr/>
            <p:nvPr/>
          </p:nvSpPr>
          <p:spPr>
            <a:xfrm>
              <a:off x="4698706" y="3784047"/>
              <a:ext cx="168278" cy="129229"/>
            </a:xfrm>
            <a:custGeom>
              <a:avLst/>
              <a:gdLst/>
              <a:ahLst/>
              <a:cxnLst/>
              <a:rect l="l" t="t" r="r" b="b"/>
              <a:pathLst>
                <a:path w="7494" h="5755" extrusionOk="0">
                  <a:moveTo>
                    <a:pt x="3934" y="634"/>
                  </a:moveTo>
                  <a:lnTo>
                    <a:pt x="3934" y="1687"/>
                  </a:lnTo>
                  <a:lnTo>
                    <a:pt x="634" y="1687"/>
                  </a:lnTo>
                  <a:lnTo>
                    <a:pt x="634" y="634"/>
                  </a:lnTo>
                  <a:close/>
                  <a:moveTo>
                    <a:pt x="5201" y="2365"/>
                  </a:moveTo>
                  <a:lnTo>
                    <a:pt x="5201" y="3426"/>
                  </a:lnTo>
                  <a:lnTo>
                    <a:pt x="634" y="3426"/>
                  </a:lnTo>
                  <a:lnTo>
                    <a:pt x="634" y="2365"/>
                  </a:lnTo>
                  <a:close/>
                  <a:moveTo>
                    <a:pt x="6852" y="4060"/>
                  </a:moveTo>
                  <a:lnTo>
                    <a:pt x="6852" y="5121"/>
                  </a:lnTo>
                  <a:lnTo>
                    <a:pt x="634" y="5121"/>
                  </a:lnTo>
                  <a:lnTo>
                    <a:pt x="634" y="4060"/>
                  </a:lnTo>
                  <a:close/>
                  <a:moveTo>
                    <a:pt x="321" y="1"/>
                  </a:moveTo>
                  <a:cubicBezTo>
                    <a:pt x="143" y="1"/>
                    <a:pt x="0" y="143"/>
                    <a:pt x="0" y="313"/>
                  </a:cubicBezTo>
                  <a:lnTo>
                    <a:pt x="0" y="5433"/>
                  </a:lnTo>
                  <a:cubicBezTo>
                    <a:pt x="0" y="5612"/>
                    <a:pt x="143" y="5755"/>
                    <a:pt x="321" y="5755"/>
                  </a:cubicBezTo>
                  <a:lnTo>
                    <a:pt x="7173" y="5755"/>
                  </a:lnTo>
                  <a:cubicBezTo>
                    <a:pt x="7351" y="5755"/>
                    <a:pt x="7494" y="5612"/>
                    <a:pt x="7494" y="5433"/>
                  </a:cubicBezTo>
                  <a:lnTo>
                    <a:pt x="7494" y="3738"/>
                  </a:lnTo>
                  <a:cubicBezTo>
                    <a:pt x="7494" y="3569"/>
                    <a:pt x="7351" y="3426"/>
                    <a:pt x="7173" y="3426"/>
                  </a:cubicBezTo>
                  <a:lnTo>
                    <a:pt x="5844" y="3426"/>
                  </a:lnTo>
                  <a:lnTo>
                    <a:pt x="5844" y="2052"/>
                  </a:lnTo>
                  <a:cubicBezTo>
                    <a:pt x="5844" y="1874"/>
                    <a:pt x="5701" y="1731"/>
                    <a:pt x="5522" y="1731"/>
                  </a:cubicBezTo>
                  <a:lnTo>
                    <a:pt x="4568" y="1731"/>
                  </a:lnTo>
                  <a:lnTo>
                    <a:pt x="4568" y="313"/>
                  </a:lnTo>
                  <a:cubicBezTo>
                    <a:pt x="4568" y="143"/>
                    <a:pt x="4425" y="1"/>
                    <a:pt x="42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84" name="Google Shape;1484;p60"/>
            <p:cNvSpPr/>
            <p:nvPr/>
          </p:nvSpPr>
          <p:spPr>
            <a:xfrm>
              <a:off x="4890809" y="3784047"/>
              <a:ext cx="69139" cy="14236"/>
            </a:xfrm>
            <a:custGeom>
              <a:avLst/>
              <a:gdLst/>
              <a:ahLst/>
              <a:cxnLst/>
              <a:rect l="l" t="t" r="r" b="b"/>
              <a:pathLst>
                <a:path w="3079" h="634" extrusionOk="0">
                  <a:moveTo>
                    <a:pt x="322" y="1"/>
                  </a:moveTo>
                  <a:cubicBezTo>
                    <a:pt x="143" y="1"/>
                    <a:pt x="1" y="143"/>
                    <a:pt x="1" y="313"/>
                  </a:cubicBezTo>
                  <a:cubicBezTo>
                    <a:pt x="1" y="491"/>
                    <a:pt x="143" y="634"/>
                    <a:pt x="322" y="634"/>
                  </a:cubicBezTo>
                  <a:lnTo>
                    <a:pt x="2757" y="634"/>
                  </a:lnTo>
                  <a:cubicBezTo>
                    <a:pt x="2936" y="634"/>
                    <a:pt x="3078" y="491"/>
                    <a:pt x="3078" y="313"/>
                  </a:cubicBezTo>
                  <a:cubicBezTo>
                    <a:pt x="3078" y="143"/>
                    <a:pt x="2936" y="1"/>
                    <a:pt x="27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85" name="Google Shape;1485;p60"/>
            <p:cNvSpPr/>
            <p:nvPr/>
          </p:nvSpPr>
          <p:spPr>
            <a:xfrm>
              <a:off x="4976340" y="3784047"/>
              <a:ext cx="32470" cy="14236"/>
            </a:xfrm>
            <a:custGeom>
              <a:avLst/>
              <a:gdLst/>
              <a:ahLst/>
              <a:cxnLst/>
              <a:rect l="l" t="t" r="r" b="b"/>
              <a:pathLst>
                <a:path w="1446" h="634" extrusionOk="0">
                  <a:moveTo>
                    <a:pt x="313" y="1"/>
                  </a:moveTo>
                  <a:cubicBezTo>
                    <a:pt x="144" y="1"/>
                    <a:pt x="1" y="143"/>
                    <a:pt x="1" y="313"/>
                  </a:cubicBezTo>
                  <a:cubicBezTo>
                    <a:pt x="1" y="491"/>
                    <a:pt x="144" y="634"/>
                    <a:pt x="313" y="634"/>
                  </a:cubicBezTo>
                  <a:lnTo>
                    <a:pt x="1125" y="634"/>
                  </a:lnTo>
                  <a:cubicBezTo>
                    <a:pt x="1303" y="634"/>
                    <a:pt x="1446" y="491"/>
                    <a:pt x="1446" y="313"/>
                  </a:cubicBezTo>
                  <a:cubicBezTo>
                    <a:pt x="1446" y="143"/>
                    <a:pt x="1303" y="1"/>
                    <a:pt x="11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86" name="Google Shape;1486;p60"/>
            <p:cNvSpPr/>
            <p:nvPr/>
          </p:nvSpPr>
          <p:spPr>
            <a:xfrm>
              <a:off x="4946093" y="3814294"/>
              <a:ext cx="63121" cy="14439"/>
            </a:xfrm>
            <a:custGeom>
              <a:avLst/>
              <a:gdLst/>
              <a:ahLst/>
              <a:cxnLst/>
              <a:rect l="l" t="t" r="r" b="b"/>
              <a:pathLst>
                <a:path w="2811" h="643" extrusionOk="0">
                  <a:moveTo>
                    <a:pt x="349" y="1"/>
                  </a:moveTo>
                  <a:cubicBezTo>
                    <a:pt x="188" y="1"/>
                    <a:pt x="45" y="126"/>
                    <a:pt x="19" y="286"/>
                  </a:cubicBezTo>
                  <a:cubicBezTo>
                    <a:pt x="1" y="473"/>
                    <a:pt x="152" y="643"/>
                    <a:pt x="340" y="643"/>
                  </a:cubicBezTo>
                  <a:lnTo>
                    <a:pt x="2463" y="643"/>
                  </a:lnTo>
                  <a:cubicBezTo>
                    <a:pt x="2624" y="643"/>
                    <a:pt x="2766" y="527"/>
                    <a:pt x="2793" y="357"/>
                  </a:cubicBezTo>
                  <a:cubicBezTo>
                    <a:pt x="2811" y="170"/>
                    <a:pt x="2659" y="1"/>
                    <a:pt x="24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87" name="Google Shape;1487;p60"/>
            <p:cNvSpPr/>
            <p:nvPr/>
          </p:nvSpPr>
          <p:spPr>
            <a:xfrm>
              <a:off x="4890405" y="3814294"/>
              <a:ext cx="40082" cy="14439"/>
            </a:xfrm>
            <a:custGeom>
              <a:avLst/>
              <a:gdLst/>
              <a:ahLst/>
              <a:cxnLst/>
              <a:rect l="l" t="t" r="r" b="b"/>
              <a:pathLst>
                <a:path w="1785" h="643" extrusionOk="0">
                  <a:moveTo>
                    <a:pt x="349" y="1"/>
                  </a:moveTo>
                  <a:cubicBezTo>
                    <a:pt x="188" y="1"/>
                    <a:pt x="45" y="126"/>
                    <a:pt x="27" y="286"/>
                  </a:cubicBezTo>
                  <a:cubicBezTo>
                    <a:pt x="1" y="473"/>
                    <a:pt x="152" y="643"/>
                    <a:pt x="340" y="643"/>
                  </a:cubicBezTo>
                  <a:lnTo>
                    <a:pt x="1437" y="643"/>
                  </a:lnTo>
                  <a:cubicBezTo>
                    <a:pt x="1598" y="643"/>
                    <a:pt x="1749" y="527"/>
                    <a:pt x="1767" y="366"/>
                  </a:cubicBezTo>
                  <a:cubicBezTo>
                    <a:pt x="1785" y="170"/>
                    <a:pt x="1642" y="1"/>
                    <a:pt x="14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88" name="Google Shape;1488;p60"/>
            <p:cNvSpPr/>
            <p:nvPr/>
          </p:nvSpPr>
          <p:spPr>
            <a:xfrm>
              <a:off x="4890405" y="3845754"/>
              <a:ext cx="118809" cy="14236"/>
            </a:xfrm>
            <a:custGeom>
              <a:avLst/>
              <a:gdLst/>
              <a:ahLst/>
              <a:cxnLst/>
              <a:rect l="l" t="t" r="r" b="b"/>
              <a:pathLst>
                <a:path w="5291" h="634" extrusionOk="0">
                  <a:moveTo>
                    <a:pt x="349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4943" y="634"/>
                  </a:lnTo>
                  <a:cubicBezTo>
                    <a:pt x="5104" y="634"/>
                    <a:pt x="5246" y="518"/>
                    <a:pt x="5273" y="357"/>
                  </a:cubicBezTo>
                  <a:cubicBezTo>
                    <a:pt x="5291" y="161"/>
                    <a:pt x="5139" y="0"/>
                    <a:pt x="49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489" name="Google Shape;1489;p60"/>
          <p:cNvGrpSpPr/>
          <p:nvPr/>
        </p:nvGrpSpPr>
        <p:grpSpPr>
          <a:xfrm>
            <a:off x="5259991" y="3783845"/>
            <a:ext cx="488621" cy="486802"/>
            <a:chOff x="5259991" y="3783845"/>
            <a:chExt cx="488621" cy="486802"/>
          </a:xfrm>
        </p:grpSpPr>
        <p:sp>
          <p:nvSpPr>
            <p:cNvPr id="1490" name="Google Shape;1490;p60"/>
            <p:cNvSpPr/>
            <p:nvPr/>
          </p:nvSpPr>
          <p:spPr>
            <a:xfrm>
              <a:off x="5635417" y="4107085"/>
              <a:ext cx="112994" cy="163562"/>
            </a:xfrm>
            <a:custGeom>
              <a:avLst/>
              <a:gdLst/>
              <a:ahLst/>
              <a:cxnLst/>
              <a:rect l="l" t="t" r="r" b="b"/>
              <a:pathLst>
                <a:path w="5032" h="7284" extrusionOk="0">
                  <a:moveTo>
                    <a:pt x="365" y="1"/>
                  </a:moveTo>
                  <a:cubicBezTo>
                    <a:pt x="307" y="1"/>
                    <a:pt x="248" y="16"/>
                    <a:pt x="196" y="49"/>
                  </a:cubicBezTo>
                  <a:cubicBezTo>
                    <a:pt x="45" y="147"/>
                    <a:pt x="0" y="343"/>
                    <a:pt x="98" y="486"/>
                  </a:cubicBezTo>
                  <a:lnTo>
                    <a:pt x="4407" y="7141"/>
                  </a:lnTo>
                  <a:cubicBezTo>
                    <a:pt x="4461" y="7230"/>
                    <a:pt x="4568" y="7284"/>
                    <a:pt x="4666" y="7284"/>
                  </a:cubicBezTo>
                  <a:cubicBezTo>
                    <a:pt x="4728" y="7284"/>
                    <a:pt x="4791" y="7266"/>
                    <a:pt x="4844" y="7230"/>
                  </a:cubicBezTo>
                  <a:cubicBezTo>
                    <a:pt x="4987" y="7141"/>
                    <a:pt x="5032" y="6945"/>
                    <a:pt x="4933" y="6793"/>
                  </a:cubicBezTo>
                  <a:lnTo>
                    <a:pt x="633" y="147"/>
                  </a:lnTo>
                  <a:cubicBezTo>
                    <a:pt x="571" y="50"/>
                    <a:pt x="468" y="1"/>
                    <a:pt x="36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91" name="Google Shape;1491;p60"/>
            <p:cNvSpPr/>
            <p:nvPr/>
          </p:nvSpPr>
          <p:spPr>
            <a:xfrm>
              <a:off x="5259991" y="4107085"/>
              <a:ext cx="113016" cy="163562"/>
            </a:xfrm>
            <a:custGeom>
              <a:avLst/>
              <a:gdLst/>
              <a:ahLst/>
              <a:cxnLst/>
              <a:rect l="l" t="t" r="r" b="b"/>
              <a:pathLst>
                <a:path w="5033" h="7284" extrusionOk="0">
                  <a:moveTo>
                    <a:pt x="4667" y="1"/>
                  </a:moveTo>
                  <a:cubicBezTo>
                    <a:pt x="4564" y="1"/>
                    <a:pt x="4462" y="50"/>
                    <a:pt x="4399" y="147"/>
                  </a:cubicBezTo>
                  <a:lnTo>
                    <a:pt x="99" y="6793"/>
                  </a:lnTo>
                  <a:cubicBezTo>
                    <a:pt x="1" y="6945"/>
                    <a:pt x="46" y="7141"/>
                    <a:pt x="188" y="7230"/>
                  </a:cubicBezTo>
                  <a:cubicBezTo>
                    <a:pt x="242" y="7266"/>
                    <a:pt x="304" y="7284"/>
                    <a:pt x="358" y="7284"/>
                  </a:cubicBezTo>
                  <a:cubicBezTo>
                    <a:pt x="465" y="7284"/>
                    <a:pt x="563" y="7230"/>
                    <a:pt x="625" y="7141"/>
                  </a:cubicBezTo>
                  <a:lnTo>
                    <a:pt x="4934" y="486"/>
                  </a:lnTo>
                  <a:cubicBezTo>
                    <a:pt x="5032" y="343"/>
                    <a:pt x="4988" y="147"/>
                    <a:pt x="4836" y="49"/>
                  </a:cubicBezTo>
                  <a:cubicBezTo>
                    <a:pt x="4785" y="16"/>
                    <a:pt x="4726" y="1"/>
                    <a:pt x="4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92" name="Google Shape;1492;p60"/>
            <p:cNvSpPr/>
            <p:nvPr/>
          </p:nvSpPr>
          <p:spPr>
            <a:xfrm>
              <a:off x="5260396" y="3783845"/>
              <a:ext cx="488217" cy="309924"/>
            </a:xfrm>
            <a:custGeom>
              <a:avLst/>
              <a:gdLst/>
              <a:ahLst/>
              <a:cxnLst/>
              <a:rect l="l" t="t" r="r" b="b"/>
              <a:pathLst>
                <a:path w="21742" h="13802" extrusionOk="0">
                  <a:moveTo>
                    <a:pt x="10858" y="5701"/>
                  </a:moveTo>
                  <a:lnTo>
                    <a:pt x="13463" y="9725"/>
                  </a:lnTo>
                  <a:lnTo>
                    <a:pt x="12910" y="10180"/>
                  </a:lnTo>
                  <a:lnTo>
                    <a:pt x="12196" y="9564"/>
                  </a:lnTo>
                  <a:cubicBezTo>
                    <a:pt x="12135" y="9512"/>
                    <a:pt x="12059" y="9485"/>
                    <a:pt x="11983" y="9485"/>
                  </a:cubicBezTo>
                  <a:cubicBezTo>
                    <a:pt x="11905" y="9485"/>
                    <a:pt x="11827" y="9514"/>
                    <a:pt x="11768" y="9573"/>
                  </a:cubicBezTo>
                  <a:lnTo>
                    <a:pt x="10858" y="10483"/>
                  </a:lnTo>
                  <a:lnTo>
                    <a:pt x="9948" y="9573"/>
                  </a:lnTo>
                  <a:cubicBezTo>
                    <a:pt x="9889" y="9514"/>
                    <a:pt x="9811" y="9485"/>
                    <a:pt x="9732" y="9485"/>
                  </a:cubicBezTo>
                  <a:cubicBezTo>
                    <a:pt x="9657" y="9485"/>
                    <a:pt x="9581" y="9512"/>
                    <a:pt x="9520" y="9564"/>
                  </a:cubicBezTo>
                  <a:lnTo>
                    <a:pt x="8797" y="10180"/>
                  </a:lnTo>
                  <a:lnTo>
                    <a:pt x="8253" y="9725"/>
                  </a:lnTo>
                  <a:lnTo>
                    <a:pt x="10858" y="5701"/>
                  </a:lnTo>
                  <a:close/>
                  <a:moveTo>
                    <a:pt x="13088" y="1"/>
                  </a:moveTo>
                  <a:cubicBezTo>
                    <a:pt x="12927" y="1"/>
                    <a:pt x="12785" y="117"/>
                    <a:pt x="12767" y="277"/>
                  </a:cubicBezTo>
                  <a:cubicBezTo>
                    <a:pt x="12740" y="465"/>
                    <a:pt x="12892" y="634"/>
                    <a:pt x="13079" y="634"/>
                  </a:cubicBezTo>
                  <a:lnTo>
                    <a:pt x="15077" y="634"/>
                  </a:lnTo>
                  <a:lnTo>
                    <a:pt x="14453" y="1883"/>
                  </a:lnTo>
                  <a:cubicBezTo>
                    <a:pt x="14408" y="1972"/>
                    <a:pt x="14408" y="2079"/>
                    <a:pt x="14453" y="2168"/>
                  </a:cubicBezTo>
                  <a:lnTo>
                    <a:pt x="15077" y="3426"/>
                  </a:lnTo>
                  <a:lnTo>
                    <a:pt x="11197" y="3426"/>
                  </a:lnTo>
                  <a:lnTo>
                    <a:pt x="11197" y="670"/>
                  </a:lnTo>
                  <a:lnTo>
                    <a:pt x="11607" y="670"/>
                  </a:lnTo>
                  <a:cubicBezTo>
                    <a:pt x="11768" y="670"/>
                    <a:pt x="11910" y="554"/>
                    <a:pt x="11928" y="393"/>
                  </a:cubicBezTo>
                  <a:cubicBezTo>
                    <a:pt x="11955" y="206"/>
                    <a:pt x="11803" y="36"/>
                    <a:pt x="11616" y="36"/>
                  </a:cubicBezTo>
                  <a:lnTo>
                    <a:pt x="10876" y="36"/>
                  </a:lnTo>
                  <a:cubicBezTo>
                    <a:pt x="10706" y="36"/>
                    <a:pt x="10563" y="179"/>
                    <a:pt x="10563" y="357"/>
                  </a:cubicBezTo>
                  <a:lnTo>
                    <a:pt x="10563" y="5050"/>
                  </a:lnTo>
                  <a:lnTo>
                    <a:pt x="6451" y="11393"/>
                  </a:lnTo>
                  <a:lnTo>
                    <a:pt x="3623" y="7021"/>
                  </a:lnTo>
                  <a:cubicBezTo>
                    <a:pt x="3560" y="6932"/>
                    <a:pt x="3462" y="6879"/>
                    <a:pt x="3355" y="6879"/>
                  </a:cubicBezTo>
                  <a:cubicBezTo>
                    <a:pt x="3248" y="6879"/>
                    <a:pt x="3141" y="6932"/>
                    <a:pt x="3088" y="7021"/>
                  </a:cubicBezTo>
                  <a:lnTo>
                    <a:pt x="99" y="11643"/>
                  </a:lnTo>
                  <a:cubicBezTo>
                    <a:pt x="1" y="11785"/>
                    <a:pt x="45" y="11982"/>
                    <a:pt x="188" y="12080"/>
                  </a:cubicBezTo>
                  <a:cubicBezTo>
                    <a:pt x="243" y="12112"/>
                    <a:pt x="304" y="12128"/>
                    <a:pt x="364" y="12128"/>
                  </a:cubicBezTo>
                  <a:cubicBezTo>
                    <a:pt x="469" y="12128"/>
                    <a:pt x="572" y="12078"/>
                    <a:pt x="634" y="11982"/>
                  </a:cubicBezTo>
                  <a:lnTo>
                    <a:pt x="3355" y="7780"/>
                  </a:lnTo>
                  <a:lnTo>
                    <a:pt x="6076" y="11982"/>
                  </a:lnTo>
                  <a:lnTo>
                    <a:pt x="5211" y="13311"/>
                  </a:lnTo>
                  <a:cubicBezTo>
                    <a:pt x="5122" y="13454"/>
                    <a:pt x="5157" y="13650"/>
                    <a:pt x="5309" y="13748"/>
                  </a:cubicBezTo>
                  <a:cubicBezTo>
                    <a:pt x="5360" y="13783"/>
                    <a:pt x="5419" y="13800"/>
                    <a:pt x="5477" y="13800"/>
                  </a:cubicBezTo>
                  <a:cubicBezTo>
                    <a:pt x="5580" y="13800"/>
                    <a:pt x="5683" y="13747"/>
                    <a:pt x="5746" y="13650"/>
                  </a:cubicBezTo>
                  <a:lnTo>
                    <a:pt x="7932" y="10287"/>
                  </a:lnTo>
                  <a:lnTo>
                    <a:pt x="8627" y="10858"/>
                  </a:lnTo>
                  <a:cubicBezTo>
                    <a:pt x="8685" y="10907"/>
                    <a:pt x="8757" y="10931"/>
                    <a:pt x="8829" y="10931"/>
                  </a:cubicBezTo>
                  <a:cubicBezTo>
                    <a:pt x="8902" y="10931"/>
                    <a:pt x="8975" y="10907"/>
                    <a:pt x="9038" y="10858"/>
                  </a:cubicBezTo>
                  <a:lnTo>
                    <a:pt x="9734" y="10251"/>
                  </a:lnTo>
                  <a:lnTo>
                    <a:pt x="10653" y="11179"/>
                  </a:lnTo>
                  <a:cubicBezTo>
                    <a:pt x="10715" y="11241"/>
                    <a:pt x="10795" y="11277"/>
                    <a:pt x="10876" y="11277"/>
                  </a:cubicBezTo>
                  <a:cubicBezTo>
                    <a:pt x="10956" y="11277"/>
                    <a:pt x="11036" y="11241"/>
                    <a:pt x="11099" y="11179"/>
                  </a:cubicBezTo>
                  <a:lnTo>
                    <a:pt x="12026" y="10251"/>
                  </a:lnTo>
                  <a:lnTo>
                    <a:pt x="12722" y="10858"/>
                  </a:lnTo>
                  <a:cubicBezTo>
                    <a:pt x="12780" y="10907"/>
                    <a:pt x="12854" y="10931"/>
                    <a:pt x="12927" y="10931"/>
                  </a:cubicBezTo>
                  <a:cubicBezTo>
                    <a:pt x="13001" y="10931"/>
                    <a:pt x="13075" y="10907"/>
                    <a:pt x="13133" y="10858"/>
                  </a:cubicBezTo>
                  <a:lnTo>
                    <a:pt x="13828" y="10287"/>
                  </a:lnTo>
                  <a:lnTo>
                    <a:pt x="16005" y="13650"/>
                  </a:lnTo>
                  <a:cubicBezTo>
                    <a:pt x="16068" y="13748"/>
                    <a:pt x="16175" y="13801"/>
                    <a:pt x="16273" y="13801"/>
                  </a:cubicBezTo>
                  <a:cubicBezTo>
                    <a:pt x="16353" y="13801"/>
                    <a:pt x="16433" y="13766"/>
                    <a:pt x="16496" y="13712"/>
                  </a:cubicBezTo>
                  <a:cubicBezTo>
                    <a:pt x="16612" y="13605"/>
                    <a:pt x="16621" y="13427"/>
                    <a:pt x="16540" y="13302"/>
                  </a:cubicBezTo>
                  <a:lnTo>
                    <a:pt x="15684" y="11982"/>
                  </a:lnTo>
                  <a:lnTo>
                    <a:pt x="18405" y="7780"/>
                  </a:lnTo>
                  <a:lnTo>
                    <a:pt x="21126" y="11982"/>
                  </a:lnTo>
                  <a:cubicBezTo>
                    <a:pt x="21184" y="12077"/>
                    <a:pt x="21286" y="12128"/>
                    <a:pt x="21391" y="12128"/>
                  </a:cubicBezTo>
                  <a:cubicBezTo>
                    <a:pt x="21463" y="12128"/>
                    <a:pt x="21537" y="12104"/>
                    <a:pt x="21599" y="12053"/>
                  </a:cubicBezTo>
                  <a:cubicBezTo>
                    <a:pt x="21724" y="11946"/>
                    <a:pt x="21741" y="11767"/>
                    <a:pt x="21652" y="11625"/>
                  </a:cubicBezTo>
                  <a:lnTo>
                    <a:pt x="18673" y="7021"/>
                  </a:lnTo>
                  <a:cubicBezTo>
                    <a:pt x="18610" y="6932"/>
                    <a:pt x="18512" y="6879"/>
                    <a:pt x="18405" y="6879"/>
                  </a:cubicBezTo>
                  <a:cubicBezTo>
                    <a:pt x="18298" y="6879"/>
                    <a:pt x="18191" y="6932"/>
                    <a:pt x="18137" y="7021"/>
                  </a:cubicBezTo>
                  <a:lnTo>
                    <a:pt x="15300" y="11393"/>
                  </a:lnTo>
                  <a:lnTo>
                    <a:pt x="11197" y="5050"/>
                  </a:lnTo>
                  <a:lnTo>
                    <a:pt x="11197" y="4060"/>
                  </a:lnTo>
                  <a:lnTo>
                    <a:pt x="15586" y="4060"/>
                  </a:lnTo>
                  <a:cubicBezTo>
                    <a:pt x="15648" y="4060"/>
                    <a:pt x="15711" y="4042"/>
                    <a:pt x="15773" y="4006"/>
                  </a:cubicBezTo>
                  <a:cubicBezTo>
                    <a:pt x="15907" y="3908"/>
                    <a:pt x="15943" y="3739"/>
                    <a:pt x="15871" y="3596"/>
                  </a:cubicBezTo>
                  <a:lnTo>
                    <a:pt x="15086" y="2026"/>
                  </a:lnTo>
                  <a:lnTo>
                    <a:pt x="15871" y="456"/>
                  </a:lnTo>
                  <a:cubicBezTo>
                    <a:pt x="15943" y="322"/>
                    <a:pt x="15907" y="152"/>
                    <a:pt x="15773" y="54"/>
                  </a:cubicBezTo>
                  <a:cubicBezTo>
                    <a:pt x="15711" y="10"/>
                    <a:pt x="15648" y="1"/>
                    <a:pt x="155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93" name="Google Shape;1493;p60"/>
            <p:cNvSpPr/>
            <p:nvPr/>
          </p:nvSpPr>
          <p:spPr>
            <a:xfrm>
              <a:off x="5550065" y="3903149"/>
              <a:ext cx="31078" cy="29753"/>
            </a:xfrm>
            <a:custGeom>
              <a:avLst/>
              <a:gdLst/>
              <a:ahLst/>
              <a:cxnLst/>
              <a:rect l="l" t="t" r="r" b="b"/>
              <a:pathLst>
                <a:path w="1384" h="1325" extrusionOk="0">
                  <a:moveTo>
                    <a:pt x="1036" y="0"/>
                  </a:moveTo>
                  <a:cubicBezTo>
                    <a:pt x="955" y="0"/>
                    <a:pt x="875" y="31"/>
                    <a:pt x="812" y="94"/>
                  </a:cubicBezTo>
                  <a:lnTo>
                    <a:pt x="126" y="781"/>
                  </a:lnTo>
                  <a:cubicBezTo>
                    <a:pt x="1" y="906"/>
                    <a:pt x="1" y="1102"/>
                    <a:pt x="126" y="1227"/>
                  </a:cubicBezTo>
                  <a:cubicBezTo>
                    <a:pt x="188" y="1289"/>
                    <a:pt x="268" y="1325"/>
                    <a:pt x="349" y="1325"/>
                  </a:cubicBezTo>
                  <a:cubicBezTo>
                    <a:pt x="429" y="1325"/>
                    <a:pt x="509" y="1289"/>
                    <a:pt x="572" y="1227"/>
                  </a:cubicBezTo>
                  <a:lnTo>
                    <a:pt x="1259" y="549"/>
                  </a:lnTo>
                  <a:cubicBezTo>
                    <a:pt x="1383" y="424"/>
                    <a:pt x="1383" y="219"/>
                    <a:pt x="1259" y="94"/>
                  </a:cubicBezTo>
                  <a:cubicBezTo>
                    <a:pt x="1196" y="31"/>
                    <a:pt x="1116" y="0"/>
                    <a:pt x="1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94" name="Google Shape;1494;p60"/>
            <p:cNvSpPr/>
            <p:nvPr/>
          </p:nvSpPr>
          <p:spPr>
            <a:xfrm>
              <a:off x="5569309" y="3939661"/>
              <a:ext cx="36669" cy="20097"/>
            </a:xfrm>
            <a:custGeom>
              <a:avLst/>
              <a:gdLst/>
              <a:ahLst/>
              <a:cxnLst/>
              <a:rect l="l" t="t" r="r" b="b"/>
              <a:pathLst>
                <a:path w="1633" h="895" extrusionOk="0">
                  <a:moveTo>
                    <a:pt x="1278" y="0"/>
                  </a:moveTo>
                  <a:cubicBezTo>
                    <a:pt x="1251" y="0"/>
                    <a:pt x="1223" y="4"/>
                    <a:pt x="1196" y="11"/>
                  </a:cubicBezTo>
                  <a:lnTo>
                    <a:pt x="268" y="270"/>
                  </a:lnTo>
                  <a:cubicBezTo>
                    <a:pt x="98" y="314"/>
                    <a:pt x="0" y="493"/>
                    <a:pt x="45" y="662"/>
                  </a:cubicBezTo>
                  <a:cubicBezTo>
                    <a:pt x="80" y="805"/>
                    <a:pt x="205" y="894"/>
                    <a:pt x="348" y="894"/>
                  </a:cubicBezTo>
                  <a:cubicBezTo>
                    <a:pt x="375" y="894"/>
                    <a:pt x="402" y="885"/>
                    <a:pt x="428" y="885"/>
                  </a:cubicBezTo>
                  <a:lnTo>
                    <a:pt x="1365" y="627"/>
                  </a:lnTo>
                  <a:cubicBezTo>
                    <a:pt x="1535" y="582"/>
                    <a:pt x="1633" y="404"/>
                    <a:pt x="1588" y="234"/>
                  </a:cubicBezTo>
                  <a:cubicBezTo>
                    <a:pt x="1551" y="92"/>
                    <a:pt x="1420" y="0"/>
                    <a:pt x="1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95" name="Google Shape;1495;p60"/>
            <p:cNvSpPr/>
            <p:nvPr/>
          </p:nvSpPr>
          <p:spPr>
            <a:xfrm>
              <a:off x="5427281" y="3903149"/>
              <a:ext cx="31055" cy="29753"/>
            </a:xfrm>
            <a:custGeom>
              <a:avLst/>
              <a:gdLst/>
              <a:ahLst/>
              <a:cxnLst/>
              <a:rect l="l" t="t" r="r" b="b"/>
              <a:pathLst>
                <a:path w="1383" h="1325" extrusionOk="0">
                  <a:moveTo>
                    <a:pt x="348" y="0"/>
                  </a:moveTo>
                  <a:cubicBezTo>
                    <a:pt x="268" y="0"/>
                    <a:pt x="187" y="31"/>
                    <a:pt x="125" y="94"/>
                  </a:cubicBezTo>
                  <a:cubicBezTo>
                    <a:pt x="0" y="219"/>
                    <a:pt x="0" y="424"/>
                    <a:pt x="125" y="549"/>
                  </a:cubicBezTo>
                  <a:lnTo>
                    <a:pt x="803" y="1227"/>
                  </a:lnTo>
                  <a:cubicBezTo>
                    <a:pt x="865" y="1289"/>
                    <a:pt x="955" y="1325"/>
                    <a:pt x="1035" y="1325"/>
                  </a:cubicBezTo>
                  <a:cubicBezTo>
                    <a:pt x="1115" y="1325"/>
                    <a:pt x="1195" y="1289"/>
                    <a:pt x="1258" y="1227"/>
                  </a:cubicBezTo>
                  <a:cubicBezTo>
                    <a:pt x="1383" y="1102"/>
                    <a:pt x="1383" y="906"/>
                    <a:pt x="1258" y="781"/>
                  </a:cubicBezTo>
                  <a:lnTo>
                    <a:pt x="571" y="94"/>
                  </a:lnTo>
                  <a:cubicBezTo>
                    <a:pt x="509" y="31"/>
                    <a:pt x="428" y="0"/>
                    <a:pt x="3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96" name="Google Shape;1496;p60"/>
            <p:cNvSpPr/>
            <p:nvPr/>
          </p:nvSpPr>
          <p:spPr>
            <a:xfrm>
              <a:off x="5402423" y="3939661"/>
              <a:ext cx="36691" cy="20097"/>
            </a:xfrm>
            <a:custGeom>
              <a:avLst/>
              <a:gdLst/>
              <a:ahLst/>
              <a:cxnLst/>
              <a:rect l="l" t="t" r="r" b="b"/>
              <a:pathLst>
                <a:path w="1634" h="895" extrusionOk="0">
                  <a:moveTo>
                    <a:pt x="355" y="0"/>
                  </a:moveTo>
                  <a:cubicBezTo>
                    <a:pt x="214" y="0"/>
                    <a:pt x="83" y="92"/>
                    <a:pt x="45" y="234"/>
                  </a:cubicBezTo>
                  <a:cubicBezTo>
                    <a:pt x="1" y="404"/>
                    <a:pt x="99" y="582"/>
                    <a:pt x="268" y="627"/>
                  </a:cubicBezTo>
                  <a:lnTo>
                    <a:pt x="1196" y="885"/>
                  </a:lnTo>
                  <a:cubicBezTo>
                    <a:pt x="1232" y="885"/>
                    <a:pt x="1259" y="894"/>
                    <a:pt x="1285" y="894"/>
                  </a:cubicBezTo>
                  <a:cubicBezTo>
                    <a:pt x="1419" y="894"/>
                    <a:pt x="1553" y="805"/>
                    <a:pt x="1589" y="662"/>
                  </a:cubicBezTo>
                  <a:cubicBezTo>
                    <a:pt x="1633" y="493"/>
                    <a:pt x="1535" y="314"/>
                    <a:pt x="1366" y="270"/>
                  </a:cubicBezTo>
                  <a:lnTo>
                    <a:pt x="438" y="11"/>
                  </a:lnTo>
                  <a:cubicBezTo>
                    <a:pt x="410" y="4"/>
                    <a:pt x="383" y="0"/>
                    <a:pt x="3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497" name="Google Shape;1497;p60"/>
          <p:cNvGrpSpPr/>
          <p:nvPr/>
        </p:nvGrpSpPr>
        <p:grpSpPr>
          <a:xfrm>
            <a:off x="5984367" y="3784047"/>
            <a:ext cx="283068" cy="486398"/>
            <a:chOff x="5984367" y="3784047"/>
            <a:chExt cx="283068" cy="486398"/>
          </a:xfrm>
        </p:grpSpPr>
        <p:sp>
          <p:nvSpPr>
            <p:cNvPr id="1498" name="Google Shape;1498;p60"/>
            <p:cNvSpPr/>
            <p:nvPr/>
          </p:nvSpPr>
          <p:spPr>
            <a:xfrm>
              <a:off x="5984367" y="3917273"/>
              <a:ext cx="283068" cy="353172"/>
            </a:xfrm>
            <a:custGeom>
              <a:avLst/>
              <a:gdLst/>
              <a:ahLst/>
              <a:cxnLst/>
              <a:rect l="l" t="t" r="r" b="b"/>
              <a:pathLst>
                <a:path w="12606" h="15728" extrusionOk="0">
                  <a:moveTo>
                    <a:pt x="11973" y="13952"/>
                  </a:moveTo>
                  <a:lnTo>
                    <a:pt x="11973" y="14559"/>
                  </a:lnTo>
                  <a:cubicBezTo>
                    <a:pt x="11973" y="14853"/>
                    <a:pt x="11732" y="15094"/>
                    <a:pt x="11437" y="15094"/>
                  </a:cubicBezTo>
                  <a:lnTo>
                    <a:pt x="1169" y="15094"/>
                  </a:lnTo>
                  <a:cubicBezTo>
                    <a:pt x="875" y="15094"/>
                    <a:pt x="634" y="14853"/>
                    <a:pt x="634" y="14559"/>
                  </a:cubicBezTo>
                  <a:lnTo>
                    <a:pt x="634" y="13952"/>
                  </a:lnTo>
                  <a:close/>
                  <a:moveTo>
                    <a:pt x="12294" y="0"/>
                  </a:moveTo>
                  <a:cubicBezTo>
                    <a:pt x="12115" y="0"/>
                    <a:pt x="11973" y="143"/>
                    <a:pt x="11973" y="312"/>
                  </a:cubicBezTo>
                  <a:lnTo>
                    <a:pt x="11973" y="13319"/>
                  </a:lnTo>
                  <a:lnTo>
                    <a:pt x="634" y="13319"/>
                  </a:lnTo>
                  <a:lnTo>
                    <a:pt x="634" y="10054"/>
                  </a:lnTo>
                  <a:cubicBezTo>
                    <a:pt x="634" y="9893"/>
                    <a:pt x="518" y="9751"/>
                    <a:pt x="357" y="9733"/>
                  </a:cubicBezTo>
                  <a:cubicBezTo>
                    <a:pt x="342" y="9731"/>
                    <a:pt x="327" y="9730"/>
                    <a:pt x="312" y="9730"/>
                  </a:cubicBezTo>
                  <a:cubicBezTo>
                    <a:pt x="137" y="9730"/>
                    <a:pt x="0" y="9872"/>
                    <a:pt x="0" y="10045"/>
                  </a:cubicBezTo>
                  <a:lnTo>
                    <a:pt x="0" y="14559"/>
                  </a:lnTo>
                  <a:cubicBezTo>
                    <a:pt x="0" y="15201"/>
                    <a:pt x="527" y="15728"/>
                    <a:pt x="1169" y="15728"/>
                  </a:cubicBezTo>
                  <a:lnTo>
                    <a:pt x="11437" y="15728"/>
                  </a:lnTo>
                  <a:cubicBezTo>
                    <a:pt x="12089" y="15728"/>
                    <a:pt x="12606" y="15201"/>
                    <a:pt x="12606" y="14559"/>
                  </a:cubicBezTo>
                  <a:lnTo>
                    <a:pt x="12606" y="312"/>
                  </a:lnTo>
                  <a:cubicBezTo>
                    <a:pt x="12606" y="143"/>
                    <a:pt x="12463" y="0"/>
                    <a:pt x="12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499" name="Google Shape;1499;p60"/>
            <p:cNvSpPr/>
            <p:nvPr/>
          </p:nvSpPr>
          <p:spPr>
            <a:xfrm>
              <a:off x="5984367" y="3784047"/>
              <a:ext cx="283068" cy="329392"/>
            </a:xfrm>
            <a:custGeom>
              <a:avLst/>
              <a:gdLst/>
              <a:ahLst/>
              <a:cxnLst/>
              <a:rect l="l" t="t" r="r" b="b"/>
              <a:pathLst>
                <a:path w="12606" h="14669" extrusionOk="0">
                  <a:moveTo>
                    <a:pt x="11437" y="634"/>
                  </a:moveTo>
                  <a:cubicBezTo>
                    <a:pt x="11732" y="634"/>
                    <a:pt x="11973" y="875"/>
                    <a:pt x="11973" y="1169"/>
                  </a:cubicBezTo>
                  <a:lnTo>
                    <a:pt x="11973" y="1820"/>
                  </a:lnTo>
                  <a:lnTo>
                    <a:pt x="8904" y="1820"/>
                  </a:lnTo>
                  <a:cubicBezTo>
                    <a:pt x="8779" y="1820"/>
                    <a:pt x="8672" y="1892"/>
                    <a:pt x="8618" y="1999"/>
                  </a:cubicBezTo>
                  <a:lnTo>
                    <a:pt x="8279" y="2748"/>
                  </a:lnTo>
                  <a:lnTo>
                    <a:pt x="4452" y="2748"/>
                  </a:lnTo>
                  <a:lnTo>
                    <a:pt x="4113" y="2008"/>
                  </a:lnTo>
                  <a:cubicBezTo>
                    <a:pt x="4060" y="1892"/>
                    <a:pt x="3953" y="1820"/>
                    <a:pt x="3828" y="1820"/>
                  </a:cubicBezTo>
                  <a:lnTo>
                    <a:pt x="634" y="1820"/>
                  </a:lnTo>
                  <a:lnTo>
                    <a:pt x="634" y="1169"/>
                  </a:lnTo>
                  <a:cubicBezTo>
                    <a:pt x="634" y="875"/>
                    <a:pt x="875" y="634"/>
                    <a:pt x="1169" y="634"/>
                  </a:cubicBezTo>
                  <a:close/>
                  <a:moveTo>
                    <a:pt x="1169" y="1"/>
                  </a:moveTo>
                  <a:cubicBezTo>
                    <a:pt x="527" y="1"/>
                    <a:pt x="0" y="527"/>
                    <a:pt x="0" y="1169"/>
                  </a:cubicBezTo>
                  <a:lnTo>
                    <a:pt x="0" y="14337"/>
                  </a:lnTo>
                  <a:cubicBezTo>
                    <a:pt x="0" y="14497"/>
                    <a:pt x="116" y="14649"/>
                    <a:pt x="277" y="14667"/>
                  </a:cubicBezTo>
                  <a:cubicBezTo>
                    <a:pt x="288" y="14668"/>
                    <a:pt x="299" y="14668"/>
                    <a:pt x="310" y="14668"/>
                  </a:cubicBezTo>
                  <a:cubicBezTo>
                    <a:pt x="491" y="14668"/>
                    <a:pt x="634" y="14531"/>
                    <a:pt x="634" y="14354"/>
                  </a:cubicBezTo>
                  <a:lnTo>
                    <a:pt x="634" y="2454"/>
                  </a:lnTo>
                  <a:lnTo>
                    <a:pt x="3533" y="2454"/>
                  </a:lnTo>
                  <a:lnTo>
                    <a:pt x="3872" y="3194"/>
                  </a:lnTo>
                  <a:cubicBezTo>
                    <a:pt x="3926" y="3310"/>
                    <a:pt x="4042" y="3382"/>
                    <a:pt x="4167" y="3382"/>
                  </a:cubicBezTo>
                  <a:lnTo>
                    <a:pt x="8440" y="3382"/>
                  </a:lnTo>
                  <a:cubicBezTo>
                    <a:pt x="8565" y="3382"/>
                    <a:pt x="8681" y="3310"/>
                    <a:pt x="8725" y="3194"/>
                  </a:cubicBezTo>
                  <a:lnTo>
                    <a:pt x="9073" y="2454"/>
                  </a:lnTo>
                  <a:lnTo>
                    <a:pt x="11973" y="2454"/>
                  </a:lnTo>
                  <a:lnTo>
                    <a:pt x="11973" y="4684"/>
                  </a:lnTo>
                  <a:cubicBezTo>
                    <a:pt x="11973" y="4836"/>
                    <a:pt x="12071" y="4978"/>
                    <a:pt x="12222" y="5005"/>
                  </a:cubicBezTo>
                  <a:cubicBezTo>
                    <a:pt x="12247" y="5011"/>
                    <a:pt x="12271" y="5013"/>
                    <a:pt x="12294" y="5013"/>
                  </a:cubicBezTo>
                  <a:cubicBezTo>
                    <a:pt x="12467" y="5013"/>
                    <a:pt x="12606" y="4874"/>
                    <a:pt x="12606" y="4693"/>
                  </a:cubicBezTo>
                  <a:lnTo>
                    <a:pt x="12606" y="1169"/>
                  </a:lnTo>
                  <a:cubicBezTo>
                    <a:pt x="12606" y="527"/>
                    <a:pt x="12089" y="1"/>
                    <a:pt x="11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00" name="Google Shape;1500;p60"/>
            <p:cNvSpPr/>
            <p:nvPr/>
          </p:nvSpPr>
          <p:spPr>
            <a:xfrm>
              <a:off x="6135400" y="3883815"/>
              <a:ext cx="69947" cy="70127"/>
            </a:xfrm>
            <a:custGeom>
              <a:avLst/>
              <a:gdLst/>
              <a:ahLst/>
              <a:cxnLst/>
              <a:rect l="l" t="t" r="r" b="b"/>
              <a:pathLst>
                <a:path w="3115" h="3123" extrusionOk="0">
                  <a:moveTo>
                    <a:pt x="322" y="0"/>
                  </a:moveTo>
                  <a:cubicBezTo>
                    <a:pt x="144" y="0"/>
                    <a:pt x="1" y="143"/>
                    <a:pt x="1" y="321"/>
                  </a:cubicBezTo>
                  <a:cubicBezTo>
                    <a:pt x="1" y="500"/>
                    <a:pt x="144" y="643"/>
                    <a:pt x="322" y="643"/>
                  </a:cubicBezTo>
                  <a:cubicBezTo>
                    <a:pt x="1518" y="643"/>
                    <a:pt x="2481" y="1606"/>
                    <a:pt x="2481" y="2801"/>
                  </a:cubicBezTo>
                  <a:cubicBezTo>
                    <a:pt x="2481" y="2980"/>
                    <a:pt x="2624" y="3123"/>
                    <a:pt x="2802" y="3123"/>
                  </a:cubicBezTo>
                  <a:cubicBezTo>
                    <a:pt x="2972" y="3123"/>
                    <a:pt x="3114" y="2980"/>
                    <a:pt x="3114" y="2801"/>
                  </a:cubicBezTo>
                  <a:cubicBezTo>
                    <a:pt x="3114" y="1258"/>
                    <a:pt x="1865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01" name="Google Shape;1501;p60"/>
            <p:cNvSpPr/>
            <p:nvPr/>
          </p:nvSpPr>
          <p:spPr>
            <a:xfrm>
              <a:off x="6135400" y="3914668"/>
              <a:ext cx="39296" cy="39274"/>
            </a:xfrm>
            <a:custGeom>
              <a:avLst/>
              <a:gdLst/>
              <a:ahLst/>
              <a:cxnLst/>
              <a:rect l="l" t="t" r="r" b="b"/>
              <a:pathLst>
                <a:path w="1750" h="1749" extrusionOk="0">
                  <a:moveTo>
                    <a:pt x="322" y="0"/>
                  </a:moveTo>
                  <a:cubicBezTo>
                    <a:pt x="144" y="0"/>
                    <a:pt x="1" y="143"/>
                    <a:pt x="1" y="312"/>
                  </a:cubicBezTo>
                  <a:cubicBezTo>
                    <a:pt x="1" y="491"/>
                    <a:pt x="144" y="633"/>
                    <a:pt x="322" y="633"/>
                  </a:cubicBezTo>
                  <a:cubicBezTo>
                    <a:pt x="759" y="633"/>
                    <a:pt x="1116" y="990"/>
                    <a:pt x="1116" y="1427"/>
                  </a:cubicBezTo>
                  <a:cubicBezTo>
                    <a:pt x="1116" y="1606"/>
                    <a:pt x="1259" y="1749"/>
                    <a:pt x="1428" y="1749"/>
                  </a:cubicBezTo>
                  <a:cubicBezTo>
                    <a:pt x="1607" y="1749"/>
                    <a:pt x="1749" y="1606"/>
                    <a:pt x="1749" y="1427"/>
                  </a:cubicBezTo>
                  <a:cubicBezTo>
                    <a:pt x="1749" y="642"/>
                    <a:pt x="1107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02" name="Google Shape;1502;p60"/>
            <p:cNvSpPr/>
            <p:nvPr/>
          </p:nvSpPr>
          <p:spPr>
            <a:xfrm>
              <a:off x="6038866" y="3881816"/>
              <a:ext cx="170074" cy="166077"/>
            </a:xfrm>
            <a:custGeom>
              <a:avLst/>
              <a:gdLst/>
              <a:ahLst/>
              <a:cxnLst/>
              <a:rect l="l" t="t" r="r" b="b"/>
              <a:pathLst>
                <a:path w="7574" h="7396" extrusionOk="0">
                  <a:moveTo>
                    <a:pt x="1695" y="767"/>
                  </a:moveTo>
                  <a:lnTo>
                    <a:pt x="2667" y="1740"/>
                  </a:lnTo>
                  <a:lnTo>
                    <a:pt x="2257" y="2150"/>
                  </a:lnTo>
                  <a:cubicBezTo>
                    <a:pt x="2016" y="2391"/>
                    <a:pt x="2016" y="2783"/>
                    <a:pt x="2257" y="3024"/>
                  </a:cubicBezTo>
                  <a:lnTo>
                    <a:pt x="4550" y="5317"/>
                  </a:lnTo>
                  <a:cubicBezTo>
                    <a:pt x="4666" y="5433"/>
                    <a:pt x="4826" y="5504"/>
                    <a:pt x="4987" y="5504"/>
                  </a:cubicBezTo>
                  <a:cubicBezTo>
                    <a:pt x="5156" y="5504"/>
                    <a:pt x="5308" y="5433"/>
                    <a:pt x="5424" y="5317"/>
                  </a:cubicBezTo>
                  <a:lnTo>
                    <a:pt x="5834" y="4907"/>
                  </a:lnTo>
                  <a:lnTo>
                    <a:pt x="6807" y="5879"/>
                  </a:lnTo>
                  <a:lnTo>
                    <a:pt x="6272" y="6414"/>
                  </a:lnTo>
                  <a:cubicBezTo>
                    <a:pt x="6048" y="6637"/>
                    <a:pt x="5754" y="6762"/>
                    <a:pt x="5433" y="6762"/>
                  </a:cubicBezTo>
                  <a:cubicBezTo>
                    <a:pt x="5121" y="6762"/>
                    <a:pt x="4826" y="6637"/>
                    <a:pt x="4603" y="6414"/>
                  </a:cubicBezTo>
                  <a:lnTo>
                    <a:pt x="1160" y="2971"/>
                  </a:lnTo>
                  <a:cubicBezTo>
                    <a:pt x="696" y="2516"/>
                    <a:pt x="696" y="1766"/>
                    <a:pt x="1160" y="1302"/>
                  </a:cubicBezTo>
                  <a:lnTo>
                    <a:pt x="1695" y="767"/>
                  </a:lnTo>
                  <a:close/>
                  <a:moveTo>
                    <a:pt x="1695" y="0"/>
                  </a:moveTo>
                  <a:cubicBezTo>
                    <a:pt x="1615" y="0"/>
                    <a:pt x="1534" y="36"/>
                    <a:pt x="1472" y="98"/>
                  </a:cubicBezTo>
                  <a:lnTo>
                    <a:pt x="714" y="856"/>
                  </a:lnTo>
                  <a:cubicBezTo>
                    <a:pt x="0" y="1561"/>
                    <a:pt x="0" y="2712"/>
                    <a:pt x="714" y="3426"/>
                  </a:cubicBezTo>
                  <a:lnTo>
                    <a:pt x="4148" y="6860"/>
                  </a:lnTo>
                  <a:cubicBezTo>
                    <a:pt x="4496" y="7208"/>
                    <a:pt x="4951" y="7396"/>
                    <a:pt x="5433" y="7396"/>
                  </a:cubicBezTo>
                  <a:cubicBezTo>
                    <a:pt x="5924" y="7396"/>
                    <a:pt x="6379" y="7208"/>
                    <a:pt x="6718" y="6860"/>
                  </a:cubicBezTo>
                  <a:lnTo>
                    <a:pt x="7476" y="6102"/>
                  </a:lnTo>
                  <a:cubicBezTo>
                    <a:pt x="7538" y="6048"/>
                    <a:pt x="7574" y="5959"/>
                    <a:pt x="7574" y="5879"/>
                  </a:cubicBezTo>
                  <a:cubicBezTo>
                    <a:pt x="7574" y="5799"/>
                    <a:pt x="7538" y="5718"/>
                    <a:pt x="7476" y="5656"/>
                  </a:cubicBezTo>
                  <a:lnTo>
                    <a:pt x="6057" y="4237"/>
                  </a:lnTo>
                  <a:cubicBezTo>
                    <a:pt x="5995" y="4175"/>
                    <a:pt x="5915" y="4144"/>
                    <a:pt x="5834" y="4144"/>
                  </a:cubicBezTo>
                  <a:cubicBezTo>
                    <a:pt x="5754" y="4144"/>
                    <a:pt x="5674" y="4175"/>
                    <a:pt x="5611" y="4237"/>
                  </a:cubicBezTo>
                  <a:lnTo>
                    <a:pt x="4987" y="4862"/>
                  </a:lnTo>
                  <a:lnTo>
                    <a:pt x="2712" y="2587"/>
                  </a:lnTo>
                  <a:lnTo>
                    <a:pt x="3336" y="1963"/>
                  </a:lnTo>
                  <a:cubicBezTo>
                    <a:pt x="3461" y="1838"/>
                    <a:pt x="3461" y="1641"/>
                    <a:pt x="3336" y="1517"/>
                  </a:cubicBezTo>
                  <a:lnTo>
                    <a:pt x="1918" y="98"/>
                  </a:lnTo>
                  <a:cubicBezTo>
                    <a:pt x="1856" y="36"/>
                    <a:pt x="1775" y="0"/>
                    <a:pt x="16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03" name="Google Shape;1503;p60"/>
            <p:cNvSpPr/>
            <p:nvPr/>
          </p:nvSpPr>
          <p:spPr>
            <a:xfrm>
              <a:off x="6015827" y="4064308"/>
              <a:ext cx="52096" cy="52298"/>
            </a:xfrm>
            <a:custGeom>
              <a:avLst/>
              <a:gdLst/>
              <a:ahLst/>
              <a:cxnLst/>
              <a:rect l="l" t="t" r="r" b="b"/>
              <a:pathLst>
                <a:path w="2320" h="2329" extrusionOk="0">
                  <a:moveTo>
                    <a:pt x="1686" y="633"/>
                  </a:moveTo>
                  <a:lnTo>
                    <a:pt x="1686" y="1686"/>
                  </a:lnTo>
                  <a:lnTo>
                    <a:pt x="633" y="1686"/>
                  </a:lnTo>
                  <a:lnTo>
                    <a:pt x="633" y="633"/>
                  </a:lnTo>
                  <a:close/>
                  <a:moveTo>
                    <a:pt x="312" y="0"/>
                  </a:moveTo>
                  <a:cubicBezTo>
                    <a:pt x="143" y="0"/>
                    <a:pt x="0" y="143"/>
                    <a:pt x="0" y="312"/>
                  </a:cubicBezTo>
                  <a:lnTo>
                    <a:pt x="0" y="2007"/>
                  </a:lnTo>
                  <a:cubicBezTo>
                    <a:pt x="0" y="2186"/>
                    <a:pt x="143" y="2328"/>
                    <a:pt x="312" y="2328"/>
                  </a:cubicBezTo>
                  <a:lnTo>
                    <a:pt x="2007" y="2328"/>
                  </a:lnTo>
                  <a:cubicBezTo>
                    <a:pt x="2186" y="2328"/>
                    <a:pt x="2320" y="2186"/>
                    <a:pt x="2320" y="2007"/>
                  </a:cubicBezTo>
                  <a:lnTo>
                    <a:pt x="2320" y="312"/>
                  </a:lnTo>
                  <a:cubicBezTo>
                    <a:pt x="2320" y="143"/>
                    <a:pt x="2186" y="0"/>
                    <a:pt x="2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04" name="Google Shape;1504;p60"/>
            <p:cNvSpPr/>
            <p:nvPr/>
          </p:nvSpPr>
          <p:spPr>
            <a:xfrm>
              <a:off x="6099359" y="4064308"/>
              <a:ext cx="52298" cy="52298"/>
            </a:xfrm>
            <a:custGeom>
              <a:avLst/>
              <a:gdLst/>
              <a:ahLst/>
              <a:cxnLst/>
              <a:rect l="l" t="t" r="r" b="b"/>
              <a:pathLst>
                <a:path w="2329" h="2329" extrusionOk="0">
                  <a:moveTo>
                    <a:pt x="1695" y="633"/>
                  </a:moveTo>
                  <a:lnTo>
                    <a:pt x="1695" y="1686"/>
                  </a:lnTo>
                  <a:lnTo>
                    <a:pt x="634" y="1686"/>
                  </a:lnTo>
                  <a:lnTo>
                    <a:pt x="634" y="633"/>
                  </a:lnTo>
                  <a:close/>
                  <a:moveTo>
                    <a:pt x="321" y="0"/>
                  </a:moveTo>
                  <a:cubicBezTo>
                    <a:pt x="143" y="0"/>
                    <a:pt x="0" y="143"/>
                    <a:pt x="0" y="312"/>
                  </a:cubicBezTo>
                  <a:lnTo>
                    <a:pt x="0" y="2007"/>
                  </a:lnTo>
                  <a:cubicBezTo>
                    <a:pt x="0" y="2186"/>
                    <a:pt x="143" y="2328"/>
                    <a:pt x="321" y="2328"/>
                  </a:cubicBezTo>
                  <a:lnTo>
                    <a:pt x="2007" y="2328"/>
                  </a:lnTo>
                  <a:cubicBezTo>
                    <a:pt x="2186" y="2328"/>
                    <a:pt x="2329" y="2186"/>
                    <a:pt x="2329" y="2007"/>
                  </a:cubicBezTo>
                  <a:lnTo>
                    <a:pt x="2329" y="312"/>
                  </a:lnTo>
                  <a:cubicBezTo>
                    <a:pt x="2329" y="143"/>
                    <a:pt x="2186" y="0"/>
                    <a:pt x="200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05" name="Google Shape;1505;p60"/>
            <p:cNvSpPr/>
            <p:nvPr/>
          </p:nvSpPr>
          <p:spPr>
            <a:xfrm>
              <a:off x="6183880" y="4064308"/>
              <a:ext cx="52320" cy="52298"/>
            </a:xfrm>
            <a:custGeom>
              <a:avLst/>
              <a:gdLst/>
              <a:ahLst/>
              <a:cxnLst/>
              <a:rect l="l" t="t" r="r" b="b"/>
              <a:pathLst>
                <a:path w="2330" h="2329" extrusionOk="0">
                  <a:moveTo>
                    <a:pt x="1696" y="633"/>
                  </a:moveTo>
                  <a:lnTo>
                    <a:pt x="1696" y="1686"/>
                  </a:lnTo>
                  <a:lnTo>
                    <a:pt x="634" y="1686"/>
                  </a:lnTo>
                  <a:lnTo>
                    <a:pt x="634" y="633"/>
                  </a:lnTo>
                  <a:close/>
                  <a:moveTo>
                    <a:pt x="322" y="0"/>
                  </a:moveTo>
                  <a:cubicBezTo>
                    <a:pt x="144" y="0"/>
                    <a:pt x="1" y="143"/>
                    <a:pt x="1" y="312"/>
                  </a:cubicBezTo>
                  <a:lnTo>
                    <a:pt x="1" y="2007"/>
                  </a:lnTo>
                  <a:cubicBezTo>
                    <a:pt x="1" y="2186"/>
                    <a:pt x="144" y="2328"/>
                    <a:pt x="322" y="2328"/>
                  </a:cubicBezTo>
                  <a:lnTo>
                    <a:pt x="2008" y="2328"/>
                  </a:lnTo>
                  <a:cubicBezTo>
                    <a:pt x="2187" y="2328"/>
                    <a:pt x="2329" y="2186"/>
                    <a:pt x="2329" y="2007"/>
                  </a:cubicBezTo>
                  <a:lnTo>
                    <a:pt x="2329" y="312"/>
                  </a:lnTo>
                  <a:cubicBezTo>
                    <a:pt x="2329" y="143"/>
                    <a:pt x="2187" y="0"/>
                    <a:pt x="20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06" name="Google Shape;1506;p60"/>
            <p:cNvSpPr/>
            <p:nvPr/>
          </p:nvSpPr>
          <p:spPr>
            <a:xfrm>
              <a:off x="6015827" y="4133604"/>
              <a:ext cx="52096" cy="52320"/>
            </a:xfrm>
            <a:custGeom>
              <a:avLst/>
              <a:gdLst/>
              <a:ahLst/>
              <a:cxnLst/>
              <a:rect l="l" t="t" r="r" b="b"/>
              <a:pathLst>
                <a:path w="2320" h="2330" extrusionOk="0">
                  <a:moveTo>
                    <a:pt x="1686" y="634"/>
                  </a:moveTo>
                  <a:lnTo>
                    <a:pt x="1686" y="1696"/>
                  </a:lnTo>
                  <a:lnTo>
                    <a:pt x="633" y="1696"/>
                  </a:lnTo>
                  <a:lnTo>
                    <a:pt x="633" y="634"/>
                  </a:lnTo>
                  <a:close/>
                  <a:moveTo>
                    <a:pt x="312" y="1"/>
                  </a:moveTo>
                  <a:cubicBezTo>
                    <a:pt x="143" y="1"/>
                    <a:pt x="0" y="143"/>
                    <a:pt x="0" y="322"/>
                  </a:cubicBezTo>
                  <a:lnTo>
                    <a:pt x="0" y="2008"/>
                  </a:lnTo>
                  <a:cubicBezTo>
                    <a:pt x="0" y="2186"/>
                    <a:pt x="143" y="2329"/>
                    <a:pt x="312" y="2329"/>
                  </a:cubicBezTo>
                  <a:lnTo>
                    <a:pt x="2007" y="2329"/>
                  </a:lnTo>
                  <a:cubicBezTo>
                    <a:pt x="2186" y="2329"/>
                    <a:pt x="2320" y="2186"/>
                    <a:pt x="2320" y="2008"/>
                  </a:cubicBezTo>
                  <a:lnTo>
                    <a:pt x="2320" y="322"/>
                  </a:lnTo>
                  <a:cubicBezTo>
                    <a:pt x="2320" y="143"/>
                    <a:pt x="2186" y="1"/>
                    <a:pt x="20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07" name="Google Shape;1507;p60"/>
            <p:cNvSpPr/>
            <p:nvPr/>
          </p:nvSpPr>
          <p:spPr>
            <a:xfrm>
              <a:off x="6099359" y="4133604"/>
              <a:ext cx="52298" cy="52320"/>
            </a:xfrm>
            <a:custGeom>
              <a:avLst/>
              <a:gdLst/>
              <a:ahLst/>
              <a:cxnLst/>
              <a:rect l="l" t="t" r="r" b="b"/>
              <a:pathLst>
                <a:path w="2329" h="2330" extrusionOk="0">
                  <a:moveTo>
                    <a:pt x="1695" y="634"/>
                  </a:moveTo>
                  <a:lnTo>
                    <a:pt x="1695" y="1696"/>
                  </a:lnTo>
                  <a:lnTo>
                    <a:pt x="634" y="1696"/>
                  </a:lnTo>
                  <a:lnTo>
                    <a:pt x="634" y="634"/>
                  </a:lnTo>
                  <a:close/>
                  <a:moveTo>
                    <a:pt x="321" y="1"/>
                  </a:moveTo>
                  <a:cubicBezTo>
                    <a:pt x="143" y="1"/>
                    <a:pt x="0" y="143"/>
                    <a:pt x="0" y="322"/>
                  </a:cubicBezTo>
                  <a:lnTo>
                    <a:pt x="0" y="2008"/>
                  </a:lnTo>
                  <a:cubicBezTo>
                    <a:pt x="0" y="2186"/>
                    <a:pt x="143" y="2329"/>
                    <a:pt x="321" y="2329"/>
                  </a:cubicBezTo>
                  <a:lnTo>
                    <a:pt x="2007" y="2329"/>
                  </a:lnTo>
                  <a:cubicBezTo>
                    <a:pt x="2186" y="2329"/>
                    <a:pt x="2329" y="2186"/>
                    <a:pt x="2329" y="2008"/>
                  </a:cubicBezTo>
                  <a:lnTo>
                    <a:pt x="2329" y="322"/>
                  </a:lnTo>
                  <a:cubicBezTo>
                    <a:pt x="2329" y="143"/>
                    <a:pt x="2186" y="1"/>
                    <a:pt x="20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08" name="Google Shape;1508;p60"/>
            <p:cNvSpPr/>
            <p:nvPr/>
          </p:nvSpPr>
          <p:spPr>
            <a:xfrm>
              <a:off x="6183880" y="4133604"/>
              <a:ext cx="52320" cy="52320"/>
            </a:xfrm>
            <a:custGeom>
              <a:avLst/>
              <a:gdLst/>
              <a:ahLst/>
              <a:cxnLst/>
              <a:rect l="l" t="t" r="r" b="b"/>
              <a:pathLst>
                <a:path w="2330" h="2330" extrusionOk="0">
                  <a:moveTo>
                    <a:pt x="1696" y="634"/>
                  </a:moveTo>
                  <a:lnTo>
                    <a:pt x="1696" y="1696"/>
                  </a:lnTo>
                  <a:lnTo>
                    <a:pt x="634" y="1696"/>
                  </a:lnTo>
                  <a:lnTo>
                    <a:pt x="634" y="634"/>
                  </a:lnTo>
                  <a:close/>
                  <a:moveTo>
                    <a:pt x="322" y="1"/>
                  </a:moveTo>
                  <a:cubicBezTo>
                    <a:pt x="144" y="1"/>
                    <a:pt x="1" y="143"/>
                    <a:pt x="1" y="322"/>
                  </a:cubicBezTo>
                  <a:lnTo>
                    <a:pt x="1" y="2008"/>
                  </a:lnTo>
                  <a:cubicBezTo>
                    <a:pt x="1" y="2186"/>
                    <a:pt x="144" y="2329"/>
                    <a:pt x="322" y="2329"/>
                  </a:cubicBezTo>
                  <a:lnTo>
                    <a:pt x="2008" y="2329"/>
                  </a:lnTo>
                  <a:cubicBezTo>
                    <a:pt x="2187" y="2329"/>
                    <a:pt x="2329" y="2186"/>
                    <a:pt x="2329" y="2008"/>
                  </a:cubicBezTo>
                  <a:lnTo>
                    <a:pt x="2329" y="322"/>
                  </a:lnTo>
                  <a:cubicBezTo>
                    <a:pt x="2329" y="143"/>
                    <a:pt x="2187" y="1"/>
                    <a:pt x="20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509" name="Google Shape;1509;p60"/>
          <p:cNvGrpSpPr/>
          <p:nvPr/>
        </p:nvGrpSpPr>
        <p:grpSpPr>
          <a:xfrm>
            <a:off x="6504201" y="3783778"/>
            <a:ext cx="486600" cy="486869"/>
            <a:chOff x="6504201" y="3783778"/>
            <a:chExt cx="486600" cy="486869"/>
          </a:xfrm>
        </p:grpSpPr>
        <p:sp>
          <p:nvSpPr>
            <p:cNvPr id="1510" name="Google Shape;1510;p60"/>
            <p:cNvSpPr/>
            <p:nvPr/>
          </p:nvSpPr>
          <p:spPr>
            <a:xfrm>
              <a:off x="6504201" y="3783778"/>
              <a:ext cx="486600" cy="355912"/>
            </a:xfrm>
            <a:custGeom>
              <a:avLst/>
              <a:gdLst/>
              <a:ahLst/>
              <a:cxnLst/>
              <a:rect l="l" t="t" r="r" b="b"/>
              <a:pathLst>
                <a:path w="21670" h="15850" extrusionOk="0">
                  <a:moveTo>
                    <a:pt x="3789" y="680"/>
                  </a:moveTo>
                  <a:cubicBezTo>
                    <a:pt x="3805" y="680"/>
                    <a:pt x="3821" y="680"/>
                    <a:pt x="3837" y="682"/>
                  </a:cubicBezTo>
                  <a:cubicBezTo>
                    <a:pt x="4113" y="708"/>
                    <a:pt x="4318" y="949"/>
                    <a:pt x="4318" y="1226"/>
                  </a:cubicBezTo>
                  <a:lnTo>
                    <a:pt x="4318" y="3037"/>
                  </a:lnTo>
                  <a:cubicBezTo>
                    <a:pt x="4318" y="3313"/>
                    <a:pt x="4113" y="3563"/>
                    <a:pt x="3837" y="3581"/>
                  </a:cubicBezTo>
                  <a:cubicBezTo>
                    <a:pt x="3821" y="3582"/>
                    <a:pt x="3805" y="3583"/>
                    <a:pt x="3789" y="3583"/>
                  </a:cubicBezTo>
                  <a:cubicBezTo>
                    <a:pt x="3499" y="3583"/>
                    <a:pt x="3266" y="3351"/>
                    <a:pt x="3266" y="3055"/>
                  </a:cubicBezTo>
                  <a:lnTo>
                    <a:pt x="3266" y="1208"/>
                  </a:lnTo>
                  <a:cubicBezTo>
                    <a:pt x="3266" y="912"/>
                    <a:pt x="3499" y="680"/>
                    <a:pt x="3789" y="680"/>
                  </a:cubicBezTo>
                  <a:close/>
                  <a:moveTo>
                    <a:pt x="7304" y="680"/>
                  </a:moveTo>
                  <a:cubicBezTo>
                    <a:pt x="7320" y="680"/>
                    <a:pt x="7336" y="680"/>
                    <a:pt x="7352" y="682"/>
                  </a:cubicBezTo>
                  <a:cubicBezTo>
                    <a:pt x="7628" y="708"/>
                    <a:pt x="7833" y="949"/>
                    <a:pt x="7833" y="1226"/>
                  </a:cubicBezTo>
                  <a:lnTo>
                    <a:pt x="7833" y="3037"/>
                  </a:lnTo>
                  <a:cubicBezTo>
                    <a:pt x="7833" y="3313"/>
                    <a:pt x="7628" y="3563"/>
                    <a:pt x="7352" y="3581"/>
                  </a:cubicBezTo>
                  <a:cubicBezTo>
                    <a:pt x="7336" y="3582"/>
                    <a:pt x="7320" y="3583"/>
                    <a:pt x="7304" y="3583"/>
                  </a:cubicBezTo>
                  <a:cubicBezTo>
                    <a:pt x="7013" y="3583"/>
                    <a:pt x="6772" y="3351"/>
                    <a:pt x="6772" y="3055"/>
                  </a:cubicBezTo>
                  <a:lnTo>
                    <a:pt x="6772" y="1208"/>
                  </a:lnTo>
                  <a:cubicBezTo>
                    <a:pt x="6772" y="912"/>
                    <a:pt x="7013" y="680"/>
                    <a:pt x="7304" y="680"/>
                  </a:cubicBezTo>
                  <a:close/>
                  <a:moveTo>
                    <a:pt x="10818" y="680"/>
                  </a:moveTo>
                  <a:cubicBezTo>
                    <a:pt x="10834" y="680"/>
                    <a:pt x="10850" y="680"/>
                    <a:pt x="10866" y="682"/>
                  </a:cubicBezTo>
                  <a:cubicBezTo>
                    <a:pt x="11134" y="708"/>
                    <a:pt x="11339" y="949"/>
                    <a:pt x="11339" y="1226"/>
                  </a:cubicBezTo>
                  <a:lnTo>
                    <a:pt x="11339" y="3037"/>
                  </a:lnTo>
                  <a:cubicBezTo>
                    <a:pt x="11339" y="3313"/>
                    <a:pt x="11134" y="3563"/>
                    <a:pt x="10866" y="3581"/>
                  </a:cubicBezTo>
                  <a:cubicBezTo>
                    <a:pt x="10850" y="3582"/>
                    <a:pt x="10834" y="3583"/>
                    <a:pt x="10818" y="3583"/>
                  </a:cubicBezTo>
                  <a:cubicBezTo>
                    <a:pt x="10520" y="3583"/>
                    <a:pt x="10287" y="3351"/>
                    <a:pt x="10287" y="3055"/>
                  </a:cubicBezTo>
                  <a:lnTo>
                    <a:pt x="10287" y="1208"/>
                  </a:lnTo>
                  <a:cubicBezTo>
                    <a:pt x="10287" y="912"/>
                    <a:pt x="10520" y="680"/>
                    <a:pt x="10818" y="680"/>
                  </a:cubicBezTo>
                  <a:close/>
                  <a:moveTo>
                    <a:pt x="14325" y="680"/>
                  </a:moveTo>
                  <a:cubicBezTo>
                    <a:pt x="14341" y="680"/>
                    <a:pt x="14357" y="680"/>
                    <a:pt x="14372" y="682"/>
                  </a:cubicBezTo>
                  <a:cubicBezTo>
                    <a:pt x="14649" y="708"/>
                    <a:pt x="14854" y="949"/>
                    <a:pt x="14854" y="1226"/>
                  </a:cubicBezTo>
                  <a:lnTo>
                    <a:pt x="14854" y="3037"/>
                  </a:lnTo>
                  <a:cubicBezTo>
                    <a:pt x="14854" y="3313"/>
                    <a:pt x="14649" y="3563"/>
                    <a:pt x="14372" y="3581"/>
                  </a:cubicBezTo>
                  <a:cubicBezTo>
                    <a:pt x="14357" y="3582"/>
                    <a:pt x="14341" y="3583"/>
                    <a:pt x="14325" y="3583"/>
                  </a:cubicBezTo>
                  <a:cubicBezTo>
                    <a:pt x="14034" y="3583"/>
                    <a:pt x="13801" y="3351"/>
                    <a:pt x="13801" y="3055"/>
                  </a:cubicBezTo>
                  <a:lnTo>
                    <a:pt x="13801" y="1208"/>
                  </a:lnTo>
                  <a:cubicBezTo>
                    <a:pt x="13801" y="912"/>
                    <a:pt x="14034" y="680"/>
                    <a:pt x="14325" y="680"/>
                  </a:cubicBezTo>
                  <a:close/>
                  <a:moveTo>
                    <a:pt x="17840" y="680"/>
                  </a:moveTo>
                  <a:cubicBezTo>
                    <a:pt x="17856" y="680"/>
                    <a:pt x="17871" y="680"/>
                    <a:pt x="17887" y="682"/>
                  </a:cubicBezTo>
                  <a:cubicBezTo>
                    <a:pt x="18164" y="708"/>
                    <a:pt x="18369" y="949"/>
                    <a:pt x="18369" y="1226"/>
                  </a:cubicBezTo>
                  <a:lnTo>
                    <a:pt x="18369" y="3037"/>
                  </a:lnTo>
                  <a:cubicBezTo>
                    <a:pt x="18369" y="3313"/>
                    <a:pt x="18164" y="3563"/>
                    <a:pt x="17887" y="3581"/>
                  </a:cubicBezTo>
                  <a:cubicBezTo>
                    <a:pt x="17871" y="3582"/>
                    <a:pt x="17856" y="3583"/>
                    <a:pt x="17840" y="3583"/>
                  </a:cubicBezTo>
                  <a:cubicBezTo>
                    <a:pt x="17548" y="3583"/>
                    <a:pt x="17307" y="3351"/>
                    <a:pt x="17307" y="3055"/>
                  </a:cubicBezTo>
                  <a:lnTo>
                    <a:pt x="17307" y="1208"/>
                  </a:lnTo>
                  <a:cubicBezTo>
                    <a:pt x="17307" y="912"/>
                    <a:pt x="17548" y="680"/>
                    <a:pt x="17840" y="680"/>
                  </a:cubicBezTo>
                  <a:close/>
                  <a:moveTo>
                    <a:pt x="20492" y="2430"/>
                  </a:moveTo>
                  <a:cubicBezTo>
                    <a:pt x="20796" y="2430"/>
                    <a:pt x="21028" y="2671"/>
                    <a:pt x="21028" y="2965"/>
                  </a:cubicBezTo>
                  <a:lnTo>
                    <a:pt x="21028" y="5222"/>
                  </a:lnTo>
                  <a:lnTo>
                    <a:pt x="643" y="5222"/>
                  </a:lnTo>
                  <a:lnTo>
                    <a:pt x="643" y="2965"/>
                  </a:lnTo>
                  <a:cubicBezTo>
                    <a:pt x="643" y="2671"/>
                    <a:pt x="884" y="2430"/>
                    <a:pt x="1178" y="2430"/>
                  </a:cubicBezTo>
                  <a:lnTo>
                    <a:pt x="2623" y="2430"/>
                  </a:lnTo>
                  <a:lnTo>
                    <a:pt x="2623" y="3037"/>
                  </a:lnTo>
                  <a:cubicBezTo>
                    <a:pt x="2623" y="3652"/>
                    <a:pt x="3087" y="4179"/>
                    <a:pt x="3703" y="4223"/>
                  </a:cubicBezTo>
                  <a:cubicBezTo>
                    <a:pt x="3734" y="4226"/>
                    <a:pt x="3764" y="4227"/>
                    <a:pt x="3795" y="4227"/>
                  </a:cubicBezTo>
                  <a:cubicBezTo>
                    <a:pt x="4432" y="4227"/>
                    <a:pt x="4952" y="3702"/>
                    <a:pt x="4952" y="3055"/>
                  </a:cubicBezTo>
                  <a:lnTo>
                    <a:pt x="4952" y="2430"/>
                  </a:lnTo>
                  <a:lnTo>
                    <a:pt x="6138" y="2430"/>
                  </a:lnTo>
                  <a:lnTo>
                    <a:pt x="6138" y="3037"/>
                  </a:lnTo>
                  <a:cubicBezTo>
                    <a:pt x="6138" y="3652"/>
                    <a:pt x="6602" y="4179"/>
                    <a:pt x="7218" y="4223"/>
                  </a:cubicBezTo>
                  <a:cubicBezTo>
                    <a:pt x="7249" y="4226"/>
                    <a:pt x="7279" y="4227"/>
                    <a:pt x="7310" y="4227"/>
                  </a:cubicBezTo>
                  <a:cubicBezTo>
                    <a:pt x="7947" y="4227"/>
                    <a:pt x="8467" y="3702"/>
                    <a:pt x="8467" y="3055"/>
                  </a:cubicBezTo>
                  <a:lnTo>
                    <a:pt x="8467" y="2430"/>
                  </a:lnTo>
                  <a:lnTo>
                    <a:pt x="9653" y="2430"/>
                  </a:lnTo>
                  <a:lnTo>
                    <a:pt x="9653" y="3037"/>
                  </a:lnTo>
                  <a:cubicBezTo>
                    <a:pt x="9653" y="3652"/>
                    <a:pt x="10117" y="4179"/>
                    <a:pt x="10724" y="4223"/>
                  </a:cubicBezTo>
                  <a:cubicBezTo>
                    <a:pt x="10755" y="4226"/>
                    <a:pt x="10786" y="4227"/>
                    <a:pt x="10817" y="4227"/>
                  </a:cubicBezTo>
                  <a:cubicBezTo>
                    <a:pt x="11461" y="4227"/>
                    <a:pt x="11982" y="3702"/>
                    <a:pt x="11982" y="3055"/>
                  </a:cubicBezTo>
                  <a:lnTo>
                    <a:pt x="11982" y="2430"/>
                  </a:lnTo>
                  <a:lnTo>
                    <a:pt x="13159" y="2430"/>
                  </a:lnTo>
                  <a:lnTo>
                    <a:pt x="13159" y="3037"/>
                  </a:lnTo>
                  <a:cubicBezTo>
                    <a:pt x="13159" y="3652"/>
                    <a:pt x="13623" y="4179"/>
                    <a:pt x="14239" y="4223"/>
                  </a:cubicBezTo>
                  <a:cubicBezTo>
                    <a:pt x="14270" y="4226"/>
                    <a:pt x="14300" y="4227"/>
                    <a:pt x="14331" y="4227"/>
                  </a:cubicBezTo>
                  <a:cubicBezTo>
                    <a:pt x="14967" y="4227"/>
                    <a:pt x="15488" y="3702"/>
                    <a:pt x="15488" y="3055"/>
                  </a:cubicBezTo>
                  <a:lnTo>
                    <a:pt x="15488" y="2430"/>
                  </a:lnTo>
                  <a:lnTo>
                    <a:pt x="16674" y="2430"/>
                  </a:lnTo>
                  <a:lnTo>
                    <a:pt x="16674" y="3037"/>
                  </a:lnTo>
                  <a:cubicBezTo>
                    <a:pt x="16674" y="3652"/>
                    <a:pt x="17138" y="4179"/>
                    <a:pt x="17745" y="4223"/>
                  </a:cubicBezTo>
                  <a:cubicBezTo>
                    <a:pt x="17776" y="4226"/>
                    <a:pt x="17807" y="4227"/>
                    <a:pt x="17838" y="4227"/>
                  </a:cubicBezTo>
                  <a:cubicBezTo>
                    <a:pt x="18482" y="4227"/>
                    <a:pt x="19002" y="3702"/>
                    <a:pt x="19002" y="3055"/>
                  </a:cubicBezTo>
                  <a:lnTo>
                    <a:pt x="19002" y="2430"/>
                  </a:lnTo>
                  <a:close/>
                  <a:moveTo>
                    <a:pt x="3788" y="0"/>
                  </a:moveTo>
                  <a:cubicBezTo>
                    <a:pt x="3143" y="0"/>
                    <a:pt x="2623" y="525"/>
                    <a:pt x="2623" y="1172"/>
                  </a:cubicBezTo>
                  <a:lnTo>
                    <a:pt x="2623" y="1797"/>
                  </a:lnTo>
                  <a:lnTo>
                    <a:pt x="340" y="1797"/>
                  </a:lnTo>
                  <a:cubicBezTo>
                    <a:pt x="152" y="1797"/>
                    <a:pt x="1" y="1948"/>
                    <a:pt x="1" y="2127"/>
                  </a:cubicBezTo>
                  <a:lnTo>
                    <a:pt x="1" y="15651"/>
                  </a:lnTo>
                  <a:cubicBezTo>
                    <a:pt x="1" y="15678"/>
                    <a:pt x="10" y="15696"/>
                    <a:pt x="27" y="15714"/>
                  </a:cubicBezTo>
                  <a:cubicBezTo>
                    <a:pt x="124" y="15810"/>
                    <a:pt x="228" y="15850"/>
                    <a:pt x="322" y="15850"/>
                  </a:cubicBezTo>
                  <a:cubicBezTo>
                    <a:pt x="499" y="15850"/>
                    <a:pt x="643" y="15710"/>
                    <a:pt x="643" y="15535"/>
                  </a:cubicBezTo>
                  <a:lnTo>
                    <a:pt x="643" y="5856"/>
                  </a:lnTo>
                  <a:lnTo>
                    <a:pt x="21028" y="5856"/>
                  </a:lnTo>
                  <a:lnTo>
                    <a:pt x="21028" y="7586"/>
                  </a:lnTo>
                  <a:cubicBezTo>
                    <a:pt x="21028" y="7738"/>
                    <a:pt x="21135" y="7881"/>
                    <a:pt x="21277" y="7908"/>
                  </a:cubicBezTo>
                  <a:cubicBezTo>
                    <a:pt x="21302" y="7913"/>
                    <a:pt x="21326" y="7915"/>
                    <a:pt x="21350" y="7915"/>
                  </a:cubicBezTo>
                  <a:cubicBezTo>
                    <a:pt x="21524" y="7915"/>
                    <a:pt x="21670" y="7777"/>
                    <a:pt x="21670" y="7604"/>
                  </a:cubicBezTo>
                  <a:lnTo>
                    <a:pt x="21670" y="2974"/>
                  </a:lnTo>
                  <a:cubicBezTo>
                    <a:pt x="21670" y="2323"/>
                    <a:pt x="21143" y="1797"/>
                    <a:pt x="20492" y="1797"/>
                  </a:cubicBezTo>
                  <a:lnTo>
                    <a:pt x="19002" y="1797"/>
                  </a:lnTo>
                  <a:lnTo>
                    <a:pt x="19002" y="1190"/>
                  </a:lnTo>
                  <a:cubicBezTo>
                    <a:pt x="19002" y="575"/>
                    <a:pt x="18539" y="48"/>
                    <a:pt x="17923" y="4"/>
                  </a:cubicBezTo>
                  <a:cubicBezTo>
                    <a:pt x="17892" y="1"/>
                    <a:pt x="17861" y="0"/>
                    <a:pt x="17831" y="0"/>
                  </a:cubicBezTo>
                  <a:cubicBezTo>
                    <a:pt x="17194" y="0"/>
                    <a:pt x="16674" y="525"/>
                    <a:pt x="16674" y="1172"/>
                  </a:cubicBezTo>
                  <a:lnTo>
                    <a:pt x="16674" y="1797"/>
                  </a:lnTo>
                  <a:lnTo>
                    <a:pt x="15488" y="1797"/>
                  </a:lnTo>
                  <a:lnTo>
                    <a:pt x="15488" y="1190"/>
                  </a:lnTo>
                  <a:cubicBezTo>
                    <a:pt x="15488" y="575"/>
                    <a:pt x="15024" y="48"/>
                    <a:pt x="14417" y="4"/>
                  </a:cubicBezTo>
                  <a:cubicBezTo>
                    <a:pt x="14386" y="1"/>
                    <a:pt x="14355" y="0"/>
                    <a:pt x="14324" y="0"/>
                  </a:cubicBezTo>
                  <a:cubicBezTo>
                    <a:pt x="13679" y="0"/>
                    <a:pt x="13159" y="525"/>
                    <a:pt x="13159" y="1172"/>
                  </a:cubicBezTo>
                  <a:lnTo>
                    <a:pt x="13159" y="1797"/>
                  </a:lnTo>
                  <a:lnTo>
                    <a:pt x="11982" y="1797"/>
                  </a:lnTo>
                  <a:lnTo>
                    <a:pt x="11982" y="1190"/>
                  </a:lnTo>
                  <a:cubicBezTo>
                    <a:pt x="11982" y="575"/>
                    <a:pt x="11518" y="48"/>
                    <a:pt x="10902" y="4"/>
                  </a:cubicBezTo>
                  <a:cubicBezTo>
                    <a:pt x="10871" y="1"/>
                    <a:pt x="10841" y="0"/>
                    <a:pt x="10810" y="0"/>
                  </a:cubicBezTo>
                  <a:cubicBezTo>
                    <a:pt x="10173" y="0"/>
                    <a:pt x="9653" y="525"/>
                    <a:pt x="9653" y="1172"/>
                  </a:cubicBezTo>
                  <a:lnTo>
                    <a:pt x="9653" y="1797"/>
                  </a:lnTo>
                  <a:lnTo>
                    <a:pt x="8467" y="1797"/>
                  </a:lnTo>
                  <a:lnTo>
                    <a:pt x="8467" y="1190"/>
                  </a:lnTo>
                  <a:cubicBezTo>
                    <a:pt x="8467" y="575"/>
                    <a:pt x="8003" y="48"/>
                    <a:pt x="7387" y="4"/>
                  </a:cubicBezTo>
                  <a:cubicBezTo>
                    <a:pt x="7356" y="1"/>
                    <a:pt x="7326" y="0"/>
                    <a:pt x="7295" y="0"/>
                  </a:cubicBezTo>
                  <a:cubicBezTo>
                    <a:pt x="6658" y="0"/>
                    <a:pt x="6138" y="525"/>
                    <a:pt x="6138" y="1172"/>
                  </a:cubicBezTo>
                  <a:lnTo>
                    <a:pt x="6138" y="1797"/>
                  </a:lnTo>
                  <a:lnTo>
                    <a:pt x="4952" y="1797"/>
                  </a:lnTo>
                  <a:lnTo>
                    <a:pt x="4952" y="1190"/>
                  </a:lnTo>
                  <a:cubicBezTo>
                    <a:pt x="4952" y="575"/>
                    <a:pt x="4488" y="48"/>
                    <a:pt x="3881" y="4"/>
                  </a:cubicBezTo>
                  <a:cubicBezTo>
                    <a:pt x="3850" y="1"/>
                    <a:pt x="3819" y="0"/>
                    <a:pt x="37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11" name="Google Shape;1511;p60"/>
            <p:cNvSpPr/>
            <p:nvPr/>
          </p:nvSpPr>
          <p:spPr>
            <a:xfrm>
              <a:off x="6687703" y="3938089"/>
              <a:ext cx="119618" cy="44708"/>
            </a:xfrm>
            <a:custGeom>
              <a:avLst/>
              <a:gdLst/>
              <a:ahLst/>
              <a:cxnLst/>
              <a:rect l="l" t="t" r="r" b="b"/>
              <a:pathLst>
                <a:path w="5327" h="1991" extrusionOk="0">
                  <a:moveTo>
                    <a:pt x="4693" y="634"/>
                  </a:moveTo>
                  <a:lnTo>
                    <a:pt x="4693" y="1357"/>
                  </a:lnTo>
                  <a:lnTo>
                    <a:pt x="634" y="1357"/>
                  </a:lnTo>
                  <a:lnTo>
                    <a:pt x="634" y="634"/>
                  </a:lnTo>
                  <a:close/>
                  <a:moveTo>
                    <a:pt x="313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1669"/>
                  </a:lnTo>
                  <a:cubicBezTo>
                    <a:pt x="0" y="1847"/>
                    <a:pt x="143" y="1990"/>
                    <a:pt x="313" y="1990"/>
                  </a:cubicBezTo>
                  <a:lnTo>
                    <a:pt x="5014" y="1990"/>
                  </a:lnTo>
                  <a:cubicBezTo>
                    <a:pt x="5183" y="1990"/>
                    <a:pt x="5326" y="1847"/>
                    <a:pt x="5326" y="1669"/>
                  </a:cubicBezTo>
                  <a:lnTo>
                    <a:pt x="5326" y="322"/>
                  </a:lnTo>
                  <a:cubicBezTo>
                    <a:pt x="5326" y="144"/>
                    <a:pt x="5183" y="1"/>
                    <a:pt x="50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12" name="Google Shape;1512;p60"/>
            <p:cNvSpPr/>
            <p:nvPr/>
          </p:nvSpPr>
          <p:spPr>
            <a:xfrm>
              <a:off x="6686692" y="3998987"/>
              <a:ext cx="120830" cy="14259"/>
            </a:xfrm>
            <a:custGeom>
              <a:avLst/>
              <a:gdLst/>
              <a:ahLst/>
              <a:cxnLst/>
              <a:rect l="l" t="t" r="r" b="b"/>
              <a:pathLst>
                <a:path w="5381" h="635" extrusionOk="0">
                  <a:moveTo>
                    <a:pt x="358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1" y="465"/>
                    <a:pt x="152" y="634"/>
                    <a:pt x="340" y="634"/>
                  </a:cubicBezTo>
                  <a:lnTo>
                    <a:pt x="5032" y="634"/>
                  </a:lnTo>
                  <a:cubicBezTo>
                    <a:pt x="5193" y="634"/>
                    <a:pt x="5335" y="518"/>
                    <a:pt x="5353" y="358"/>
                  </a:cubicBezTo>
                  <a:cubicBezTo>
                    <a:pt x="5380" y="161"/>
                    <a:pt x="5228" y="1"/>
                    <a:pt x="5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13" name="Google Shape;1513;p60"/>
            <p:cNvSpPr/>
            <p:nvPr/>
          </p:nvSpPr>
          <p:spPr>
            <a:xfrm>
              <a:off x="6686692" y="4030244"/>
              <a:ext cx="120830" cy="14236"/>
            </a:xfrm>
            <a:custGeom>
              <a:avLst/>
              <a:gdLst/>
              <a:ahLst/>
              <a:cxnLst/>
              <a:rect l="l" t="t" r="r" b="b"/>
              <a:pathLst>
                <a:path w="5381" h="634" extrusionOk="0">
                  <a:moveTo>
                    <a:pt x="358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5032" y="634"/>
                  </a:lnTo>
                  <a:cubicBezTo>
                    <a:pt x="5193" y="634"/>
                    <a:pt x="5335" y="518"/>
                    <a:pt x="5353" y="357"/>
                  </a:cubicBezTo>
                  <a:cubicBezTo>
                    <a:pt x="5380" y="161"/>
                    <a:pt x="5228" y="0"/>
                    <a:pt x="50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14" name="Google Shape;1514;p60"/>
            <p:cNvSpPr/>
            <p:nvPr/>
          </p:nvSpPr>
          <p:spPr>
            <a:xfrm>
              <a:off x="6686692" y="4060693"/>
              <a:ext cx="120830" cy="14236"/>
            </a:xfrm>
            <a:custGeom>
              <a:avLst/>
              <a:gdLst/>
              <a:ahLst/>
              <a:cxnLst/>
              <a:rect l="l" t="t" r="r" b="b"/>
              <a:pathLst>
                <a:path w="5381" h="634" extrusionOk="0">
                  <a:moveTo>
                    <a:pt x="358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5032" y="634"/>
                  </a:lnTo>
                  <a:cubicBezTo>
                    <a:pt x="5193" y="634"/>
                    <a:pt x="5335" y="518"/>
                    <a:pt x="5353" y="357"/>
                  </a:cubicBezTo>
                  <a:cubicBezTo>
                    <a:pt x="5380" y="161"/>
                    <a:pt x="5228" y="0"/>
                    <a:pt x="50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15" name="Google Shape;1515;p60"/>
            <p:cNvSpPr/>
            <p:nvPr/>
          </p:nvSpPr>
          <p:spPr>
            <a:xfrm>
              <a:off x="6832942" y="3938089"/>
              <a:ext cx="119797" cy="44708"/>
            </a:xfrm>
            <a:custGeom>
              <a:avLst/>
              <a:gdLst/>
              <a:ahLst/>
              <a:cxnLst/>
              <a:rect l="l" t="t" r="r" b="b"/>
              <a:pathLst>
                <a:path w="5335" h="1991" extrusionOk="0">
                  <a:moveTo>
                    <a:pt x="4701" y="634"/>
                  </a:moveTo>
                  <a:lnTo>
                    <a:pt x="4701" y="1357"/>
                  </a:lnTo>
                  <a:lnTo>
                    <a:pt x="633" y="1357"/>
                  </a:lnTo>
                  <a:lnTo>
                    <a:pt x="633" y="634"/>
                  </a:lnTo>
                  <a:close/>
                  <a:moveTo>
                    <a:pt x="321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1669"/>
                  </a:lnTo>
                  <a:cubicBezTo>
                    <a:pt x="0" y="1847"/>
                    <a:pt x="143" y="1990"/>
                    <a:pt x="321" y="1990"/>
                  </a:cubicBezTo>
                  <a:lnTo>
                    <a:pt x="5014" y="1990"/>
                  </a:lnTo>
                  <a:cubicBezTo>
                    <a:pt x="5192" y="1990"/>
                    <a:pt x="5335" y="1847"/>
                    <a:pt x="5335" y="1669"/>
                  </a:cubicBezTo>
                  <a:lnTo>
                    <a:pt x="5335" y="322"/>
                  </a:lnTo>
                  <a:cubicBezTo>
                    <a:pt x="5335" y="144"/>
                    <a:pt x="5192" y="1"/>
                    <a:pt x="50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16" name="Google Shape;1516;p60"/>
            <p:cNvSpPr/>
            <p:nvPr/>
          </p:nvSpPr>
          <p:spPr>
            <a:xfrm>
              <a:off x="6832538" y="3998987"/>
              <a:ext cx="120808" cy="14259"/>
            </a:xfrm>
            <a:custGeom>
              <a:avLst/>
              <a:gdLst/>
              <a:ahLst/>
              <a:cxnLst/>
              <a:rect l="l" t="t" r="r" b="b"/>
              <a:pathLst>
                <a:path w="5380" h="635" extrusionOk="0">
                  <a:moveTo>
                    <a:pt x="357" y="1"/>
                  </a:moveTo>
                  <a:cubicBezTo>
                    <a:pt x="196" y="1"/>
                    <a:pt x="45" y="117"/>
                    <a:pt x="27" y="277"/>
                  </a:cubicBezTo>
                  <a:cubicBezTo>
                    <a:pt x="0" y="465"/>
                    <a:pt x="152" y="634"/>
                    <a:pt x="339" y="634"/>
                  </a:cubicBezTo>
                  <a:lnTo>
                    <a:pt x="5032" y="634"/>
                  </a:lnTo>
                  <a:cubicBezTo>
                    <a:pt x="5192" y="634"/>
                    <a:pt x="5335" y="518"/>
                    <a:pt x="5362" y="358"/>
                  </a:cubicBezTo>
                  <a:cubicBezTo>
                    <a:pt x="5380" y="161"/>
                    <a:pt x="5228" y="1"/>
                    <a:pt x="5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17" name="Google Shape;1517;p60"/>
            <p:cNvSpPr/>
            <p:nvPr/>
          </p:nvSpPr>
          <p:spPr>
            <a:xfrm>
              <a:off x="6832538" y="4030244"/>
              <a:ext cx="120808" cy="14236"/>
            </a:xfrm>
            <a:custGeom>
              <a:avLst/>
              <a:gdLst/>
              <a:ahLst/>
              <a:cxnLst/>
              <a:rect l="l" t="t" r="r" b="b"/>
              <a:pathLst>
                <a:path w="5380" h="634" extrusionOk="0">
                  <a:moveTo>
                    <a:pt x="357" y="0"/>
                  </a:moveTo>
                  <a:cubicBezTo>
                    <a:pt x="196" y="0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5032" y="634"/>
                  </a:lnTo>
                  <a:cubicBezTo>
                    <a:pt x="5192" y="634"/>
                    <a:pt x="5335" y="518"/>
                    <a:pt x="5362" y="357"/>
                  </a:cubicBezTo>
                  <a:cubicBezTo>
                    <a:pt x="5380" y="161"/>
                    <a:pt x="5228" y="0"/>
                    <a:pt x="50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18" name="Google Shape;1518;p60"/>
            <p:cNvSpPr/>
            <p:nvPr/>
          </p:nvSpPr>
          <p:spPr>
            <a:xfrm>
              <a:off x="6832538" y="4060693"/>
              <a:ext cx="120808" cy="14236"/>
            </a:xfrm>
            <a:custGeom>
              <a:avLst/>
              <a:gdLst/>
              <a:ahLst/>
              <a:cxnLst/>
              <a:rect l="l" t="t" r="r" b="b"/>
              <a:pathLst>
                <a:path w="5380" h="634" extrusionOk="0">
                  <a:moveTo>
                    <a:pt x="357" y="0"/>
                  </a:moveTo>
                  <a:cubicBezTo>
                    <a:pt x="196" y="0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5032" y="634"/>
                  </a:lnTo>
                  <a:cubicBezTo>
                    <a:pt x="5192" y="634"/>
                    <a:pt x="5335" y="518"/>
                    <a:pt x="5362" y="357"/>
                  </a:cubicBezTo>
                  <a:cubicBezTo>
                    <a:pt x="5380" y="161"/>
                    <a:pt x="5228" y="0"/>
                    <a:pt x="50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19" name="Google Shape;1519;p60"/>
            <p:cNvSpPr/>
            <p:nvPr/>
          </p:nvSpPr>
          <p:spPr>
            <a:xfrm>
              <a:off x="6541274" y="3938089"/>
              <a:ext cx="119797" cy="44708"/>
            </a:xfrm>
            <a:custGeom>
              <a:avLst/>
              <a:gdLst/>
              <a:ahLst/>
              <a:cxnLst/>
              <a:rect l="l" t="t" r="r" b="b"/>
              <a:pathLst>
                <a:path w="5335" h="1991" extrusionOk="0">
                  <a:moveTo>
                    <a:pt x="4701" y="634"/>
                  </a:moveTo>
                  <a:lnTo>
                    <a:pt x="4701" y="1357"/>
                  </a:lnTo>
                  <a:lnTo>
                    <a:pt x="642" y="1357"/>
                  </a:lnTo>
                  <a:lnTo>
                    <a:pt x="642" y="634"/>
                  </a:lnTo>
                  <a:close/>
                  <a:moveTo>
                    <a:pt x="321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1669"/>
                  </a:lnTo>
                  <a:cubicBezTo>
                    <a:pt x="0" y="1847"/>
                    <a:pt x="143" y="1990"/>
                    <a:pt x="321" y="1990"/>
                  </a:cubicBezTo>
                  <a:lnTo>
                    <a:pt x="5014" y="1990"/>
                  </a:lnTo>
                  <a:cubicBezTo>
                    <a:pt x="5192" y="1990"/>
                    <a:pt x="5335" y="1847"/>
                    <a:pt x="5335" y="1669"/>
                  </a:cubicBezTo>
                  <a:lnTo>
                    <a:pt x="5335" y="322"/>
                  </a:lnTo>
                  <a:cubicBezTo>
                    <a:pt x="5335" y="144"/>
                    <a:pt x="5192" y="1"/>
                    <a:pt x="501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20" name="Google Shape;1520;p60"/>
            <p:cNvSpPr/>
            <p:nvPr/>
          </p:nvSpPr>
          <p:spPr>
            <a:xfrm>
              <a:off x="6540870" y="3998987"/>
              <a:ext cx="120808" cy="14259"/>
            </a:xfrm>
            <a:custGeom>
              <a:avLst/>
              <a:gdLst/>
              <a:ahLst/>
              <a:cxnLst/>
              <a:rect l="l" t="t" r="r" b="b"/>
              <a:pathLst>
                <a:path w="5380" h="635" extrusionOk="0">
                  <a:moveTo>
                    <a:pt x="348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0" y="465"/>
                    <a:pt x="152" y="634"/>
                    <a:pt x="339" y="634"/>
                  </a:cubicBezTo>
                  <a:lnTo>
                    <a:pt x="5032" y="634"/>
                  </a:lnTo>
                  <a:cubicBezTo>
                    <a:pt x="5192" y="634"/>
                    <a:pt x="5335" y="518"/>
                    <a:pt x="5353" y="358"/>
                  </a:cubicBezTo>
                  <a:cubicBezTo>
                    <a:pt x="5380" y="161"/>
                    <a:pt x="5228" y="1"/>
                    <a:pt x="5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21" name="Google Shape;1521;p60"/>
            <p:cNvSpPr/>
            <p:nvPr/>
          </p:nvSpPr>
          <p:spPr>
            <a:xfrm>
              <a:off x="6540870" y="4030244"/>
              <a:ext cx="120808" cy="14236"/>
            </a:xfrm>
            <a:custGeom>
              <a:avLst/>
              <a:gdLst/>
              <a:ahLst/>
              <a:cxnLst/>
              <a:rect l="l" t="t" r="r" b="b"/>
              <a:pathLst>
                <a:path w="5380" h="634" extrusionOk="0">
                  <a:moveTo>
                    <a:pt x="348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5032" y="634"/>
                  </a:lnTo>
                  <a:cubicBezTo>
                    <a:pt x="5192" y="634"/>
                    <a:pt x="5335" y="518"/>
                    <a:pt x="5353" y="357"/>
                  </a:cubicBezTo>
                  <a:cubicBezTo>
                    <a:pt x="5380" y="161"/>
                    <a:pt x="5228" y="0"/>
                    <a:pt x="50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22" name="Google Shape;1522;p60"/>
            <p:cNvSpPr/>
            <p:nvPr/>
          </p:nvSpPr>
          <p:spPr>
            <a:xfrm>
              <a:off x="6540870" y="4060693"/>
              <a:ext cx="120808" cy="14236"/>
            </a:xfrm>
            <a:custGeom>
              <a:avLst/>
              <a:gdLst/>
              <a:ahLst/>
              <a:cxnLst/>
              <a:rect l="l" t="t" r="r" b="b"/>
              <a:pathLst>
                <a:path w="5380" h="634" extrusionOk="0">
                  <a:moveTo>
                    <a:pt x="348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5032" y="634"/>
                  </a:lnTo>
                  <a:cubicBezTo>
                    <a:pt x="5192" y="634"/>
                    <a:pt x="5335" y="518"/>
                    <a:pt x="5353" y="357"/>
                  </a:cubicBezTo>
                  <a:cubicBezTo>
                    <a:pt x="5380" y="161"/>
                    <a:pt x="5228" y="0"/>
                    <a:pt x="50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23" name="Google Shape;1523;p60"/>
            <p:cNvSpPr/>
            <p:nvPr/>
          </p:nvSpPr>
          <p:spPr>
            <a:xfrm>
              <a:off x="6504201" y="3980753"/>
              <a:ext cx="486600" cy="289894"/>
            </a:xfrm>
            <a:custGeom>
              <a:avLst/>
              <a:gdLst/>
              <a:ahLst/>
              <a:cxnLst/>
              <a:rect l="l" t="t" r="r" b="b"/>
              <a:pathLst>
                <a:path w="21670" h="12910" extrusionOk="0">
                  <a:moveTo>
                    <a:pt x="10822" y="11518"/>
                  </a:moveTo>
                  <a:cubicBezTo>
                    <a:pt x="11304" y="11518"/>
                    <a:pt x="11714" y="11839"/>
                    <a:pt x="11848" y="12276"/>
                  </a:cubicBezTo>
                  <a:lnTo>
                    <a:pt x="9796" y="12276"/>
                  </a:lnTo>
                  <a:cubicBezTo>
                    <a:pt x="9930" y="11839"/>
                    <a:pt x="10340" y="11518"/>
                    <a:pt x="10822" y="11518"/>
                  </a:cubicBezTo>
                  <a:close/>
                  <a:moveTo>
                    <a:pt x="10822" y="9662"/>
                  </a:moveTo>
                  <a:cubicBezTo>
                    <a:pt x="12329" y="9662"/>
                    <a:pt x="13578" y="10804"/>
                    <a:pt x="13730" y="12276"/>
                  </a:cubicBezTo>
                  <a:lnTo>
                    <a:pt x="12499" y="12276"/>
                  </a:lnTo>
                  <a:cubicBezTo>
                    <a:pt x="12347" y="11482"/>
                    <a:pt x="11651" y="10885"/>
                    <a:pt x="10822" y="10885"/>
                  </a:cubicBezTo>
                  <a:cubicBezTo>
                    <a:pt x="9983" y="10885"/>
                    <a:pt x="9287" y="11482"/>
                    <a:pt x="9136" y="12276"/>
                  </a:cubicBezTo>
                  <a:lnTo>
                    <a:pt x="7905" y="12276"/>
                  </a:lnTo>
                  <a:cubicBezTo>
                    <a:pt x="8065" y="10804"/>
                    <a:pt x="9314" y="9662"/>
                    <a:pt x="10822" y="9662"/>
                  </a:cubicBezTo>
                  <a:close/>
                  <a:moveTo>
                    <a:pt x="11669" y="5755"/>
                  </a:moveTo>
                  <a:lnTo>
                    <a:pt x="11973" y="7620"/>
                  </a:lnTo>
                  <a:cubicBezTo>
                    <a:pt x="11990" y="7735"/>
                    <a:pt x="12080" y="7834"/>
                    <a:pt x="12196" y="7869"/>
                  </a:cubicBezTo>
                  <a:cubicBezTo>
                    <a:pt x="12544" y="7976"/>
                    <a:pt x="12883" y="8110"/>
                    <a:pt x="13204" y="8289"/>
                  </a:cubicBezTo>
                  <a:cubicBezTo>
                    <a:pt x="13252" y="8317"/>
                    <a:pt x="13304" y="8330"/>
                    <a:pt x="13356" y="8330"/>
                  </a:cubicBezTo>
                  <a:cubicBezTo>
                    <a:pt x="13420" y="8330"/>
                    <a:pt x="13484" y="8310"/>
                    <a:pt x="13543" y="8271"/>
                  </a:cubicBezTo>
                  <a:lnTo>
                    <a:pt x="15068" y="7173"/>
                  </a:lnTo>
                  <a:lnTo>
                    <a:pt x="16237" y="8351"/>
                  </a:lnTo>
                  <a:lnTo>
                    <a:pt x="15149" y="9877"/>
                  </a:lnTo>
                  <a:cubicBezTo>
                    <a:pt x="15077" y="9984"/>
                    <a:pt x="15068" y="10108"/>
                    <a:pt x="15122" y="10224"/>
                  </a:cubicBezTo>
                  <a:cubicBezTo>
                    <a:pt x="15300" y="10537"/>
                    <a:pt x="15443" y="10876"/>
                    <a:pt x="15541" y="11224"/>
                  </a:cubicBezTo>
                  <a:cubicBezTo>
                    <a:pt x="15577" y="11348"/>
                    <a:pt x="15675" y="11429"/>
                    <a:pt x="15800" y="11456"/>
                  </a:cubicBezTo>
                  <a:lnTo>
                    <a:pt x="17646" y="11759"/>
                  </a:lnTo>
                  <a:lnTo>
                    <a:pt x="17646" y="12276"/>
                  </a:lnTo>
                  <a:lnTo>
                    <a:pt x="14381" y="12276"/>
                  </a:lnTo>
                  <a:cubicBezTo>
                    <a:pt x="14221" y="10456"/>
                    <a:pt x="12695" y="9020"/>
                    <a:pt x="10840" y="9020"/>
                  </a:cubicBezTo>
                  <a:cubicBezTo>
                    <a:pt x="8975" y="9020"/>
                    <a:pt x="7450" y="10456"/>
                    <a:pt x="7289" y="12276"/>
                  </a:cubicBezTo>
                  <a:lnTo>
                    <a:pt x="4024" y="12276"/>
                  </a:lnTo>
                  <a:lnTo>
                    <a:pt x="4024" y="11759"/>
                  </a:lnTo>
                  <a:lnTo>
                    <a:pt x="5880" y="11456"/>
                  </a:lnTo>
                  <a:cubicBezTo>
                    <a:pt x="5996" y="11429"/>
                    <a:pt x="6094" y="11340"/>
                    <a:pt x="6129" y="11224"/>
                  </a:cubicBezTo>
                  <a:cubicBezTo>
                    <a:pt x="6227" y="10876"/>
                    <a:pt x="6370" y="10537"/>
                    <a:pt x="6549" y="10224"/>
                  </a:cubicBezTo>
                  <a:cubicBezTo>
                    <a:pt x="6602" y="10108"/>
                    <a:pt x="6602" y="9984"/>
                    <a:pt x="6531" y="9877"/>
                  </a:cubicBezTo>
                  <a:lnTo>
                    <a:pt x="5434" y="8351"/>
                  </a:lnTo>
                  <a:lnTo>
                    <a:pt x="6611" y="7173"/>
                  </a:lnTo>
                  <a:lnTo>
                    <a:pt x="8137" y="8271"/>
                  </a:lnTo>
                  <a:cubicBezTo>
                    <a:pt x="8191" y="8310"/>
                    <a:pt x="8253" y="8330"/>
                    <a:pt x="8315" y="8330"/>
                  </a:cubicBezTo>
                  <a:cubicBezTo>
                    <a:pt x="8367" y="8330"/>
                    <a:pt x="8418" y="8317"/>
                    <a:pt x="8467" y="8289"/>
                  </a:cubicBezTo>
                  <a:cubicBezTo>
                    <a:pt x="8788" y="8110"/>
                    <a:pt x="9127" y="7967"/>
                    <a:pt x="9475" y="7869"/>
                  </a:cubicBezTo>
                  <a:cubicBezTo>
                    <a:pt x="9591" y="7834"/>
                    <a:pt x="9680" y="7735"/>
                    <a:pt x="9698" y="7620"/>
                  </a:cubicBezTo>
                  <a:lnTo>
                    <a:pt x="10001" y="5755"/>
                  </a:lnTo>
                  <a:close/>
                  <a:moveTo>
                    <a:pt x="21349" y="1"/>
                  </a:moveTo>
                  <a:cubicBezTo>
                    <a:pt x="21170" y="1"/>
                    <a:pt x="21028" y="144"/>
                    <a:pt x="21028" y="322"/>
                  </a:cubicBezTo>
                  <a:lnTo>
                    <a:pt x="21028" y="11741"/>
                  </a:lnTo>
                  <a:cubicBezTo>
                    <a:pt x="21028" y="12035"/>
                    <a:pt x="20787" y="12276"/>
                    <a:pt x="20492" y="12276"/>
                  </a:cubicBezTo>
                  <a:lnTo>
                    <a:pt x="18280" y="12276"/>
                  </a:lnTo>
                  <a:lnTo>
                    <a:pt x="18280" y="11491"/>
                  </a:lnTo>
                  <a:cubicBezTo>
                    <a:pt x="18280" y="11331"/>
                    <a:pt x="18173" y="11197"/>
                    <a:pt x="18012" y="11170"/>
                  </a:cubicBezTo>
                  <a:lnTo>
                    <a:pt x="16094" y="10858"/>
                  </a:lnTo>
                  <a:cubicBezTo>
                    <a:pt x="16005" y="10599"/>
                    <a:pt x="15898" y="10340"/>
                    <a:pt x="15773" y="10091"/>
                  </a:cubicBezTo>
                  <a:lnTo>
                    <a:pt x="16915" y="8503"/>
                  </a:lnTo>
                  <a:cubicBezTo>
                    <a:pt x="17004" y="8378"/>
                    <a:pt x="16986" y="8199"/>
                    <a:pt x="16879" y="8092"/>
                  </a:cubicBezTo>
                  <a:lnTo>
                    <a:pt x="15318" y="6531"/>
                  </a:lnTo>
                  <a:cubicBezTo>
                    <a:pt x="15257" y="6470"/>
                    <a:pt x="15176" y="6438"/>
                    <a:pt x="15095" y="6438"/>
                  </a:cubicBezTo>
                  <a:cubicBezTo>
                    <a:pt x="15033" y="6438"/>
                    <a:pt x="14971" y="6457"/>
                    <a:pt x="14917" y="6495"/>
                  </a:cubicBezTo>
                  <a:lnTo>
                    <a:pt x="13329" y="7637"/>
                  </a:lnTo>
                  <a:cubicBezTo>
                    <a:pt x="13079" y="7512"/>
                    <a:pt x="12829" y="7405"/>
                    <a:pt x="12561" y="7316"/>
                  </a:cubicBezTo>
                  <a:lnTo>
                    <a:pt x="12249" y="5389"/>
                  </a:lnTo>
                  <a:cubicBezTo>
                    <a:pt x="12222" y="5238"/>
                    <a:pt x="12089" y="5122"/>
                    <a:pt x="11937" y="5122"/>
                  </a:cubicBezTo>
                  <a:lnTo>
                    <a:pt x="9733" y="5122"/>
                  </a:lnTo>
                  <a:cubicBezTo>
                    <a:pt x="9582" y="5122"/>
                    <a:pt x="9448" y="5238"/>
                    <a:pt x="9421" y="5389"/>
                  </a:cubicBezTo>
                  <a:lnTo>
                    <a:pt x="9109" y="7316"/>
                  </a:lnTo>
                  <a:cubicBezTo>
                    <a:pt x="8841" y="7405"/>
                    <a:pt x="8592" y="7512"/>
                    <a:pt x="8342" y="7637"/>
                  </a:cubicBezTo>
                  <a:lnTo>
                    <a:pt x="6754" y="6495"/>
                  </a:lnTo>
                  <a:cubicBezTo>
                    <a:pt x="6700" y="6457"/>
                    <a:pt x="6638" y="6438"/>
                    <a:pt x="6576" y="6438"/>
                  </a:cubicBezTo>
                  <a:cubicBezTo>
                    <a:pt x="6494" y="6438"/>
                    <a:pt x="6413" y="6470"/>
                    <a:pt x="6352" y="6531"/>
                  </a:cubicBezTo>
                  <a:lnTo>
                    <a:pt x="4791" y="8092"/>
                  </a:lnTo>
                  <a:cubicBezTo>
                    <a:pt x="4684" y="8199"/>
                    <a:pt x="4666" y="8378"/>
                    <a:pt x="4756" y="8503"/>
                  </a:cubicBezTo>
                  <a:lnTo>
                    <a:pt x="5897" y="10091"/>
                  </a:lnTo>
                  <a:cubicBezTo>
                    <a:pt x="5773" y="10340"/>
                    <a:pt x="5665" y="10599"/>
                    <a:pt x="5576" y="10858"/>
                  </a:cubicBezTo>
                  <a:lnTo>
                    <a:pt x="3658" y="11170"/>
                  </a:lnTo>
                  <a:cubicBezTo>
                    <a:pt x="3498" y="11197"/>
                    <a:pt x="3391" y="11331"/>
                    <a:pt x="3391" y="11491"/>
                  </a:cubicBezTo>
                  <a:lnTo>
                    <a:pt x="3391" y="12276"/>
                  </a:lnTo>
                  <a:lnTo>
                    <a:pt x="795" y="12276"/>
                  </a:lnTo>
                  <a:cubicBezTo>
                    <a:pt x="705" y="12276"/>
                    <a:pt x="643" y="12205"/>
                    <a:pt x="643" y="12125"/>
                  </a:cubicBezTo>
                  <a:lnTo>
                    <a:pt x="643" y="8119"/>
                  </a:lnTo>
                  <a:cubicBezTo>
                    <a:pt x="643" y="8101"/>
                    <a:pt x="634" y="8074"/>
                    <a:pt x="616" y="8057"/>
                  </a:cubicBezTo>
                  <a:cubicBezTo>
                    <a:pt x="520" y="7960"/>
                    <a:pt x="416" y="7920"/>
                    <a:pt x="321" y="7920"/>
                  </a:cubicBezTo>
                  <a:cubicBezTo>
                    <a:pt x="145" y="7920"/>
                    <a:pt x="1" y="8061"/>
                    <a:pt x="1" y="8235"/>
                  </a:cubicBezTo>
                  <a:lnTo>
                    <a:pt x="1" y="12580"/>
                  </a:lnTo>
                  <a:cubicBezTo>
                    <a:pt x="1" y="12758"/>
                    <a:pt x="152" y="12910"/>
                    <a:pt x="340" y="12910"/>
                  </a:cubicBezTo>
                  <a:lnTo>
                    <a:pt x="20492" y="12910"/>
                  </a:lnTo>
                  <a:cubicBezTo>
                    <a:pt x="21143" y="12910"/>
                    <a:pt x="21670" y="12383"/>
                    <a:pt x="21670" y="11741"/>
                  </a:cubicBezTo>
                  <a:lnTo>
                    <a:pt x="21670" y="322"/>
                  </a:lnTo>
                  <a:cubicBezTo>
                    <a:pt x="21670" y="144"/>
                    <a:pt x="21527" y="1"/>
                    <a:pt x="213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524" name="Google Shape;1524;p60"/>
          <p:cNvGrpSpPr/>
          <p:nvPr/>
        </p:nvGrpSpPr>
        <p:grpSpPr>
          <a:xfrm>
            <a:off x="7198711" y="3784047"/>
            <a:ext cx="340575" cy="486398"/>
            <a:chOff x="7198711" y="3784047"/>
            <a:chExt cx="340575" cy="486398"/>
          </a:xfrm>
        </p:grpSpPr>
        <p:sp>
          <p:nvSpPr>
            <p:cNvPr id="1525" name="Google Shape;1525;p60"/>
            <p:cNvSpPr/>
            <p:nvPr/>
          </p:nvSpPr>
          <p:spPr>
            <a:xfrm>
              <a:off x="7231383" y="3816091"/>
              <a:ext cx="275253" cy="275276"/>
            </a:xfrm>
            <a:custGeom>
              <a:avLst/>
              <a:gdLst/>
              <a:ahLst/>
              <a:cxnLst/>
              <a:rect l="l" t="t" r="r" b="b"/>
              <a:pathLst>
                <a:path w="12258" h="12259" extrusionOk="0">
                  <a:moveTo>
                    <a:pt x="6129" y="1"/>
                  </a:moveTo>
                  <a:cubicBezTo>
                    <a:pt x="4461" y="1"/>
                    <a:pt x="2899" y="661"/>
                    <a:pt x="1740" y="1865"/>
                  </a:cubicBezTo>
                  <a:cubicBezTo>
                    <a:pt x="1615" y="1990"/>
                    <a:pt x="1615" y="2195"/>
                    <a:pt x="1740" y="2311"/>
                  </a:cubicBezTo>
                  <a:cubicBezTo>
                    <a:pt x="1801" y="2373"/>
                    <a:pt x="1882" y="2404"/>
                    <a:pt x="1963" y="2404"/>
                  </a:cubicBezTo>
                  <a:cubicBezTo>
                    <a:pt x="2047" y="2404"/>
                    <a:pt x="2131" y="2371"/>
                    <a:pt x="2195" y="2303"/>
                  </a:cubicBezTo>
                  <a:cubicBezTo>
                    <a:pt x="3238" y="1232"/>
                    <a:pt x="4639" y="634"/>
                    <a:pt x="6129" y="634"/>
                  </a:cubicBezTo>
                  <a:cubicBezTo>
                    <a:pt x="9162" y="634"/>
                    <a:pt x="11624" y="3105"/>
                    <a:pt x="11624" y="6130"/>
                  </a:cubicBezTo>
                  <a:cubicBezTo>
                    <a:pt x="11624" y="9163"/>
                    <a:pt x="9162" y="11625"/>
                    <a:pt x="6129" y="11625"/>
                  </a:cubicBezTo>
                  <a:cubicBezTo>
                    <a:pt x="3105" y="11625"/>
                    <a:pt x="633" y="9163"/>
                    <a:pt x="633" y="6130"/>
                  </a:cubicBezTo>
                  <a:cubicBezTo>
                    <a:pt x="633" y="5184"/>
                    <a:pt x="883" y="4247"/>
                    <a:pt x="1347" y="3427"/>
                  </a:cubicBezTo>
                  <a:cubicBezTo>
                    <a:pt x="1436" y="3275"/>
                    <a:pt x="1383" y="3079"/>
                    <a:pt x="1231" y="2989"/>
                  </a:cubicBezTo>
                  <a:cubicBezTo>
                    <a:pt x="1184" y="2964"/>
                    <a:pt x="1132" y="2952"/>
                    <a:pt x="1080" y="2952"/>
                  </a:cubicBezTo>
                  <a:cubicBezTo>
                    <a:pt x="968" y="2952"/>
                    <a:pt x="858" y="3010"/>
                    <a:pt x="803" y="3114"/>
                  </a:cubicBezTo>
                  <a:cubicBezTo>
                    <a:pt x="277" y="4033"/>
                    <a:pt x="0" y="5077"/>
                    <a:pt x="0" y="6130"/>
                  </a:cubicBezTo>
                  <a:cubicBezTo>
                    <a:pt x="0" y="9511"/>
                    <a:pt x="2748" y="12258"/>
                    <a:pt x="6129" y="12258"/>
                  </a:cubicBezTo>
                  <a:cubicBezTo>
                    <a:pt x="9510" y="12258"/>
                    <a:pt x="12258" y="9511"/>
                    <a:pt x="12258" y="6130"/>
                  </a:cubicBezTo>
                  <a:cubicBezTo>
                    <a:pt x="12258" y="2749"/>
                    <a:pt x="9510" y="1"/>
                    <a:pt x="61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26" name="Google Shape;1526;p60"/>
            <p:cNvSpPr/>
            <p:nvPr/>
          </p:nvSpPr>
          <p:spPr>
            <a:xfrm>
              <a:off x="7198711" y="3784047"/>
              <a:ext cx="340575" cy="486398"/>
            </a:xfrm>
            <a:custGeom>
              <a:avLst/>
              <a:gdLst/>
              <a:ahLst/>
              <a:cxnLst/>
              <a:rect l="l" t="t" r="r" b="b"/>
              <a:pathLst>
                <a:path w="15167" h="21661" extrusionOk="0">
                  <a:moveTo>
                    <a:pt x="7584" y="1"/>
                  </a:moveTo>
                  <a:cubicBezTo>
                    <a:pt x="3409" y="1"/>
                    <a:pt x="1" y="3399"/>
                    <a:pt x="1" y="7583"/>
                  </a:cubicBezTo>
                  <a:cubicBezTo>
                    <a:pt x="1" y="9073"/>
                    <a:pt x="393" y="10750"/>
                    <a:pt x="1161" y="12543"/>
                  </a:cubicBezTo>
                  <a:cubicBezTo>
                    <a:pt x="1776" y="13971"/>
                    <a:pt x="2624" y="15479"/>
                    <a:pt x="3694" y="17031"/>
                  </a:cubicBezTo>
                  <a:cubicBezTo>
                    <a:pt x="4934" y="18833"/>
                    <a:pt x="6183" y="20287"/>
                    <a:pt x="6852" y="21027"/>
                  </a:cubicBezTo>
                  <a:lnTo>
                    <a:pt x="759" y="21027"/>
                  </a:lnTo>
                  <a:cubicBezTo>
                    <a:pt x="599" y="21027"/>
                    <a:pt x="456" y="21143"/>
                    <a:pt x="438" y="21304"/>
                  </a:cubicBezTo>
                  <a:cubicBezTo>
                    <a:pt x="411" y="21500"/>
                    <a:pt x="563" y="21661"/>
                    <a:pt x="750" y="21661"/>
                  </a:cubicBezTo>
                  <a:lnTo>
                    <a:pt x="14408" y="21661"/>
                  </a:lnTo>
                  <a:cubicBezTo>
                    <a:pt x="14578" y="21661"/>
                    <a:pt x="14721" y="21545"/>
                    <a:pt x="14738" y="21384"/>
                  </a:cubicBezTo>
                  <a:cubicBezTo>
                    <a:pt x="14765" y="21188"/>
                    <a:pt x="14614" y="21027"/>
                    <a:pt x="14426" y="21027"/>
                  </a:cubicBezTo>
                  <a:lnTo>
                    <a:pt x="8315" y="21027"/>
                  </a:lnTo>
                  <a:cubicBezTo>
                    <a:pt x="9163" y="20091"/>
                    <a:pt x="10947" y="18012"/>
                    <a:pt x="12464" y="15514"/>
                  </a:cubicBezTo>
                  <a:cubicBezTo>
                    <a:pt x="12553" y="15363"/>
                    <a:pt x="12499" y="15175"/>
                    <a:pt x="12357" y="15077"/>
                  </a:cubicBezTo>
                  <a:cubicBezTo>
                    <a:pt x="12306" y="15047"/>
                    <a:pt x="12250" y="15033"/>
                    <a:pt x="12196" y="15033"/>
                  </a:cubicBezTo>
                  <a:cubicBezTo>
                    <a:pt x="12086" y="15033"/>
                    <a:pt x="11979" y="15089"/>
                    <a:pt x="11919" y="15184"/>
                  </a:cubicBezTo>
                  <a:cubicBezTo>
                    <a:pt x="10242" y="17941"/>
                    <a:pt x="8253" y="20171"/>
                    <a:pt x="7584" y="20885"/>
                  </a:cubicBezTo>
                  <a:cubicBezTo>
                    <a:pt x="7049" y="20305"/>
                    <a:pt x="5621" y="18726"/>
                    <a:pt x="4212" y="16674"/>
                  </a:cubicBezTo>
                  <a:cubicBezTo>
                    <a:pt x="2588" y="14292"/>
                    <a:pt x="634" y="10786"/>
                    <a:pt x="634" y="7583"/>
                  </a:cubicBezTo>
                  <a:cubicBezTo>
                    <a:pt x="634" y="3747"/>
                    <a:pt x="3757" y="634"/>
                    <a:pt x="7584" y="634"/>
                  </a:cubicBezTo>
                  <a:cubicBezTo>
                    <a:pt x="11420" y="634"/>
                    <a:pt x="14533" y="3747"/>
                    <a:pt x="14533" y="7583"/>
                  </a:cubicBezTo>
                  <a:cubicBezTo>
                    <a:pt x="14533" y="9430"/>
                    <a:pt x="13900" y="11562"/>
                    <a:pt x="12642" y="13917"/>
                  </a:cubicBezTo>
                  <a:cubicBezTo>
                    <a:pt x="12562" y="14069"/>
                    <a:pt x="12615" y="14265"/>
                    <a:pt x="12776" y="14346"/>
                  </a:cubicBezTo>
                  <a:cubicBezTo>
                    <a:pt x="12823" y="14370"/>
                    <a:pt x="12874" y="14382"/>
                    <a:pt x="12925" y="14382"/>
                  </a:cubicBezTo>
                  <a:cubicBezTo>
                    <a:pt x="13038" y="14382"/>
                    <a:pt x="13149" y="14323"/>
                    <a:pt x="13204" y="14212"/>
                  </a:cubicBezTo>
                  <a:cubicBezTo>
                    <a:pt x="14506" y="11767"/>
                    <a:pt x="15167" y="9537"/>
                    <a:pt x="15167" y="7583"/>
                  </a:cubicBezTo>
                  <a:cubicBezTo>
                    <a:pt x="15167" y="3399"/>
                    <a:pt x="11768" y="1"/>
                    <a:pt x="75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27" name="Google Shape;1527;p60"/>
            <p:cNvSpPr/>
            <p:nvPr/>
          </p:nvSpPr>
          <p:spPr>
            <a:xfrm>
              <a:off x="7438104" y="4198005"/>
              <a:ext cx="42485" cy="41205"/>
            </a:xfrm>
            <a:custGeom>
              <a:avLst/>
              <a:gdLst/>
              <a:ahLst/>
              <a:cxnLst/>
              <a:rect l="l" t="t" r="r" b="b"/>
              <a:pathLst>
                <a:path w="1892" h="1835" extrusionOk="0">
                  <a:moveTo>
                    <a:pt x="1541" y="1"/>
                  </a:moveTo>
                  <a:cubicBezTo>
                    <a:pt x="1459" y="1"/>
                    <a:pt x="1379" y="32"/>
                    <a:pt x="1321" y="94"/>
                  </a:cubicBezTo>
                  <a:lnTo>
                    <a:pt x="117" y="1290"/>
                  </a:lnTo>
                  <a:cubicBezTo>
                    <a:pt x="1" y="1415"/>
                    <a:pt x="1" y="1620"/>
                    <a:pt x="117" y="1745"/>
                  </a:cubicBezTo>
                  <a:cubicBezTo>
                    <a:pt x="179" y="1807"/>
                    <a:pt x="259" y="1834"/>
                    <a:pt x="348" y="1834"/>
                  </a:cubicBezTo>
                  <a:cubicBezTo>
                    <a:pt x="429" y="1834"/>
                    <a:pt x="509" y="1807"/>
                    <a:pt x="571" y="1745"/>
                  </a:cubicBezTo>
                  <a:lnTo>
                    <a:pt x="1767" y="549"/>
                  </a:lnTo>
                  <a:cubicBezTo>
                    <a:pt x="1892" y="425"/>
                    <a:pt x="1892" y="219"/>
                    <a:pt x="1767" y="94"/>
                  </a:cubicBezTo>
                  <a:cubicBezTo>
                    <a:pt x="1704" y="32"/>
                    <a:pt x="1622" y="1"/>
                    <a:pt x="15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28" name="Google Shape;1528;p60"/>
            <p:cNvSpPr/>
            <p:nvPr/>
          </p:nvSpPr>
          <p:spPr>
            <a:xfrm>
              <a:off x="7257611" y="4198005"/>
              <a:ext cx="42485" cy="41205"/>
            </a:xfrm>
            <a:custGeom>
              <a:avLst/>
              <a:gdLst/>
              <a:ahLst/>
              <a:cxnLst/>
              <a:rect l="l" t="t" r="r" b="b"/>
              <a:pathLst>
                <a:path w="1892" h="1835" extrusionOk="0">
                  <a:moveTo>
                    <a:pt x="349" y="1"/>
                  </a:moveTo>
                  <a:cubicBezTo>
                    <a:pt x="268" y="1"/>
                    <a:pt x="188" y="32"/>
                    <a:pt x="126" y="94"/>
                  </a:cubicBezTo>
                  <a:cubicBezTo>
                    <a:pt x="1" y="219"/>
                    <a:pt x="1" y="425"/>
                    <a:pt x="126" y="549"/>
                  </a:cubicBezTo>
                  <a:lnTo>
                    <a:pt x="1321" y="1745"/>
                  </a:lnTo>
                  <a:cubicBezTo>
                    <a:pt x="1383" y="1807"/>
                    <a:pt x="1464" y="1834"/>
                    <a:pt x="1544" y="1834"/>
                  </a:cubicBezTo>
                  <a:cubicBezTo>
                    <a:pt x="1624" y="1834"/>
                    <a:pt x="1705" y="1807"/>
                    <a:pt x="1767" y="1745"/>
                  </a:cubicBezTo>
                  <a:cubicBezTo>
                    <a:pt x="1892" y="1620"/>
                    <a:pt x="1892" y="1415"/>
                    <a:pt x="1767" y="1290"/>
                  </a:cubicBezTo>
                  <a:lnTo>
                    <a:pt x="572" y="94"/>
                  </a:lnTo>
                  <a:cubicBezTo>
                    <a:pt x="509" y="32"/>
                    <a:pt x="429" y="1"/>
                    <a:pt x="3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29" name="Google Shape;1529;p60"/>
            <p:cNvSpPr/>
            <p:nvPr/>
          </p:nvSpPr>
          <p:spPr>
            <a:xfrm>
              <a:off x="7286667" y="3869983"/>
              <a:ext cx="164887" cy="156287"/>
            </a:xfrm>
            <a:custGeom>
              <a:avLst/>
              <a:gdLst/>
              <a:ahLst/>
              <a:cxnLst/>
              <a:rect l="l" t="t" r="r" b="b"/>
              <a:pathLst>
                <a:path w="7343" h="6960" extrusionOk="0">
                  <a:moveTo>
                    <a:pt x="3667" y="634"/>
                  </a:moveTo>
                  <a:cubicBezTo>
                    <a:pt x="3702" y="634"/>
                    <a:pt x="3756" y="643"/>
                    <a:pt x="3783" y="705"/>
                  </a:cubicBezTo>
                  <a:lnTo>
                    <a:pt x="4461" y="2070"/>
                  </a:lnTo>
                  <a:cubicBezTo>
                    <a:pt x="4568" y="2302"/>
                    <a:pt x="4782" y="2454"/>
                    <a:pt x="5032" y="2490"/>
                  </a:cubicBezTo>
                  <a:lnTo>
                    <a:pt x="6548" y="2713"/>
                  </a:lnTo>
                  <a:cubicBezTo>
                    <a:pt x="6611" y="2722"/>
                    <a:pt x="6637" y="2766"/>
                    <a:pt x="6646" y="2793"/>
                  </a:cubicBezTo>
                  <a:cubicBezTo>
                    <a:pt x="6655" y="2820"/>
                    <a:pt x="6664" y="2873"/>
                    <a:pt x="6620" y="2927"/>
                  </a:cubicBezTo>
                  <a:lnTo>
                    <a:pt x="5522" y="3988"/>
                  </a:lnTo>
                  <a:cubicBezTo>
                    <a:pt x="5344" y="4167"/>
                    <a:pt x="5264" y="4417"/>
                    <a:pt x="5299" y="4666"/>
                  </a:cubicBezTo>
                  <a:lnTo>
                    <a:pt x="5558" y="6174"/>
                  </a:lnTo>
                  <a:cubicBezTo>
                    <a:pt x="5576" y="6236"/>
                    <a:pt x="5531" y="6281"/>
                    <a:pt x="5513" y="6299"/>
                  </a:cubicBezTo>
                  <a:cubicBezTo>
                    <a:pt x="5496" y="6310"/>
                    <a:pt x="5472" y="6321"/>
                    <a:pt x="5441" y="6321"/>
                  </a:cubicBezTo>
                  <a:cubicBezTo>
                    <a:pt x="5423" y="6321"/>
                    <a:pt x="5403" y="6318"/>
                    <a:pt x="5380" y="6308"/>
                  </a:cubicBezTo>
                  <a:lnTo>
                    <a:pt x="4024" y="5594"/>
                  </a:lnTo>
                  <a:cubicBezTo>
                    <a:pt x="3917" y="5532"/>
                    <a:pt x="3792" y="5505"/>
                    <a:pt x="3667" y="5505"/>
                  </a:cubicBezTo>
                  <a:cubicBezTo>
                    <a:pt x="3551" y="5505"/>
                    <a:pt x="3426" y="5532"/>
                    <a:pt x="3319" y="5594"/>
                  </a:cubicBezTo>
                  <a:lnTo>
                    <a:pt x="1963" y="6308"/>
                  </a:lnTo>
                  <a:cubicBezTo>
                    <a:pt x="1940" y="6318"/>
                    <a:pt x="1919" y="6321"/>
                    <a:pt x="1901" y="6321"/>
                  </a:cubicBezTo>
                  <a:cubicBezTo>
                    <a:pt x="1870" y="6321"/>
                    <a:pt x="1846" y="6310"/>
                    <a:pt x="1829" y="6299"/>
                  </a:cubicBezTo>
                  <a:cubicBezTo>
                    <a:pt x="1802" y="6281"/>
                    <a:pt x="1767" y="6236"/>
                    <a:pt x="1776" y="6174"/>
                  </a:cubicBezTo>
                  <a:lnTo>
                    <a:pt x="2034" y="4666"/>
                  </a:lnTo>
                  <a:cubicBezTo>
                    <a:pt x="2079" y="4417"/>
                    <a:pt x="1999" y="4167"/>
                    <a:pt x="1820" y="3988"/>
                  </a:cubicBezTo>
                  <a:lnTo>
                    <a:pt x="723" y="2927"/>
                  </a:lnTo>
                  <a:cubicBezTo>
                    <a:pt x="678" y="2873"/>
                    <a:pt x="678" y="2820"/>
                    <a:pt x="687" y="2793"/>
                  </a:cubicBezTo>
                  <a:cubicBezTo>
                    <a:pt x="696" y="2766"/>
                    <a:pt x="723" y="2722"/>
                    <a:pt x="794" y="2713"/>
                  </a:cubicBezTo>
                  <a:lnTo>
                    <a:pt x="2311" y="2490"/>
                  </a:lnTo>
                  <a:cubicBezTo>
                    <a:pt x="2552" y="2454"/>
                    <a:pt x="2766" y="2302"/>
                    <a:pt x="2882" y="2070"/>
                  </a:cubicBezTo>
                  <a:lnTo>
                    <a:pt x="3560" y="705"/>
                  </a:lnTo>
                  <a:cubicBezTo>
                    <a:pt x="3586" y="643"/>
                    <a:pt x="3640" y="634"/>
                    <a:pt x="3667" y="634"/>
                  </a:cubicBezTo>
                  <a:close/>
                  <a:moveTo>
                    <a:pt x="3667" y="1"/>
                  </a:moveTo>
                  <a:cubicBezTo>
                    <a:pt x="3381" y="1"/>
                    <a:pt x="3114" y="161"/>
                    <a:pt x="2989" y="420"/>
                  </a:cubicBezTo>
                  <a:lnTo>
                    <a:pt x="2311" y="1794"/>
                  </a:lnTo>
                  <a:cubicBezTo>
                    <a:pt x="2293" y="1829"/>
                    <a:pt x="2257" y="1856"/>
                    <a:pt x="2213" y="1865"/>
                  </a:cubicBezTo>
                  <a:lnTo>
                    <a:pt x="705" y="2079"/>
                  </a:lnTo>
                  <a:cubicBezTo>
                    <a:pt x="411" y="2124"/>
                    <a:pt x="179" y="2320"/>
                    <a:pt x="89" y="2597"/>
                  </a:cubicBezTo>
                  <a:cubicBezTo>
                    <a:pt x="0" y="2873"/>
                    <a:pt x="72" y="3177"/>
                    <a:pt x="277" y="3382"/>
                  </a:cubicBezTo>
                  <a:lnTo>
                    <a:pt x="1374" y="4443"/>
                  </a:lnTo>
                  <a:cubicBezTo>
                    <a:pt x="1410" y="4479"/>
                    <a:pt x="1419" y="4515"/>
                    <a:pt x="1410" y="4559"/>
                  </a:cubicBezTo>
                  <a:lnTo>
                    <a:pt x="1151" y="6067"/>
                  </a:lnTo>
                  <a:cubicBezTo>
                    <a:pt x="1106" y="6352"/>
                    <a:pt x="1222" y="6638"/>
                    <a:pt x="1454" y="6807"/>
                  </a:cubicBezTo>
                  <a:cubicBezTo>
                    <a:pt x="1590" y="6908"/>
                    <a:pt x="1746" y="6958"/>
                    <a:pt x="1903" y="6958"/>
                  </a:cubicBezTo>
                  <a:cubicBezTo>
                    <a:pt x="2023" y="6958"/>
                    <a:pt x="2145" y="6928"/>
                    <a:pt x="2257" y="6870"/>
                  </a:cubicBezTo>
                  <a:lnTo>
                    <a:pt x="3613" y="6156"/>
                  </a:lnTo>
                  <a:cubicBezTo>
                    <a:pt x="3631" y="6147"/>
                    <a:pt x="3651" y="6143"/>
                    <a:pt x="3671" y="6143"/>
                  </a:cubicBezTo>
                  <a:cubicBezTo>
                    <a:pt x="3691" y="6143"/>
                    <a:pt x="3711" y="6147"/>
                    <a:pt x="3729" y="6156"/>
                  </a:cubicBezTo>
                  <a:lnTo>
                    <a:pt x="5085" y="6870"/>
                  </a:lnTo>
                  <a:cubicBezTo>
                    <a:pt x="5192" y="6923"/>
                    <a:pt x="5317" y="6959"/>
                    <a:pt x="5433" y="6959"/>
                  </a:cubicBezTo>
                  <a:cubicBezTo>
                    <a:pt x="5594" y="6959"/>
                    <a:pt x="5754" y="6906"/>
                    <a:pt x="5879" y="6807"/>
                  </a:cubicBezTo>
                  <a:cubicBezTo>
                    <a:pt x="6120" y="6638"/>
                    <a:pt x="6236" y="6352"/>
                    <a:pt x="6183" y="6067"/>
                  </a:cubicBezTo>
                  <a:lnTo>
                    <a:pt x="5924" y="4559"/>
                  </a:lnTo>
                  <a:cubicBezTo>
                    <a:pt x="5924" y="4515"/>
                    <a:pt x="5933" y="4479"/>
                    <a:pt x="5959" y="4443"/>
                  </a:cubicBezTo>
                  <a:lnTo>
                    <a:pt x="7057" y="3382"/>
                  </a:lnTo>
                  <a:cubicBezTo>
                    <a:pt x="7271" y="3177"/>
                    <a:pt x="7342" y="2873"/>
                    <a:pt x="7253" y="2597"/>
                  </a:cubicBezTo>
                  <a:cubicBezTo>
                    <a:pt x="7164" y="2320"/>
                    <a:pt x="6923" y="2124"/>
                    <a:pt x="6637" y="2079"/>
                  </a:cubicBezTo>
                  <a:lnTo>
                    <a:pt x="5121" y="1865"/>
                  </a:lnTo>
                  <a:cubicBezTo>
                    <a:pt x="5085" y="1856"/>
                    <a:pt x="5050" y="1829"/>
                    <a:pt x="5032" y="1794"/>
                  </a:cubicBezTo>
                  <a:lnTo>
                    <a:pt x="4354" y="420"/>
                  </a:lnTo>
                  <a:cubicBezTo>
                    <a:pt x="4220" y="161"/>
                    <a:pt x="3961" y="1"/>
                    <a:pt x="36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530" name="Google Shape;1530;p60"/>
          <p:cNvGrpSpPr/>
          <p:nvPr/>
        </p:nvGrpSpPr>
        <p:grpSpPr>
          <a:xfrm>
            <a:off x="1531810" y="2030447"/>
            <a:ext cx="486398" cy="486600"/>
            <a:chOff x="1531810" y="2030447"/>
            <a:chExt cx="486398" cy="486600"/>
          </a:xfrm>
        </p:grpSpPr>
        <p:sp>
          <p:nvSpPr>
            <p:cNvPr id="1531" name="Google Shape;1531;p60"/>
            <p:cNvSpPr/>
            <p:nvPr/>
          </p:nvSpPr>
          <p:spPr>
            <a:xfrm>
              <a:off x="1531810" y="2030447"/>
              <a:ext cx="486398" cy="388898"/>
            </a:xfrm>
            <a:custGeom>
              <a:avLst/>
              <a:gdLst/>
              <a:ahLst/>
              <a:cxnLst/>
              <a:rect l="l" t="t" r="r" b="b"/>
              <a:pathLst>
                <a:path w="21661" h="17319" extrusionOk="0">
                  <a:moveTo>
                    <a:pt x="330" y="0"/>
                  </a:moveTo>
                  <a:cubicBezTo>
                    <a:pt x="152" y="0"/>
                    <a:pt x="0" y="152"/>
                    <a:pt x="0" y="339"/>
                  </a:cubicBezTo>
                  <a:lnTo>
                    <a:pt x="0" y="2721"/>
                  </a:lnTo>
                  <a:cubicBezTo>
                    <a:pt x="0" y="2739"/>
                    <a:pt x="9" y="2766"/>
                    <a:pt x="27" y="2784"/>
                  </a:cubicBezTo>
                  <a:cubicBezTo>
                    <a:pt x="123" y="2880"/>
                    <a:pt x="226" y="2920"/>
                    <a:pt x="319" y="2920"/>
                  </a:cubicBezTo>
                  <a:cubicBezTo>
                    <a:pt x="494" y="2920"/>
                    <a:pt x="634" y="2780"/>
                    <a:pt x="634" y="2605"/>
                  </a:cubicBezTo>
                  <a:lnTo>
                    <a:pt x="634" y="794"/>
                  </a:lnTo>
                  <a:cubicBezTo>
                    <a:pt x="634" y="705"/>
                    <a:pt x="705" y="642"/>
                    <a:pt x="785" y="642"/>
                  </a:cubicBezTo>
                  <a:lnTo>
                    <a:pt x="10536" y="642"/>
                  </a:lnTo>
                  <a:lnTo>
                    <a:pt x="10536" y="5665"/>
                  </a:lnTo>
                  <a:cubicBezTo>
                    <a:pt x="10536" y="5826"/>
                    <a:pt x="10652" y="5968"/>
                    <a:pt x="10813" y="5986"/>
                  </a:cubicBezTo>
                  <a:cubicBezTo>
                    <a:pt x="10828" y="5988"/>
                    <a:pt x="10843" y="5989"/>
                    <a:pt x="10858" y="5989"/>
                  </a:cubicBezTo>
                  <a:cubicBezTo>
                    <a:pt x="11033" y="5989"/>
                    <a:pt x="11170" y="5847"/>
                    <a:pt x="11170" y="5674"/>
                  </a:cubicBezTo>
                  <a:lnTo>
                    <a:pt x="11170" y="642"/>
                  </a:lnTo>
                  <a:lnTo>
                    <a:pt x="20876" y="642"/>
                  </a:lnTo>
                  <a:cubicBezTo>
                    <a:pt x="20956" y="642"/>
                    <a:pt x="21027" y="705"/>
                    <a:pt x="21027" y="794"/>
                  </a:cubicBezTo>
                  <a:lnTo>
                    <a:pt x="21027" y="17120"/>
                  </a:lnTo>
                  <a:cubicBezTo>
                    <a:pt x="21027" y="17137"/>
                    <a:pt x="21036" y="17164"/>
                    <a:pt x="21054" y="17182"/>
                  </a:cubicBezTo>
                  <a:cubicBezTo>
                    <a:pt x="21150" y="17278"/>
                    <a:pt x="21253" y="17318"/>
                    <a:pt x="21346" y="17318"/>
                  </a:cubicBezTo>
                  <a:cubicBezTo>
                    <a:pt x="21520" y="17318"/>
                    <a:pt x="21661" y="17178"/>
                    <a:pt x="21661" y="17004"/>
                  </a:cubicBezTo>
                  <a:lnTo>
                    <a:pt x="21661" y="339"/>
                  </a:lnTo>
                  <a:cubicBezTo>
                    <a:pt x="21661" y="152"/>
                    <a:pt x="21518" y="0"/>
                    <a:pt x="213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32" name="Google Shape;1532;p60"/>
            <p:cNvSpPr/>
            <p:nvPr/>
          </p:nvSpPr>
          <p:spPr>
            <a:xfrm>
              <a:off x="1531810" y="2115035"/>
              <a:ext cx="486398" cy="402012"/>
            </a:xfrm>
            <a:custGeom>
              <a:avLst/>
              <a:gdLst/>
              <a:ahLst/>
              <a:cxnLst/>
              <a:rect l="l" t="t" r="r" b="b"/>
              <a:pathLst>
                <a:path w="21661" h="17903" extrusionOk="0">
                  <a:moveTo>
                    <a:pt x="11517" y="7830"/>
                  </a:moveTo>
                  <a:cubicBezTo>
                    <a:pt x="11517" y="7830"/>
                    <a:pt x="11518" y="7831"/>
                    <a:pt x="11518" y="7831"/>
                  </a:cubicBezTo>
                  <a:lnTo>
                    <a:pt x="11518" y="7831"/>
                  </a:lnTo>
                  <a:cubicBezTo>
                    <a:pt x="11524" y="7831"/>
                    <a:pt x="11530" y="7830"/>
                    <a:pt x="11535" y="7830"/>
                  </a:cubicBezTo>
                  <a:close/>
                  <a:moveTo>
                    <a:pt x="315" y="0"/>
                  </a:moveTo>
                  <a:cubicBezTo>
                    <a:pt x="141" y="0"/>
                    <a:pt x="0" y="144"/>
                    <a:pt x="0" y="319"/>
                  </a:cubicBezTo>
                  <a:lnTo>
                    <a:pt x="0" y="17563"/>
                  </a:lnTo>
                  <a:cubicBezTo>
                    <a:pt x="0" y="17751"/>
                    <a:pt x="152" y="17902"/>
                    <a:pt x="330" y="17902"/>
                  </a:cubicBezTo>
                  <a:lnTo>
                    <a:pt x="20492" y="17902"/>
                  </a:lnTo>
                  <a:cubicBezTo>
                    <a:pt x="21134" y="17902"/>
                    <a:pt x="21661" y="17376"/>
                    <a:pt x="21661" y="16725"/>
                  </a:cubicBezTo>
                  <a:lnTo>
                    <a:pt x="21661" y="14717"/>
                  </a:lnTo>
                  <a:cubicBezTo>
                    <a:pt x="21661" y="14539"/>
                    <a:pt x="21518" y="14405"/>
                    <a:pt x="21348" y="14405"/>
                  </a:cubicBezTo>
                  <a:cubicBezTo>
                    <a:pt x="21170" y="14405"/>
                    <a:pt x="21027" y="14539"/>
                    <a:pt x="21027" y="14717"/>
                  </a:cubicBezTo>
                  <a:lnTo>
                    <a:pt x="21027" y="16725"/>
                  </a:lnTo>
                  <a:cubicBezTo>
                    <a:pt x="21027" y="17028"/>
                    <a:pt x="20786" y="17260"/>
                    <a:pt x="20492" y="17260"/>
                  </a:cubicBezTo>
                  <a:lnTo>
                    <a:pt x="11125" y="17260"/>
                  </a:lnTo>
                  <a:lnTo>
                    <a:pt x="11125" y="8830"/>
                  </a:lnTo>
                  <a:cubicBezTo>
                    <a:pt x="11125" y="8624"/>
                    <a:pt x="11294" y="8464"/>
                    <a:pt x="11491" y="8464"/>
                  </a:cubicBezTo>
                  <a:cubicBezTo>
                    <a:pt x="11589" y="8464"/>
                    <a:pt x="11687" y="8508"/>
                    <a:pt x="11758" y="8589"/>
                  </a:cubicBezTo>
                  <a:cubicBezTo>
                    <a:pt x="12164" y="9002"/>
                    <a:pt x="12697" y="9224"/>
                    <a:pt x="13267" y="9224"/>
                  </a:cubicBezTo>
                  <a:cubicBezTo>
                    <a:pt x="13299" y="9224"/>
                    <a:pt x="13332" y="9224"/>
                    <a:pt x="13364" y="9222"/>
                  </a:cubicBezTo>
                  <a:cubicBezTo>
                    <a:pt x="13864" y="9204"/>
                    <a:pt x="14345" y="8999"/>
                    <a:pt x="14711" y="8660"/>
                  </a:cubicBezTo>
                  <a:cubicBezTo>
                    <a:pt x="15157" y="8232"/>
                    <a:pt x="15389" y="7661"/>
                    <a:pt x="15371" y="7045"/>
                  </a:cubicBezTo>
                  <a:cubicBezTo>
                    <a:pt x="15327" y="5984"/>
                    <a:pt x="14461" y="5101"/>
                    <a:pt x="13391" y="5038"/>
                  </a:cubicBezTo>
                  <a:cubicBezTo>
                    <a:pt x="13350" y="5036"/>
                    <a:pt x="13308" y="5035"/>
                    <a:pt x="13267" y="5035"/>
                  </a:cubicBezTo>
                  <a:cubicBezTo>
                    <a:pt x="12697" y="5035"/>
                    <a:pt x="12158" y="5264"/>
                    <a:pt x="11758" y="5681"/>
                  </a:cubicBezTo>
                  <a:cubicBezTo>
                    <a:pt x="11687" y="5761"/>
                    <a:pt x="11589" y="5796"/>
                    <a:pt x="11491" y="5796"/>
                  </a:cubicBezTo>
                  <a:cubicBezTo>
                    <a:pt x="11294" y="5796"/>
                    <a:pt x="11125" y="5636"/>
                    <a:pt x="11125" y="5440"/>
                  </a:cubicBezTo>
                  <a:lnTo>
                    <a:pt x="11125" y="3388"/>
                  </a:lnTo>
                  <a:cubicBezTo>
                    <a:pt x="11125" y="3388"/>
                    <a:pt x="11009" y="3067"/>
                    <a:pt x="10831" y="3067"/>
                  </a:cubicBezTo>
                  <a:cubicBezTo>
                    <a:pt x="10661" y="3067"/>
                    <a:pt x="10518" y="3209"/>
                    <a:pt x="10536" y="3388"/>
                  </a:cubicBezTo>
                  <a:lnTo>
                    <a:pt x="10536" y="5449"/>
                  </a:lnTo>
                  <a:cubicBezTo>
                    <a:pt x="10519" y="5987"/>
                    <a:pt x="10956" y="6430"/>
                    <a:pt x="11501" y="6430"/>
                  </a:cubicBezTo>
                  <a:cubicBezTo>
                    <a:pt x="11507" y="6430"/>
                    <a:pt x="11512" y="6430"/>
                    <a:pt x="11517" y="6430"/>
                  </a:cubicBezTo>
                  <a:cubicBezTo>
                    <a:pt x="11528" y="6430"/>
                    <a:pt x="11539" y="6430"/>
                    <a:pt x="11549" y="6430"/>
                  </a:cubicBezTo>
                  <a:cubicBezTo>
                    <a:pt x="11814" y="6430"/>
                    <a:pt x="12060" y="6324"/>
                    <a:pt x="12249" y="6127"/>
                  </a:cubicBezTo>
                  <a:cubicBezTo>
                    <a:pt x="12529" y="5830"/>
                    <a:pt x="12921" y="5670"/>
                    <a:pt x="13334" y="5670"/>
                  </a:cubicBezTo>
                  <a:cubicBezTo>
                    <a:pt x="13356" y="5670"/>
                    <a:pt x="13378" y="5671"/>
                    <a:pt x="13400" y="5672"/>
                  </a:cubicBezTo>
                  <a:cubicBezTo>
                    <a:pt x="14149" y="5716"/>
                    <a:pt x="14756" y="6341"/>
                    <a:pt x="14792" y="7090"/>
                  </a:cubicBezTo>
                  <a:cubicBezTo>
                    <a:pt x="14809" y="7500"/>
                    <a:pt x="14658" y="7884"/>
                    <a:pt x="14381" y="8178"/>
                  </a:cubicBezTo>
                  <a:cubicBezTo>
                    <a:pt x="14096" y="8464"/>
                    <a:pt x="13721" y="8624"/>
                    <a:pt x="13311" y="8624"/>
                  </a:cubicBezTo>
                  <a:cubicBezTo>
                    <a:pt x="12909" y="8624"/>
                    <a:pt x="12526" y="8464"/>
                    <a:pt x="12249" y="8178"/>
                  </a:cubicBezTo>
                  <a:cubicBezTo>
                    <a:pt x="12056" y="7977"/>
                    <a:pt x="11537" y="7836"/>
                    <a:pt x="11518" y="7831"/>
                  </a:cubicBezTo>
                  <a:lnTo>
                    <a:pt x="11518" y="7831"/>
                  </a:lnTo>
                  <a:cubicBezTo>
                    <a:pt x="10973" y="7840"/>
                    <a:pt x="10536" y="8282"/>
                    <a:pt x="10536" y="8830"/>
                  </a:cubicBezTo>
                  <a:lnTo>
                    <a:pt x="10536" y="17260"/>
                  </a:lnTo>
                  <a:lnTo>
                    <a:pt x="785" y="17260"/>
                  </a:lnTo>
                  <a:cubicBezTo>
                    <a:pt x="705" y="17260"/>
                    <a:pt x="634" y="17198"/>
                    <a:pt x="634" y="17108"/>
                  </a:cubicBezTo>
                  <a:lnTo>
                    <a:pt x="634" y="203"/>
                  </a:lnTo>
                  <a:cubicBezTo>
                    <a:pt x="634" y="176"/>
                    <a:pt x="625" y="158"/>
                    <a:pt x="607" y="141"/>
                  </a:cubicBezTo>
                  <a:cubicBezTo>
                    <a:pt x="511" y="41"/>
                    <a:pt x="408" y="0"/>
                    <a:pt x="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33" name="Google Shape;1533;p60"/>
            <p:cNvSpPr/>
            <p:nvPr/>
          </p:nvSpPr>
          <p:spPr>
            <a:xfrm>
              <a:off x="1809264" y="2068508"/>
              <a:ext cx="168076" cy="44685"/>
            </a:xfrm>
            <a:custGeom>
              <a:avLst/>
              <a:gdLst/>
              <a:ahLst/>
              <a:cxnLst/>
              <a:rect l="l" t="t" r="r" b="b"/>
              <a:pathLst>
                <a:path w="7485" h="1990" extrusionOk="0">
                  <a:moveTo>
                    <a:pt x="6851" y="634"/>
                  </a:moveTo>
                  <a:lnTo>
                    <a:pt x="6851" y="1356"/>
                  </a:lnTo>
                  <a:lnTo>
                    <a:pt x="633" y="1356"/>
                  </a:lnTo>
                  <a:lnTo>
                    <a:pt x="633" y="634"/>
                  </a:lnTo>
                  <a:close/>
                  <a:moveTo>
                    <a:pt x="312" y="0"/>
                  </a:moveTo>
                  <a:cubicBezTo>
                    <a:pt x="143" y="0"/>
                    <a:pt x="0" y="143"/>
                    <a:pt x="0" y="321"/>
                  </a:cubicBezTo>
                  <a:lnTo>
                    <a:pt x="0" y="1677"/>
                  </a:lnTo>
                  <a:cubicBezTo>
                    <a:pt x="0" y="1847"/>
                    <a:pt x="143" y="1990"/>
                    <a:pt x="312" y="1990"/>
                  </a:cubicBezTo>
                  <a:lnTo>
                    <a:pt x="7173" y="1990"/>
                  </a:lnTo>
                  <a:cubicBezTo>
                    <a:pt x="7342" y="1990"/>
                    <a:pt x="7485" y="1847"/>
                    <a:pt x="7485" y="1677"/>
                  </a:cubicBezTo>
                  <a:lnTo>
                    <a:pt x="7485" y="321"/>
                  </a:lnTo>
                  <a:cubicBezTo>
                    <a:pt x="7485" y="143"/>
                    <a:pt x="7342" y="0"/>
                    <a:pt x="7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34" name="Google Shape;1534;p60"/>
            <p:cNvSpPr/>
            <p:nvPr/>
          </p:nvSpPr>
          <p:spPr>
            <a:xfrm>
              <a:off x="1808658" y="2127385"/>
              <a:ext cx="120022" cy="14259"/>
            </a:xfrm>
            <a:custGeom>
              <a:avLst/>
              <a:gdLst/>
              <a:ahLst/>
              <a:cxnLst/>
              <a:rect l="l" t="t" r="r" b="b"/>
              <a:pathLst>
                <a:path w="5345" h="635" extrusionOk="0">
                  <a:moveTo>
                    <a:pt x="357" y="1"/>
                  </a:moveTo>
                  <a:cubicBezTo>
                    <a:pt x="197" y="1"/>
                    <a:pt x="45" y="117"/>
                    <a:pt x="27" y="277"/>
                  </a:cubicBezTo>
                  <a:cubicBezTo>
                    <a:pt x="0" y="474"/>
                    <a:pt x="152" y="634"/>
                    <a:pt x="339" y="634"/>
                  </a:cubicBezTo>
                  <a:lnTo>
                    <a:pt x="4987" y="634"/>
                  </a:lnTo>
                  <a:cubicBezTo>
                    <a:pt x="5148" y="634"/>
                    <a:pt x="5299" y="518"/>
                    <a:pt x="5317" y="358"/>
                  </a:cubicBezTo>
                  <a:cubicBezTo>
                    <a:pt x="5344" y="170"/>
                    <a:pt x="5192" y="1"/>
                    <a:pt x="5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35" name="Google Shape;1535;p60"/>
            <p:cNvSpPr/>
            <p:nvPr/>
          </p:nvSpPr>
          <p:spPr>
            <a:xfrm>
              <a:off x="1944062" y="2127385"/>
              <a:ext cx="33480" cy="14259"/>
            </a:xfrm>
            <a:custGeom>
              <a:avLst/>
              <a:gdLst/>
              <a:ahLst/>
              <a:cxnLst/>
              <a:rect l="l" t="t" r="r" b="b"/>
              <a:pathLst>
                <a:path w="1491" h="635" extrusionOk="0">
                  <a:moveTo>
                    <a:pt x="349" y="1"/>
                  </a:moveTo>
                  <a:cubicBezTo>
                    <a:pt x="188" y="1"/>
                    <a:pt x="46" y="117"/>
                    <a:pt x="28" y="277"/>
                  </a:cubicBezTo>
                  <a:cubicBezTo>
                    <a:pt x="1" y="474"/>
                    <a:pt x="153" y="634"/>
                    <a:pt x="340" y="634"/>
                  </a:cubicBezTo>
                  <a:lnTo>
                    <a:pt x="1143" y="634"/>
                  </a:lnTo>
                  <a:cubicBezTo>
                    <a:pt x="1303" y="634"/>
                    <a:pt x="1446" y="518"/>
                    <a:pt x="1464" y="358"/>
                  </a:cubicBezTo>
                  <a:cubicBezTo>
                    <a:pt x="1491" y="170"/>
                    <a:pt x="1339" y="1"/>
                    <a:pt x="1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36" name="Google Shape;1536;p60"/>
            <p:cNvSpPr/>
            <p:nvPr/>
          </p:nvSpPr>
          <p:spPr>
            <a:xfrm>
              <a:off x="1891180" y="2157834"/>
              <a:ext cx="86362" cy="14259"/>
            </a:xfrm>
            <a:custGeom>
              <a:avLst/>
              <a:gdLst/>
              <a:ahLst/>
              <a:cxnLst/>
              <a:rect l="l" t="t" r="r" b="b"/>
              <a:pathLst>
                <a:path w="3846" h="635" extrusionOk="0">
                  <a:moveTo>
                    <a:pt x="358" y="1"/>
                  </a:moveTo>
                  <a:cubicBezTo>
                    <a:pt x="197" y="1"/>
                    <a:pt x="45" y="117"/>
                    <a:pt x="28" y="277"/>
                  </a:cubicBezTo>
                  <a:cubicBezTo>
                    <a:pt x="1" y="474"/>
                    <a:pt x="152" y="634"/>
                    <a:pt x="340" y="634"/>
                  </a:cubicBezTo>
                  <a:lnTo>
                    <a:pt x="3498" y="634"/>
                  </a:lnTo>
                  <a:cubicBezTo>
                    <a:pt x="3658" y="634"/>
                    <a:pt x="3801" y="518"/>
                    <a:pt x="3819" y="358"/>
                  </a:cubicBezTo>
                  <a:cubicBezTo>
                    <a:pt x="3846" y="162"/>
                    <a:pt x="3694" y="1"/>
                    <a:pt x="35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37" name="Google Shape;1537;p60"/>
            <p:cNvSpPr/>
            <p:nvPr/>
          </p:nvSpPr>
          <p:spPr>
            <a:xfrm>
              <a:off x="1808658" y="2157834"/>
              <a:ext cx="67118" cy="14259"/>
            </a:xfrm>
            <a:custGeom>
              <a:avLst/>
              <a:gdLst/>
              <a:ahLst/>
              <a:cxnLst/>
              <a:rect l="l" t="t" r="r" b="b"/>
              <a:pathLst>
                <a:path w="2989" h="635" extrusionOk="0">
                  <a:moveTo>
                    <a:pt x="357" y="1"/>
                  </a:moveTo>
                  <a:cubicBezTo>
                    <a:pt x="197" y="1"/>
                    <a:pt x="45" y="117"/>
                    <a:pt x="27" y="277"/>
                  </a:cubicBezTo>
                  <a:cubicBezTo>
                    <a:pt x="0" y="474"/>
                    <a:pt x="152" y="634"/>
                    <a:pt x="339" y="634"/>
                  </a:cubicBezTo>
                  <a:lnTo>
                    <a:pt x="2641" y="634"/>
                  </a:lnTo>
                  <a:cubicBezTo>
                    <a:pt x="2802" y="634"/>
                    <a:pt x="2944" y="518"/>
                    <a:pt x="2962" y="358"/>
                  </a:cubicBezTo>
                  <a:cubicBezTo>
                    <a:pt x="2989" y="162"/>
                    <a:pt x="2837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38" name="Google Shape;1538;p60"/>
            <p:cNvSpPr/>
            <p:nvPr/>
          </p:nvSpPr>
          <p:spPr>
            <a:xfrm>
              <a:off x="1808658" y="2189091"/>
              <a:ext cx="129431" cy="14439"/>
            </a:xfrm>
            <a:custGeom>
              <a:avLst/>
              <a:gdLst/>
              <a:ahLst/>
              <a:cxnLst/>
              <a:rect l="l" t="t" r="r" b="b"/>
              <a:pathLst>
                <a:path w="5764" h="643" extrusionOk="0">
                  <a:moveTo>
                    <a:pt x="357" y="1"/>
                  </a:moveTo>
                  <a:cubicBezTo>
                    <a:pt x="197" y="1"/>
                    <a:pt x="45" y="125"/>
                    <a:pt x="27" y="286"/>
                  </a:cubicBezTo>
                  <a:cubicBezTo>
                    <a:pt x="0" y="473"/>
                    <a:pt x="152" y="643"/>
                    <a:pt x="339" y="643"/>
                  </a:cubicBezTo>
                  <a:lnTo>
                    <a:pt x="5415" y="643"/>
                  </a:lnTo>
                  <a:cubicBezTo>
                    <a:pt x="5576" y="643"/>
                    <a:pt x="5728" y="527"/>
                    <a:pt x="5745" y="357"/>
                  </a:cubicBezTo>
                  <a:cubicBezTo>
                    <a:pt x="5763" y="170"/>
                    <a:pt x="5621" y="1"/>
                    <a:pt x="5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39" name="Google Shape;1539;p60"/>
            <p:cNvSpPr/>
            <p:nvPr/>
          </p:nvSpPr>
          <p:spPr>
            <a:xfrm>
              <a:off x="1809264" y="2344143"/>
              <a:ext cx="168076" cy="44483"/>
            </a:xfrm>
            <a:custGeom>
              <a:avLst/>
              <a:gdLst/>
              <a:ahLst/>
              <a:cxnLst/>
              <a:rect l="l" t="t" r="r" b="b"/>
              <a:pathLst>
                <a:path w="7485" h="1981" extrusionOk="0">
                  <a:moveTo>
                    <a:pt x="6851" y="634"/>
                  </a:moveTo>
                  <a:lnTo>
                    <a:pt x="6851" y="1348"/>
                  </a:lnTo>
                  <a:lnTo>
                    <a:pt x="633" y="1348"/>
                  </a:lnTo>
                  <a:lnTo>
                    <a:pt x="633" y="634"/>
                  </a:lnTo>
                  <a:close/>
                  <a:moveTo>
                    <a:pt x="312" y="0"/>
                  </a:moveTo>
                  <a:cubicBezTo>
                    <a:pt x="143" y="0"/>
                    <a:pt x="0" y="134"/>
                    <a:pt x="0" y="313"/>
                  </a:cubicBezTo>
                  <a:lnTo>
                    <a:pt x="0" y="1669"/>
                  </a:lnTo>
                  <a:cubicBezTo>
                    <a:pt x="0" y="1838"/>
                    <a:pt x="143" y="1981"/>
                    <a:pt x="312" y="1981"/>
                  </a:cubicBezTo>
                  <a:lnTo>
                    <a:pt x="7173" y="1981"/>
                  </a:lnTo>
                  <a:cubicBezTo>
                    <a:pt x="7342" y="1981"/>
                    <a:pt x="7485" y="1838"/>
                    <a:pt x="7485" y="1669"/>
                  </a:cubicBezTo>
                  <a:lnTo>
                    <a:pt x="7485" y="313"/>
                  </a:lnTo>
                  <a:cubicBezTo>
                    <a:pt x="7485" y="134"/>
                    <a:pt x="7342" y="0"/>
                    <a:pt x="7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40" name="Google Shape;1540;p60"/>
            <p:cNvSpPr/>
            <p:nvPr/>
          </p:nvSpPr>
          <p:spPr>
            <a:xfrm>
              <a:off x="1808658" y="2403042"/>
              <a:ext cx="120022" cy="14236"/>
            </a:xfrm>
            <a:custGeom>
              <a:avLst/>
              <a:gdLst/>
              <a:ahLst/>
              <a:cxnLst/>
              <a:rect l="l" t="t" r="r" b="b"/>
              <a:pathLst>
                <a:path w="5345" h="634" extrusionOk="0">
                  <a:moveTo>
                    <a:pt x="357" y="0"/>
                  </a:moveTo>
                  <a:cubicBezTo>
                    <a:pt x="197" y="0"/>
                    <a:pt x="45" y="116"/>
                    <a:pt x="27" y="277"/>
                  </a:cubicBezTo>
                  <a:cubicBezTo>
                    <a:pt x="0" y="464"/>
                    <a:pt x="152" y="634"/>
                    <a:pt x="339" y="634"/>
                  </a:cubicBezTo>
                  <a:lnTo>
                    <a:pt x="4987" y="634"/>
                  </a:lnTo>
                  <a:cubicBezTo>
                    <a:pt x="5148" y="634"/>
                    <a:pt x="5299" y="518"/>
                    <a:pt x="5317" y="357"/>
                  </a:cubicBezTo>
                  <a:cubicBezTo>
                    <a:pt x="5344" y="161"/>
                    <a:pt x="5192" y="0"/>
                    <a:pt x="50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41" name="Google Shape;1541;p60"/>
            <p:cNvSpPr/>
            <p:nvPr/>
          </p:nvSpPr>
          <p:spPr>
            <a:xfrm>
              <a:off x="1944062" y="2403042"/>
              <a:ext cx="33480" cy="14236"/>
            </a:xfrm>
            <a:custGeom>
              <a:avLst/>
              <a:gdLst/>
              <a:ahLst/>
              <a:cxnLst/>
              <a:rect l="l" t="t" r="r" b="b"/>
              <a:pathLst>
                <a:path w="1491" h="634" extrusionOk="0">
                  <a:moveTo>
                    <a:pt x="349" y="0"/>
                  </a:moveTo>
                  <a:cubicBezTo>
                    <a:pt x="188" y="0"/>
                    <a:pt x="46" y="116"/>
                    <a:pt x="28" y="277"/>
                  </a:cubicBezTo>
                  <a:cubicBezTo>
                    <a:pt x="1" y="464"/>
                    <a:pt x="153" y="634"/>
                    <a:pt x="340" y="634"/>
                  </a:cubicBezTo>
                  <a:lnTo>
                    <a:pt x="1143" y="634"/>
                  </a:lnTo>
                  <a:cubicBezTo>
                    <a:pt x="1303" y="634"/>
                    <a:pt x="1446" y="518"/>
                    <a:pt x="1464" y="357"/>
                  </a:cubicBezTo>
                  <a:cubicBezTo>
                    <a:pt x="1491" y="161"/>
                    <a:pt x="1339" y="0"/>
                    <a:pt x="11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42" name="Google Shape;1542;p60"/>
            <p:cNvSpPr/>
            <p:nvPr/>
          </p:nvSpPr>
          <p:spPr>
            <a:xfrm>
              <a:off x="1891180" y="2433289"/>
              <a:ext cx="86362" cy="14236"/>
            </a:xfrm>
            <a:custGeom>
              <a:avLst/>
              <a:gdLst/>
              <a:ahLst/>
              <a:cxnLst/>
              <a:rect l="l" t="t" r="r" b="b"/>
              <a:pathLst>
                <a:path w="3846" h="634" extrusionOk="0">
                  <a:moveTo>
                    <a:pt x="358" y="0"/>
                  </a:moveTo>
                  <a:cubicBezTo>
                    <a:pt x="197" y="0"/>
                    <a:pt x="45" y="116"/>
                    <a:pt x="28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3507" y="634"/>
                  </a:lnTo>
                  <a:cubicBezTo>
                    <a:pt x="3694" y="634"/>
                    <a:pt x="3846" y="473"/>
                    <a:pt x="3819" y="277"/>
                  </a:cubicBezTo>
                  <a:cubicBezTo>
                    <a:pt x="3801" y="116"/>
                    <a:pt x="3658" y="0"/>
                    <a:pt x="34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43" name="Google Shape;1543;p60"/>
            <p:cNvSpPr/>
            <p:nvPr/>
          </p:nvSpPr>
          <p:spPr>
            <a:xfrm>
              <a:off x="1808658" y="2433289"/>
              <a:ext cx="67118" cy="14236"/>
            </a:xfrm>
            <a:custGeom>
              <a:avLst/>
              <a:gdLst/>
              <a:ahLst/>
              <a:cxnLst/>
              <a:rect l="l" t="t" r="r" b="b"/>
              <a:pathLst>
                <a:path w="2989" h="634" extrusionOk="0">
                  <a:moveTo>
                    <a:pt x="357" y="0"/>
                  </a:moveTo>
                  <a:cubicBezTo>
                    <a:pt x="197" y="0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2641" y="634"/>
                  </a:lnTo>
                  <a:cubicBezTo>
                    <a:pt x="2802" y="634"/>
                    <a:pt x="2944" y="518"/>
                    <a:pt x="2962" y="357"/>
                  </a:cubicBezTo>
                  <a:cubicBezTo>
                    <a:pt x="2989" y="170"/>
                    <a:pt x="2837" y="0"/>
                    <a:pt x="26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44" name="Google Shape;1544;p60"/>
            <p:cNvSpPr/>
            <p:nvPr/>
          </p:nvSpPr>
          <p:spPr>
            <a:xfrm>
              <a:off x="1808658" y="2464726"/>
              <a:ext cx="129431" cy="14259"/>
            </a:xfrm>
            <a:custGeom>
              <a:avLst/>
              <a:gdLst/>
              <a:ahLst/>
              <a:cxnLst/>
              <a:rect l="l" t="t" r="r" b="b"/>
              <a:pathLst>
                <a:path w="5764" h="635" extrusionOk="0">
                  <a:moveTo>
                    <a:pt x="357" y="1"/>
                  </a:moveTo>
                  <a:cubicBezTo>
                    <a:pt x="197" y="1"/>
                    <a:pt x="45" y="117"/>
                    <a:pt x="27" y="277"/>
                  </a:cubicBezTo>
                  <a:cubicBezTo>
                    <a:pt x="0" y="474"/>
                    <a:pt x="152" y="634"/>
                    <a:pt x="339" y="634"/>
                  </a:cubicBezTo>
                  <a:lnTo>
                    <a:pt x="5415" y="634"/>
                  </a:lnTo>
                  <a:cubicBezTo>
                    <a:pt x="5576" y="634"/>
                    <a:pt x="5728" y="518"/>
                    <a:pt x="5745" y="358"/>
                  </a:cubicBezTo>
                  <a:cubicBezTo>
                    <a:pt x="5763" y="161"/>
                    <a:pt x="5621" y="1"/>
                    <a:pt x="5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45" name="Google Shape;1545;p60"/>
            <p:cNvSpPr/>
            <p:nvPr/>
          </p:nvSpPr>
          <p:spPr>
            <a:xfrm>
              <a:off x="1575283" y="2144810"/>
              <a:ext cx="163877" cy="194415"/>
            </a:xfrm>
            <a:custGeom>
              <a:avLst/>
              <a:gdLst/>
              <a:ahLst/>
              <a:cxnLst/>
              <a:rect l="l" t="t" r="r" b="b"/>
              <a:pathLst>
                <a:path w="7298" h="8658" extrusionOk="0">
                  <a:moveTo>
                    <a:pt x="3640" y="607"/>
                  </a:moveTo>
                  <a:cubicBezTo>
                    <a:pt x="3658" y="607"/>
                    <a:pt x="3676" y="607"/>
                    <a:pt x="3694" y="608"/>
                  </a:cubicBezTo>
                  <a:cubicBezTo>
                    <a:pt x="5228" y="643"/>
                    <a:pt x="6504" y="1892"/>
                    <a:pt x="6584" y="3462"/>
                  </a:cubicBezTo>
                  <a:cubicBezTo>
                    <a:pt x="6629" y="4292"/>
                    <a:pt x="6334" y="5086"/>
                    <a:pt x="5772" y="5693"/>
                  </a:cubicBezTo>
                  <a:cubicBezTo>
                    <a:pt x="5371" y="6130"/>
                    <a:pt x="4853" y="6424"/>
                    <a:pt x="4273" y="6558"/>
                  </a:cubicBezTo>
                  <a:cubicBezTo>
                    <a:pt x="4140" y="6558"/>
                    <a:pt x="4033" y="6665"/>
                    <a:pt x="4033" y="6799"/>
                  </a:cubicBezTo>
                  <a:lnTo>
                    <a:pt x="4033" y="7637"/>
                  </a:lnTo>
                  <a:cubicBezTo>
                    <a:pt x="4033" y="7825"/>
                    <a:pt x="3908" y="7994"/>
                    <a:pt x="3720" y="8039"/>
                  </a:cubicBezTo>
                  <a:cubicBezTo>
                    <a:pt x="3689" y="8047"/>
                    <a:pt x="3657" y="8050"/>
                    <a:pt x="3627" y="8050"/>
                  </a:cubicBezTo>
                  <a:cubicBezTo>
                    <a:pt x="3408" y="8050"/>
                    <a:pt x="3230" y="7864"/>
                    <a:pt x="3230" y="7637"/>
                  </a:cubicBezTo>
                  <a:lnTo>
                    <a:pt x="3230" y="6219"/>
                  </a:lnTo>
                  <a:cubicBezTo>
                    <a:pt x="3230" y="5996"/>
                    <a:pt x="3399" y="5818"/>
                    <a:pt x="3622" y="5818"/>
                  </a:cubicBezTo>
                  <a:cubicBezTo>
                    <a:pt x="4220" y="5818"/>
                    <a:pt x="4782" y="5577"/>
                    <a:pt x="5192" y="5131"/>
                  </a:cubicBezTo>
                  <a:cubicBezTo>
                    <a:pt x="5603" y="4694"/>
                    <a:pt x="5808" y="4114"/>
                    <a:pt x="5781" y="3507"/>
                  </a:cubicBezTo>
                  <a:cubicBezTo>
                    <a:pt x="5719" y="2365"/>
                    <a:pt x="4800" y="1446"/>
                    <a:pt x="3676" y="1428"/>
                  </a:cubicBezTo>
                  <a:lnTo>
                    <a:pt x="3631" y="1428"/>
                  </a:lnTo>
                  <a:cubicBezTo>
                    <a:pt x="2561" y="1428"/>
                    <a:pt x="1642" y="2231"/>
                    <a:pt x="1499" y="3311"/>
                  </a:cubicBezTo>
                  <a:cubicBezTo>
                    <a:pt x="1481" y="3418"/>
                    <a:pt x="1472" y="3516"/>
                    <a:pt x="1472" y="3623"/>
                  </a:cubicBezTo>
                  <a:cubicBezTo>
                    <a:pt x="1472" y="3801"/>
                    <a:pt x="1347" y="3971"/>
                    <a:pt x="1169" y="4016"/>
                  </a:cubicBezTo>
                  <a:cubicBezTo>
                    <a:pt x="1136" y="4023"/>
                    <a:pt x="1104" y="4027"/>
                    <a:pt x="1072" y="4027"/>
                  </a:cubicBezTo>
                  <a:cubicBezTo>
                    <a:pt x="853" y="4027"/>
                    <a:pt x="669" y="3849"/>
                    <a:pt x="669" y="3623"/>
                  </a:cubicBezTo>
                  <a:cubicBezTo>
                    <a:pt x="669" y="3480"/>
                    <a:pt x="678" y="3338"/>
                    <a:pt x="696" y="3204"/>
                  </a:cubicBezTo>
                  <a:cubicBezTo>
                    <a:pt x="899" y="1705"/>
                    <a:pt x="2164" y="607"/>
                    <a:pt x="3640" y="607"/>
                  </a:cubicBezTo>
                  <a:close/>
                  <a:moveTo>
                    <a:pt x="3631" y="0"/>
                  </a:moveTo>
                  <a:cubicBezTo>
                    <a:pt x="1824" y="0"/>
                    <a:pt x="291" y="1327"/>
                    <a:pt x="45" y="3123"/>
                  </a:cubicBezTo>
                  <a:cubicBezTo>
                    <a:pt x="18" y="3275"/>
                    <a:pt x="9" y="3436"/>
                    <a:pt x="9" y="3587"/>
                  </a:cubicBezTo>
                  <a:cubicBezTo>
                    <a:pt x="1" y="4185"/>
                    <a:pt x="461" y="4663"/>
                    <a:pt x="1037" y="4663"/>
                  </a:cubicBezTo>
                  <a:cubicBezTo>
                    <a:pt x="1072" y="4663"/>
                    <a:pt x="1107" y="4661"/>
                    <a:pt x="1142" y="4658"/>
                  </a:cubicBezTo>
                  <a:cubicBezTo>
                    <a:pt x="1669" y="4604"/>
                    <a:pt x="2079" y="4167"/>
                    <a:pt x="2079" y="3623"/>
                  </a:cubicBezTo>
                  <a:cubicBezTo>
                    <a:pt x="2079" y="3552"/>
                    <a:pt x="2088" y="3480"/>
                    <a:pt x="2097" y="3409"/>
                  </a:cubicBezTo>
                  <a:cubicBezTo>
                    <a:pt x="2202" y="2645"/>
                    <a:pt x="2853" y="2079"/>
                    <a:pt x="3622" y="2079"/>
                  </a:cubicBezTo>
                  <a:cubicBezTo>
                    <a:pt x="3634" y="2079"/>
                    <a:pt x="3646" y="2079"/>
                    <a:pt x="3658" y="2080"/>
                  </a:cubicBezTo>
                  <a:cubicBezTo>
                    <a:pt x="4470" y="2089"/>
                    <a:pt x="5130" y="2740"/>
                    <a:pt x="5174" y="3543"/>
                  </a:cubicBezTo>
                  <a:cubicBezTo>
                    <a:pt x="5201" y="3971"/>
                    <a:pt x="5050" y="4381"/>
                    <a:pt x="4755" y="4694"/>
                  </a:cubicBezTo>
                  <a:cubicBezTo>
                    <a:pt x="4461" y="4997"/>
                    <a:pt x="4059" y="5175"/>
                    <a:pt x="3631" y="5175"/>
                  </a:cubicBezTo>
                  <a:cubicBezTo>
                    <a:pt x="3060" y="5175"/>
                    <a:pt x="2596" y="5630"/>
                    <a:pt x="2596" y="6201"/>
                  </a:cubicBezTo>
                  <a:lnTo>
                    <a:pt x="2596" y="7593"/>
                  </a:lnTo>
                  <a:cubicBezTo>
                    <a:pt x="2596" y="8174"/>
                    <a:pt x="3055" y="8657"/>
                    <a:pt x="3627" y="8657"/>
                  </a:cubicBezTo>
                  <a:cubicBezTo>
                    <a:pt x="3652" y="8657"/>
                    <a:pt x="3677" y="8656"/>
                    <a:pt x="3703" y="8654"/>
                  </a:cubicBezTo>
                  <a:cubicBezTo>
                    <a:pt x="4238" y="8610"/>
                    <a:pt x="4666" y="8164"/>
                    <a:pt x="4666" y="7620"/>
                  </a:cubicBezTo>
                  <a:lnTo>
                    <a:pt x="4666" y="7093"/>
                  </a:lnTo>
                  <a:cubicBezTo>
                    <a:pt x="5273" y="6915"/>
                    <a:pt x="5817" y="6576"/>
                    <a:pt x="6254" y="6121"/>
                  </a:cubicBezTo>
                  <a:cubicBezTo>
                    <a:pt x="6950" y="5389"/>
                    <a:pt x="7298" y="4435"/>
                    <a:pt x="7244" y="3436"/>
                  </a:cubicBezTo>
                  <a:cubicBezTo>
                    <a:pt x="7146" y="1544"/>
                    <a:pt x="5594" y="46"/>
                    <a:pt x="3703" y="1"/>
                  </a:cubicBezTo>
                  <a:cubicBezTo>
                    <a:pt x="3679" y="1"/>
                    <a:pt x="3655" y="0"/>
                    <a:pt x="36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46" name="Google Shape;1546;p60"/>
            <p:cNvSpPr/>
            <p:nvPr/>
          </p:nvSpPr>
          <p:spPr>
            <a:xfrm>
              <a:off x="1633576" y="2356358"/>
              <a:ext cx="46886" cy="46908"/>
            </a:xfrm>
            <a:custGeom>
              <a:avLst/>
              <a:gdLst/>
              <a:ahLst/>
              <a:cxnLst/>
              <a:rect l="l" t="t" r="r" b="b"/>
              <a:pathLst>
                <a:path w="2088" h="2089" extrusionOk="0">
                  <a:moveTo>
                    <a:pt x="1044" y="634"/>
                  </a:moveTo>
                  <a:cubicBezTo>
                    <a:pt x="1267" y="634"/>
                    <a:pt x="1454" y="812"/>
                    <a:pt x="1454" y="1044"/>
                  </a:cubicBezTo>
                  <a:cubicBezTo>
                    <a:pt x="1454" y="1267"/>
                    <a:pt x="1267" y="1446"/>
                    <a:pt x="1044" y="1446"/>
                  </a:cubicBezTo>
                  <a:cubicBezTo>
                    <a:pt x="821" y="1446"/>
                    <a:pt x="634" y="1267"/>
                    <a:pt x="634" y="1044"/>
                  </a:cubicBezTo>
                  <a:cubicBezTo>
                    <a:pt x="634" y="812"/>
                    <a:pt x="821" y="634"/>
                    <a:pt x="1044" y="634"/>
                  </a:cubicBezTo>
                  <a:close/>
                  <a:moveTo>
                    <a:pt x="1044" y="1"/>
                  </a:moveTo>
                  <a:cubicBezTo>
                    <a:pt x="473" y="1"/>
                    <a:pt x="0" y="465"/>
                    <a:pt x="0" y="1044"/>
                  </a:cubicBezTo>
                  <a:cubicBezTo>
                    <a:pt x="0" y="1615"/>
                    <a:pt x="473" y="2088"/>
                    <a:pt x="1044" y="2088"/>
                  </a:cubicBezTo>
                  <a:cubicBezTo>
                    <a:pt x="1624" y="2088"/>
                    <a:pt x="2088" y="1615"/>
                    <a:pt x="2088" y="1044"/>
                  </a:cubicBezTo>
                  <a:cubicBezTo>
                    <a:pt x="2088" y="465"/>
                    <a:pt x="1624" y="1"/>
                    <a:pt x="104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547" name="Google Shape;1547;p60"/>
          <p:cNvGrpSpPr/>
          <p:nvPr/>
        </p:nvGrpSpPr>
        <p:grpSpPr>
          <a:xfrm>
            <a:off x="2153410" y="2030447"/>
            <a:ext cx="486398" cy="486600"/>
            <a:chOff x="2153410" y="2030447"/>
            <a:chExt cx="486398" cy="486600"/>
          </a:xfrm>
        </p:grpSpPr>
        <p:sp>
          <p:nvSpPr>
            <p:cNvPr id="1548" name="Google Shape;1548;p60"/>
            <p:cNvSpPr/>
            <p:nvPr/>
          </p:nvSpPr>
          <p:spPr>
            <a:xfrm>
              <a:off x="2153410" y="2155049"/>
              <a:ext cx="486398" cy="361997"/>
            </a:xfrm>
            <a:custGeom>
              <a:avLst/>
              <a:gdLst/>
              <a:ahLst/>
              <a:cxnLst/>
              <a:rect l="l" t="t" r="r" b="b"/>
              <a:pathLst>
                <a:path w="21661" h="16121" extrusionOk="0">
                  <a:moveTo>
                    <a:pt x="16174" y="633"/>
                  </a:moveTo>
                  <a:cubicBezTo>
                    <a:pt x="16424" y="633"/>
                    <a:pt x="16629" y="839"/>
                    <a:pt x="16629" y="1088"/>
                  </a:cubicBezTo>
                  <a:lnTo>
                    <a:pt x="16629" y="2846"/>
                  </a:lnTo>
                  <a:cubicBezTo>
                    <a:pt x="16629" y="3140"/>
                    <a:pt x="16388" y="3381"/>
                    <a:pt x="16085" y="3381"/>
                  </a:cubicBezTo>
                  <a:lnTo>
                    <a:pt x="13917" y="3381"/>
                  </a:lnTo>
                  <a:lnTo>
                    <a:pt x="13917" y="2025"/>
                  </a:lnTo>
                  <a:cubicBezTo>
                    <a:pt x="13917" y="1258"/>
                    <a:pt x="14542" y="633"/>
                    <a:pt x="15318" y="633"/>
                  </a:cubicBezTo>
                  <a:close/>
                  <a:moveTo>
                    <a:pt x="17619" y="1392"/>
                  </a:moveTo>
                  <a:cubicBezTo>
                    <a:pt x="17958" y="1392"/>
                    <a:pt x="18235" y="1677"/>
                    <a:pt x="18235" y="2025"/>
                  </a:cubicBezTo>
                  <a:lnTo>
                    <a:pt x="18235" y="3381"/>
                  </a:lnTo>
                  <a:lnTo>
                    <a:pt x="17798" y="3381"/>
                  </a:lnTo>
                  <a:cubicBezTo>
                    <a:pt x="17504" y="3381"/>
                    <a:pt x="17263" y="3140"/>
                    <a:pt x="17263" y="2846"/>
                  </a:cubicBezTo>
                  <a:lnTo>
                    <a:pt x="17263" y="1392"/>
                  </a:lnTo>
                  <a:close/>
                  <a:moveTo>
                    <a:pt x="5737" y="2114"/>
                  </a:moveTo>
                  <a:cubicBezTo>
                    <a:pt x="5933" y="2114"/>
                    <a:pt x="6093" y="2275"/>
                    <a:pt x="6093" y="2471"/>
                  </a:cubicBezTo>
                  <a:lnTo>
                    <a:pt x="6093" y="3881"/>
                  </a:lnTo>
                  <a:cubicBezTo>
                    <a:pt x="6093" y="3970"/>
                    <a:pt x="6129" y="4050"/>
                    <a:pt x="6209" y="4095"/>
                  </a:cubicBezTo>
                  <a:cubicBezTo>
                    <a:pt x="6283" y="4144"/>
                    <a:pt x="6360" y="4165"/>
                    <a:pt x="6431" y="4165"/>
                  </a:cubicBezTo>
                  <a:cubicBezTo>
                    <a:pt x="6617" y="4165"/>
                    <a:pt x="6771" y="4019"/>
                    <a:pt x="6771" y="3845"/>
                  </a:cubicBezTo>
                  <a:lnTo>
                    <a:pt x="6771" y="2873"/>
                  </a:lnTo>
                  <a:lnTo>
                    <a:pt x="7458" y="2873"/>
                  </a:lnTo>
                  <a:cubicBezTo>
                    <a:pt x="7619" y="2873"/>
                    <a:pt x="7744" y="2997"/>
                    <a:pt x="7744" y="3158"/>
                  </a:cubicBezTo>
                  <a:lnTo>
                    <a:pt x="7744" y="6013"/>
                  </a:lnTo>
                  <a:cubicBezTo>
                    <a:pt x="7744" y="6780"/>
                    <a:pt x="7119" y="7404"/>
                    <a:pt x="6352" y="7404"/>
                  </a:cubicBezTo>
                  <a:lnTo>
                    <a:pt x="4818" y="7404"/>
                  </a:lnTo>
                  <a:cubicBezTo>
                    <a:pt x="4051" y="7404"/>
                    <a:pt x="3426" y="6780"/>
                    <a:pt x="3426" y="6013"/>
                  </a:cubicBezTo>
                  <a:lnTo>
                    <a:pt x="3426" y="3497"/>
                  </a:lnTo>
                  <a:cubicBezTo>
                    <a:pt x="3426" y="2739"/>
                    <a:pt x="4051" y="2114"/>
                    <a:pt x="4818" y="2114"/>
                  </a:cubicBezTo>
                  <a:close/>
                  <a:moveTo>
                    <a:pt x="16933" y="3649"/>
                  </a:moveTo>
                  <a:cubicBezTo>
                    <a:pt x="17147" y="3872"/>
                    <a:pt x="17450" y="4014"/>
                    <a:pt x="17780" y="4014"/>
                  </a:cubicBezTo>
                  <a:lnTo>
                    <a:pt x="18235" y="4014"/>
                  </a:lnTo>
                  <a:lnTo>
                    <a:pt x="18235" y="5290"/>
                  </a:lnTo>
                  <a:cubicBezTo>
                    <a:pt x="18235" y="6468"/>
                    <a:pt x="17298" y="7467"/>
                    <a:pt x="16112" y="7485"/>
                  </a:cubicBezTo>
                  <a:cubicBezTo>
                    <a:pt x="16101" y="7485"/>
                    <a:pt x="16090" y="7485"/>
                    <a:pt x="16079" y="7485"/>
                  </a:cubicBezTo>
                  <a:cubicBezTo>
                    <a:pt x="14890" y="7485"/>
                    <a:pt x="13917" y="6519"/>
                    <a:pt x="13917" y="5326"/>
                  </a:cubicBezTo>
                  <a:lnTo>
                    <a:pt x="13917" y="4014"/>
                  </a:lnTo>
                  <a:lnTo>
                    <a:pt x="16076" y="4014"/>
                  </a:lnTo>
                  <a:cubicBezTo>
                    <a:pt x="16415" y="4014"/>
                    <a:pt x="16718" y="3872"/>
                    <a:pt x="16933" y="3649"/>
                  </a:cubicBezTo>
                  <a:close/>
                  <a:moveTo>
                    <a:pt x="3587" y="7627"/>
                  </a:moveTo>
                  <a:lnTo>
                    <a:pt x="3587" y="7627"/>
                  </a:lnTo>
                  <a:cubicBezTo>
                    <a:pt x="3926" y="7886"/>
                    <a:pt x="4345" y="8038"/>
                    <a:pt x="4800" y="8038"/>
                  </a:cubicBezTo>
                  <a:lnTo>
                    <a:pt x="6343" y="8038"/>
                  </a:lnTo>
                  <a:cubicBezTo>
                    <a:pt x="6798" y="8038"/>
                    <a:pt x="7218" y="7886"/>
                    <a:pt x="7557" y="7627"/>
                  </a:cubicBezTo>
                  <a:lnTo>
                    <a:pt x="7557" y="7627"/>
                  </a:lnTo>
                  <a:cubicBezTo>
                    <a:pt x="7226" y="8395"/>
                    <a:pt x="6468" y="8939"/>
                    <a:pt x="5576" y="8939"/>
                  </a:cubicBezTo>
                  <a:cubicBezTo>
                    <a:pt x="4684" y="8939"/>
                    <a:pt x="3917" y="8395"/>
                    <a:pt x="3587" y="7627"/>
                  </a:cubicBezTo>
                  <a:close/>
                  <a:moveTo>
                    <a:pt x="16879" y="7993"/>
                  </a:moveTo>
                  <a:lnTo>
                    <a:pt x="16879" y="8868"/>
                  </a:lnTo>
                  <a:cubicBezTo>
                    <a:pt x="16879" y="9224"/>
                    <a:pt x="16638" y="9554"/>
                    <a:pt x="16290" y="9644"/>
                  </a:cubicBezTo>
                  <a:cubicBezTo>
                    <a:pt x="16216" y="9663"/>
                    <a:pt x="16143" y="9673"/>
                    <a:pt x="16072" y="9673"/>
                  </a:cubicBezTo>
                  <a:cubicBezTo>
                    <a:pt x="15631" y="9673"/>
                    <a:pt x="15273" y="9313"/>
                    <a:pt x="15273" y="8868"/>
                  </a:cubicBezTo>
                  <a:lnTo>
                    <a:pt x="15273" y="7993"/>
                  </a:lnTo>
                  <a:cubicBezTo>
                    <a:pt x="15523" y="8074"/>
                    <a:pt x="15800" y="8109"/>
                    <a:pt x="16076" y="8109"/>
                  </a:cubicBezTo>
                  <a:cubicBezTo>
                    <a:pt x="16353" y="8109"/>
                    <a:pt x="16629" y="8074"/>
                    <a:pt x="16879" y="7993"/>
                  </a:cubicBezTo>
                  <a:close/>
                  <a:moveTo>
                    <a:pt x="6388" y="9447"/>
                  </a:moveTo>
                  <a:lnTo>
                    <a:pt x="6388" y="10447"/>
                  </a:lnTo>
                  <a:lnTo>
                    <a:pt x="4782" y="10447"/>
                  </a:lnTo>
                  <a:lnTo>
                    <a:pt x="4782" y="9447"/>
                  </a:lnTo>
                  <a:cubicBezTo>
                    <a:pt x="5032" y="9519"/>
                    <a:pt x="5308" y="9563"/>
                    <a:pt x="5585" y="9563"/>
                  </a:cubicBezTo>
                  <a:cubicBezTo>
                    <a:pt x="5862" y="9563"/>
                    <a:pt x="6129" y="9519"/>
                    <a:pt x="6388" y="9447"/>
                  </a:cubicBezTo>
                  <a:close/>
                  <a:moveTo>
                    <a:pt x="14711" y="9269"/>
                  </a:moveTo>
                  <a:cubicBezTo>
                    <a:pt x="14827" y="9644"/>
                    <a:pt x="15077" y="9947"/>
                    <a:pt x="15416" y="10134"/>
                  </a:cubicBezTo>
                  <a:lnTo>
                    <a:pt x="14836" y="10607"/>
                  </a:lnTo>
                  <a:lnTo>
                    <a:pt x="14470" y="10919"/>
                  </a:lnTo>
                  <a:lnTo>
                    <a:pt x="14060" y="9447"/>
                  </a:lnTo>
                  <a:lnTo>
                    <a:pt x="14711" y="9269"/>
                  </a:lnTo>
                  <a:close/>
                  <a:moveTo>
                    <a:pt x="17459" y="9269"/>
                  </a:moveTo>
                  <a:lnTo>
                    <a:pt x="18119" y="9447"/>
                  </a:lnTo>
                  <a:lnTo>
                    <a:pt x="17709" y="10919"/>
                  </a:lnTo>
                  <a:lnTo>
                    <a:pt x="17334" y="10607"/>
                  </a:lnTo>
                  <a:lnTo>
                    <a:pt x="16763" y="10134"/>
                  </a:lnTo>
                  <a:cubicBezTo>
                    <a:pt x="17093" y="9947"/>
                    <a:pt x="17352" y="9644"/>
                    <a:pt x="17459" y="9269"/>
                  </a:cubicBezTo>
                  <a:close/>
                  <a:moveTo>
                    <a:pt x="16085" y="10393"/>
                  </a:moveTo>
                  <a:lnTo>
                    <a:pt x="16727" y="10928"/>
                  </a:lnTo>
                  <a:lnTo>
                    <a:pt x="16326" y="11678"/>
                  </a:lnTo>
                  <a:lnTo>
                    <a:pt x="15853" y="11678"/>
                  </a:lnTo>
                  <a:lnTo>
                    <a:pt x="15443" y="10928"/>
                  </a:lnTo>
                  <a:lnTo>
                    <a:pt x="16085" y="10393"/>
                  </a:lnTo>
                  <a:close/>
                  <a:moveTo>
                    <a:pt x="13453" y="9626"/>
                  </a:moveTo>
                  <a:lnTo>
                    <a:pt x="13998" y="11579"/>
                  </a:lnTo>
                  <a:cubicBezTo>
                    <a:pt x="14015" y="11642"/>
                    <a:pt x="14051" y="11695"/>
                    <a:pt x="14096" y="11740"/>
                  </a:cubicBezTo>
                  <a:cubicBezTo>
                    <a:pt x="14158" y="11794"/>
                    <a:pt x="14238" y="11811"/>
                    <a:pt x="14310" y="11811"/>
                  </a:cubicBezTo>
                  <a:cubicBezTo>
                    <a:pt x="14381" y="11811"/>
                    <a:pt x="14453" y="11794"/>
                    <a:pt x="14515" y="11740"/>
                  </a:cubicBezTo>
                  <a:lnTo>
                    <a:pt x="14970" y="11365"/>
                  </a:lnTo>
                  <a:lnTo>
                    <a:pt x="15345" y="12043"/>
                  </a:lnTo>
                  <a:lnTo>
                    <a:pt x="14649" y="14042"/>
                  </a:lnTo>
                  <a:lnTo>
                    <a:pt x="13409" y="14042"/>
                  </a:lnTo>
                  <a:lnTo>
                    <a:pt x="13409" y="13515"/>
                  </a:lnTo>
                  <a:cubicBezTo>
                    <a:pt x="13409" y="13355"/>
                    <a:pt x="13293" y="13212"/>
                    <a:pt x="13132" y="13194"/>
                  </a:cubicBezTo>
                  <a:cubicBezTo>
                    <a:pt x="13117" y="13192"/>
                    <a:pt x="13102" y="13191"/>
                    <a:pt x="13087" y="13191"/>
                  </a:cubicBezTo>
                  <a:cubicBezTo>
                    <a:pt x="12912" y="13191"/>
                    <a:pt x="12775" y="13334"/>
                    <a:pt x="12775" y="13506"/>
                  </a:cubicBezTo>
                  <a:lnTo>
                    <a:pt x="12775" y="14042"/>
                  </a:lnTo>
                  <a:lnTo>
                    <a:pt x="11125" y="14042"/>
                  </a:lnTo>
                  <a:lnTo>
                    <a:pt x="11125" y="11642"/>
                  </a:lnTo>
                  <a:cubicBezTo>
                    <a:pt x="11125" y="10821"/>
                    <a:pt x="11687" y="10099"/>
                    <a:pt x="12490" y="9884"/>
                  </a:cubicBezTo>
                  <a:lnTo>
                    <a:pt x="13453" y="9626"/>
                  </a:lnTo>
                  <a:close/>
                  <a:moveTo>
                    <a:pt x="16290" y="12311"/>
                  </a:moveTo>
                  <a:lnTo>
                    <a:pt x="16924" y="14042"/>
                  </a:lnTo>
                  <a:lnTo>
                    <a:pt x="15291" y="14042"/>
                  </a:lnTo>
                  <a:lnTo>
                    <a:pt x="15880" y="12311"/>
                  </a:lnTo>
                  <a:close/>
                  <a:moveTo>
                    <a:pt x="18708" y="9626"/>
                  </a:moveTo>
                  <a:lnTo>
                    <a:pt x="19662" y="9884"/>
                  </a:lnTo>
                  <a:cubicBezTo>
                    <a:pt x="20465" y="10099"/>
                    <a:pt x="21027" y="10821"/>
                    <a:pt x="21027" y="11642"/>
                  </a:cubicBezTo>
                  <a:lnTo>
                    <a:pt x="21027" y="14042"/>
                  </a:lnTo>
                  <a:lnTo>
                    <a:pt x="19377" y="14042"/>
                  </a:lnTo>
                  <a:lnTo>
                    <a:pt x="19377" y="13515"/>
                  </a:lnTo>
                  <a:cubicBezTo>
                    <a:pt x="19377" y="13355"/>
                    <a:pt x="19261" y="13212"/>
                    <a:pt x="19100" y="13194"/>
                  </a:cubicBezTo>
                  <a:cubicBezTo>
                    <a:pt x="19085" y="13192"/>
                    <a:pt x="19070" y="13191"/>
                    <a:pt x="19056" y="13191"/>
                  </a:cubicBezTo>
                  <a:cubicBezTo>
                    <a:pt x="18880" y="13191"/>
                    <a:pt x="18744" y="13334"/>
                    <a:pt x="18744" y="13506"/>
                  </a:cubicBezTo>
                  <a:lnTo>
                    <a:pt x="18744" y="14042"/>
                  </a:lnTo>
                  <a:lnTo>
                    <a:pt x="17566" y="14042"/>
                  </a:lnTo>
                  <a:lnTo>
                    <a:pt x="16826" y="12034"/>
                  </a:lnTo>
                  <a:lnTo>
                    <a:pt x="17191" y="11365"/>
                  </a:lnTo>
                  <a:lnTo>
                    <a:pt x="17646" y="11740"/>
                  </a:lnTo>
                  <a:cubicBezTo>
                    <a:pt x="17709" y="11794"/>
                    <a:pt x="17780" y="11811"/>
                    <a:pt x="17851" y="11811"/>
                  </a:cubicBezTo>
                  <a:cubicBezTo>
                    <a:pt x="17932" y="11811"/>
                    <a:pt x="18003" y="11794"/>
                    <a:pt x="18066" y="11740"/>
                  </a:cubicBezTo>
                  <a:cubicBezTo>
                    <a:pt x="18110" y="11695"/>
                    <a:pt x="18146" y="11642"/>
                    <a:pt x="18164" y="11579"/>
                  </a:cubicBezTo>
                  <a:lnTo>
                    <a:pt x="18708" y="9626"/>
                  </a:lnTo>
                  <a:close/>
                  <a:moveTo>
                    <a:pt x="6656" y="11080"/>
                  </a:moveTo>
                  <a:lnTo>
                    <a:pt x="9180" y="11758"/>
                  </a:lnTo>
                  <a:cubicBezTo>
                    <a:pt x="9974" y="11972"/>
                    <a:pt x="10536" y="12704"/>
                    <a:pt x="10536" y="13524"/>
                  </a:cubicBezTo>
                  <a:lnTo>
                    <a:pt x="10536" y="15487"/>
                  </a:lnTo>
                  <a:lnTo>
                    <a:pt x="8886" y="15487"/>
                  </a:lnTo>
                  <a:lnTo>
                    <a:pt x="8886" y="14961"/>
                  </a:lnTo>
                  <a:cubicBezTo>
                    <a:pt x="8886" y="14791"/>
                    <a:pt x="8770" y="14648"/>
                    <a:pt x="8609" y="14630"/>
                  </a:cubicBezTo>
                  <a:cubicBezTo>
                    <a:pt x="8594" y="14628"/>
                    <a:pt x="8579" y="14627"/>
                    <a:pt x="8564" y="14627"/>
                  </a:cubicBezTo>
                  <a:cubicBezTo>
                    <a:pt x="8389" y="14627"/>
                    <a:pt x="8252" y="14770"/>
                    <a:pt x="8252" y="14943"/>
                  </a:cubicBezTo>
                  <a:lnTo>
                    <a:pt x="8252" y="15487"/>
                  </a:lnTo>
                  <a:lnTo>
                    <a:pt x="2918" y="15487"/>
                  </a:lnTo>
                  <a:lnTo>
                    <a:pt x="2918" y="14961"/>
                  </a:lnTo>
                  <a:cubicBezTo>
                    <a:pt x="2918" y="14791"/>
                    <a:pt x="2802" y="14648"/>
                    <a:pt x="2641" y="14630"/>
                  </a:cubicBezTo>
                  <a:cubicBezTo>
                    <a:pt x="2626" y="14628"/>
                    <a:pt x="2611" y="14627"/>
                    <a:pt x="2596" y="14627"/>
                  </a:cubicBezTo>
                  <a:cubicBezTo>
                    <a:pt x="2421" y="14627"/>
                    <a:pt x="2284" y="14770"/>
                    <a:pt x="2284" y="14943"/>
                  </a:cubicBezTo>
                  <a:lnTo>
                    <a:pt x="2284" y="15487"/>
                  </a:lnTo>
                  <a:lnTo>
                    <a:pt x="634" y="15487"/>
                  </a:lnTo>
                  <a:lnTo>
                    <a:pt x="634" y="13524"/>
                  </a:lnTo>
                  <a:cubicBezTo>
                    <a:pt x="634" y="12704"/>
                    <a:pt x="1187" y="11972"/>
                    <a:pt x="1981" y="11758"/>
                  </a:cubicBezTo>
                  <a:lnTo>
                    <a:pt x="4514" y="11080"/>
                  </a:lnTo>
                  <a:close/>
                  <a:moveTo>
                    <a:pt x="15309" y="0"/>
                  </a:moveTo>
                  <a:cubicBezTo>
                    <a:pt x="14194" y="0"/>
                    <a:pt x="13284" y="901"/>
                    <a:pt x="13284" y="2025"/>
                  </a:cubicBezTo>
                  <a:lnTo>
                    <a:pt x="13284" y="5263"/>
                  </a:lnTo>
                  <a:cubicBezTo>
                    <a:pt x="13284" y="6271"/>
                    <a:pt x="13828" y="7155"/>
                    <a:pt x="14640" y="7636"/>
                  </a:cubicBezTo>
                  <a:lnTo>
                    <a:pt x="14640" y="8627"/>
                  </a:lnTo>
                  <a:lnTo>
                    <a:pt x="12311" y="9251"/>
                  </a:lnTo>
                  <a:cubicBezTo>
                    <a:pt x="11241" y="9537"/>
                    <a:pt x="10492" y="10509"/>
                    <a:pt x="10492" y="11624"/>
                  </a:cubicBezTo>
                  <a:lnTo>
                    <a:pt x="10492" y="11874"/>
                  </a:lnTo>
                  <a:cubicBezTo>
                    <a:pt x="10188" y="11535"/>
                    <a:pt x="9787" y="11285"/>
                    <a:pt x="9323" y="11160"/>
                  </a:cubicBezTo>
                  <a:lnTo>
                    <a:pt x="7021" y="10545"/>
                  </a:lnTo>
                  <a:lnTo>
                    <a:pt x="7021" y="9189"/>
                  </a:lnTo>
                  <a:cubicBezTo>
                    <a:pt x="7833" y="8707"/>
                    <a:pt x="8377" y="7806"/>
                    <a:pt x="8377" y="6789"/>
                  </a:cubicBezTo>
                  <a:lnTo>
                    <a:pt x="8377" y="3158"/>
                  </a:lnTo>
                  <a:cubicBezTo>
                    <a:pt x="8377" y="2650"/>
                    <a:pt x="7967" y="2239"/>
                    <a:pt x="7458" y="2239"/>
                  </a:cubicBezTo>
                  <a:lnTo>
                    <a:pt x="6673" y="2239"/>
                  </a:lnTo>
                  <a:cubicBezTo>
                    <a:pt x="6540" y="1802"/>
                    <a:pt x="6129" y="1481"/>
                    <a:pt x="5647" y="1481"/>
                  </a:cubicBezTo>
                  <a:lnTo>
                    <a:pt x="4818" y="1481"/>
                  </a:lnTo>
                  <a:cubicBezTo>
                    <a:pt x="3703" y="1481"/>
                    <a:pt x="2793" y="2382"/>
                    <a:pt x="2793" y="3506"/>
                  </a:cubicBezTo>
                  <a:lnTo>
                    <a:pt x="2793" y="6744"/>
                  </a:lnTo>
                  <a:cubicBezTo>
                    <a:pt x="2793" y="7752"/>
                    <a:pt x="3337" y="8636"/>
                    <a:pt x="4149" y="9117"/>
                  </a:cubicBezTo>
                  <a:lnTo>
                    <a:pt x="4149" y="10545"/>
                  </a:lnTo>
                  <a:lnTo>
                    <a:pt x="1820" y="11160"/>
                  </a:lnTo>
                  <a:cubicBezTo>
                    <a:pt x="750" y="11455"/>
                    <a:pt x="0" y="12427"/>
                    <a:pt x="0" y="13533"/>
                  </a:cubicBezTo>
                  <a:lnTo>
                    <a:pt x="0" y="15799"/>
                  </a:lnTo>
                  <a:cubicBezTo>
                    <a:pt x="0" y="15978"/>
                    <a:pt x="143" y="16120"/>
                    <a:pt x="313" y="16120"/>
                  </a:cubicBezTo>
                  <a:lnTo>
                    <a:pt x="18521" y="16120"/>
                  </a:lnTo>
                  <a:cubicBezTo>
                    <a:pt x="18681" y="16120"/>
                    <a:pt x="18833" y="16004"/>
                    <a:pt x="18851" y="15844"/>
                  </a:cubicBezTo>
                  <a:cubicBezTo>
                    <a:pt x="18877" y="15647"/>
                    <a:pt x="18726" y="15487"/>
                    <a:pt x="18538" y="15487"/>
                  </a:cubicBezTo>
                  <a:lnTo>
                    <a:pt x="11125" y="15487"/>
                  </a:lnTo>
                  <a:lnTo>
                    <a:pt x="11125" y="14675"/>
                  </a:lnTo>
                  <a:lnTo>
                    <a:pt x="21027" y="14675"/>
                  </a:lnTo>
                  <a:lnTo>
                    <a:pt x="21027" y="15487"/>
                  </a:lnTo>
                  <a:lnTo>
                    <a:pt x="20028" y="15487"/>
                  </a:lnTo>
                  <a:cubicBezTo>
                    <a:pt x="19868" y="15487"/>
                    <a:pt x="19716" y="15603"/>
                    <a:pt x="19698" y="15763"/>
                  </a:cubicBezTo>
                  <a:cubicBezTo>
                    <a:pt x="19671" y="15951"/>
                    <a:pt x="19823" y="16120"/>
                    <a:pt x="20010" y="16120"/>
                  </a:cubicBezTo>
                  <a:lnTo>
                    <a:pt x="21340" y="16120"/>
                  </a:lnTo>
                  <a:cubicBezTo>
                    <a:pt x="21518" y="16120"/>
                    <a:pt x="21661" y="15978"/>
                    <a:pt x="21661" y="15799"/>
                  </a:cubicBezTo>
                  <a:lnTo>
                    <a:pt x="21661" y="11624"/>
                  </a:lnTo>
                  <a:cubicBezTo>
                    <a:pt x="21661" y="10518"/>
                    <a:pt x="20911" y="9545"/>
                    <a:pt x="19841" y="9260"/>
                  </a:cubicBezTo>
                  <a:lnTo>
                    <a:pt x="17512" y="8636"/>
                  </a:lnTo>
                  <a:lnTo>
                    <a:pt x="17512" y="7708"/>
                  </a:lnTo>
                  <a:cubicBezTo>
                    <a:pt x="18324" y="7226"/>
                    <a:pt x="18868" y="6325"/>
                    <a:pt x="18868" y="5308"/>
                  </a:cubicBezTo>
                  <a:lnTo>
                    <a:pt x="18868" y="2016"/>
                  </a:lnTo>
                  <a:cubicBezTo>
                    <a:pt x="18868" y="1320"/>
                    <a:pt x="18306" y="758"/>
                    <a:pt x="17611" y="758"/>
                  </a:cubicBezTo>
                  <a:lnTo>
                    <a:pt x="17165" y="758"/>
                  </a:lnTo>
                  <a:cubicBezTo>
                    <a:pt x="17031" y="321"/>
                    <a:pt x="16620" y="0"/>
                    <a:pt x="161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49" name="Google Shape;1549;p60"/>
            <p:cNvSpPr/>
            <p:nvPr/>
          </p:nvSpPr>
          <p:spPr>
            <a:xfrm>
              <a:off x="2153410" y="2030447"/>
              <a:ext cx="486398" cy="172095"/>
            </a:xfrm>
            <a:custGeom>
              <a:avLst/>
              <a:gdLst/>
              <a:ahLst/>
              <a:cxnLst/>
              <a:rect l="l" t="t" r="r" b="b"/>
              <a:pathLst>
                <a:path w="21661" h="7664" extrusionOk="0">
                  <a:moveTo>
                    <a:pt x="11660" y="0"/>
                  </a:moveTo>
                  <a:cubicBezTo>
                    <a:pt x="11018" y="0"/>
                    <a:pt x="10492" y="527"/>
                    <a:pt x="10492" y="1178"/>
                  </a:cubicBezTo>
                  <a:lnTo>
                    <a:pt x="10492" y="1535"/>
                  </a:lnTo>
                  <a:cubicBezTo>
                    <a:pt x="10331" y="1445"/>
                    <a:pt x="10144" y="1401"/>
                    <a:pt x="9956" y="1401"/>
                  </a:cubicBezTo>
                  <a:lnTo>
                    <a:pt x="3364" y="1401"/>
                  </a:lnTo>
                  <a:cubicBezTo>
                    <a:pt x="3203" y="1401"/>
                    <a:pt x="3060" y="1517"/>
                    <a:pt x="3042" y="1677"/>
                  </a:cubicBezTo>
                  <a:cubicBezTo>
                    <a:pt x="3016" y="1874"/>
                    <a:pt x="3167" y="2034"/>
                    <a:pt x="3355" y="2034"/>
                  </a:cubicBezTo>
                  <a:lnTo>
                    <a:pt x="10001" y="2034"/>
                  </a:lnTo>
                  <a:cubicBezTo>
                    <a:pt x="10295" y="2034"/>
                    <a:pt x="10536" y="2275"/>
                    <a:pt x="10536" y="2569"/>
                  </a:cubicBezTo>
                  <a:lnTo>
                    <a:pt x="10536" y="5049"/>
                  </a:lnTo>
                  <a:cubicBezTo>
                    <a:pt x="10536" y="5353"/>
                    <a:pt x="10295" y="5585"/>
                    <a:pt x="10001" y="5585"/>
                  </a:cubicBezTo>
                  <a:lnTo>
                    <a:pt x="9501" y="5585"/>
                  </a:lnTo>
                  <a:cubicBezTo>
                    <a:pt x="9323" y="5585"/>
                    <a:pt x="9180" y="5727"/>
                    <a:pt x="9180" y="5906"/>
                  </a:cubicBezTo>
                  <a:lnTo>
                    <a:pt x="9180" y="6789"/>
                  </a:lnTo>
                  <a:lnTo>
                    <a:pt x="7316" y="5638"/>
                  </a:lnTo>
                  <a:cubicBezTo>
                    <a:pt x="7262" y="5603"/>
                    <a:pt x="7209" y="5585"/>
                    <a:pt x="7146" y="5585"/>
                  </a:cubicBezTo>
                  <a:lnTo>
                    <a:pt x="1169" y="5585"/>
                  </a:lnTo>
                  <a:cubicBezTo>
                    <a:pt x="875" y="5585"/>
                    <a:pt x="634" y="5353"/>
                    <a:pt x="634" y="5049"/>
                  </a:cubicBezTo>
                  <a:lnTo>
                    <a:pt x="634" y="2364"/>
                  </a:lnTo>
                  <a:cubicBezTo>
                    <a:pt x="634" y="2186"/>
                    <a:pt x="785" y="2034"/>
                    <a:pt x="964" y="2034"/>
                  </a:cubicBezTo>
                  <a:lnTo>
                    <a:pt x="1954" y="2034"/>
                  </a:lnTo>
                  <a:cubicBezTo>
                    <a:pt x="2017" y="2034"/>
                    <a:pt x="2079" y="2007"/>
                    <a:pt x="2115" y="1963"/>
                  </a:cubicBezTo>
                  <a:cubicBezTo>
                    <a:pt x="2329" y="1695"/>
                    <a:pt x="2141" y="1401"/>
                    <a:pt x="1892" y="1401"/>
                  </a:cubicBezTo>
                  <a:lnTo>
                    <a:pt x="1169" y="1401"/>
                  </a:lnTo>
                  <a:cubicBezTo>
                    <a:pt x="527" y="1401"/>
                    <a:pt x="0" y="1927"/>
                    <a:pt x="0" y="2569"/>
                  </a:cubicBezTo>
                  <a:lnTo>
                    <a:pt x="0" y="5049"/>
                  </a:lnTo>
                  <a:cubicBezTo>
                    <a:pt x="0" y="5701"/>
                    <a:pt x="527" y="6227"/>
                    <a:pt x="1169" y="6227"/>
                  </a:cubicBezTo>
                  <a:lnTo>
                    <a:pt x="7084" y="6227"/>
                  </a:lnTo>
                  <a:lnTo>
                    <a:pt x="9332" y="7619"/>
                  </a:lnTo>
                  <a:cubicBezTo>
                    <a:pt x="9385" y="7645"/>
                    <a:pt x="9439" y="7663"/>
                    <a:pt x="9501" y="7663"/>
                  </a:cubicBezTo>
                  <a:cubicBezTo>
                    <a:pt x="9582" y="7663"/>
                    <a:pt x="9662" y="7628"/>
                    <a:pt x="9724" y="7565"/>
                  </a:cubicBezTo>
                  <a:cubicBezTo>
                    <a:pt x="9787" y="7503"/>
                    <a:pt x="9814" y="7422"/>
                    <a:pt x="9814" y="7342"/>
                  </a:cubicBezTo>
                  <a:lnTo>
                    <a:pt x="9814" y="6227"/>
                  </a:lnTo>
                  <a:lnTo>
                    <a:pt x="9956" y="6227"/>
                  </a:lnTo>
                  <a:cubicBezTo>
                    <a:pt x="10599" y="6227"/>
                    <a:pt x="11125" y="5701"/>
                    <a:pt x="11125" y="5049"/>
                  </a:cubicBezTo>
                  <a:lnTo>
                    <a:pt x="11125" y="4702"/>
                  </a:lnTo>
                  <a:cubicBezTo>
                    <a:pt x="11286" y="4782"/>
                    <a:pt x="11464" y="4826"/>
                    <a:pt x="11660" y="4826"/>
                  </a:cubicBezTo>
                  <a:lnTo>
                    <a:pt x="11848" y="4826"/>
                  </a:lnTo>
                  <a:lnTo>
                    <a:pt x="11848" y="5950"/>
                  </a:lnTo>
                  <a:cubicBezTo>
                    <a:pt x="11848" y="6040"/>
                    <a:pt x="11874" y="6120"/>
                    <a:pt x="11937" y="6182"/>
                  </a:cubicBezTo>
                  <a:cubicBezTo>
                    <a:pt x="11999" y="6245"/>
                    <a:pt x="12080" y="6281"/>
                    <a:pt x="12160" y="6281"/>
                  </a:cubicBezTo>
                  <a:cubicBezTo>
                    <a:pt x="12222" y="6281"/>
                    <a:pt x="12276" y="6263"/>
                    <a:pt x="12329" y="6236"/>
                  </a:cubicBezTo>
                  <a:lnTo>
                    <a:pt x="14604" y="4826"/>
                  </a:lnTo>
                  <a:lnTo>
                    <a:pt x="18066" y="4826"/>
                  </a:lnTo>
                  <a:cubicBezTo>
                    <a:pt x="18226" y="4826"/>
                    <a:pt x="18378" y="4710"/>
                    <a:pt x="18396" y="4550"/>
                  </a:cubicBezTo>
                  <a:cubicBezTo>
                    <a:pt x="18413" y="4354"/>
                    <a:pt x="18271" y="4193"/>
                    <a:pt x="18083" y="4193"/>
                  </a:cubicBezTo>
                  <a:lnTo>
                    <a:pt x="14515" y="4193"/>
                  </a:lnTo>
                  <a:cubicBezTo>
                    <a:pt x="14453" y="4193"/>
                    <a:pt x="14399" y="4211"/>
                    <a:pt x="14345" y="4238"/>
                  </a:cubicBezTo>
                  <a:lnTo>
                    <a:pt x="12481" y="5397"/>
                  </a:lnTo>
                  <a:lnTo>
                    <a:pt x="12481" y="4514"/>
                  </a:lnTo>
                  <a:cubicBezTo>
                    <a:pt x="12481" y="4336"/>
                    <a:pt x="12338" y="4193"/>
                    <a:pt x="12160" y="4193"/>
                  </a:cubicBezTo>
                  <a:lnTo>
                    <a:pt x="11660" y="4193"/>
                  </a:lnTo>
                  <a:cubicBezTo>
                    <a:pt x="11366" y="4193"/>
                    <a:pt x="11125" y="3952"/>
                    <a:pt x="11125" y="3658"/>
                  </a:cubicBezTo>
                  <a:lnTo>
                    <a:pt x="11125" y="1178"/>
                  </a:lnTo>
                  <a:cubicBezTo>
                    <a:pt x="11125" y="883"/>
                    <a:pt x="11366" y="642"/>
                    <a:pt x="11660" y="642"/>
                  </a:cubicBezTo>
                  <a:lnTo>
                    <a:pt x="20492" y="642"/>
                  </a:lnTo>
                  <a:cubicBezTo>
                    <a:pt x="20786" y="642"/>
                    <a:pt x="21027" y="883"/>
                    <a:pt x="21027" y="1178"/>
                  </a:cubicBezTo>
                  <a:lnTo>
                    <a:pt x="21027" y="3863"/>
                  </a:lnTo>
                  <a:cubicBezTo>
                    <a:pt x="21027" y="4041"/>
                    <a:pt x="20876" y="4193"/>
                    <a:pt x="20697" y="4193"/>
                  </a:cubicBezTo>
                  <a:lnTo>
                    <a:pt x="19484" y="4193"/>
                  </a:lnTo>
                  <a:cubicBezTo>
                    <a:pt x="19430" y="4193"/>
                    <a:pt x="19368" y="4220"/>
                    <a:pt x="19332" y="4264"/>
                  </a:cubicBezTo>
                  <a:cubicBezTo>
                    <a:pt x="19118" y="4532"/>
                    <a:pt x="19297" y="4826"/>
                    <a:pt x="19555" y="4826"/>
                  </a:cubicBezTo>
                  <a:lnTo>
                    <a:pt x="20492" y="4826"/>
                  </a:lnTo>
                  <a:cubicBezTo>
                    <a:pt x="21134" y="4826"/>
                    <a:pt x="21661" y="4300"/>
                    <a:pt x="21661" y="3658"/>
                  </a:cubicBezTo>
                  <a:lnTo>
                    <a:pt x="21661" y="1178"/>
                  </a:lnTo>
                  <a:cubicBezTo>
                    <a:pt x="21661" y="527"/>
                    <a:pt x="21134" y="0"/>
                    <a:pt x="204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550" name="Google Shape;1550;p60"/>
          <p:cNvGrpSpPr/>
          <p:nvPr/>
        </p:nvGrpSpPr>
        <p:grpSpPr>
          <a:xfrm>
            <a:off x="2870151" y="2030469"/>
            <a:ext cx="297304" cy="486577"/>
            <a:chOff x="2870151" y="2030469"/>
            <a:chExt cx="297304" cy="486577"/>
          </a:xfrm>
        </p:grpSpPr>
        <p:sp>
          <p:nvSpPr>
            <p:cNvPr id="1551" name="Google Shape;1551;p60"/>
            <p:cNvSpPr/>
            <p:nvPr/>
          </p:nvSpPr>
          <p:spPr>
            <a:xfrm>
              <a:off x="2954694" y="2394420"/>
              <a:ext cx="212761" cy="122627"/>
            </a:xfrm>
            <a:custGeom>
              <a:avLst/>
              <a:gdLst/>
              <a:ahLst/>
              <a:cxnLst/>
              <a:rect l="l" t="t" r="r" b="b"/>
              <a:pathLst>
                <a:path w="9475" h="5461" extrusionOk="0">
                  <a:moveTo>
                    <a:pt x="5219" y="634"/>
                  </a:moveTo>
                  <a:cubicBezTo>
                    <a:pt x="5282" y="634"/>
                    <a:pt x="5335" y="688"/>
                    <a:pt x="5335" y="750"/>
                  </a:cubicBezTo>
                  <a:lnTo>
                    <a:pt x="5335" y="1401"/>
                  </a:lnTo>
                  <a:lnTo>
                    <a:pt x="4193" y="1401"/>
                  </a:lnTo>
                  <a:lnTo>
                    <a:pt x="4193" y="750"/>
                  </a:lnTo>
                  <a:cubicBezTo>
                    <a:pt x="4193" y="688"/>
                    <a:pt x="4238" y="634"/>
                    <a:pt x="4301" y="634"/>
                  </a:cubicBezTo>
                  <a:close/>
                  <a:moveTo>
                    <a:pt x="4301" y="1"/>
                  </a:moveTo>
                  <a:cubicBezTo>
                    <a:pt x="3890" y="1"/>
                    <a:pt x="3551" y="340"/>
                    <a:pt x="3551" y="750"/>
                  </a:cubicBezTo>
                  <a:lnTo>
                    <a:pt x="3551" y="1401"/>
                  </a:lnTo>
                  <a:lnTo>
                    <a:pt x="349" y="1401"/>
                  </a:lnTo>
                  <a:cubicBezTo>
                    <a:pt x="188" y="1401"/>
                    <a:pt x="45" y="1517"/>
                    <a:pt x="27" y="1678"/>
                  </a:cubicBezTo>
                  <a:cubicBezTo>
                    <a:pt x="1" y="1874"/>
                    <a:pt x="152" y="2035"/>
                    <a:pt x="340" y="2035"/>
                  </a:cubicBezTo>
                  <a:lnTo>
                    <a:pt x="7120" y="2035"/>
                  </a:lnTo>
                  <a:cubicBezTo>
                    <a:pt x="7325" y="2035"/>
                    <a:pt x="7512" y="2151"/>
                    <a:pt x="7601" y="2329"/>
                  </a:cubicBezTo>
                  <a:lnTo>
                    <a:pt x="8770" y="4666"/>
                  </a:lnTo>
                  <a:cubicBezTo>
                    <a:pt x="8797" y="4711"/>
                    <a:pt x="8779" y="4756"/>
                    <a:pt x="8770" y="4773"/>
                  </a:cubicBezTo>
                  <a:cubicBezTo>
                    <a:pt x="8752" y="4791"/>
                    <a:pt x="8725" y="4827"/>
                    <a:pt x="8672" y="4827"/>
                  </a:cubicBezTo>
                  <a:lnTo>
                    <a:pt x="7030" y="4827"/>
                  </a:lnTo>
                  <a:cubicBezTo>
                    <a:pt x="6861" y="4827"/>
                    <a:pt x="6718" y="4943"/>
                    <a:pt x="6700" y="5103"/>
                  </a:cubicBezTo>
                  <a:cubicBezTo>
                    <a:pt x="6674" y="5300"/>
                    <a:pt x="6825" y="5460"/>
                    <a:pt x="7013" y="5460"/>
                  </a:cubicBezTo>
                  <a:lnTo>
                    <a:pt x="8654" y="5460"/>
                  </a:lnTo>
                  <a:cubicBezTo>
                    <a:pt x="8877" y="5460"/>
                    <a:pt x="9100" y="5371"/>
                    <a:pt x="9243" y="5193"/>
                  </a:cubicBezTo>
                  <a:cubicBezTo>
                    <a:pt x="9439" y="4961"/>
                    <a:pt x="9475" y="4648"/>
                    <a:pt x="9341" y="4381"/>
                  </a:cubicBezTo>
                  <a:lnTo>
                    <a:pt x="8172" y="2052"/>
                  </a:lnTo>
                  <a:cubicBezTo>
                    <a:pt x="7967" y="1651"/>
                    <a:pt x="7566" y="1401"/>
                    <a:pt x="7120" y="1401"/>
                  </a:cubicBezTo>
                  <a:lnTo>
                    <a:pt x="5969" y="1401"/>
                  </a:lnTo>
                  <a:lnTo>
                    <a:pt x="5969" y="750"/>
                  </a:lnTo>
                  <a:cubicBezTo>
                    <a:pt x="5969" y="340"/>
                    <a:pt x="5630" y="1"/>
                    <a:pt x="52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52" name="Google Shape;1552;p60"/>
            <p:cNvSpPr/>
            <p:nvPr/>
          </p:nvSpPr>
          <p:spPr>
            <a:xfrm>
              <a:off x="2870151" y="2030469"/>
              <a:ext cx="217589" cy="486577"/>
            </a:xfrm>
            <a:custGeom>
              <a:avLst/>
              <a:gdLst/>
              <a:ahLst/>
              <a:cxnLst/>
              <a:rect l="l" t="t" r="r" b="b"/>
              <a:pathLst>
                <a:path w="9690" h="21669" extrusionOk="0">
                  <a:moveTo>
                    <a:pt x="8074" y="641"/>
                  </a:moveTo>
                  <a:cubicBezTo>
                    <a:pt x="8297" y="641"/>
                    <a:pt x="8512" y="731"/>
                    <a:pt x="8663" y="882"/>
                  </a:cubicBezTo>
                  <a:cubicBezTo>
                    <a:pt x="8993" y="1212"/>
                    <a:pt x="8993" y="1739"/>
                    <a:pt x="8663" y="2060"/>
                  </a:cubicBezTo>
                  <a:lnTo>
                    <a:pt x="8021" y="2702"/>
                  </a:lnTo>
                  <a:cubicBezTo>
                    <a:pt x="7869" y="2863"/>
                    <a:pt x="7655" y="2943"/>
                    <a:pt x="7441" y="2943"/>
                  </a:cubicBezTo>
                  <a:cubicBezTo>
                    <a:pt x="7218" y="2943"/>
                    <a:pt x="7004" y="2863"/>
                    <a:pt x="6852" y="2702"/>
                  </a:cubicBezTo>
                  <a:cubicBezTo>
                    <a:pt x="6522" y="2381"/>
                    <a:pt x="6522" y="1855"/>
                    <a:pt x="6852" y="1525"/>
                  </a:cubicBezTo>
                  <a:lnTo>
                    <a:pt x="7495" y="882"/>
                  </a:lnTo>
                  <a:cubicBezTo>
                    <a:pt x="7646" y="731"/>
                    <a:pt x="7860" y="641"/>
                    <a:pt x="8074" y="641"/>
                  </a:cubicBezTo>
                  <a:close/>
                  <a:moveTo>
                    <a:pt x="8085" y="0"/>
                  </a:moveTo>
                  <a:cubicBezTo>
                    <a:pt x="8034" y="0"/>
                    <a:pt x="7983" y="3"/>
                    <a:pt x="7932" y="8"/>
                  </a:cubicBezTo>
                  <a:cubicBezTo>
                    <a:pt x="7593" y="44"/>
                    <a:pt x="7272" y="204"/>
                    <a:pt x="7031" y="445"/>
                  </a:cubicBezTo>
                  <a:lnTo>
                    <a:pt x="6406" y="1070"/>
                  </a:lnTo>
                  <a:cubicBezTo>
                    <a:pt x="5907" y="1569"/>
                    <a:pt x="5844" y="2328"/>
                    <a:pt x="6201" y="2898"/>
                  </a:cubicBezTo>
                  <a:lnTo>
                    <a:pt x="2749" y="6351"/>
                  </a:lnTo>
                  <a:cubicBezTo>
                    <a:pt x="2035" y="7056"/>
                    <a:pt x="1651" y="8001"/>
                    <a:pt x="1651" y="8992"/>
                  </a:cubicBezTo>
                  <a:lnTo>
                    <a:pt x="1651" y="17609"/>
                  </a:lnTo>
                  <a:lnTo>
                    <a:pt x="741" y="17609"/>
                  </a:lnTo>
                  <a:cubicBezTo>
                    <a:pt x="331" y="17609"/>
                    <a:pt x="1" y="17939"/>
                    <a:pt x="1" y="18350"/>
                  </a:cubicBezTo>
                  <a:lnTo>
                    <a:pt x="1" y="20928"/>
                  </a:lnTo>
                  <a:cubicBezTo>
                    <a:pt x="1" y="21338"/>
                    <a:pt x="331" y="21668"/>
                    <a:pt x="741" y="21668"/>
                  </a:cubicBezTo>
                  <a:lnTo>
                    <a:pt x="9288" y="21668"/>
                  </a:lnTo>
                  <a:cubicBezTo>
                    <a:pt x="9448" y="21668"/>
                    <a:pt x="9600" y="21552"/>
                    <a:pt x="9618" y="21392"/>
                  </a:cubicBezTo>
                  <a:cubicBezTo>
                    <a:pt x="9645" y="21195"/>
                    <a:pt x="9493" y="21035"/>
                    <a:pt x="9306" y="21035"/>
                  </a:cubicBezTo>
                  <a:lnTo>
                    <a:pt x="6005" y="21035"/>
                  </a:lnTo>
                  <a:lnTo>
                    <a:pt x="6005" y="20339"/>
                  </a:lnTo>
                  <a:cubicBezTo>
                    <a:pt x="6005" y="20178"/>
                    <a:pt x="5889" y="20027"/>
                    <a:pt x="5728" y="20009"/>
                  </a:cubicBezTo>
                  <a:cubicBezTo>
                    <a:pt x="5718" y="20008"/>
                    <a:pt x="5707" y="20007"/>
                    <a:pt x="5697" y="20007"/>
                  </a:cubicBezTo>
                  <a:cubicBezTo>
                    <a:pt x="5522" y="20007"/>
                    <a:pt x="5371" y="20144"/>
                    <a:pt x="5371" y="20321"/>
                  </a:cubicBezTo>
                  <a:lnTo>
                    <a:pt x="5371" y="21035"/>
                  </a:lnTo>
                  <a:lnTo>
                    <a:pt x="4783" y="21035"/>
                  </a:lnTo>
                  <a:lnTo>
                    <a:pt x="4783" y="20339"/>
                  </a:lnTo>
                  <a:cubicBezTo>
                    <a:pt x="4783" y="20178"/>
                    <a:pt x="4667" y="20027"/>
                    <a:pt x="4506" y="20009"/>
                  </a:cubicBezTo>
                  <a:cubicBezTo>
                    <a:pt x="4495" y="20008"/>
                    <a:pt x="4484" y="20007"/>
                    <a:pt x="4473" y="20007"/>
                  </a:cubicBezTo>
                  <a:cubicBezTo>
                    <a:pt x="4292" y="20007"/>
                    <a:pt x="4149" y="20144"/>
                    <a:pt x="4149" y="20321"/>
                  </a:cubicBezTo>
                  <a:lnTo>
                    <a:pt x="4149" y="21035"/>
                  </a:lnTo>
                  <a:lnTo>
                    <a:pt x="3516" y="21035"/>
                  </a:lnTo>
                  <a:lnTo>
                    <a:pt x="3516" y="20339"/>
                  </a:lnTo>
                  <a:cubicBezTo>
                    <a:pt x="3516" y="20178"/>
                    <a:pt x="3400" y="20027"/>
                    <a:pt x="3230" y="20009"/>
                  </a:cubicBezTo>
                  <a:cubicBezTo>
                    <a:pt x="3220" y="20008"/>
                    <a:pt x="3209" y="20007"/>
                    <a:pt x="3199" y="20007"/>
                  </a:cubicBezTo>
                  <a:cubicBezTo>
                    <a:pt x="3024" y="20007"/>
                    <a:pt x="2873" y="20144"/>
                    <a:pt x="2873" y="20321"/>
                  </a:cubicBezTo>
                  <a:lnTo>
                    <a:pt x="2873" y="21035"/>
                  </a:lnTo>
                  <a:lnTo>
                    <a:pt x="2285" y="21035"/>
                  </a:lnTo>
                  <a:lnTo>
                    <a:pt x="2285" y="20339"/>
                  </a:lnTo>
                  <a:cubicBezTo>
                    <a:pt x="2285" y="20178"/>
                    <a:pt x="2169" y="20027"/>
                    <a:pt x="2008" y="20009"/>
                  </a:cubicBezTo>
                  <a:cubicBezTo>
                    <a:pt x="1997" y="20008"/>
                    <a:pt x="1986" y="20007"/>
                    <a:pt x="1975" y="20007"/>
                  </a:cubicBezTo>
                  <a:cubicBezTo>
                    <a:pt x="1794" y="20007"/>
                    <a:pt x="1651" y="20144"/>
                    <a:pt x="1651" y="20321"/>
                  </a:cubicBezTo>
                  <a:lnTo>
                    <a:pt x="1651" y="21035"/>
                  </a:lnTo>
                  <a:lnTo>
                    <a:pt x="741" y="21035"/>
                  </a:lnTo>
                  <a:cubicBezTo>
                    <a:pt x="688" y="21035"/>
                    <a:pt x="634" y="20981"/>
                    <a:pt x="634" y="20928"/>
                  </a:cubicBezTo>
                  <a:lnTo>
                    <a:pt x="634" y="18350"/>
                  </a:lnTo>
                  <a:cubicBezTo>
                    <a:pt x="634" y="18287"/>
                    <a:pt x="688" y="18243"/>
                    <a:pt x="741" y="18243"/>
                  </a:cubicBezTo>
                  <a:lnTo>
                    <a:pt x="2579" y="18243"/>
                  </a:lnTo>
                  <a:cubicBezTo>
                    <a:pt x="2749" y="18243"/>
                    <a:pt x="2891" y="18127"/>
                    <a:pt x="2909" y="17966"/>
                  </a:cubicBezTo>
                  <a:cubicBezTo>
                    <a:pt x="2936" y="17770"/>
                    <a:pt x="2784" y="17609"/>
                    <a:pt x="2597" y="17609"/>
                  </a:cubicBezTo>
                  <a:lnTo>
                    <a:pt x="2285" y="17609"/>
                  </a:lnTo>
                  <a:lnTo>
                    <a:pt x="2285" y="8992"/>
                  </a:lnTo>
                  <a:cubicBezTo>
                    <a:pt x="2285" y="8171"/>
                    <a:pt x="2606" y="7386"/>
                    <a:pt x="3195" y="6806"/>
                  </a:cubicBezTo>
                  <a:lnTo>
                    <a:pt x="6656" y="3345"/>
                  </a:lnTo>
                  <a:cubicBezTo>
                    <a:pt x="6888" y="3496"/>
                    <a:pt x="7156" y="3576"/>
                    <a:pt x="7441" y="3576"/>
                  </a:cubicBezTo>
                  <a:cubicBezTo>
                    <a:pt x="7834" y="3576"/>
                    <a:pt x="8199" y="3425"/>
                    <a:pt x="8476" y="3139"/>
                  </a:cubicBezTo>
                  <a:lnTo>
                    <a:pt x="9118" y="2506"/>
                  </a:lnTo>
                  <a:cubicBezTo>
                    <a:pt x="9689" y="1935"/>
                    <a:pt x="9689" y="998"/>
                    <a:pt x="9118" y="427"/>
                  </a:cubicBezTo>
                  <a:cubicBezTo>
                    <a:pt x="8842" y="151"/>
                    <a:pt x="8475" y="0"/>
                    <a:pt x="80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553" name="Google Shape;1553;p60"/>
          <p:cNvGrpSpPr/>
          <p:nvPr/>
        </p:nvGrpSpPr>
        <p:grpSpPr>
          <a:xfrm>
            <a:off x="3396406" y="2030447"/>
            <a:ext cx="486600" cy="486600"/>
            <a:chOff x="3396406" y="2030447"/>
            <a:chExt cx="486600" cy="486600"/>
          </a:xfrm>
        </p:grpSpPr>
        <p:sp>
          <p:nvSpPr>
            <p:cNvPr id="1554" name="Google Shape;1554;p60"/>
            <p:cNvSpPr/>
            <p:nvPr/>
          </p:nvSpPr>
          <p:spPr>
            <a:xfrm>
              <a:off x="3396406" y="2030447"/>
              <a:ext cx="486600" cy="486600"/>
            </a:xfrm>
            <a:custGeom>
              <a:avLst/>
              <a:gdLst/>
              <a:ahLst/>
              <a:cxnLst/>
              <a:rect l="l" t="t" r="r" b="b"/>
              <a:pathLst>
                <a:path w="21670" h="21670" extrusionOk="0">
                  <a:moveTo>
                    <a:pt x="7039" y="1990"/>
                  </a:moveTo>
                  <a:cubicBezTo>
                    <a:pt x="7289" y="1990"/>
                    <a:pt x="7494" y="2195"/>
                    <a:pt x="7494" y="2445"/>
                  </a:cubicBezTo>
                  <a:lnTo>
                    <a:pt x="7494" y="4202"/>
                  </a:lnTo>
                  <a:cubicBezTo>
                    <a:pt x="7494" y="4505"/>
                    <a:pt x="7253" y="4746"/>
                    <a:pt x="6959" y="4746"/>
                  </a:cubicBezTo>
                  <a:lnTo>
                    <a:pt x="4782" y="4746"/>
                  </a:lnTo>
                  <a:lnTo>
                    <a:pt x="4782" y="3381"/>
                  </a:lnTo>
                  <a:cubicBezTo>
                    <a:pt x="4782" y="2614"/>
                    <a:pt x="5407" y="1990"/>
                    <a:pt x="6174" y="1990"/>
                  </a:cubicBezTo>
                  <a:close/>
                  <a:moveTo>
                    <a:pt x="8484" y="2757"/>
                  </a:moveTo>
                  <a:cubicBezTo>
                    <a:pt x="8823" y="2757"/>
                    <a:pt x="9100" y="3033"/>
                    <a:pt x="9100" y="3381"/>
                  </a:cubicBezTo>
                  <a:lnTo>
                    <a:pt x="9100" y="4746"/>
                  </a:lnTo>
                  <a:lnTo>
                    <a:pt x="8663" y="4746"/>
                  </a:lnTo>
                  <a:cubicBezTo>
                    <a:pt x="8368" y="4746"/>
                    <a:pt x="8128" y="4505"/>
                    <a:pt x="8128" y="4202"/>
                  </a:cubicBezTo>
                  <a:lnTo>
                    <a:pt x="8128" y="2757"/>
                  </a:lnTo>
                  <a:close/>
                  <a:moveTo>
                    <a:pt x="7798" y="5005"/>
                  </a:moveTo>
                  <a:cubicBezTo>
                    <a:pt x="8012" y="5237"/>
                    <a:pt x="8315" y="5380"/>
                    <a:pt x="8654" y="5380"/>
                  </a:cubicBezTo>
                  <a:lnTo>
                    <a:pt x="9100" y="5380"/>
                  </a:lnTo>
                  <a:lnTo>
                    <a:pt x="9100" y="6646"/>
                  </a:lnTo>
                  <a:cubicBezTo>
                    <a:pt x="9100" y="7833"/>
                    <a:pt x="8163" y="8823"/>
                    <a:pt x="6986" y="8850"/>
                  </a:cubicBezTo>
                  <a:cubicBezTo>
                    <a:pt x="6975" y="8850"/>
                    <a:pt x="6964" y="8850"/>
                    <a:pt x="6953" y="8850"/>
                  </a:cubicBezTo>
                  <a:cubicBezTo>
                    <a:pt x="5755" y="8850"/>
                    <a:pt x="4782" y="7876"/>
                    <a:pt x="4782" y="6682"/>
                  </a:cubicBezTo>
                  <a:lnTo>
                    <a:pt x="4782" y="5380"/>
                  </a:lnTo>
                  <a:lnTo>
                    <a:pt x="6941" y="5380"/>
                  </a:lnTo>
                  <a:cubicBezTo>
                    <a:pt x="7280" y="5380"/>
                    <a:pt x="7583" y="5237"/>
                    <a:pt x="7798" y="5005"/>
                  </a:cubicBezTo>
                  <a:close/>
                  <a:moveTo>
                    <a:pt x="7744" y="9349"/>
                  </a:moveTo>
                  <a:lnTo>
                    <a:pt x="7744" y="10224"/>
                  </a:lnTo>
                  <a:cubicBezTo>
                    <a:pt x="7744" y="10589"/>
                    <a:pt x="7503" y="10919"/>
                    <a:pt x="7155" y="11009"/>
                  </a:cubicBezTo>
                  <a:cubicBezTo>
                    <a:pt x="7085" y="11026"/>
                    <a:pt x="7015" y="11035"/>
                    <a:pt x="6947" y="11035"/>
                  </a:cubicBezTo>
                  <a:cubicBezTo>
                    <a:pt x="6501" y="11035"/>
                    <a:pt x="6138" y="10674"/>
                    <a:pt x="6138" y="10233"/>
                  </a:cubicBezTo>
                  <a:lnTo>
                    <a:pt x="6138" y="9349"/>
                  </a:lnTo>
                  <a:cubicBezTo>
                    <a:pt x="6397" y="9430"/>
                    <a:pt x="6665" y="9474"/>
                    <a:pt x="6941" y="9474"/>
                  </a:cubicBezTo>
                  <a:cubicBezTo>
                    <a:pt x="7227" y="9474"/>
                    <a:pt x="7494" y="9430"/>
                    <a:pt x="7744" y="9349"/>
                  </a:cubicBezTo>
                  <a:close/>
                  <a:moveTo>
                    <a:pt x="5576" y="10625"/>
                  </a:moveTo>
                  <a:cubicBezTo>
                    <a:pt x="5683" y="10991"/>
                    <a:pt x="5924" y="11294"/>
                    <a:pt x="6245" y="11473"/>
                  </a:cubicBezTo>
                  <a:lnTo>
                    <a:pt x="5326" y="12177"/>
                  </a:lnTo>
                  <a:lnTo>
                    <a:pt x="4925" y="10803"/>
                  </a:lnTo>
                  <a:lnTo>
                    <a:pt x="5576" y="10625"/>
                  </a:lnTo>
                  <a:close/>
                  <a:moveTo>
                    <a:pt x="8324" y="10625"/>
                  </a:moveTo>
                  <a:lnTo>
                    <a:pt x="8975" y="10803"/>
                  </a:lnTo>
                  <a:lnTo>
                    <a:pt x="8565" y="12177"/>
                  </a:lnTo>
                  <a:lnTo>
                    <a:pt x="7646" y="11473"/>
                  </a:lnTo>
                  <a:cubicBezTo>
                    <a:pt x="7967" y="11294"/>
                    <a:pt x="8217" y="10991"/>
                    <a:pt x="8324" y="10625"/>
                  </a:cubicBezTo>
                  <a:close/>
                  <a:moveTo>
                    <a:pt x="9582" y="10964"/>
                  </a:moveTo>
                  <a:lnTo>
                    <a:pt x="10545" y="11223"/>
                  </a:lnTo>
                  <a:cubicBezTo>
                    <a:pt x="11339" y="11437"/>
                    <a:pt x="11892" y="12151"/>
                    <a:pt x="11892" y="12980"/>
                  </a:cubicBezTo>
                  <a:lnTo>
                    <a:pt x="11892" y="13667"/>
                  </a:lnTo>
                  <a:lnTo>
                    <a:pt x="10242" y="13667"/>
                  </a:lnTo>
                  <a:lnTo>
                    <a:pt x="10242" y="13141"/>
                  </a:lnTo>
                  <a:cubicBezTo>
                    <a:pt x="10242" y="12980"/>
                    <a:pt x="10126" y="12837"/>
                    <a:pt x="9965" y="12820"/>
                  </a:cubicBezTo>
                  <a:cubicBezTo>
                    <a:pt x="9950" y="12818"/>
                    <a:pt x="9935" y="12817"/>
                    <a:pt x="9920" y="12817"/>
                  </a:cubicBezTo>
                  <a:cubicBezTo>
                    <a:pt x="9745" y="12817"/>
                    <a:pt x="9608" y="12959"/>
                    <a:pt x="9608" y="13132"/>
                  </a:cubicBezTo>
                  <a:lnTo>
                    <a:pt x="9608" y="13667"/>
                  </a:lnTo>
                  <a:lnTo>
                    <a:pt x="4274" y="13667"/>
                  </a:lnTo>
                  <a:lnTo>
                    <a:pt x="4274" y="13141"/>
                  </a:lnTo>
                  <a:cubicBezTo>
                    <a:pt x="4274" y="12980"/>
                    <a:pt x="4158" y="12837"/>
                    <a:pt x="3997" y="12820"/>
                  </a:cubicBezTo>
                  <a:cubicBezTo>
                    <a:pt x="3983" y="12818"/>
                    <a:pt x="3968" y="12817"/>
                    <a:pt x="3954" y="12817"/>
                  </a:cubicBezTo>
                  <a:cubicBezTo>
                    <a:pt x="3785" y="12817"/>
                    <a:pt x="3640" y="12959"/>
                    <a:pt x="3640" y="13132"/>
                  </a:cubicBezTo>
                  <a:lnTo>
                    <a:pt x="3640" y="13667"/>
                  </a:lnTo>
                  <a:lnTo>
                    <a:pt x="1990" y="13667"/>
                  </a:lnTo>
                  <a:lnTo>
                    <a:pt x="1990" y="12980"/>
                  </a:lnTo>
                  <a:cubicBezTo>
                    <a:pt x="1990" y="12151"/>
                    <a:pt x="2543" y="11437"/>
                    <a:pt x="3346" y="11223"/>
                  </a:cubicBezTo>
                  <a:lnTo>
                    <a:pt x="4300" y="10964"/>
                  </a:lnTo>
                  <a:lnTo>
                    <a:pt x="4836" y="12793"/>
                  </a:lnTo>
                  <a:cubicBezTo>
                    <a:pt x="4871" y="12891"/>
                    <a:pt x="4943" y="12971"/>
                    <a:pt x="5041" y="13007"/>
                  </a:cubicBezTo>
                  <a:cubicBezTo>
                    <a:pt x="5077" y="13016"/>
                    <a:pt x="5112" y="13025"/>
                    <a:pt x="5148" y="13025"/>
                  </a:cubicBezTo>
                  <a:cubicBezTo>
                    <a:pt x="5210" y="13025"/>
                    <a:pt x="5282" y="12998"/>
                    <a:pt x="5335" y="12953"/>
                  </a:cubicBezTo>
                  <a:lnTo>
                    <a:pt x="6941" y="11740"/>
                  </a:lnTo>
                  <a:lnTo>
                    <a:pt x="8547" y="12953"/>
                  </a:lnTo>
                  <a:cubicBezTo>
                    <a:pt x="8609" y="12998"/>
                    <a:pt x="8672" y="13025"/>
                    <a:pt x="8743" y="13025"/>
                  </a:cubicBezTo>
                  <a:cubicBezTo>
                    <a:pt x="8779" y="13025"/>
                    <a:pt x="8806" y="13016"/>
                    <a:pt x="8841" y="13007"/>
                  </a:cubicBezTo>
                  <a:cubicBezTo>
                    <a:pt x="8939" y="12971"/>
                    <a:pt x="9020" y="12891"/>
                    <a:pt x="9046" y="12793"/>
                  </a:cubicBezTo>
                  <a:lnTo>
                    <a:pt x="9582" y="10964"/>
                  </a:lnTo>
                  <a:close/>
                  <a:moveTo>
                    <a:pt x="12927" y="16888"/>
                  </a:moveTo>
                  <a:lnTo>
                    <a:pt x="13445" y="19680"/>
                  </a:lnTo>
                  <a:lnTo>
                    <a:pt x="10072" y="19680"/>
                  </a:lnTo>
                  <a:cubicBezTo>
                    <a:pt x="9912" y="19680"/>
                    <a:pt x="9760" y="19796"/>
                    <a:pt x="9742" y="19956"/>
                  </a:cubicBezTo>
                  <a:cubicBezTo>
                    <a:pt x="9724" y="20144"/>
                    <a:pt x="9867" y="20313"/>
                    <a:pt x="10055" y="20313"/>
                  </a:cubicBezTo>
                  <a:lnTo>
                    <a:pt x="14845" y="20313"/>
                  </a:lnTo>
                  <a:cubicBezTo>
                    <a:pt x="15032" y="20313"/>
                    <a:pt x="15202" y="20456"/>
                    <a:pt x="15220" y="20652"/>
                  </a:cubicBezTo>
                  <a:cubicBezTo>
                    <a:pt x="15229" y="20857"/>
                    <a:pt x="15068" y="21027"/>
                    <a:pt x="14854" y="21027"/>
                  </a:cubicBezTo>
                  <a:lnTo>
                    <a:pt x="6834" y="21027"/>
                  </a:lnTo>
                  <a:cubicBezTo>
                    <a:pt x="6638" y="21027"/>
                    <a:pt x="6468" y="20884"/>
                    <a:pt x="6459" y="20697"/>
                  </a:cubicBezTo>
                  <a:cubicBezTo>
                    <a:pt x="6442" y="20483"/>
                    <a:pt x="6611" y="20313"/>
                    <a:pt x="6816" y="20313"/>
                  </a:cubicBezTo>
                  <a:lnTo>
                    <a:pt x="8565" y="20313"/>
                  </a:lnTo>
                  <a:cubicBezTo>
                    <a:pt x="8725" y="20313"/>
                    <a:pt x="8868" y="20197"/>
                    <a:pt x="8886" y="20037"/>
                  </a:cubicBezTo>
                  <a:cubicBezTo>
                    <a:pt x="8913" y="19840"/>
                    <a:pt x="8761" y="19680"/>
                    <a:pt x="8574" y="19680"/>
                  </a:cubicBezTo>
                  <a:lnTo>
                    <a:pt x="8226" y="19680"/>
                  </a:lnTo>
                  <a:lnTo>
                    <a:pt x="8752" y="16888"/>
                  </a:lnTo>
                  <a:close/>
                  <a:moveTo>
                    <a:pt x="340" y="0"/>
                  </a:moveTo>
                  <a:cubicBezTo>
                    <a:pt x="152" y="0"/>
                    <a:pt x="1" y="152"/>
                    <a:pt x="1" y="339"/>
                  </a:cubicBezTo>
                  <a:lnTo>
                    <a:pt x="1" y="15282"/>
                  </a:lnTo>
                  <a:cubicBezTo>
                    <a:pt x="1" y="16165"/>
                    <a:pt x="723" y="16888"/>
                    <a:pt x="1606" y="16888"/>
                  </a:cubicBezTo>
                  <a:lnTo>
                    <a:pt x="8128" y="16888"/>
                  </a:lnTo>
                  <a:lnTo>
                    <a:pt x="7601" y="19680"/>
                  </a:lnTo>
                  <a:lnTo>
                    <a:pt x="6843" y="19680"/>
                  </a:lnTo>
                  <a:cubicBezTo>
                    <a:pt x="6254" y="19680"/>
                    <a:pt x="5781" y="20162"/>
                    <a:pt x="5826" y="20741"/>
                  </a:cubicBezTo>
                  <a:cubicBezTo>
                    <a:pt x="5862" y="21259"/>
                    <a:pt x="6290" y="21669"/>
                    <a:pt x="6816" y="21669"/>
                  </a:cubicBezTo>
                  <a:lnTo>
                    <a:pt x="14827" y="21669"/>
                  </a:lnTo>
                  <a:cubicBezTo>
                    <a:pt x="15416" y="21669"/>
                    <a:pt x="15889" y="21188"/>
                    <a:pt x="15853" y="20599"/>
                  </a:cubicBezTo>
                  <a:cubicBezTo>
                    <a:pt x="15809" y="20081"/>
                    <a:pt x="15380" y="19680"/>
                    <a:pt x="14854" y="19680"/>
                  </a:cubicBezTo>
                  <a:lnTo>
                    <a:pt x="14069" y="19680"/>
                  </a:lnTo>
                  <a:lnTo>
                    <a:pt x="13543" y="16888"/>
                  </a:lnTo>
                  <a:lnTo>
                    <a:pt x="20064" y="16888"/>
                  </a:lnTo>
                  <a:cubicBezTo>
                    <a:pt x="20947" y="16888"/>
                    <a:pt x="21670" y="16165"/>
                    <a:pt x="21670" y="15282"/>
                  </a:cubicBezTo>
                  <a:lnTo>
                    <a:pt x="21670" y="1606"/>
                  </a:lnTo>
                  <a:cubicBezTo>
                    <a:pt x="21670" y="723"/>
                    <a:pt x="20947" y="0"/>
                    <a:pt x="20064" y="0"/>
                  </a:cubicBezTo>
                  <a:lnTo>
                    <a:pt x="4300" y="0"/>
                  </a:lnTo>
                  <a:cubicBezTo>
                    <a:pt x="4140" y="0"/>
                    <a:pt x="3988" y="125"/>
                    <a:pt x="3970" y="286"/>
                  </a:cubicBezTo>
                  <a:cubicBezTo>
                    <a:pt x="3944" y="473"/>
                    <a:pt x="4095" y="642"/>
                    <a:pt x="4283" y="642"/>
                  </a:cubicBezTo>
                  <a:lnTo>
                    <a:pt x="20064" y="642"/>
                  </a:lnTo>
                  <a:cubicBezTo>
                    <a:pt x="20599" y="642"/>
                    <a:pt x="21027" y="1071"/>
                    <a:pt x="21027" y="1606"/>
                  </a:cubicBezTo>
                  <a:lnTo>
                    <a:pt x="21027" y="13667"/>
                  </a:lnTo>
                  <a:lnTo>
                    <a:pt x="19823" y="13667"/>
                  </a:lnTo>
                  <a:cubicBezTo>
                    <a:pt x="19662" y="13667"/>
                    <a:pt x="19511" y="13783"/>
                    <a:pt x="19493" y="13944"/>
                  </a:cubicBezTo>
                  <a:cubicBezTo>
                    <a:pt x="19475" y="14140"/>
                    <a:pt x="19618" y="14301"/>
                    <a:pt x="19814" y="14301"/>
                  </a:cubicBezTo>
                  <a:lnTo>
                    <a:pt x="21027" y="14301"/>
                  </a:lnTo>
                  <a:lnTo>
                    <a:pt x="21027" y="15282"/>
                  </a:lnTo>
                  <a:cubicBezTo>
                    <a:pt x="21027" y="15817"/>
                    <a:pt x="20599" y="16254"/>
                    <a:pt x="20064" y="16254"/>
                  </a:cubicBezTo>
                  <a:lnTo>
                    <a:pt x="1606" y="16254"/>
                  </a:lnTo>
                  <a:cubicBezTo>
                    <a:pt x="1071" y="16254"/>
                    <a:pt x="643" y="15817"/>
                    <a:pt x="643" y="15282"/>
                  </a:cubicBezTo>
                  <a:lnTo>
                    <a:pt x="643" y="14301"/>
                  </a:lnTo>
                  <a:lnTo>
                    <a:pt x="18324" y="14301"/>
                  </a:lnTo>
                  <a:cubicBezTo>
                    <a:pt x="18485" y="14301"/>
                    <a:pt x="18637" y="14185"/>
                    <a:pt x="18654" y="14024"/>
                  </a:cubicBezTo>
                  <a:cubicBezTo>
                    <a:pt x="18672" y="13837"/>
                    <a:pt x="18530" y="13667"/>
                    <a:pt x="18333" y="13667"/>
                  </a:cubicBezTo>
                  <a:lnTo>
                    <a:pt x="12526" y="13667"/>
                  </a:lnTo>
                  <a:lnTo>
                    <a:pt x="12526" y="12980"/>
                  </a:lnTo>
                  <a:cubicBezTo>
                    <a:pt x="12526" y="11865"/>
                    <a:pt x="11776" y="10893"/>
                    <a:pt x="10706" y="10607"/>
                  </a:cubicBezTo>
                  <a:lnTo>
                    <a:pt x="8377" y="9983"/>
                  </a:lnTo>
                  <a:lnTo>
                    <a:pt x="8377" y="9073"/>
                  </a:lnTo>
                  <a:cubicBezTo>
                    <a:pt x="9189" y="8582"/>
                    <a:pt x="9733" y="7690"/>
                    <a:pt x="9733" y="6664"/>
                  </a:cubicBezTo>
                  <a:lnTo>
                    <a:pt x="9733" y="3381"/>
                  </a:lnTo>
                  <a:cubicBezTo>
                    <a:pt x="9733" y="2685"/>
                    <a:pt x="9171" y="2123"/>
                    <a:pt x="8476" y="2123"/>
                  </a:cubicBezTo>
                  <a:lnTo>
                    <a:pt x="8029" y="2123"/>
                  </a:lnTo>
                  <a:cubicBezTo>
                    <a:pt x="7896" y="1677"/>
                    <a:pt x="7485" y="1356"/>
                    <a:pt x="7004" y="1356"/>
                  </a:cubicBezTo>
                  <a:lnTo>
                    <a:pt x="6174" y="1356"/>
                  </a:lnTo>
                  <a:cubicBezTo>
                    <a:pt x="5059" y="1356"/>
                    <a:pt x="4149" y="2266"/>
                    <a:pt x="4149" y="3381"/>
                  </a:cubicBezTo>
                  <a:lnTo>
                    <a:pt x="4149" y="6620"/>
                  </a:lnTo>
                  <a:cubicBezTo>
                    <a:pt x="4149" y="7637"/>
                    <a:pt x="4693" y="8520"/>
                    <a:pt x="5505" y="9001"/>
                  </a:cubicBezTo>
                  <a:lnTo>
                    <a:pt x="5505" y="9983"/>
                  </a:lnTo>
                  <a:lnTo>
                    <a:pt x="3176" y="10607"/>
                  </a:lnTo>
                  <a:cubicBezTo>
                    <a:pt x="2106" y="10893"/>
                    <a:pt x="1357" y="11874"/>
                    <a:pt x="1357" y="12980"/>
                  </a:cubicBezTo>
                  <a:lnTo>
                    <a:pt x="1357" y="13667"/>
                  </a:lnTo>
                  <a:lnTo>
                    <a:pt x="643" y="13667"/>
                  </a:lnTo>
                  <a:lnTo>
                    <a:pt x="643" y="839"/>
                  </a:lnTo>
                  <a:cubicBezTo>
                    <a:pt x="643" y="732"/>
                    <a:pt x="732" y="642"/>
                    <a:pt x="839" y="642"/>
                  </a:cubicBezTo>
                  <a:lnTo>
                    <a:pt x="2927" y="642"/>
                  </a:lnTo>
                  <a:cubicBezTo>
                    <a:pt x="2944" y="642"/>
                    <a:pt x="2962" y="634"/>
                    <a:pt x="2971" y="625"/>
                  </a:cubicBezTo>
                  <a:cubicBezTo>
                    <a:pt x="3266" y="348"/>
                    <a:pt x="3069" y="0"/>
                    <a:pt x="280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55" name="Google Shape;1555;p60"/>
            <p:cNvSpPr/>
            <p:nvPr/>
          </p:nvSpPr>
          <p:spPr>
            <a:xfrm>
              <a:off x="3657827" y="2060896"/>
              <a:ext cx="192731" cy="226571"/>
            </a:xfrm>
            <a:custGeom>
              <a:avLst/>
              <a:gdLst/>
              <a:ahLst/>
              <a:cxnLst/>
              <a:rect l="l" t="t" r="r" b="b"/>
              <a:pathLst>
                <a:path w="8583" h="10090" extrusionOk="0">
                  <a:moveTo>
                    <a:pt x="7842" y="634"/>
                  </a:moveTo>
                  <a:cubicBezTo>
                    <a:pt x="7905" y="634"/>
                    <a:pt x="7949" y="687"/>
                    <a:pt x="7949" y="750"/>
                  </a:cubicBezTo>
                  <a:lnTo>
                    <a:pt x="7949" y="8404"/>
                  </a:lnTo>
                  <a:cubicBezTo>
                    <a:pt x="7949" y="8404"/>
                    <a:pt x="7892" y="8502"/>
                    <a:pt x="7832" y="8502"/>
                  </a:cubicBezTo>
                  <a:cubicBezTo>
                    <a:pt x="7829" y="8502"/>
                    <a:pt x="7827" y="8502"/>
                    <a:pt x="7824" y="8502"/>
                  </a:cubicBezTo>
                  <a:lnTo>
                    <a:pt x="3123" y="8502"/>
                  </a:lnTo>
                  <a:cubicBezTo>
                    <a:pt x="3069" y="8511"/>
                    <a:pt x="3007" y="8529"/>
                    <a:pt x="2962" y="8564"/>
                  </a:cubicBezTo>
                  <a:lnTo>
                    <a:pt x="1945" y="9198"/>
                  </a:lnTo>
                  <a:lnTo>
                    <a:pt x="1945" y="8832"/>
                  </a:lnTo>
                  <a:cubicBezTo>
                    <a:pt x="1945" y="8654"/>
                    <a:pt x="1633" y="8546"/>
                    <a:pt x="1633" y="8546"/>
                  </a:cubicBezTo>
                  <a:lnTo>
                    <a:pt x="759" y="8546"/>
                  </a:lnTo>
                  <a:lnTo>
                    <a:pt x="759" y="8511"/>
                  </a:lnTo>
                  <a:cubicBezTo>
                    <a:pt x="670" y="8511"/>
                    <a:pt x="634" y="8404"/>
                    <a:pt x="634" y="8404"/>
                  </a:cubicBezTo>
                  <a:lnTo>
                    <a:pt x="634" y="750"/>
                  </a:lnTo>
                  <a:cubicBezTo>
                    <a:pt x="634" y="687"/>
                    <a:pt x="678" y="634"/>
                    <a:pt x="741" y="634"/>
                  </a:cubicBezTo>
                  <a:close/>
                  <a:moveTo>
                    <a:pt x="741" y="0"/>
                  </a:moveTo>
                  <a:cubicBezTo>
                    <a:pt x="331" y="0"/>
                    <a:pt x="0" y="339"/>
                    <a:pt x="0" y="750"/>
                  </a:cubicBezTo>
                  <a:lnTo>
                    <a:pt x="0" y="8404"/>
                  </a:lnTo>
                  <a:cubicBezTo>
                    <a:pt x="0" y="8404"/>
                    <a:pt x="322" y="9144"/>
                    <a:pt x="732" y="9144"/>
                  </a:cubicBezTo>
                  <a:lnTo>
                    <a:pt x="1312" y="9144"/>
                  </a:lnTo>
                  <a:lnTo>
                    <a:pt x="1312" y="9769"/>
                  </a:lnTo>
                  <a:cubicBezTo>
                    <a:pt x="1312" y="9885"/>
                    <a:pt x="1374" y="9992"/>
                    <a:pt x="1481" y="10045"/>
                  </a:cubicBezTo>
                  <a:cubicBezTo>
                    <a:pt x="1526" y="10072"/>
                    <a:pt x="1579" y="10090"/>
                    <a:pt x="1633" y="10090"/>
                  </a:cubicBezTo>
                  <a:cubicBezTo>
                    <a:pt x="1687" y="10090"/>
                    <a:pt x="1749" y="10072"/>
                    <a:pt x="1803" y="10036"/>
                  </a:cubicBezTo>
                  <a:lnTo>
                    <a:pt x="3221" y="9180"/>
                  </a:lnTo>
                  <a:lnTo>
                    <a:pt x="7842" y="9180"/>
                  </a:lnTo>
                  <a:cubicBezTo>
                    <a:pt x="8252" y="9180"/>
                    <a:pt x="8583" y="8850"/>
                    <a:pt x="8583" y="8439"/>
                  </a:cubicBezTo>
                  <a:lnTo>
                    <a:pt x="8583" y="750"/>
                  </a:lnTo>
                  <a:cubicBezTo>
                    <a:pt x="8583" y="339"/>
                    <a:pt x="8252" y="0"/>
                    <a:pt x="78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56" name="Google Shape;1556;p60"/>
            <p:cNvSpPr/>
            <p:nvPr/>
          </p:nvSpPr>
          <p:spPr>
            <a:xfrm>
              <a:off x="3689668" y="2094151"/>
              <a:ext cx="128443" cy="14236"/>
            </a:xfrm>
            <a:custGeom>
              <a:avLst/>
              <a:gdLst/>
              <a:ahLst/>
              <a:cxnLst/>
              <a:rect l="l" t="t" r="r" b="b"/>
              <a:pathLst>
                <a:path w="5720" h="634" extrusionOk="0">
                  <a:moveTo>
                    <a:pt x="358" y="0"/>
                  </a:moveTo>
                  <a:cubicBezTo>
                    <a:pt x="188" y="0"/>
                    <a:pt x="46" y="116"/>
                    <a:pt x="28" y="277"/>
                  </a:cubicBezTo>
                  <a:cubicBezTo>
                    <a:pt x="1" y="473"/>
                    <a:pt x="153" y="633"/>
                    <a:pt x="340" y="633"/>
                  </a:cubicBezTo>
                  <a:lnTo>
                    <a:pt x="5371" y="633"/>
                  </a:lnTo>
                  <a:cubicBezTo>
                    <a:pt x="5532" y="633"/>
                    <a:pt x="5684" y="517"/>
                    <a:pt x="5701" y="357"/>
                  </a:cubicBezTo>
                  <a:cubicBezTo>
                    <a:pt x="5719" y="170"/>
                    <a:pt x="5577" y="0"/>
                    <a:pt x="5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57" name="Google Shape;1557;p60"/>
            <p:cNvSpPr/>
            <p:nvPr/>
          </p:nvSpPr>
          <p:spPr>
            <a:xfrm>
              <a:off x="3689668" y="2124600"/>
              <a:ext cx="128443" cy="14236"/>
            </a:xfrm>
            <a:custGeom>
              <a:avLst/>
              <a:gdLst/>
              <a:ahLst/>
              <a:cxnLst/>
              <a:rect l="l" t="t" r="r" b="b"/>
              <a:pathLst>
                <a:path w="5720" h="634" extrusionOk="0">
                  <a:moveTo>
                    <a:pt x="358" y="0"/>
                  </a:moveTo>
                  <a:cubicBezTo>
                    <a:pt x="188" y="0"/>
                    <a:pt x="46" y="116"/>
                    <a:pt x="28" y="277"/>
                  </a:cubicBezTo>
                  <a:cubicBezTo>
                    <a:pt x="1" y="473"/>
                    <a:pt x="153" y="633"/>
                    <a:pt x="340" y="633"/>
                  </a:cubicBezTo>
                  <a:lnTo>
                    <a:pt x="5371" y="633"/>
                  </a:lnTo>
                  <a:cubicBezTo>
                    <a:pt x="5532" y="633"/>
                    <a:pt x="5684" y="517"/>
                    <a:pt x="5701" y="357"/>
                  </a:cubicBezTo>
                  <a:cubicBezTo>
                    <a:pt x="5719" y="161"/>
                    <a:pt x="5577" y="0"/>
                    <a:pt x="53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58" name="Google Shape;1558;p60"/>
            <p:cNvSpPr/>
            <p:nvPr/>
          </p:nvSpPr>
          <p:spPr>
            <a:xfrm>
              <a:off x="3689668" y="2152243"/>
              <a:ext cx="79558" cy="14236"/>
            </a:xfrm>
            <a:custGeom>
              <a:avLst/>
              <a:gdLst/>
              <a:ahLst/>
              <a:cxnLst/>
              <a:rect l="l" t="t" r="r" b="b"/>
              <a:pathLst>
                <a:path w="3543" h="634" extrusionOk="0">
                  <a:moveTo>
                    <a:pt x="358" y="0"/>
                  </a:moveTo>
                  <a:cubicBezTo>
                    <a:pt x="188" y="0"/>
                    <a:pt x="46" y="116"/>
                    <a:pt x="28" y="277"/>
                  </a:cubicBezTo>
                  <a:cubicBezTo>
                    <a:pt x="1" y="464"/>
                    <a:pt x="153" y="634"/>
                    <a:pt x="340" y="634"/>
                  </a:cubicBezTo>
                  <a:lnTo>
                    <a:pt x="3195" y="634"/>
                  </a:lnTo>
                  <a:cubicBezTo>
                    <a:pt x="3355" y="634"/>
                    <a:pt x="3498" y="518"/>
                    <a:pt x="3516" y="357"/>
                  </a:cubicBezTo>
                  <a:cubicBezTo>
                    <a:pt x="3543" y="161"/>
                    <a:pt x="3391" y="0"/>
                    <a:pt x="32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59" name="Google Shape;1559;p60"/>
            <p:cNvSpPr/>
            <p:nvPr/>
          </p:nvSpPr>
          <p:spPr>
            <a:xfrm>
              <a:off x="3784833" y="2152243"/>
              <a:ext cx="33278" cy="14236"/>
            </a:xfrm>
            <a:custGeom>
              <a:avLst/>
              <a:gdLst/>
              <a:ahLst/>
              <a:cxnLst/>
              <a:rect l="l" t="t" r="r" b="b"/>
              <a:pathLst>
                <a:path w="1482" h="634" extrusionOk="0">
                  <a:moveTo>
                    <a:pt x="348" y="0"/>
                  </a:moveTo>
                  <a:cubicBezTo>
                    <a:pt x="188" y="0"/>
                    <a:pt x="36" y="116"/>
                    <a:pt x="18" y="277"/>
                  </a:cubicBezTo>
                  <a:cubicBezTo>
                    <a:pt x="0" y="464"/>
                    <a:pt x="143" y="634"/>
                    <a:pt x="330" y="634"/>
                  </a:cubicBezTo>
                  <a:lnTo>
                    <a:pt x="1133" y="634"/>
                  </a:lnTo>
                  <a:cubicBezTo>
                    <a:pt x="1294" y="634"/>
                    <a:pt x="1446" y="518"/>
                    <a:pt x="1463" y="357"/>
                  </a:cubicBezTo>
                  <a:cubicBezTo>
                    <a:pt x="1481" y="161"/>
                    <a:pt x="1339" y="0"/>
                    <a:pt x="11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60" name="Google Shape;1560;p60"/>
            <p:cNvSpPr/>
            <p:nvPr/>
          </p:nvSpPr>
          <p:spPr>
            <a:xfrm>
              <a:off x="3751173" y="2182489"/>
              <a:ext cx="66938" cy="14236"/>
            </a:xfrm>
            <a:custGeom>
              <a:avLst/>
              <a:gdLst/>
              <a:ahLst/>
              <a:cxnLst/>
              <a:rect l="l" t="t" r="r" b="b"/>
              <a:pathLst>
                <a:path w="2981" h="634" extrusionOk="0">
                  <a:moveTo>
                    <a:pt x="349" y="0"/>
                  </a:moveTo>
                  <a:cubicBezTo>
                    <a:pt x="188" y="0"/>
                    <a:pt x="45" y="116"/>
                    <a:pt x="19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2632" y="634"/>
                  </a:lnTo>
                  <a:cubicBezTo>
                    <a:pt x="2793" y="634"/>
                    <a:pt x="2945" y="518"/>
                    <a:pt x="2962" y="357"/>
                  </a:cubicBezTo>
                  <a:cubicBezTo>
                    <a:pt x="2980" y="170"/>
                    <a:pt x="2838" y="0"/>
                    <a:pt x="26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61" name="Google Shape;1561;p60"/>
            <p:cNvSpPr/>
            <p:nvPr/>
          </p:nvSpPr>
          <p:spPr>
            <a:xfrm>
              <a:off x="3689668" y="2182489"/>
              <a:ext cx="45898" cy="14236"/>
            </a:xfrm>
            <a:custGeom>
              <a:avLst/>
              <a:gdLst/>
              <a:ahLst/>
              <a:cxnLst/>
              <a:rect l="l" t="t" r="r" b="b"/>
              <a:pathLst>
                <a:path w="2044" h="634" extrusionOk="0">
                  <a:moveTo>
                    <a:pt x="358" y="0"/>
                  </a:moveTo>
                  <a:cubicBezTo>
                    <a:pt x="188" y="0"/>
                    <a:pt x="46" y="116"/>
                    <a:pt x="28" y="277"/>
                  </a:cubicBezTo>
                  <a:cubicBezTo>
                    <a:pt x="1" y="473"/>
                    <a:pt x="153" y="634"/>
                    <a:pt x="340" y="634"/>
                  </a:cubicBezTo>
                  <a:lnTo>
                    <a:pt x="1696" y="634"/>
                  </a:lnTo>
                  <a:cubicBezTo>
                    <a:pt x="1856" y="634"/>
                    <a:pt x="2008" y="518"/>
                    <a:pt x="2026" y="357"/>
                  </a:cubicBezTo>
                  <a:cubicBezTo>
                    <a:pt x="2044" y="170"/>
                    <a:pt x="1901" y="0"/>
                    <a:pt x="17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62" name="Google Shape;1562;p60"/>
            <p:cNvSpPr/>
            <p:nvPr/>
          </p:nvSpPr>
          <p:spPr>
            <a:xfrm>
              <a:off x="3689668" y="2213926"/>
              <a:ext cx="89169" cy="14259"/>
            </a:xfrm>
            <a:custGeom>
              <a:avLst/>
              <a:gdLst/>
              <a:ahLst/>
              <a:cxnLst/>
              <a:rect l="l" t="t" r="r" b="b"/>
              <a:pathLst>
                <a:path w="3971" h="635" extrusionOk="0">
                  <a:moveTo>
                    <a:pt x="358" y="1"/>
                  </a:moveTo>
                  <a:cubicBezTo>
                    <a:pt x="188" y="1"/>
                    <a:pt x="46" y="117"/>
                    <a:pt x="28" y="277"/>
                  </a:cubicBezTo>
                  <a:cubicBezTo>
                    <a:pt x="1" y="474"/>
                    <a:pt x="153" y="634"/>
                    <a:pt x="340" y="634"/>
                  </a:cubicBezTo>
                  <a:lnTo>
                    <a:pt x="3632" y="634"/>
                  </a:lnTo>
                  <a:cubicBezTo>
                    <a:pt x="3819" y="634"/>
                    <a:pt x="3971" y="474"/>
                    <a:pt x="3944" y="277"/>
                  </a:cubicBezTo>
                  <a:cubicBezTo>
                    <a:pt x="3926" y="117"/>
                    <a:pt x="3783" y="1"/>
                    <a:pt x="3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563" name="Google Shape;1563;p60"/>
          <p:cNvGrpSpPr/>
          <p:nvPr/>
        </p:nvGrpSpPr>
        <p:grpSpPr>
          <a:xfrm>
            <a:off x="4018005" y="2030447"/>
            <a:ext cx="486398" cy="486600"/>
            <a:chOff x="4018005" y="2030447"/>
            <a:chExt cx="486398" cy="486600"/>
          </a:xfrm>
        </p:grpSpPr>
        <p:sp>
          <p:nvSpPr>
            <p:cNvPr id="1564" name="Google Shape;1564;p60"/>
            <p:cNvSpPr/>
            <p:nvPr/>
          </p:nvSpPr>
          <p:spPr>
            <a:xfrm>
              <a:off x="4018005" y="2288050"/>
              <a:ext cx="486398" cy="228996"/>
            </a:xfrm>
            <a:custGeom>
              <a:avLst/>
              <a:gdLst/>
              <a:ahLst/>
              <a:cxnLst/>
              <a:rect l="l" t="t" r="r" b="b"/>
              <a:pathLst>
                <a:path w="21661" h="10198" extrusionOk="0">
                  <a:moveTo>
                    <a:pt x="2713" y="634"/>
                  </a:moveTo>
                  <a:cubicBezTo>
                    <a:pt x="2641" y="768"/>
                    <a:pt x="2597" y="919"/>
                    <a:pt x="2588" y="1089"/>
                  </a:cubicBezTo>
                  <a:lnTo>
                    <a:pt x="2507" y="2115"/>
                  </a:lnTo>
                  <a:lnTo>
                    <a:pt x="625" y="2115"/>
                  </a:lnTo>
                  <a:lnTo>
                    <a:pt x="705" y="1134"/>
                  </a:lnTo>
                  <a:cubicBezTo>
                    <a:pt x="723" y="857"/>
                    <a:pt x="964" y="634"/>
                    <a:pt x="1249" y="634"/>
                  </a:cubicBezTo>
                  <a:close/>
                  <a:moveTo>
                    <a:pt x="11928" y="679"/>
                  </a:moveTo>
                  <a:cubicBezTo>
                    <a:pt x="12205" y="679"/>
                    <a:pt x="12436" y="893"/>
                    <a:pt x="12454" y="1160"/>
                  </a:cubicBezTo>
                  <a:lnTo>
                    <a:pt x="12526" y="2115"/>
                  </a:lnTo>
                  <a:lnTo>
                    <a:pt x="9100" y="2115"/>
                  </a:lnTo>
                  <a:lnTo>
                    <a:pt x="9171" y="1160"/>
                  </a:lnTo>
                  <a:cubicBezTo>
                    <a:pt x="9189" y="893"/>
                    <a:pt x="9421" y="679"/>
                    <a:pt x="9698" y="679"/>
                  </a:cubicBezTo>
                  <a:close/>
                  <a:moveTo>
                    <a:pt x="20376" y="634"/>
                  </a:moveTo>
                  <a:cubicBezTo>
                    <a:pt x="20662" y="634"/>
                    <a:pt x="20903" y="857"/>
                    <a:pt x="20920" y="1134"/>
                  </a:cubicBezTo>
                  <a:lnTo>
                    <a:pt x="21001" y="2115"/>
                  </a:lnTo>
                  <a:lnTo>
                    <a:pt x="19118" y="2115"/>
                  </a:lnTo>
                  <a:lnTo>
                    <a:pt x="19038" y="1089"/>
                  </a:lnTo>
                  <a:cubicBezTo>
                    <a:pt x="19029" y="919"/>
                    <a:pt x="18984" y="768"/>
                    <a:pt x="18913" y="634"/>
                  </a:cubicBezTo>
                  <a:close/>
                  <a:moveTo>
                    <a:pt x="2436" y="2748"/>
                  </a:moveTo>
                  <a:lnTo>
                    <a:pt x="2374" y="3551"/>
                  </a:lnTo>
                  <a:lnTo>
                    <a:pt x="634" y="3551"/>
                  </a:lnTo>
                  <a:lnTo>
                    <a:pt x="634" y="2748"/>
                  </a:lnTo>
                  <a:close/>
                  <a:moveTo>
                    <a:pt x="21027" y="2748"/>
                  </a:moveTo>
                  <a:lnTo>
                    <a:pt x="21027" y="3551"/>
                  </a:lnTo>
                  <a:lnTo>
                    <a:pt x="19297" y="3551"/>
                  </a:lnTo>
                  <a:lnTo>
                    <a:pt x="19234" y="2748"/>
                  </a:lnTo>
                  <a:close/>
                  <a:moveTo>
                    <a:pt x="6004" y="679"/>
                  </a:moveTo>
                  <a:cubicBezTo>
                    <a:pt x="6281" y="679"/>
                    <a:pt x="6513" y="893"/>
                    <a:pt x="6531" y="1169"/>
                  </a:cubicBezTo>
                  <a:lnTo>
                    <a:pt x="6879" y="5585"/>
                  </a:lnTo>
                  <a:lnTo>
                    <a:pt x="2873" y="5585"/>
                  </a:lnTo>
                  <a:lnTo>
                    <a:pt x="3212" y="1169"/>
                  </a:lnTo>
                  <a:cubicBezTo>
                    <a:pt x="3230" y="893"/>
                    <a:pt x="3462" y="679"/>
                    <a:pt x="3747" y="679"/>
                  </a:cubicBezTo>
                  <a:close/>
                  <a:moveTo>
                    <a:pt x="17878" y="679"/>
                  </a:moveTo>
                  <a:cubicBezTo>
                    <a:pt x="18164" y="679"/>
                    <a:pt x="18396" y="893"/>
                    <a:pt x="18414" y="1169"/>
                  </a:cubicBezTo>
                  <a:lnTo>
                    <a:pt x="18753" y="5585"/>
                  </a:lnTo>
                  <a:lnTo>
                    <a:pt x="14747" y="5585"/>
                  </a:lnTo>
                  <a:lnTo>
                    <a:pt x="15086" y="1169"/>
                  </a:lnTo>
                  <a:cubicBezTo>
                    <a:pt x="15113" y="893"/>
                    <a:pt x="15345" y="679"/>
                    <a:pt x="15630" y="679"/>
                  </a:cubicBezTo>
                  <a:close/>
                  <a:moveTo>
                    <a:pt x="7209" y="6219"/>
                  </a:moveTo>
                  <a:cubicBezTo>
                    <a:pt x="7271" y="6219"/>
                    <a:pt x="7325" y="6263"/>
                    <a:pt x="7325" y="6326"/>
                  </a:cubicBezTo>
                  <a:lnTo>
                    <a:pt x="7325" y="6914"/>
                  </a:lnTo>
                  <a:cubicBezTo>
                    <a:pt x="7325" y="6968"/>
                    <a:pt x="7271" y="7021"/>
                    <a:pt x="7209" y="7021"/>
                  </a:cubicBezTo>
                  <a:lnTo>
                    <a:pt x="2525" y="7021"/>
                  </a:lnTo>
                  <a:cubicBezTo>
                    <a:pt x="2463" y="7021"/>
                    <a:pt x="2418" y="6968"/>
                    <a:pt x="2418" y="6914"/>
                  </a:cubicBezTo>
                  <a:lnTo>
                    <a:pt x="2418" y="6326"/>
                  </a:lnTo>
                  <a:cubicBezTo>
                    <a:pt x="2418" y="6263"/>
                    <a:pt x="2463" y="6219"/>
                    <a:pt x="2525" y="6219"/>
                  </a:cubicBezTo>
                  <a:close/>
                  <a:moveTo>
                    <a:pt x="19100" y="6219"/>
                  </a:moveTo>
                  <a:cubicBezTo>
                    <a:pt x="19163" y="6219"/>
                    <a:pt x="19208" y="6263"/>
                    <a:pt x="19208" y="6326"/>
                  </a:cubicBezTo>
                  <a:lnTo>
                    <a:pt x="19208" y="6914"/>
                  </a:lnTo>
                  <a:cubicBezTo>
                    <a:pt x="19208" y="6968"/>
                    <a:pt x="19163" y="7021"/>
                    <a:pt x="19100" y="7021"/>
                  </a:cubicBezTo>
                  <a:lnTo>
                    <a:pt x="14417" y="7021"/>
                  </a:lnTo>
                  <a:cubicBezTo>
                    <a:pt x="14354" y="7021"/>
                    <a:pt x="14301" y="6968"/>
                    <a:pt x="14301" y="6914"/>
                  </a:cubicBezTo>
                  <a:lnTo>
                    <a:pt x="14301" y="6326"/>
                  </a:lnTo>
                  <a:cubicBezTo>
                    <a:pt x="14301" y="6263"/>
                    <a:pt x="14354" y="6219"/>
                    <a:pt x="14417" y="6219"/>
                  </a:cubicBezTo>
                  <a:close/>
                  <a:moveTo>
                    <a:pt x="2329" y="4185"/>
                  </a:moveTo>
                  <a:lnTo>
                    <a:pt x="2222" y="5630"/>
                  </a:lnTo>
                  <a:cubicBezTo>
                    <a:pt x="1963" y="5746"/>
                    <a:pt x="1776" y="6004"/>
                    <a:pt x="1776" y="6308"/>
                  </a:cubicBezTo>
                  <a:lnTo>
                    <a:pt x="1776" y="6914"/>
                  </a:lnTo>
                  <a:cubicBezTo>
                    <a:pt x="1776" y="7325"/>
                    <a:pt x="2115" y="7655"/>
                    <a:pt x="2525" y="7655"/>
                  </a:cubicBezTo>
                  <a:lnTo>
                    <a:pt x="4568" y="7655"/>
                  </a:lnTo>
                  <a:lnTo>
                    <a:pt x="4568" y="9564"/>
                  </a:lnTo>
                  <a:lnTo>
                    <a:pt x="634" y="9564"/>
                  </a:lnTo>
                  <a:lnTo>
                    <a:pt x="634" y="4185"/>
                  </a:lnTo>
                  <a:close/>
                  <a:moveTo>
                    <a:pt x="14328" y="2748"/>
                  </a:moveTo>
                  <a:lnTo>
                    <a:pt x="14265" y="3551"/>
                  </a:lnTo>
                  <a:lnTo>
                    <a:pt x="12454" y="3551"/>
                  </a:lnTo>
                  <a:cubicBezTo>
                    <a:pt x="12454" y="3551"/>
                    <a:pt x="12133" y="3721"/>
                    <a:pt x="12133" y="3890"/>
                  </a:cubicBezTo>
                  <a:cubicBezTo>
                    <a:pt x="12133" y="4069"/>
                    <a:pt x="12276" y="4211"/>
                    <a:pt x="12454" y="4229"/>
                  </a:cubicBezTo>
                  <a:lnTo>
                    <a:pt x="14212" y="4229"/>
                  </a:lnTo>
                  <a:lnTo>
                    <a:pt x="14105" y="5648"/>
                  </a:lnTo>
                  <a:cubicBezTo>
                    <a:pt x="13846" y="5764"/>
                    <a:pt x="13668" y="6326"/>
                    <a:pt x="13668" y="6326"/>
                  </a:cubicBezTo>
                  <a:lnTo>
                    <a:pt x="13668" y="6914"/>
                  </a:lnTo>
                  <a:cubicBezTo>
                    <a:pt x="13668" y="7325"/>
                    <a:pt x="13998" y="7655"/>
                    <a:pt x="14417" y="7655"/>
                  </a:cubicBezTo>
                  <a:lnTo>
                    <a:pt x="16460" y="7655"/>
                  </a:lnTo>
                  <a:lnTo>
                    <a:pt x="16460" y="9564"/>
                  </a:lnTo>
                  <a:lnTo>
                    <a:pt x="5166" y="9564"/>
                  </a:lnTo>
                  <a:lnTo>
                    <a:pt x="5166" y="7655"/>
                  </a:lnTo>
                  <a:lnTo>
                    <a:pt x="7209" y="7655"/>
                  </a:lnTo>
                  <a:cubicBezTo>
                    <a:pt x="7619" y="7655"/>
                    <a:pt x="7958" y="7325"/>
                    <a:pt x="7958" y="6914"/>
                  </a:cubicBezTo>
                  <a:lnTo>
                    <a:pt x="7958" y="6326"/>
                  </a:lnTo>
                  <a:cubicBezTo>
                    <a:pt x="7958" y="6326"/>
                    <a:pt x="7780" y="5764"/>
                    <a:pt x="7521" y="5648"/>
                  </a:cubicBezTo>
                  <a:lnTo>
                    <a:pt x="7414" y="4229"/>
                  </a:lnTo>
                  <a:lnTo>
                    <a:pt x="10973" y="4229"/>
                  </a:lnTo>
                  <a:cubicBezTo>
                    <a:pt x="11143" y="4211"/>
                    <a:pt x="11286" y="4069"/>
                    <a:pt x="11286" y="3890"/>
                  </a:cubicBezTo>
                  <a:cubicBezTo>
                    <a:pt x="11286" y="3721"/>
                    <a:pt x="10973" y="3551"/>
                    <a:pt x="10973" y="3551"/>
                  </a:cubicBezTo>
                  <a:lnTo>
                    <a:pt x="7360" y="3551"/>
                  </a:lnTo>
                  <a:lnTo>
                    <a:pt x="7298" y="2748"/>
                  </a:lnTo>
                  <a:close/>
                  <a:moveTo>
                    <a:pt x="20992" y="4185"/>
                  </a:moveTo>
                  <a:lnTo>
                    <a:pt x="20992" y="9564"/>
                  </a:lnTo>
                  <a:lnTo>
                    <a:pt x="17049" y="9564"/>
                  </a:lnTo>
                  <a:lnTo>
                    <a:pt x="17049" y="7655"/>
                  </a:lnTo>
                  <a:lnTo>
                    <a:pt x="19100" y="7655"/>
                  </a:lnTo>
                  <a:cubicBezTo>
                    <a:pt x="19511" y="7655"/>
                    <a:pt x="19841" y="7325"/>
                    <a:pt x="19841" y="6914"/>
                  </a:cubicBezTo>
                  <a:lnTo>
                    <a:pt x="19841" y="6308"/>
                  </a:lnTo>
                  <a:cubicBezTo>
                    <a:pt x="19841" y="6004"/>
                    <a:pt x="19662" y="5746"/>
                    <a:pt x="19395" y="5630"/>
                  </a:cubicBezTo>
                  <a:lnTo>
                    <a:pt x="19288" y="4185"/>
                  </a:lnTo>
                  <a:close/>
                  <a:moveTo>
                    <a:pt x="15630" y="1"/>
                  </a:moveTo>
                  <a:cubicBezTo>
                    <a:pt x="15015" y="1"/>
                    <a:pt x="14497" y="482"/>
                    <a:pt x="14444" y="1089"/>
                  </a:cubicBezTo>
                  <a:lnTo>
                    <a:pt x="14372" y="2115"/>
                  </a:lnTo>
                  <a:lnTo>
                    <a:pt x="13213" y="2115"/>
                  </a:lnTo>
                  <a:lnTo>
                    <a:pt x="13132" y="1116"/>
                  </a:lnTo>
                  <a:cubicBezTo>
                    <a:pt x="13088" y="509"/>
                    <a:pt x="12570" y="36"/>
                    <a:pt x="11964" y="36"/>
                  </a:cubicBezTo>
                  <a:lnTo>
                    <a:pt x="9698" y="36"/>
                  </a:lnTo>
                  <a:cubicBezTo>
                    <a:pt x="9091" y="36"/>
                    <a:pt x="8583" y="509"/>
                    <a:pt x="8538" y="1116"/>
                  </a:cubicBezTo>
                  <a:lnTo>
                    <a:pt x="8458" y="2115"/>
                  </a:lnTo>
                  <a:lnTo>
                    <a:pt x="7271" y="2115"/>
                  </a:lnTo>
                  <a:lnTo>
                    <a:pt x="7191" y="1116"/>
                  </a:lnTo>
                  <a:cubicBezTo>
                    <a:pt x="7146" y="509"/>
                    <a:pt x="6638" y="36"/>
                    <a:pt x="6022" y="36"/>
                  </a:cubicBezTo>
                  <a:lnTo>
                    <a:pt x="1276" y="36"/>
                  </a:lnTo>
                  <a:cubicBezTo>
                    <a:pt x="661" y="36"/>
                    <a:pt x="152" y="509"/>
                    <a:pt x="108" y="1116"/>
                  </a:cubicBezTo>
                  <a:lnTo>
                    <a:pt x="1" y="2400"/>
                  </a:lnTo>
                  <a:cubicBezTo>
                    <a:pt x="1" y="2409"/>
                    <a:pt x="1" y="2418"/>
                    <a:pt x="1" y="2427"/>
                  </a:cubicBezTo>
                  <a:lnTo>
                    <a:pt x="1" y="3890"/>
                  </a:lnTo>
                  <a:lnTo>
                    <a:pt x="1" y="9876"/>
                  </a:lnTo>
                  <a:cubicBezTo>
                    <a:pt x="1" y="10055"/>
                    <a:pt x="143" y="10197"/>
                    <a:pt x="322" y="10197"/>
                  </a:cubicBezTo>
                  <a:lnTo>
                    <a:pt x="21349" y="10197"/>
                  </a:lnTo>
                  <a:cubicBezTo>
                    <a:pt x="21527" y="10197"/>
                    <a:pt x="21661" y="10055"/>
                    <a:pt x="21661" y="9876"/>
                  </a:cubicBezTo>
                  <a:lnTo>
                    <a:pt x="21661" y="3890"/>
                  </a:lnTo>
                  <a:lnTo>
                    <a:pt x="21661" y="2436"/>
                  </a:lnTo>
                  <a:cubicBezTo>
                    <a:pt x="21661" y="2427"/>
                    <a:pt x="21661" y="2418"/>
                    <a:pt x="21661" y="2409"/>
                  </a:cubicBezTo>
                  <a:lnTo>
                    <a:pt x="21652" y="2409"/>
                  </a:lnTo>
                  <a:lnTo>
                    <a:pt x="21545" y="1089"/>
                  </a:lnTo>
                  <a:cubicBezTo>
                    <a:pt x="21500" y="482"/>
                    <a:pt x="20983" y="1"/>
                    <a:pt x="203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65" name="Google Shape;1565;p60"/>
            <p:cNvSpPr/>
            <p:nvPr/>
          </p:nvSpPr>
          <p:spPr>
            <a:xfrm>
              <a:off x="4272623" y="2096150"/>
              <a:ext cx="106392" cy="112006"/>
            </a:xfrm>
            <a:custGeom>
              <a:avLst/>
              <a:gdLst/>
              <a:ahLst/>
              <a:cxnLst/>
              <a:rect l="l" t="t" r="r" b="b"/>
              <a:pathLst>
                <a:path w="4738" h="4988" extrusionOk="0">
                  <a:moveTo>
                    <a:pt x="1356" y="3256"/>
                  </a:moveTo>
                  <a:lnTo>
                    <a:pt x="1356" y="4354"/>
                  </a:lnTo>
                  <a:lnTo>
                    <a:pt x="634" y="4354"/>
                  </a:lnTo>
                  <a:lnTo>
                    <a:pt x="634" y="3256"/>
                  </a:lnTo>
                  <a:close/>
                  <a:moveTo>
                    <a:pt x="2757" y="1517"/>
                  </a:moveTo>
                  <a:lnTo>
                    <a:pt x="2757" y="4354"/>
                  </a:lnTo>
                  <a:lnTo>
                    <a:pt x="2034" y="4354"/>
                  </a:lnTo>
                  <a:lnTo>
                    <a:pt x="2034" y="2917"/>
                  </a:lnTo>
                  <a:lnTo>
                    <a:pt x="2034" y="1517"/>
                  </a:lnTo>
                  <a:close/>
                  <a:moveTo>
                    <a:pt x="4104" y="634"/>
                  </a:moveTo>
                  <a:lnTo>
                    <a:pt x="4104" y="4354"/>
                  </a:lnTo>
                  <a:lnTo>
                    <a:pt x="3390" y="4354"/>
                  </a:lnTo>
                  <a:lnTo>
                    <a:pt x="3390" y="1214"/>
                  </a:lnTo>
                  <a:lnTo>
                    <a:pt x="3390" y="634"/>
                  </a:lnTo>
                  <a:close/>
                  <a:moveTo>
                    <a:pt x="3069" y="0"/>
                  </a:moveTo>
                  <a:cubicBezTo>
                    <a:pt x="2891" y="0"/>
                    <a:pt x="2757" y="143"/>
                    <a:pt x="2757" y="312"/>
                  </a:cubicBezTo>
                  <a:lnTo>
                    <a:pt x="2757" y="883"/>
                  </a:lnTo>
                  <a:lnTo>
                    <a:pt x="1713" y="883"/>
                  </a:lnTo>
                  <a:cubicBezTo>
                    <a:pt x="1544" y="883"/>
                    <a:pt x="1401" y="1026"/>
                    <a:pt x="1401" y="1205"/>
                  </a:cubicBezTo>
                  <a:lnTo>
                    <a:pt x="1401" y="2623"/>
                  </a:lnTo>
                  <a:lnTo>
                    <a:pt x="321" y="2623"/>
                  </a:lnTo>
                  <a:cubicBezTo>
                    <a:pt x="143" y="2623"/>
                    <a:pt x="0" y="2766"/>
                    <a:pt x="0" y="2935"/>
                  </a:cubicBezTo>
                  <a:lnTo>
                    <a:pt x="0" y="4675"/>
                  </a:lnTo>
                  <a:cubicBezTo>
                    <a:pt x="0" y="4844"/>
                    <a:pt x="143" y="4987"/>
                    <a:pt x="321" y="4987"/>
                  </a:cubicBezTo>
                  <a:lnTo>
                    <a:pt x="4425" y="4987"/>
                  </a:lnTo>
                  <a:cubicBezTo>
                    <a:pt x="4595" y="4987"/>
                    <a:pt x="4737" y="4844"/>
                    <a:pt x="4737" y="4675"/>
                  </a:cubicBezTo>
                  <a:lnTo>
                    <a:pt x="4737" y="312"/>
                  </a:lnTo>
                  <a:cubicBezTo>
                    <a:pt x="4737" y="143"/>
                    <a:pt x="4595" y="0"/>
                    <a:pt x="4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66" name="Google Shape;1566;p60"/>
            <p:cNvSpPr/>
            <p:nvPr/>
          </p:nvSpPr>
          <p:spPr>
            <a:xfrm>
              <a:off x="4141800" y="2096150"/>
              <a:ext cx="73742" cy="14236"/>
            </a:xfrm>
            <a:custGeom>
              <a:avLst/>
              <a:gdLst/>
              <a:ahLst/>
              <a:cxnLst/>
              <a:rect l="l" t="t" r="r" b="b"/>
              <a:pathLst>
                <a:path w="3284" h="634" extrusionOk="0">
                  <a:moveTo>
                    <a:pt x="358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64"/>
                    <a:pt x="152" y="634"/>
                    <a:pt x="340" y="634"/>
                  </a:cubicBezTo>
                  <a:lnTo>
                    <a:pt x="2936" y="634"/>
                  </a:lnTo>
                  <a:cubicBezTo>
                    <a:pt x="3096" y="634"/>
                    <a:pt x="3248" y="518"/>
                    <a:pt x="3266" y="357"/>
                  </a:cubicBezTo>
                  <a:cubicBezTo>
                    <a:pt x="3284" y="161"/>
                    <a:pt x="3141" y="0"/>
                    <a:pt x="29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67" name="Google Shape;1567;p60"/>
            <p:cNvSpPr/>
            <p:nvPr/>
          </p:nvSpPr>
          <p:spPr>
            <a:xfrm>
              <a:off x="4231148" y="2096150"/>
              <a:ext cx="33480" cy="14236"/>
            </a:xfrm>
            <a:custGeom>
              <a:avLst/>
              <a:gdLst/>
              <a:ahLst/>
              <a:cxnLst/>
              <a:rect l="l" t="t" r="r" b="b"/>
              <a:pathLst>
                <a:path w="1491" h="634" extrusionOk="0">
                  <a:moveTo>
                    <a:pt x="348" y="0"/>
                  </a:moveTo>
                  <a:cubicBezTo>
                    <a:pt x="188" y="0"/>
                    <a:pt x="45" y="116"/>
                    <a:pt x="18" y="277"/>
                  </a:cubicBezTo>
                  <a:cubicBezTo>
                    <a:pt x="1" y="464"/>
                    <a:pt x="152" y="634"/>
                    <a:pt x="340" y="634"/>
                  </a:cubicBezTo>
                  <a:lnTo>
                    <a:pt x="1133" y="634"/>
                  </a:lnTo>
                  <a:cubicBezTo>
                    <a:pt x="1303" y="634"/>
                    <a:pt x="1446" y="518"/>
                    <a:pt x="1464" y="357"/>
                  </a:cubicBezTo>
                  <a:cubicBezTo>
                    <a:pt x="1490" y="161"/>
                    <a:pt x="1339" y="0"/>
                    <a:pt x="11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68" name="Google Shape;1568;p60"/>
            <p:cNvSpPr/>
            <p:nvPr/>
          </p:nvSpPr>
          <p:spPr>
            <a:xfrm>
              <a:off x="4191695" y="2126397"/>
              <a:ext cx="72934" cy="14439"/>
            </a:xfrm>
            <a:custGeom>
              <a:avLst/>
              <a:gdLst/>
              <a:ahLst/>
              <a:cxnLst/>
              <a:rect l="l" t="t" r="r" b="b"/>
              <a:pathLst>
                <a:path w="3248" h="643" extrusionOk="0">
                  <a:moveTo>
                    <a:pt x="357" y="0"/>
                  </a:moveTo>
                  <a:cubicBezTo>
                    <a:pt x="196" y="0"/>
                    <a:pt x="45" y="125"/>
                    <a:pt x="27" y="286"/>
                  </a:cubicBezTo>
                  <a:cubicBezTo>
                    <a:pt x="0" y="473"/>
                    <a:pt x="152" y="643"/>
                    <a:pt x="339" y="643"/>
                  </a:cubicBezTo>
                  <a:lnTo>
                    <a:pt x="2890" y="643"/>
                  </a:lnTo>
                  <a:cubicBezTo>
                    <a:pt x="3060" y="643"/>
                    <a:pt x="3203" y="527"/>
                    <a:pt x="3221" y="357"/>
                  </a:cubicBezTo>
                  <a:cubicBezTo>
                    <a:pt x="3247" y="170"/>
                    <a:pt x="3096" y="0"/>
                    <a:pt x="29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69" name="Google Shape;1569;p60"/>
            <p:cNvSpPr/>
            <p:nvPr/>
          </p:nvSpPr>
          <p:spPr>
            <a:xfrm>
              <a:off x="4141800" y="2126397"/>
              <a:ext cx="34491" cy="14439"/>
            </a:xfrm>
            <a:custGeom>
              <a:avLst/>
              <a:gdLst/>
              <a:ahLst/>
              <a:cxnLst/>
              <a:rect l="l" t="t" r="r" b="b"/>
              <a:pathLst>
                <a:path w="1536" h="643" extrusionOk="0">
                  <a:moveTo>
                    <a:pt x="358" y="0"/>
                  </a:moveTo>
                  <a:cubicBezTo>
                    <a:pt x="188" y="0"/>
                    <a:pt x="45" y="125"/>
                    <a:pt x="27" y="286"/>
                  </a:cubicBezTo>
                  <a:cubicBezTo>
                    <a:pt x="1" y="473"/>
                    <a:pt x="152" y="643"/>
                    <a:pt x="340" y="643"/>
                  </a:cubicBezTo>
                  <a:lnTo>
                    <a:pt x="1187" y="643"/>
                  </a:lnTo>
                  <a:cubicBezTo>
                    <a:pt x="1348" y="643"/>
                    <a:pt x="1491" y="527"/>
                    <a:pt x="1508" y="357"/>
                  </a:cubicBezTo>
                  <a:cubicBezTo>
                    <a:pt x="1535" y="170"/>
                    <a:pt x="1383" y="0"/>
                    <a:pt x="11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70" name="Google Shape;1570;p60"/>
            <p:cNvSpPr/>
            <p:nvPr/>
          </p:nvSpPr>
          <p:spPr>
            <a:xfrm>
              <a:off x="4141800" y="2156846"/>
              <a:ext cx="83353" cy="14236"/>
            </a:xfrm>
            <a:custGeom>
              <a:avLst/>
              <a:gdLst/>
              <a:ahLst/>
              <a:cxnLst/>
              <a:rect l="l" t="t" r="r" b="b"/>
              <a:pathLst>
                <a:path w="3712" h="634" extrusionOk="0">
                  <a:moveTo>
                    <a:pt x="358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3364" y="634"/>
                  </a:lnTo>
                  <a:cubicBezTo>
                    <a:pt x="3525" y="634"/>
                    <a:pt x="3667" y="518"/>
                    <a:pt x="3694" y="357"/>
                  </a:cubicBezTo>
                  <a:cubicBezTo>
                    <a:pt x="3712" y="170"/>
                    <a:pt x="3569" y="0"/>
                    <a:pt x="33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71" name="Google Shape;1571;p60"/>
            <p:cNvSpPr/>
            <p:nvPr/>
          </p:nvSpPr>
          <p:spPr>
            <a:xfrm>
              <a:off x="4094936" y="2030447"/>
              <a:ext cx="331750" cy="242402"/>
            </a:xfrm>
            <a:custGeom>
              <a:avLst/>
              <a:gdLst/>
              <a:ahLst/>
              <a:cxnLst/>
              <a:rect l="l" t="t" r="r" b="b"/>
              <a:pathLst>
                <a:path w="14774" h="10795" extrusionOk="0">
                  <a:moveTo>
                    <a:pt x="14095" y="642"/>
                  </a:moveTo>
                  <a:lnTo>
                    <a:pt x="14095" y="1445"/>
                  </a:lnTo>
                  <a:lnTo>
                    <a:pt x="3506" y="1445"/>
                  </a:lnTo>
                  <a:cubicBezTo>
                    <a:pt x="3328" y="1454"/>
                    <a:pt x="3185" y="1597"/>
                    <a:pt x="3185" y="1775"/>
                  </a:cubicBezTo>
                  <a:cubicBezTo>
                    <a:pt x="3185" y="1944"/>
                    <a:pt x="3312" y="2080"/>
                    <a:pt x="3476" y="2080"/>
                  </a:cubicBezTo>
                  <a:cubicBezTo>
                    <a:pt x="3486" y="2080"/>
                    <a:pt x="3496" y="2080"/>
                    <a:pt x="3506" y="2079"/>
                  </a:cubicBezTo>
                  <a:lnTo>
                    <a:pt x="13498" y="2079"/>
                  </a:lnTo>
                  <a:lnTo>
                    <a:pt x="13498" y="8716"/>
                  </a:lnTo>
                  <a:lnTo>
                    <a:pt x="12659" y="8716"/>
                  </a:lnTo>
                  <a:cubicBezTo>
                    <a:pt x="12490" y="8716"/>
                    <a:pt x="12347" y="8832"/>
                    <a:pt x="12329" y="9001"/>
                  </a:cubicBezTo>
                  <a:cubicBezTo>
                    <a:pt x="12302" y="9189"/>
                    <a:pt x="12454" y="9358"/>
                    <a:pt x="12641" y="9358"/>
                  </a:cubicBezTo>
                  <a:lnTo>
                    <a:pt x="14095" y="9358"/>
                  </a:lnTo>
                  <a:lnTo>
                    <a:pt x="14095" y="10161"/>
                  </a:lnTo>
                  <a:lnTo>
                    <a:pt x="643" y="10161"/>
                  </a:lnTo>
                  <a:lnTo>
                    <a:pt x="643" y="9358"/>
                  </a:lnTo>
                  <a:lnTo>
                    <a:pt x="11107" y="9358"/>
                  </a:lnTo>
                  <a:cubicBezTo>
                    <a:pt x="11267" y="9358"/>
                    <a:pt x="11419" y="9242"/>
                    <a:pt x="11437" y="9073"/>
                  </a:cubicBezTo>
                  <a:cubicBezTo>
                    <a:pt x="11455" y="8885"/>
                    <a:pt x="11312" y="8716"/>
                    <a:pt x="11116" y="8716"/>
                  </a:cubicBezTo>
                  <a:lnTo>
                    <a:pt x="1276" y="8716"/>
                  </a:lnTo>
                  <a:lnTo>
                    <a:pt x="1276" y="2079"/>
                  </a:lnTo>
                  <a:lnTo>
                    <a:pt x="1990" y="2079"/>
                  </a:lnTo>
                  <a:cubicBezTo>
                    <a:pt x="2150" y="2079"/>
                    <a:pt x="2302" y="1963"/>
                    <a:pt x="2320" y="1802"/>
                  </a:cubicBezTo>
                  <a:cubicBezTo>
                    <a:pt x="2346" y="1606"/>
                    <a:pt x="2195" y="1445"/>
                    <a:pt x="2007" y="1445"/>
                  </a:cubicBezTo>
                  <a:lnTo>
                    <a:pt x="643" y="1445"/>
                  </a:lnTo>
                  <a:lnTo>
                    <a:pt x="643" y="642"/>
                  </a:lnTo>
                  <a:close/>
                  <a:moveTo>
                    <a:pt x="321" y="0"/>
                  </a:moveTo>
                  <a:cubicBezTo>
                    <a:pt x="143" y="0"/>
                    <a:pt x="0" y="143"/>
                    <a:pt x="0" y="321"/>
                  </a:cubicBezTo>
                  <a:lnTo>
                    <a:pt x="0" y="1758"/>
                  </a:lnTo>
                  <a:cubicBezTo>
                    <a:pt x="0" y="1936"/>
                    <a:pt x="143" y="2079"/>
                    <a:pt x="321" y="2079"/>
                  </a:cubicBezTo>
                  <a:lnTo>
                    <a:pt x="643" y="2079"/>
                  </a:lnTo>
                  <a:lnTo>
                    <a:pt x="643" y="8716"/>
                  </a:lnTo>
                  <a:lnTo>
                    <a:pt x="321" y="8716"/>
                  </a:lnTo>
                  <a:cubicBezTo>
                    <a:pt x="143" y="8716"/>
                    <a:pt x="0" y="8859"/>
                    <a:pt x="0" y="9037"/>
                  </a:cubicBezTo>
                  <a:lnTo>
                    <a:pt x="0" y="10482"/>
                  </a:lnTo>
                  <a:cubicBezTo>
                    <a:pt x="0" y="10652"/>
                    <a:pt x="143" y="10795"/>
                    <a:pt x="321" y="10795"/>
                  </a:cubicBezTo>
                  <a:lnTo>
                    <a:pt x="14452" y="10795"/>
                  </a:lnTo>
                  <a:cubicBezTo>
                    <a:pt x="14631" y="10795"/>
                    <a:pt x="14773" y="10652"/>
                    <a:pt x="14773" y="10473"/>
                  </a:cubicBezTo>
                  <a:lnTo>
                    <a:pt x="14773" y="9037"/>
                  </a:lnTo>
                  <a:cubicBezTo>
                    <a:pt x="14773" y="8859"/>
                    <a:pt x="14631" y="8716"/>
                    <a:pt x="14452" y="8716"/>
                  </a:cubicBezTo>
                  <a:lnTo>
                    <a:pt x="14131" y="8716"/>
                  </a:lnTo>
                  <a:lnTo>
                    <a:pt x="14131" y="2079"/>
                  </a:lnTo>
                  <a:lnTo>
                    <a:pt x="14452" y="2079"/>
                  </a:lnTo>
                  <a:cubicBezTo>
                    <a:pt x="14631" y="2079"/>
                    <a:pt x="14773" y="1936"/>
                    <a:pt x="14773" y="1758"/>
                  </a:cubicBezTo>
                  <a:lnTo>
                    <a:pt x="14773" y="321"/>
                  </a:lnTo>
                  <a:cubicBezTo>
                    <a:pt x="14773" y="143"/>
                    <a:pt x="14631" y="0"/>
                    <a:pt x="144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572" name="Google Shape;1572;p60"/>
          <p:cNvGrpSpPr/>
          <p:nvPr/>
        </p:nvGrpSpPr>
        <p:grpSpPr>
          <a:xfrm>
            <a:off x="4760794" y="2030447"/>
            <a:ext cx="244221" cy="486600"/>
            <a:chOff x="4760794" y="2030447"/>
            <a:chExt cx="244221" cy="486600"/>
          </a:xfrm>
        </p:grpSpPr>
        <p:sp>
          <p:nvSpPr>
            <p:cNvPr id="1573" name="Google Shape;1573;p60"/>
            <p:cNvSpPr/>
            <p:nvPr/>
          </p:nvSpPr>
          <p:spPr>
            <a:xfrm>
              <a:off x="4867770" y="2311291"/>
              <a:ext cx="30674" cy="30876"/>
            </a:xfrm>
            <a:custGeom>
              <a:avLst/>
              <a:gdLst/>
              <a:ahLst/>
              <a:cxnLst/>
              <a:rect l="l" t="t" r="r" b="b"/>
              <a:pathLst>
                <a:path w="1366" h="1375" extrusionOk="0">
                  <a:moveTo>
                    <a:pt x="679" y="0"/>
                  </a:moveTo>
                  <a:cubicBezTo>
                    <a:pt x="304" y="0"/>
                    <a:pt x="1" y="313"/>
                    <a:pt x="1" y="687"/>
                  </a:cubicBezTo>
                  <a:cubicBezTo>
                    <a:pt x="1" y="1062"/>
                    <a:pt x="304" y="1374"/>
                    <a:pt x="679" y="1374"/>
                  </a:cubicBezTo>
                  <a:cubicBezTo>
                    <a:pt x="1062" y="1374"/>
                    <a:pt x="1366" y="1062"/>
                    <a:pt x="1366" y="687"/>
                  </a:cubicBezTo>
                  <a:cubicBezTo>
                    <a:pt x="1366" y="313"/>
                    <a:pt x="1062" y="0"/>
                    <a:pt x="6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74" name="Google Shape;1574;p60"/>
            <p:cNvSpPr/>
            <p:nvPr/>
          </p:nvSpPr>
          <p:spPr>
            <a:xfrm>
              <a:off x="4794656" y="2397833"/>
              <a:ext cx="23061" cy="23061"/>
            </a:xfrm>
            <a:custGeom>
              <a:avLst/>
              <a:gdLst/>
              <a:ahLst/>
              <a:cxnLst/>
              <a:rect l="l" t="t" r="r" b="b"/>
              <a:pathLst>
                <a:path w="1027" h="1027" extrusionOk="0">
                  <a:moveTo>
                    <a:pt x="518" y="0"/>
                  </a:moveTo>
                  <a:cubicBezTo>
                    <a:pt x="232" y="0"/>
                    <a:pt x="0" y="223"/>
                    <a:pt x="0" y="509"/>
                  </a:cubicBezTo>
                  <a:cubicBezTo>
                    <a:pt x="0" y="794"/>
                    <a:pt x="232" y="1026"/>
                    <a:pt x="518" y="1026"/>
                  </a:cubicBezTo>
                  <a:cubicBezTo>
                    <a:pt x="803" y="1026"/>
                    <a:pt x="1026" y="794"/>
                    <a:pt x="1026" y="509"/>
                  </a:cubicBezTo>
                  <a:cubicBezTo>
                    <a:pt x="1026" y="223"/>
                    <a:pt x="803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75" name="Google Shape;1575;p60"/>
            <p:cNvSpPr/>
            <p:nvPr/>
          </p:nvSpPr>
          <p:spPr>
            <a:xfrm>
              <a:off x="4833122" y="2397833"/>
              <a:ext cx="23061" cy="23061"/>
            </a:xfrm>
            <a:custGeom>
              <a:avLst/>
              <a:gdLst/>
              <a:ahLst/>
              <a:cxnLst/>
              <a:rect l="l" t="t" r="r" b="b"/>
              <a:pathLst>
                <a:path w="1027" h="1027" extrusionOk="0">
                  <a:moveTo>
                    <a:pt x="518" y="0"/>
                  </a:moveTo>
                  <a:cubicBezTo>
                    <a:pt x="232" y="0"/>
                    <a:pt x="0" y="223"/>
                    <a:pt x="0" y="509"/>
                  </a:cubicBezTo>
                  <a:cubicBezTo>
                    <a:pt x="0" y="794"/>
                    <a:pt x="232" y="1026"/>
                    <a:pt x="518" y="1026"/>
                  </a:cubicBezTo>
                  <a:cubicBezTo>
                    <a:pt x="794" y="1026"/>
                    <a:pt x="1026" y="794"/>
                    <a:pt x="1026" y="509"/>
                  </a:cubicBezTo>
                  <a:cubicBezTo>
                    <a:pt x="1026" y="223"/>
                    <a:pt x="794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76" name="Google Shape;1576;p60"/>
            <p:cNvSpPr/>
            <p:nvPr/>
          </p:nvSpPr>
          <p:spPr>
            <a:xfrm>
              <a:off x="4871587" y="2397833"/>
              <a:ext cx="23039" cy="23061"/>
            </a:xfrm>
            <a:custGeom>
              <a:avLst/>
              <a:gdLst/>
              <a:ahLst/>
              <a:cxnLst/>
              <a:rect l="l" t="t" r="r" b="b"/>
              <a:pathLst>
                <a:path w="1026" h="1027" extrusionOk="0">
                  <a:moveTo>
                    <a:pt x="509" y="0"/>
                  </a:moveTo>
                  <a:cubicBezTo>
                    <a:pt x="223" y="0"/>
                    <a:pt x="0" y="223"/>
                    <a:pt x="0" y="509"/>
                  </a:cubicBezTo>
                  <a:cubicBezTo>
                    <a:pt x="0" y="794"/>
                    <a:pt x="223" y="1026"/>
                    <a:pt x="509" y="1026"/>
                  </a:cubicBezTo>
                  <a:cubicBezTo>
                    <a:pt x="794" y="1026"/>
                    <a:pt x="1026" y="794"/>
                    <a:pt x="1026" y="509"/>
                  </a:cubicBezTo>
                  <a:cubicBezTo>
                    <a:pt x="1026" y="223"/>
                    <a:pt x="794" y="0"/>
                    <a:pt x="5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77" name="Google Shape;1577;p60"/>
            <p:cNvSpPr/>
            <p:nvPr/>
          </p:nvSpPr>
          <p:spPr>
            <a:xfrm>
              <a:off x="4909851" y="2397833"/>
              <a:ext cx="23039" cy="23061"/>
            </a:xfrm>
            <a:custGeom>
              <a:avLst/>
              <a:gdLst/>
              <a:ahLst/>
              <a:cxnLst/>
              <a:rect l="l" t="t" r="r" b="b"/>
              <a:pathLst>
                <a:path w="1026" h="1027" extrusionOk="0">
                  <a:moveTo>
                    <a:pt x="517" y="0"/>
                  </a:moveTo>
                  <a:cubicBezTo>
                    <a:pt x="232" y="0"/>
                    <a:pt x="0" y="223"/>
                    <a:pt x="0" y="509"/>
                  </a:cubicBezTo>
                  <a:cubicBezTo>
                    <a:pt x="0" y="794"/>
                    <a:pt x="232" y="1026"/>
                    <a:pt x="517" y="1026"/>
                  </a:cubicBezTo>
                  <a:cubicBezTo>
                    <a:pt x="803" y="1026"/>
                    <a:pt x="1026" y="794"/>
                    <a:pt x="1026" y="509"/>
                  </a:cubicBezTo>
                  <a:cubicBezTo>
                    <a:pt x="1026" y="223"/>
                    <a:pt x="803" y="0"/>
                    <a:pt x="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78" name="Google Shape;1578;p60"/>
            <p:cNvSpPr/>
            <p:nvPr/>
          </p:nvSpPr>
          <p:spPr>
            <a:xfrm>
              <a:off x="4948294" y="2397833"/>
              <a:ext cx="23061" cy="23061"/>
            </a:xfrm>
            <a:custGeom>
              <a:avLst/>
              <a:gdLst/>
              <a:ahLst/>
              <a:cxnLst/>
              <a:rect l="l" t="t" r="r" b="b"/>
              <a:pathLst>
                <a:path w="1027" h="1027" extrusionOk="0">
                  <a:moveTo>
                    <a:pt x="509" y="0"/>
                  </a:moveTo>
                  <a:cubicBezTo>
                    <a:pt x="233" y="0"/>
                    <a:pt x="1" y="223"/>
                    <a:pt x="1" y="509"/>
                  </a:cubicBezTo>
                  <a:cubicBezTo>
                    <a:pt x="1" y="794"/>
                    <a:pt x="233" y="1026"/>
                    <a:pt x="509" y="1026"/>
                  </a:cubicBezTo>
                  <a:cubicBezTo>
                    <a:pt x="795" y="1026"/>
                    <a:pt x="1027" y="794"/>
                    <a:pt x="1027" y="509"/>
                  </a:cubicBezTo>
                  <a:cubicBezTo>
                    <a:pt x="1027" y="223"/>
                    <a:pt x="795" y="0"/>
                    <a:pt x="5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79" name="Google Shape;1579;p60"/>
            <p:cNvSpPr/>
            <p:nvPr/>
          </p:nvSpPr>
          <p:spPr>
            <a:xfrm>
              <a:off x="4794656" y="2436096"/>
              <a:ext cx="23061" cy="23061"/>
            </a:xfrm>
            <a:custGeom>
              <a:avLst/>
              <a:gdLst/>
              <a:ahLst/>
              <a:cxnLst/>
              <a:rect l="l" t="t" r="r" b="b"/>
              <a:pathLst>
                <a:path w="1027" h="1027" extrusionOk="0">
                  <a:moveTo>
                    <a:pt x="518" y="0"/>
                  </a:moveTo>
                  <a:cubicBezTo>
                    <a:pt x="232" y="0"/>
                    <a:pt x="0" y="232"/>
                    <a:pt x="0" y="518"/>
                  </a:cubicBezTo>
                  <a:cubicBezTo>
                    <a:pt x="0" y="794"/>
                    <a:pt x="232" y="1026"/>
                    <a:pt x="518" y="1026"/>
                  </a:cubicBezTo>
                  <a:cubicBezTo>
                    <a:pt x="803" y="1026"/>
                    <a:pt x="1026" y="794"/>
                    <a:pt x="1026" y="518"/>
                  </a:cubicBezTo>
                  <a:cubicBezTo>
                    <a:pt x="1026" y="232"/>
                    <a:pt x="803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80" name="Google Shape;1580;p60"/>
            <p:cNvSpPr/>
            <p:nvPr/>
          </p:nvSpPr>
          <p:spPr>
            <a:xfrm>
              <a:off x="4833122" y="2436096"/>
              <a:ext cx="23061" cy="23061"/>
            </a:xfrm>
            <a:custGeom>
              <a:avLst/>
              <a:gdLst/>
              <a:ahLst/>
              <a:cxnLst/>
              <a:rect l="l" t="t" r="r" b="b"/>
              <a:pathLst>
                <a:path w="1027" h="1027" extrusionOk="0">
                  <a:moveTo>
                    <a:pt x="518" y="0"/>
                  </a:moveTo>
                  <a:cubicBezTo>
                    <a:pt x="232" y="0"/>
                    <a:pt x="0" y="232"/>
                    <a:pt x="0" y="518"/>
                  </a:cubicBezTo>
                  <a:cubicBezTo>
                    <a:pt x="0" y="794"/>
                    <a:pt x="232" y="1026"/>
                    <a:pt x="518" y="1026"/>
                  </a:cubicBezTo>
                  <a:cubicBezTo>
                    <a:pt x="794" y="1026"/>
                    <a:pt x="1026" y="794"/>
                    <a:pt x="1026" y="518"/>
                  </a:cubicBezTo>
                  <a:cubicBezTo>
                    <a:pt x="1026" y="232"/>
                    <a:pt x="794" y="0"/>
                    <a:pt x="51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81" name="Google Shape;1581;p60"/>
            <p:cNvSpPr/>
            <p:nvPr/>
          </p:nvSpPr>
          <p:spPr>
            <a:xfrm>
              <a:off x="4871587" y="2436096"/>
              <a:ext cx="23039" cy="23061"/>
            </a:xfrm>
            <a:custGeom>
              <a:avLst/>
              <a:gdLst/>
              <a:ahLst/>
              <a:cxnLst/>
              <a:rect l="l" t="t" r="r" b="b"/>
              <a:pathLst>
                <a:path w="1026" h="1027" extrusionOk="0">
                  <a:moveTo>
                    <a:pt x="509" y="0"/>
                  </a:moveTo>
                  <a:cubicBezTo>
                    <a:pt x="223" y="0"/>
                    <a:pt x="0" y="232"/>
                    <a:pt x="0" y="518"/>
                  </a:cubicBezTo>
                  <a:cubicBezTo>
                    <a:pt x="0" y="794"/>
                    <a:pt x="223" y="1026"/>
                    <a:pt x="509" y="1026"/>
                  </a:cubicBezTo>
                  <a:cubicBezTo>
                    <a:pt x="794" y="1026"/>
                    <a:pt x="1026" y="794"/>
                    <a:pt x="1026" y="518"/>
                  </a:cubicBezTo>
                  <a:cubicBezTo>
                    <a:pt x="1026" y="232"/>
                    <a:pt x="794" y="0"/>
                    <a:pt x="5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82" name="Google Shape;1582;p60"/>
            <p:cNvSpPr/>
            <p:nvPr/>
          </p:nvSpPr>
          <p:spPr>
            <a:xfrm>
              <a:off x="4909851" y="2436096"/>
              <a:ext cx="23039" cy="23061"/>
            </a:xfrm>
            <a:custGeom>
              <a:avLst/>
              <a:gdLst/>
              <a:ahLst/>
              <a:cxnLst/>
              <a:rect l="l" t="t" r="r" b="b"/>
              <a:pathLst>
                <a:path w="1026" h="1027" extrusionOk="0">
                  <a:moveTo>
                    <a:pt x="517" y="0"/>
                  </a:moveTo>
                  <a:cubicBezTo>
                    <a:pt x="232" y="0"/>
                    <a:pt x="0" y="232"/>
                    <a:pt x="0" y="518"/>
                  </a:cubicBezTo>
                  <a:cubicBezTo>
                    <a:pt x="0" y="794"/>
                    <a:pt x="232" y="1026"/>
                    <a:pt x="517" y="1026"/>
                  </a:cubicBezTo>
                  <a:cubicBezTo>
                    <a:pt x="803" y="1026"/>
                    <a:pt x="1026" y="794"/>
                    <a:pt x="1026" y="518"/>
                  </a:cubicBezTo>
                  <a:cubicBezTo>
                    <a:pt x="1026" y="232"/>
                    <a:pt x="803" y="0"/>
                    <a:pt x="5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83" name="Google Shape;1583;p60"/>
            <p:cNvSpPr/>
            <p:nvPr/>
          </p:nvSpPr>
          <p:spPr>
            <a:xfrm>
              <a:off x="4948294" y="2436096"/>
              <a:ext cx="23061" cy="23061"/>
            </a:xfrm>
            <a:custGeom>
              <a:avLst/>
              <a:gdLst/>
              <a:ahLst/>
              <a:cxnLst/>
              <a:rect l="l" t="t" r="r" b="b"/>
              <a:pathLst>
                <a:path w="1027" h="1027" extrusionOk="0">
                  <a:moveTo>
                    <a:pt x="509" y="0"/>
                  </a:moveTo>
                  <a:cubicBezTo>
                    <a:pt x="233" y="0"/>
                    <a:pt x="1" y="232"/>
                    <a:pt x="1" y="518"/>
                  </a:cubicBezTo>
                  <a:cubicBezTo>
                    <a:pt x="1" y="794"/>
                    <a:pt x="233" y="1026"/>
                    <a:pt x="509" y="1026"/>
                  </a:cubicBezTo>
                  <a:cubicBezTo>
                    <a:pt x="795" y="1026"/>
                    <a:pt x="1027" y="794"/>
                    <a:pt x="1027" y="518"/>
                  </a:cubicBezTo>
                  <a:cubicBezTo>
                    <a:pt x="1027" y="232"/>
                    <a:pt x="795" y="0"/>
                    <a:pt x="5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84" name="Google Shape;1584;p60"/>
            <p:cNvSpPr/>
            <p:nvPr/>
          </p:nvSpPr>
          <p:spPr>
            <a:xfrm>
              <a:off x="4760794" y="2030447"/>
              <a:ext cx="244221" cy="364624"/>
            </a:xfrm>
            <a:custGeom>
              <a:avLst/>
              <a:gdLst/>
              <a:ahLst/>
              <a:cxnLst/>
              <a:rect l="l" t="t" r="r" b="b"/>
              <a:pathLst>
                <a:path w="10876" h="16238" extrusionOk="0">
                  <a:moveTo>
                    <a:pt x="313" y="0"/>
                  </a:moveTo>
                  <a:cubicBezTo>
                    <a:pt x="143" y="0"/>
                    <a:pt x="1" y="143"/>
                    <a:pt x="1" y="321"/>
                  </a:cubicBezTo>
                  <a:lnTo>
                    <a:pt x="1" y="15915"/>
                  </a:lnTo>
                  <a:cubicBezTo>
                    <a:pt x="1" y="16092"/>
                    <a:pt x="145" y="16238"/>
                    <a:pt x="326" y="16238"/>
                  </a:cubicBezTo>
                  <a:cubicBezTo>
                    <a:pt x="337" y="16238"/>
                    <a:pt x="347" y="16237"/>
                    <a:pt x="358" y="16236"/>
                  </a:cubicBezTo>
                  <a:cubicBezTo>
                    <a:pt x="518" y="16210"/>
                    <a:pt x="634" y="16067"/>
                    <a:pt x="634" y="15906"/>
                  </a:cubicBezTo>
                  <a:lnTo>
                    <a:pt x="634" y="642"/>
                  </a:lnTo>
                  <a:lnTo>
                    <a:pt x="10233" y="642"/>
                  </a:lnTo>
                  <a:lnTo>
                    <a:pt x="10233" y="5415"/>
                  </a:lnTo>
                  <a:cubicBezTo>
                    <a:pt x="10233" y="5600"/>
                    <a:pt x="10384" y="5738"/>
                    <a:pt x="10558" y="5738"/>
                  </a:cubicBezTo>
                  <a:cubicBezTo>
                    <a:pt x="10569" y="5738"/>
                    <a:pt x="10579" y="5737"/>
                    <a:pt x="10590" y="5736"/>
                  </a:cubicBezTo>
                  <a:cubicBezTo>
                    <a:pt x="10751" y="5719"/>
                    <a:pt x="10876" y="5567"/>
                    <a:pt x="10876" y="5406"/>
                  </a:cubicBezTo>
                  <a:lnTo>
                    <a:pt x="10876" y="321"/>
                  </a:lnTo>
                  <a:cubicBezTo>
                    <a:pt x="10876" y="143"/>
                    <a:pt x="10733" y="0"/>
                    <a:pt x="10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85" name="Google Shape;1585;p60"/>
            <p:cNvSpPr/>
            <p:nvPr/>
          </p:nvSpPr>
          <p:spPr>
            <a:xfrm>
              <a:off x="4760794" y="2178200"/>
              <a:ext cx="244221" cy="338846"/>
            </a:xfrm>
            <a:custGeom>
              <a:avLst/>
              <a:gdLst/>
              <a:ahLst/>
              <a:cxnLst/>
              <a:rect l="l" t="t" r="r" b="b"/>
              <a:pathLst>
                <a:path w="10876" h="15090" extrusionOk="0">
                  <a:moveTo>
                    <a:pt x="10553" y="1"/>
                  </a:moveTo>
                  <a:cubicBezTo>
                    <a:pt x="10462" y="1"/>
                    <a:pt x="10362" y="38"/>
                    <a:pt x="10269" y="129"/>
                  </a:cubicBezTo>
                  <a:cubicBezTo>
                    <a:pt x="10251" y="156"/>
                    <a:pt x="10233" y="182"/>
                    <a:pt x="10233" y="209"/>
                  </a:cubicBezTo>
                  <a:lnTo>
                    <a:pt x="10233" y="14117"/>
                  </a:lnTo>
                  <a:cubicBezTo>
                    <a:pt x="10233" y="14304"/>
                    <a:pt x="10090" y="14456"/>
                    <a:pt x="9903" y="14456"/>
                  </a:cubicBezTo>
                  <a:lnTo>
                    <a:pt x="830" y="14456"/>
                  </a:lnTo>
                  <a:cubicBezTo>
                    <a:pt x="723" y="14456"/>
                    <a:pt x="634" y="14358"/>
                    <a:pt x="634" y="14251"/>
                  </a:cubicBezTo>
                  <a:lnTo>
                    <a:pt x="634" y="10816"/>
                  </a:lnTo>
                  <a:cubicBezTo>
                    <a:pt x="634" y="10643"/>
                    <a:pt x="493" y="10504"/>
                    <a:pt x="318" y="10504"/>
                  </a:cubicBezTo>
                  <a:cubicBezTo>
                    <a:pt x="222" y="10504"/>
                    <a:pt x="116" y="10546"/>
                    <a:pt x="19" y="10647"/>
                  </a:cubicBezTo>
                  <a:cubicBezTo>
                    <a:pt x="1" y="10656"/>
                    <a:pt x="1" y="10673"/>
                    <a:pt x="1" y="10691"/>
                  </a:cubicBezTo>
                  <a:lnTo>
                    <a:pt x="1" y="14750"/>
                  </a:lnTo>
                  <a:cubicBezTo>
                    <a:pt x="1" y="14938"/>
                    <a:pt x="143" y="15089"/>
                    <a:pt x="331" y="15089"/>
                  </a:cubicBezTo>
                  <a:lnTo>
                    <a:pt x="9270" y="15089"/>
                  </a:lnTo>
                  <a:cubicBezTo>
                    <a:pt x="10153" y="15089"/>
                    <a:pt x="10876" y="14367"/>
                    <a:pt x="10876" y="13483"/>
                  </a:cubicBezTo>
                  <a:lnTo>
                    <a:pt x="10876" y="316"/>
                  </a:lnTo>
                  <a:cubicBezTo>
                    <a:pt x="10876" y="145"/>
                    <a:pt x="10731" y="1"/>
                    <a:pt x="10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86" name="Google Shape;1586;p60"/>
            <p:cNvSpPr/>
            <p:nvPr/>
          </p:nvSpPr>
          <p:spPr>
            <a:xfrm>
              <a:off x="4791041" y="2061884"/>
              <a:ext cx="183525" cy="148270"/>
            </a:xfrm>
            <a:custGeom>
              <a:avLst/>
              <a:gdLst/>
              <a:ahLst/>
              <a:cxnLst/>
              <a:rect l="l" t="t" r="r" b="b"/>
              <a:pathLst>
                <a:path w="8173" h="6603" extrusionOk="0">
                  <a:moveTo>
                    <a:pt x="7539" y="634"/>
                  </a:moveTo>
                  <a:lnTo>
                    <a:pt x="7539" y="5969"/>
                  </a:lnTo>
                  <a:lnTo>
                    <a:pt x="643" y="5969"/>
                  </a:lnTo>
                  <a:lnTo>
                    <a:pt x="643" y="634"/>
                  </a:lnTo>
                  <a:close/>
                  <a:moveTo>
                    <a:pt x="322" y="1"/>
                  </a:moveTo>
                  <a:cubicBezTo>
                    <a:pt x="144" y="1"/>
                    <a:pt x="1" y="144"/>
                    <a:pt x="1" y="322"/>
                  </a:cubicBezTo>
                  <a:lnTo>
                    <a:pt x="1" y="6281"/>
                  </a:lnTo>
                  <a:cubicBezTo>
                    <a:pt x="1" y="6460"/>
                    <a:pt x="144" y="6602"/>
                    <a:pt x="322" y="6602"/>
                  </a:cubicBezTo>
                  <a:lnTo>
                    <a:pt x="7851" y="6602"/>
                  </a:lnTo>
                  <a:cubicBezTo>
                    <a:pt x="8030" y="6602"/>
                    <a:pt x="8173" y="6460"/>
                    <a:pt x="8173" y="6281"/>
                  </a:cubicBezTo>
                  <a:lnTo>
                    <a:pt x="8173" y="322"/>
                  </a:lnTo>
                  <a:cubicBezTo>
                    <a:pt x="8173" y="144"/>
                    <a:pt x="8030" y="1"/>
                    <a:pt x="78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87" name="Google Shape;1587;p60"/>
            <p:cNvSpPr/>
            <p:nvPr/>
          </p:nvSpPr>
          <p:spPr>
            <a:xfrm>
              <a:off x="4791445" y="2228365"/>
              <a:ext cx="60314" cy="60516"/>
            </a:xfrm>
            <a:custGeom>
              <a:avLst/>
              <a:gdLst/>
              <a:ahLst/>
              <a:cxnLst/>
              <a:rect l="l" t="t" r="r" b="b"/>
              <a:pathLst>
                <a:path w="2686" h="2695" extrusionOk="0">
                  <a:moveTo>
                    <a:pt x="1348" y="642"/>
                  </a:moveTo>
                  <a:cubicBezTo>
                    <a:pt x="1731" y="642"/>
                    <a:pt x="2053" y="955"/>
                    <a:pt x="2053" y="1347"/>
                  </a:cubicBezTo>
                  <a:cubicBezTo>
                    <a:pt x="2053" y="1740"/>
                    <a:pt x="1731" y="2052"/>
                    <a:pt x="1348" y="2052"/>
                  </a:cubicBezTo>
                  <a:cubicBezTo>
                    <a:pt x="955" y="2052"/>
                    <a:pt x="634" y="1740"/>
                    <a:pt x="634" y="1347"/>
                  </a:cubicBezTo>
                  <a:cubicBezTo>
                    <a:pt x="634" y="955"/>
                    <a:pt x="955" y="642"/>
                    <a:pt x="1348" y="642"/>
                  </a:cubicBezTo>
                  <a:close/>
                  <a:moveTo>
                    <a:pt x="1348" y="0"/>
                  </a:moveTo>
                  <a:cubicBezTo>
                    <a:pt x="607" y="0"/>
                    <a:pt x="1" y="607"/>
                    <a:pt x="1" y="1347"/>
                  </a:cubicBezTo>
                  <a:cubicBezTo>
                    <a:pt x="1" y="2088"/>
                    <a:pt x="607" y="2694"/>
                    <a:pt x="1348" y="2694"/>
                  </a:cubicBezTo>
                  <a:cubicBezTo>
                    <a:pt x="2088" y="2694"/>
                    <a:pt x="2686" y="2088"/>
                    <a:pt x="2686" y="1347"/>
                  </a:cubicBezTo>
                  <a:cubicBezTo>
                    <a:pt x="2686" y="607"/>
                    <a:pt x="2088" y="0"/>
                    <a:pt x="13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88" name="Google Shape;1588;p60"/>
            <p:cNvSpPr/>
            <p:nvPr/>
          </p:nvSpPr>
          <p:spPr>
            <a:xfrm>
              <a:off x="4914252" y="2228365"/>
              <a:ext cx="60314" cy="60516"/>
            </a:xfrm>
            <a:custGeom>
              <a:avLst/>
              <a:gdLst/>
              <a:ahLst/>
              <a:cxnLst/>
              <a:rect l="l" t="t" r="r" b="b"/>
              <a:pathLst>
                <a:path w="2686" h="2695" extrusionOk="0">
                  <a:moveTo>
                    <a:pt x="1347" y="642"/>
                  </a:moveTo>
                  <a:cubicBezTo>
                    <a:pt x="1740" y="642"/>
                    <a:pt x="2052" y="955"/>
                    <a:pt x="2052" y="1347"/>
                  </a:cubicBezTo>
                  <a:cubicBezTo>
                    <a:pt x="2052" y="1740"/>
                    <a:pt x="1740" y="2052"/>
                    <a:pt x="1347" y="2052"/>
                  </a:cubicBezTo>
                  <a:cubicBezTo>
                    <a:pt x="955" y="2052"/>
                    <a:pt x="634" y="1740"/>
                    <a:pt x="634" y="1347"/>
                  </a:cubicBezTo>
                  <a:cubicBezTo>
                    <a:pt x="634" y="955"/>
                    <a:pt x="955" y="642"/>
                    <a:pt x="1347" y="642"/>
                  </a:cubicBezTo>
                  <a:close/>
                  <a:moveTo>
                    <a:pt x="1347" y="0"/>
                  </a:moveTo>
                  <a:cubicBezTo>
                    <a:pt x="607" y="0"/>
                    <a:pt x="0" y="607"/>
                    <a:pt x="0" y="1347"/>
                  </a:cubicBezTo>
                  <a:cubicBezTo>
                    <a:pt x="0" y="2088"/>
                    <a:pt x="607" y="2694"/>
                    <a:pt x="1347" y="2694"/>
                  </a:cubicBezTo>
                  <a:cubicBezTo>
                    <a:pt x="2088" y="2694"/>
                    <a:pt x="2686" y="2088"/>
                    <a:pt x="2686" y="1347"/>
                  </a:cubicBezTo>
                  <a:cubicBezTo>
                    <a:pt x="2686" y="607"/>
                    <a:pt x="2088" y="0"/>
                    <a:pt x="13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89" name="Google Shape;1589;p60"/>
            <p:cNvSpPr/>
            <p:nvPr/>
          </p:nvSpPr>
          <p:spPr>
            <a:xfrm>
              <a:off x="4837523" y="2281246"/>
              <a:ext cx="90965" cy="90965"/>
            </a:xfrm>
            <a:custGeom>
              <a:avLst/>
              <a:gdLst/>
              <a:ahLst/>
              <a:cxnLst/>
              <a:rect l="l" t="t" r="r" b="b"/>
              <a:pathLst>
                <a:path w="4051" h="4051" extrusionOk="0">
                  <a:moveTo>
                    <a:pt x="2026" y="634"/>
                  </a:moveTo>
                  <a:cubicBezTo>
                    <a:pt x="2793" y="634"/>
                    <a:pt x="3417" y="1258"/>
                    <a:pt x="3417" y="2025"/>
                  </a:cubicBezTo>
                  <a:cubicBezTo>
                    <a:pt x="3417" y="2793"/>
                    <a:pt x="2793" y="3417"/>
                    <a:pt x="2026" y="3417"/>
                  </a:cubicBezTo>
                  <a:cubicBezTo>
                    <a:pt x="1258" y="3417"/>
                    <a:pt x="634" y="2793"/>
                    <a:pt x="634" y="2025"/>
                  </a:cubicBezTo>
                  <a:cubicBezTo>
                    <a:pt x="634" y="1258"/>
                    <a:pt x="1258" y="634"/>
                    <a:pt x="2026" y="634"/>
                  </a:cubicBezTo>
                  <a:close/>
                  <a:moveTo>
                    <a:pt x="2026" y="0"/>
                  </a:moveTo>
                  <a:cubicBezTo>
                    <a:pt x="910" y="0"/>
                    <a:pt x="1" y="910"/>
                    <a:pt x="1" y="2025"/>
                  </a:cubicBezTo>
                  <a:cubicBezTo>
                    <a:pt x="1" y="3140"/>
                    <a:pt x="910" y="4050"/>
                    <a:pt x="2026" y="4050"/>
                  </a:cubicBezTo>
                  <a:cubicBezTo>
                    <a:pt x="3141" y="4050"/>
                    <a:pt x="4051" y="3140"/>
                    <a:pt x="4051" y="2025"/>
                  </a:cubicBezTo>
                  <a:cubicBezTo>
                    <a:pt x="4051" y="910"/>
                    <a:pt x="3141" y="0"/>
                    <a:pt x="20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90" name="Google Shape;1590;p60"/>
            <p:cNvSpPr/>
            <p:nvPr/>
          </p:nvSpPr>
          <p:spPr>
            <a:xfrm>
              <a:off x="4830113" y="2151591"/>
              <a:ext cx="14236" cy="25936"/>
            </a:xfrm>
            <a:custGeom>
              <a:avLst/>
              <a:gdLst/>
              <a:ahLst/>
              <a:cxnLst/>
              <a:rect l="l" t="t" r="r" b="b"/>
              <a:pathLst>
                <a:path w="634" h="1155" extrusionOk="0">
                  <a:moveTo>
                    <a:pt x="308" y="1"/>
                  </a:moveTo>
                  <a:cubicBezTo>
                    <a:pt x="298" y="1"/>
                    <a:pt x="288" y="1"/>
                    <a:pt x="277" y="2"/>
                  </a:cubicBezTo>
                  <a:cubicBezTo>
                    <a:pt x="116" y="29"/>
                    <a:pt x="0" y="172"/>
                    <a:pt x="0" y="332"/>
                  </a:cubicBezTo>
                  <a:lnTo>
                    <a:pt x="0" y="823"/>
                  </a:lnTo>
                  <a:cubicBezTo>
                    <a:pt x="0" y="984"/>
                    <a:pt x="116" y="1126"/>
                    <a:pt x="277" y="1153"/>
                  </a:cubicBezTo>
                  <a:cubicBezTo>
                    <a:pt x="288" y="1154"/>
                    <a:pt x="298" y="1155"/>
                    <a:pt x="308" y="1155"/>
                  </a:cubicBezTo>
                  <a:cubicBezTo>
                    <a:pt x="490" y="1155"/>
                    <a:pt x="634" y="1009"/>
                    <a:pt x="634" y="832"/>
                  </a:cubicBezTo>
                  <a:lnTo>
                    <a:pt x="634" y="324"/>
                  </a:lnTo>
                  <a:cubicBezTo>
                    <a:pt x="634" y="146"/>
                    <a:pt x="490" y="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91" name="Google Shape;1591;p60"/>
            <p:cNvSpPr/>
            <p:nvPr/>
          </p:nvSpPr>
          <p:spPr>
            <a:xfrm>
              <a:off x="4860562" y="2122916"/>
              <a:ext cx="14236" cy="54611"/>
            </a:xfrm>
            <a:custGeom>
              <a:avLst/>
              <a:gdLst/>
              <a:ahLst/>
              <a:cxnLst/>
              <a:rect l="l" t="t" r="r" b="b"/>
              <a:pathLst>
                <a:path w="634" h="2432" extrusionOk="0">
                  <a:moveTo>
                    <a:pt x="320" y="1"/>
                  </a:moveTo>
                  <a:cubicBezTo>
                    <a:pt x="306" y="1"/>
                    <a:pt x="291" y="2"/>
                    <a:pt x="277" y="4"/>
                  </a:cubicBezTo>
                  <a:cubicBezTo>
                    <a:pt x="116" y="22"/>
                    <a:pt x="0" y="164"/>
                    <a:pt x="0" y="325"/>
                  </a:cubicBezTo>
                  <a:lnTo>
                    <a:pt x="0" y="2100"/>
                  </a:lnTo>
                  <a:cubicBezTo>
                    <a:pt x="0" y="2261"/>
                    <a:pt x="116" y="2403"/>
                    <a:pt x="277" y="2430"/>
                  </a:cubicBezTo>
                  <a:cubicBezTo>
                    <a:pt x="287" y="2431"/>
                    <a:pt x="297" y="2432"/>
                    <a:pt x="307" y="2432"/>
                  </a:cubicBezTo>
                  <a:cubicBezTo>
                    <a:pt x="482" y="2432"/>
                    <a:pt x="634" y="2286"/>
                    <a:pt x="634" y="2109"/>
                  </a:cubicBezTo>
                  <a:lnTo>
                    <a:pt x="634" y="316"/>
                  </a:lnTo>
                  <a:cubicBezTo>
                    <a:pt x="634" y="143"/>
                    <a:pt x="490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92" name="Google Shape;1592;p60"/>
            <p:cNvSpPr/>
            <p:nvPr/>
          </p:nvSpPr>
          <p:spPr>
            <a:xfrm>
              <a:off x="4890809" y="2132527"/>
              <a:ext cx="14439" cy="45000"/>
            </a:xfrm>
            <a:custGeom>
              <a:avLst/>
              <a:gdLst/>
              <a:ahLst/>
              <a:cxnLst/>
              <a:rect l="l" t="t" r="r" b="b"/>
              <a:pathLst>
                <a:path w="643" h="2004" extrusionOk="0">
                  <a:moveTo>
                    <a:pt x="329" y="1"/>
                  </a:moveTo>
                  <a:cubicBezTo>
                    <a:pt x="315" y="1"/>
                    <a:pt x="300" y="2"/>
                    <a:pt x="286" y="4"/>
                  </a:cubicBezTo>
                  <a:cubicBezTo>
                    <a:pt x="125" y="22"/>
                    <a:pt x="1" y="164"/>
                    <a:pt x="1" y="325"/>
                  </a:cubicBezTo>
                  <a:lnTo>
                    <a:pt x="1" y="1672"/>
                  </a:lnTo>
                  <a:cubicBezTo>
                    <a:pt x="1" y="1833"/>
                    <a:pt x="125" y="1975"/>
                    <a:pt x="286" y="2002"/>
                  </a:cubicBezTo>
                  <a:cubicBezTo>
                    <a:pt x="296" y="2003"/>
                    <a:pt x="306" y="2004"/>
                    <a:pt x="316" y="2004"/>
                  </a:cubicBezTo>
                  <a:cubicBezTo>
                    <a:pt x="491" y="2004"/>
                    <a:pt x="643" y="1858"/>
                    <a:pt x="643" y="1681"/>
                  </a:cubicBezTo>
                  <a:lnTo>
                    <a:pt x="643" y="316"/>
                  </a:lnTo>
                  <a:cubicBezTo>
                    <a:pt x="643" y="143"/>
                    <a:pt x="499" y="1"/>
                    <a:pt x="3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93" name="Google Shape;1593;p60"/>
            <p:cNvSpPr/>
            <p:nvPr/>
          </p:nvSpPr>
          <p:spPr>
            <a:xfrm>
              <a:off x="4922268" y="2113306"/>
              <a:ext cx="14236" cy="64221"/>
            </a:xfrm>
            <a:custGeom>
              <a:avLst/>
              <a:gdLst/>
              <a:ahLst/>
              <a:cxnLst/>
              <a:rect l="l" t="t" r="r" b="b"/>
              <a:pathLst>
                <a:path w="634" h="2860" extrusionOk="0">
                  <a:moveTo>
                    <a:pt x="322" y="0"/>
                  </a:moveTo>
                  <a:cubicBezTo>
                    <a:pt x="307" y="0"/>
                    <a:pt x="292" y="1"/>
                    <a:pt x="277" y="3"/>
                  </a:cubicBezTo>
                  <a:cubicBezTo>
                    <a:pt x="116" y="21"/>
                    <a:pt x="0" y="164"/>
                    <a:pt x="0" y="325"/>
                  </a:cubicBezTo>
                  <a:lnTo>
                    <a:pt x="0" y="2528"/>
                  </a:lnTo>
                  <a:cubicBezTo>
                    <a:pt x="0" y="2689"/>
                    <a:pt x="116" y="2831"/>
                    <a:pt x="277" y="2858"/>
                  </a:cubicBezTo>
                  <a:cubicBezTo>
                    <a:pt x="287" y="2859"/>
                    <a:pt x="298" y="2860"/>
                    <a:pt x="308" y="2860"/>
                  </a:cubicBezTo>
                  <a:cubicBezTo>
                    <a:pt x="490" y="2860"/>
                    <a:pt x="634" y="2714"/>
                    <a:pt x="634" y="2537"/>
                  </a:cubicBezTo>
                  <a:lnTo>
                    <a:pt x="634" y="316"/>
                  </a:lnTo>
                  <a:cubicBezTo>
                    <a:pt x="634" y="143"/>
                    <a:pt x="497" y="0"/>
                    <a:pt x="3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594" name="Google Shape;1594;p60"/>
          <p:cNvGrpSpPr/>
          <p:nvPr/>
        </p:nvGrpSpPr>
        <p:grpSpPr>
          <a:xfrm>
            <a:off x="5882803" y="2030649"/>
            <a:ext cx="486398" cy="486196"/>
            <a:chOff x="5882803" y="2030649"/>
            <a:chExt cx="486398" cy="486196"/>
          </a:xfrm>
        </p:grpSpPr>
        <p:sp>
          <p:nvSpPr>
            <p:cNvPr id="1595" name="Google Shape;1595;p60"/>
            <p:cNvSpPr/>
            <p:nvPr/>
          </p:nvSpPr>
          <p:spPr>
            <a:xfrm>
              <a:off x="5882803" y="2030649"/>
              <a:ext cx="410477" cy="430530"/>
            </a:xfrm>
            <a:custGeom>
              <a:avLst/>
              <a:gdLst/>
              <a:ahLst/>
              <a:cxnLst/>
              <a:rect l="l" t="t" r="r" b="b"/>
              <a:pathLst>
                <a:path w="18280" h="19173" extrusionOk="0">
                  <a:moveTo>
                    <a:pt x="1169" y="0"/>
                  </a:moveTo>
                  <a:cubicBezTo>
                    <a:pt x="518" y="0"/>
                    <a:pt x="1" y="526"/>
                    <a:pt x="1" y="1178"/>
                  </a:cubicBezTo>
                  <a:lnTo>
                    <a:pt x="1" y="11437"/>
                  </a:lnTo>
                  <a:cubicBezTo>
                    <a:pt x="1" y="12088"/>
                    <a:pt x="518" y="12614"/>
                    <a:pt x="1169" y="12614"/>
                  </a:cubicBezTo>
                  <a:lnTo>
                    <a:pt x="2623" y="12614"/>
                  </a:lnTo>
                  <a:lnTo>
                    <a:pt x="2623" y="14764"/>
                  </a:lnTo>
                  <a:cubicBezTo>
                    <a:pt x="2623" y="14764"/>
                    <a:pt x="2721" y="15005"/>
                    <a:pt x="2837" y="15059"/>
                  </a:cubicBezTo>
                  <a:cubicBezTo>
                    <a:pt x="2873" y="15077"/>
                    <a:pt x="2918" y="15085"/>
                    <a:pt x="2962" y="15085"/>
                  </a:cubicBezTo>
                  <a:cubicBezTo>
                    <a:pt x="3043" y="15085"/>
                    <a:pt x="3114" y="15059"/>
                    <a:pt x="3176" y="15005"/>
                  </a:cubicBezTo>
                  <a:lnTo>
                    <a:pt x="4782" y="13542"/>
                  </a:lnTo>
                  <a:lnTo>
                    <a:pt x="4782" y="18012"/>
                  </a:lnTo>
                  <a:cubicBezTo>
                    <a:pt x="4782" y="18652"/>
                    <a:pt x="5291" y="19172"/>
                    <a:pt x="5919" y="19172"/>
                  </a:cubicBezTo>
                  <a:cubicBezTo>
                    <a:pt x="5930" y="19172"/>
                    <a:pt x="5940" y="19172"/>
                    <a:pt x="5951" y="19171"/>
                  </a:cubicBezTo>
                  <a:lnTo>
                    <a:pt x="9555" y="19171"/>
                  </a:lnTo>
                  <a:cubicBezTo>
                    <a:pt x="9565" y="19172"/>
                    <a:pt x="9575" y="19173"/>
                    <a:pt x="9585" y="19173"/>
                  </a:cubicBezTo>
                  <a:cubicBezTo>
                    <a:pt x="9749" y="19173"/>
                    <a:pt x="9876" y="19036"/>
                    <a:pt x="9876" y="18868"/>
                  </a:cubicBezTo>
                  <a:cubicBezTo>
                    <a:pt x="9876" y="18690"/>
                    <a:pt x="9733" y="18556"/>
                    <a:pt x="9555" y="18556"/>
                  </a:cubicBezTo>
                  <a:lnTo>
                    <a:pt x="9555" y="18574"/>
                  </a:lnTo>
                  <a:lnTo>
                    <a:pt x="5951" y="18574"/>
                  </a:lnTo>
                  <a:cubicBezTo>
                    <a:pt x="5656" y="18574"/>
                    <a:pt x="5416" y="18333"/>
                    <a:pt x="5416" y="18038"/>
                  </a:cubicBezTo>
                  <a:lnTo>
                    <a:pt x="5416" y="12980"/>
                  </a:lnTo>
                  <a:lnTo>
                    <a:pt x="5817" y="12614"/>
                  </a:lnTo>
                  <a:lnTo>
                    <a:pt x="15710" y="12614"/>
                  </a:lnTo>
                  <a:cubicBezTo>
                    <a:pt x="16353" y="12614"/>
                    <a:pt x="16879" y="12088"/>
                    <a:pt x="16879" y="11437"/>
                  </a:cubicBezTo>
                  <a:lnTo>
                    <a:pt x="16879" y="7235"/>
                  </a:lnTo>
                  <a:lnTo>
                    <a:pt x="17932" y="7235"/>
                  </a:lnTo>
                  <a:cubicBezTo>
                    <a:pt x="18092" y="7235"/>
                    <a:pt x="18244" y="7119"/>
                    <a:pt x="18262" y="6958"/>
                  </a:cubicBezTo>
                  <a:cubicBezTo>
                    <a:pt x="18280" y="6771"/>
                    <a:pt x="18137" y="6602"/>
                    <a:pt x="17941" y="6602"/>
                  </a:cubicBezTo>
                  <a:lnTo>
                    <a:pt x="16879" y="6602"/>
                  </a:lnTo>
                  <a:lnTo>
                    <a:pt x="16879" y="339"/>
                  </a:lnTo>
                  <a:cubicBezTo>
                    <a:pt x="16879" y="152"/>
                    <a:pt x="16727" y="0"/>
                    <a:pt x="16549" y="0"/>
                  </a:cubicBezTo>
                  <a:lnTo>
                    <a:pt x="3560" y="0"/>
                  </a:lnTo>
                  <a:cubicBezTo>
                    <a:pt x="3542" y="0"/>
                    <a:pt x="3515" y="9"/>
                    <a:pt x="3498" y="27"/>
                  </a:cubicBezTo>
                  <a:cubicBezTo>
                    <a:pt x="3221" y="303"/>
                    <a:pt x="3408" y="642"/>
                    <a:pt x="3676" y="642"/>
                  </a:cubicBezTo>
                  <a:lnTo>
                    <a:pt x="15710" y="642"/>
                  </a:lnTo>
                  <a:cubicBezTo>
                    <a:pt x="16005" y="642"/>
                    <a:pt x="16246" y="874"/>
                    <a:pt x="16246" y="1178"/>
                  </a:cubicBezTo>
                  <a:lnTo>
                    <a:pt x="16246" y="11437"/>
                  </a:lnTo>
                  <a:cubicBezTo>
                    <a:pt x="16246" y="11740"/>
                    <a:pt x="16005" y="11981"/>
                    <a:pt x="15710" y="11981"/>
                  </a:cubicBezTo>
                  <a:lnTo>
                    <a:pt x="5728" y="11981"/>
                  </a:lnTo>
                  <a:cubicBezTo>
                    <a:pt x="5648" y="11981"/>
                    <a:pt x="5576" y="12008"/>
                    <a:pt x="5514" y="12061"/>
                  </a:cubicBezTo>
                  <a:lnTo>
                    <a:pt x="3301" y="14060"/>
                  </a:lnTo>
                  <a:lnTo>
                    <a:pt x="3301" y="12293"/>
                  </a:lnTo>
                  <a:cubicBezTo>
                    <a:pt x="3301" y="12115"/>
                    <a:pt x="3159" y="11981"/>
                    <a:pt x="2980" y="11981"/>
                  </a:cubicBezTo>
                  <a:lnTo>
                    <a:pt x="1169" y="11981"/>
                  </a:lnTo>
                  <a:cubicBezTo>
                    <a:pt x="875" y="11981"/>
                    <a:pt x="634" y="11740"/>
                    <a:pt x="634" y="11437"/>
                  </a:cubicBezTo>
                  <a:lnTo>
                    <a:pt x="634" y="972"/>
                  </a:lnTo>
                  <a:cubicBezTo>
                    <a:pt x="634" y="785"/>
                    <a:pt x="777" y="642"/>
                    <a:pt x="964" y="642"/>
                  </a:cubicBezTo>
                  <a:lnTo>
                    <a:pt x="2258" y="642"/>
                  </a:lnTo>
                  <a:cubicBezTo>
                    <a:pt x="2320" y="642"/>
                    <a:pt x="2374" y="616"/>
                    <a:pt x="2418" y="562"/>
                  </a:cubicBezTo>
                  <a:cubicBezTo>
                    <a:pt x="2632" y="303"/>
                    <a:pt x="2445" y="0"/>
                    <a:pt x="2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96" name="Google Shape;1596;p60"/>
            <p:cNvSpPr/>
            <p:nvPr/>
          </p:nvSpPr>
          <p:spPr>
            <a:xfrm>
              <a:off x="6121590" y="2177886"/>
              <a:ext cx="247611" cy="338958"/>
            </a:xfrm>
            <a:custGeom>
              <a:avLst/>
              <a:gdLst/>
              <a:ahLst/>
              <a:cxnLst/>
              <a:rect l="l" t="t" r="r" b="b"/>
              <a:pathLst>
                <a:path w="11027" h="15095" extrusionOk="0">
                  <a:moveTo>
                    <a:pt x="8805" y="0"/>
                  </a:moveTo>
                  <a:cubicBezTo>
                    <a:pt x="8663" y="0"/>
                    <a:pt x="8529" y="98"/>
                    <a:pt x="8484" y="232"/>
                  </a:cubicBezTo>
                  <a:cubicBezTo>
                    <a:pt x="8422" y="464"/>
                    <a:pt x="8582" y="678"/>
                    <a:pt x="8788" y="678"/>
                  </a:cubicBezTo>
                  <a:lnTo>
                    <a:pt x="9849" y="678"/>
                  </a:lnTo>
                  <a:cubicBezTo>
                    <a:pt x="10153" y="678"/>
                    <a:pt x="10393" y="919"/>
                    <a:pt x="10393" y="1222"/>
                  </a:cubicBezTo>
                  <a:lnTo>
                    <a:pt x="10393" y="11437"/>
                  </a:lnTo>
                  <a:cubicBezTo>
                    <a:pt x="10393" y="11740"/>
                    <a:pt x="10153" y="11981"/>
                    <a:pt x="9849" y="11981"/>
                  </a:cubicBezTo>
                  <a:lnTo>
                    <a:pt x="8038" y="11981"/>
                  </a:lnTo>
                  <a:cubicBezTo>
                    <a:pt x="7869" y="11981"/>
                    <a:pt x="7726" y="12124"/>
                    <a:pt x="7726" y="12293"/>
                  </a:cubicBezTo>
                  <a:lnTo>
                    <a:pt x="7726" y="14060"/>
                  </a:lnTo>
                  <a:lnTo>
                    <a:pt x="5505" y="12061"/>
                  </a:lnTo>
                  <a:cubicBezTo>
                    <a:pt x="5451" y="12008"/>
                    <a:pt x="5371" y="11981"/>
                    <a:pt x="5291" y="11981"/>
                  </a:cubicBezTo>
                  <a:lnTo>
                    <a:pt x="366" y="11981"/>
                  </a:lnTo>
                  <a:cubicBezTo>
                    <a:pt x="215" y="11981"/>
                    <a:pt x="72" y="12079"/>
                    <a:pt x="45" y="12222"/>
                  </a:cubicBezTo>
                  <a:cubicBezTo>
                    <a:pt x="0" y="12427"/>
                    <a:pt x="152" y="12614"/>
                    <a:pt x="357" y="12614"/>
                  </a:cubicBezTo>
                  <a:lnTo>
                    <a:pt x="5166" y="12614"/>
                  </a:lnTo>
                  <a:lnTo>
                    <a:pt x="7824" y="15014"/>
                  </a:lnTo>
                  <a:cubicBezTo>
                    <a:pt x="7887" y="15068"/>
                    <a:pt x="7967" y="15094"/>
                    <a:pt x="8038" y="15094"/>
                  </a:cubicBezTo>
                  <a:cubicBezTo>
                    <a:pt x="8119" y="15094"/>
                    <a:pt x="8199" y="15059"/>
                    <a:pt x="8270" y="14996"/>
                  </a:cubicBezTo>
                  <a:cubicBezTo>
                    <a:pt x="8333" y="14934"/>
                    <a:pt x="8359" y="14853"/>
                    <a:pt x="8359" y="14764"/>
                  </a:cubicBezTo>
                  <a:lnTo>
                    <a:pt x="8359" y="12614"/>
                  </a:lnTo>
                  <a:lnTo>
                    <a:pt x="9849" y="12614"/>
                  </a:lnTo>
                  <a:cubicBezTo>
                    <a:pt x="10500" y="12614"/>
                    <a:pt x="11027" y="12088"/>
                    <a:pt x="11027" y="11437"/>
                  </a:cubicBezTo>
                  <a:lnTo>
                    <a:pt x="11027" y="1178"/>
                  </a:lnTo>
                  <a:cubicBezTo>
                    <a:pt x="11027" y="526"/>
                    <a:pt x="10500" y="0"/>
                    <a:pt x="98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97" name="Google Shape;1597;p60"/>
            <p:cNvSpPr/>
            <p:nvPr/>
          </p:nvSpPr>
          <p:spPr>
            <a:xfrm>
              <a:off x="6022226" y="2341336"/>
              <a:ext cx="265845" cy="14236"/>
            </a:xfrm>
            <a:custGeom>
              <a:avLst/>
              <a:gdLst/>
              <a:ahLst/>
              <a:cxnLst/>
              <a:rect l="l" t="t" r="r" b="b"/>
              <a:pathLst>
                <a:path w="11839" h="634" extrusionOk="0">
                  <a:moveTo>
                    <a:pt x="357" y="1"/>
                  </a:moveTo>
                  <a:cubicBezTo>
                    <a:pt x="197" y="1"/>
                    <a:pt x="45" y="117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11482" y="634"/>
                  </a:lnTo>
                  <a:cubicBezTo>
                    <a:pt x="11651" y="634"/>
                    <a:pt x="11794" y="518"/>
                    <a:pt x="11812" y="357"/>
                  </a:cubicBezTo>
                  <a:cubicBezTo>
                    <a:pt x="11839" y="170"/>
                    <a:pt x="11687" y="1"/>
                    <a:pt x="115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98" name="Google Shape;1598;p60"/>
            <p:cNvSpPr/>
            <p:nvPr/>
          </p:nvSpPr>
          <p:spPr>
            <a:xfrm>
              <a:off x="6303475" y="2341336"/>
              <a:ext cx="33480" cy="14236"/>
            </a:xfrm>
            <a:custGeom>
              <a:avLst/>
              <a:gdLst/>
              <a:ahLst/>
              <a:cxnLst/>
              <a:rect l="l" t="t" r="r" b="b"/>
              <a:pathLst>
                <a:path w="1491" h="634" extrusionOk="0">
                  <a:moveTo>
                    <a:pt x="349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1143" y="634"/>
                  </a:lnTo>
                  <a:cubicBezTo>
                    <a:pt x="1303" y="634"/>
                    <a:pt x="1446" y="518"/>
                    <a:pt x="1464" y="357"/>
                  </a:cubicBezTo>
                  <a:cubicBezTo>
                    <a:pt x="1491" y="170"/>
                    <a:pt x="1339" y="1"/>
                    <a:pt x="1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599" name="Google Shape;1599;p60"/>
            <p:cNvSpPr/>
            <p:nvPr/>
          </p:nvSpPr>
          <p:spPr>
            <a:xfrm>
              <a:off x="6269815" y="2372796"/>
              <a:ext cx="67140" cy="14236"/>
            </a:xfrm>
            <a:custGeom>
              <a:avLst/>
              <a:gdLst/>
              <a:ahLst/>
              <a:cxnLst/>
              <a:rect l="l" t="t" r="r" b="b"/>
              <a:pathLst>
                <a:path w="2990" h="634" extrusionOk="0">
                  <a:moveTo>
                    <a:pt x="358" y="0"/>
                  </a:moveTo>
                  <a:cubicBezTo>
                    <a:pt x="197" y="0"/>
                    <a:pt x="46" y="116"/>
                    <a:pt x="28" y="277"/>
                  </a:cubicBezTo>
                  <a:cubicBezTo>
                    <a:pt x="1" y="464"/>
                    <a:pt x="153" y="634"/>
                    <a:pt x="340" y="634"/>
                  </a:cubicBezTo>
                  <a:lnTo>
                    <a:pt x="2651" y="634"/>
                  </a:lnTo>
                  <a:cubicBezTo>
                    <a:pt x="2838" y="634"/>
                    <a:pt x="2990" y="464"/>
                    <a:pt x="2963" y="277"/>
                  </a:cubicBezTo>
                  <a:cubicBezTo>
                    <a:pt x="2945" y="116"/>
                    <a:pt x="2802" y="0"/>
                    <a:pt x="264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00" name="Google Shape;1600;p60"/>
            <p:cNvSpPr/>
            <p:nvPr/>
          </p:nvSpPr>
          <p:spPr>
            <a:xfrm>
              <a:off x="6022226" y="2372796"/>
              <a:ext cx="232207" cy="14236"/>
            </a:xfrm>
            <a:custGeom>
              <a:avLst/>
              <a:gdLst/>
              <a:ahLst/>
              <a:cxnLst/>
              <a:rect l="l" t="t" r="r" b="b"/>
              <a:pathLst>
                <a:path w="10341" h="634" extrusionOk="0">
                  <a:moveTo>
                    <a:pt x="357" y="0"/>
                  </a:moveTo>
                  <a:cubicBezTo>
                    <a:pt x="197" y="0"/>
                    <a:pt x="45" y="116"/>
                    <a:pt x="27" y="277"/>
                  </a:cubicBezTo>
                  <a:cubicBezTo>
                    <a:pt x="1" y="464"/>
                    <a:pt x="152" y="634"/>
                    <a:pt x="340" y="634"/>
                  </a:cubicBezTo>
                  <a:lnTo>
                    <a:pt x="9992" y="634"/>
                  </a:lnTo>
                  <a:cubicBezTo>
                    <a:pt x="10153" y="634"/>
                    <a:pt x="10295" y="518"/>
                    <a:pt x="10313" y="357"/>
                  </a:cubicBezTo>
                  <a:cubicBezTo>
                    <a:pt x="10340" y="161"/>
                    <a:pt x="10188" y="0"/>
                    <a:pt x="100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01" name="Google Shape;1601;p60"/>
            <p:cNvSpPr/>
            <p:nvPr/>
          </p:nvSpPr>
          <p:spPr>
            <a:xfrm>
              <a:off x="6022226" y="2403042"/>
              <a:ext cx="275455" cy="14439"/>
            </a:xfrm>
            <a:custGeom>
              <a:avLst/>
              <a:gdLst/>
              <a:ahLst/>
              <a:cxnLst/>
              <a:rect l="l" t="t" r="r" b="b"/>
              <a:pathLst>
                <a:path w="12267" h="643" extrusionOk="0">
                  <a:moveTo>
                    <a:pt x="357" y="0"/>
                  </a:moveTo>
                  <a:cubicBezTo>
                    <a:pt x="197" y="0"/>
                    <a:pt x="45" y="125"/>
                    <a:pt x="27" y="286"/>
                  </a:cubicBezTo>
                  <a:cubicBezTo>
                    <a:pt x="1" y="473"/>
                    <a:pt x="152" y="643"/>
                    <a:pt x="340" y="643"/>
                  </a:cubicBezTo>
                  <a:lnTo>
                    <a:pt x="11910" y="643"/>
                  </a:lnTo>
                  <a:cubicBezTo>
                    <a:pt x="12071" y="643"/>
                    <a:pt x="12222" y="527"/>
                    <a:pt x="12240" y="357"/>
                  </a:cubicBezTo>
                  <a:cubicBezTo>
                    <a:pt x="12267" y="170"/>
                    <a:pt x="12115" y="0"/>
                    <a:pt x="119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02" name="Google Shape;1602;p60"/>
            <p:cNvSpPr/>
            <p:nvPr/>
          </p:nvSpPr>
          <p:spPr>
            <a:xfrm>
              <a:off x="5913454" y="2061479"/>
              <a:ext cx="148450" cy="148675"/>
            </a:xfrm>
            <a:custGeom>
              <a:avLst/>
              <a:gdLst/>
              <a:ahLst/>
              <a:cxnLst/>
              <a:rect l="l" t="t" r="r" b="b"/>
              <a:pathLst>
                <a:path w="6611" h="6621" extrusionOk="0">
                  <a:moveTo>
                    <a:pt x="3622" y="652"/>
                  </a:moveTo>
                  <a:cubicBezTo>
                    <a:pt x="4845" y="795"/>
                    <a:pt x="5817" y="1767"/>
                    <a:pt x="5960" y="2989"/>
                  </a:cubicBezTo>
                  <a:lnTo>
                    <a:pt x="3622" y="2989"/>
                  </a:lnTo>
                  <a:lnTo>
                    <a:pt x="3622" y="652"/>
                  </a:lnTo>
                  <a:close/>
                  <a:moveTo>
                    <a:pt x="5960" y="3623"/>
                  </a:moveTo>
                  <a:cubicBezTo>
                    <a:pt x="5906" y="4114"/>
                    <a:pt x="5710" y="4568"/>
                    <a:pt x="5407" y="4961"/>
                  </a:cubicBezTo>
                  <a:lnTo>
                    <a:pt x="4068" y="3623"/>
                  </a:lnTo>
                  <a:close/>
                  <a:moveTo>
                    <a:pt x="2989" y="652"/>
                  </a:moveTo>
                  <a:lnTo>
                    <a:pt x="2989" y="3311"/>
                  </a:lnTo>
                  <a:cubicBezTo>
                    <a:pt x="2989" y="3373"/>
                    <a:pt x="3007" y="3462"/>
                    <a:pt x="3087" y="3534"/>
                  </a:cubicBezTo>
                  <a:lnTo>
                    <a:pt x="4961" y="5407"/>
                  </a:lnTo>
                  <a:cubicBezTo>
                    <a:pt x="4490" y="5775"/>
                    <a:pt x="3920" y="5979"/>
                    <a:pt x="3315" y="5979"/>
                  </a:cubicBezTo>
                  <a:cubicBezTo>
                    <a:pt x="3290" y="5979"/>
                    <a:pt x="3264" y="5979"/>
                    <a:pt x="3239" y="5978"/>
                  </a:cubicBezTo>
                  <a:cubicBezTo>
                    <a:pt x="1749" y="5942"/>
                    <a:pt x="571" y="4676"/>
                    <a:pt x="634" y="3195"/>
                  </a:cubicBezTo>
                  <a:cubicBezTo>
                    <a:pt x="696" y="1874"/>
                    <a:pt x="1704" y="804"/>
                    <a:pt x="2989" y="652"/>
                  </a:cubicBezTo>
                  <a:close/>
                  <a:moveTo>
                    <a:pt x="3310" y="1"/>
                  </a:moveTo>
                  <a:cubicBezTo>
                    <a:pt x="1481" y="1"/>
                    <a:pt x="0" y="1482"/>
                    <a:pt x="0" y="3311"/>
                  </a:cubicBezTo>
                  <a:cubicBezTo>
                    <a:pt x="0" y="5131"/>
                    <a:pt x="1481" y="6620"/>
                    <a:pt x="3310" y="6620"/>
                  </a:cubicBezTo>
                  <a:cubicBezTo>
                    <a:pt x="4193" y="6620"/>
                    <a:pt x="5023" y="6272"/>
                    <a:pt x="5647" y="5648"/>
                  </a:cubicBezTo>
                  <a:cubicBezTo>
                    <a:pt x="6272" y="5023"/>
                    <a:pt x="6611" y="4194"/>
                    <a:pt x="6611" y="3311"/>
                  </a:cubicBezTo>
                  <a:cubicBezTo>
                    <a:pt x="6611" y="1482"/>
                    <a:pt x="5130" y="1"/>
                    <a:pt x="331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03" name="Google Shape;1603;p60"/>
            <p:cNvSpPr/>
            <p:nvPr/>
          </p:nvSpPr>
          <p:spPr>
            <a:xfrm>
              <a:off x="6093543" y="2061098"/>
              <a:ext cx="136841" cy="156871"/>
            </a:xfrm>
            <a:custGeom>
              <a:avLst/>
              <a:gdLst/>
              <a:ahLst/>
              <a:cxnLst/>
              <a:rect l="l" t="t" r="r" b="b"/>
              <a:pathLst>
                <a:path w="6094" h="6986" extrusionOk="0">
                  <a:moveTo>
                    <a:pt x="1356" y="5290"/>
                  </a:moveTo>
                  <a:lnTo>
                    <a:pt x="1356" y="6352"/>
                  </a:lnTo>
                  <a:lnTo>
                    <a:pt x="643" y="6352"/>
                  </a:lnTo>
                  <a:lnTo>
                    <a:pt x="643" y="5290"/>
                  </a:lnTo>
                  <a:close/>
                  <a:moveTo>
                    <a:pt x="2757" y="3560"/>
                  </a:moveTo>
                  <a:lnTo>
                    <a:pt x="2757" y="6352"/>
                  </a:lnTo>
                  <a:lnTo>
                    <a:pt x="2034" y="6352"/>
                  </a:lnTo>
                  <a:lnTo>
                    <a:pt x="2034" y="3560"/>
                  </a:lnTo>
                  <a:close/>
                  <a:moveTo>
                    <a:pt x="4104" y="2284"/>
                  </a:moveTo>
                  <a:lnTo>
                    <a:pt x="4104" y="6352"/>
                  </a:lnTo>
                  <a:lnTo>
                    <a:pt x="3390" y="6352"/>
                  </a:lnTo>
                  <a:lnTo>
                    <a:pt x="3390" y="2284"/>
                  </a:lnTo>
                  <a:close/>
                  <a:moveTo>
                    <a:pt x="5460" y="633"/>
                  </a:moveTo>
                  <a:lnTo>
                    <a:pt x="5460" y="6352"/>
                  </a:lnTo>
                  <a:lnTo>
                    <a:pt x="4746" y="6352"/>
                  </a:lnTo>
                  <a:lnTo>
                    <a:pt x="4746" y="633"/>
                  </a:lnTo>
                  <a:close/>
                  <a:moveTo>
                    <a:pt x="4425" y="0"/>
                  </a:moveTo>
                  <a:cubicBezTo>
                    <a:pt x="4247" y="0"/>
                    <a:pt x="4104" y="143"/>
                    <a:pt x="4104" y="321"/>
                  </a:cubicBezTo>
                  <a:lnTo>
                    <a:pt x="4104" y="1650"/>
                  </a:lnTo>
                  <a:lnTo>
                    <a:pt x="3069" y="1650"/>
                  </a:lnTo>
                  <a:cubicBezTo>
                    <a:pt x="2900" y="1650"/>
                    <a:pt x="2757" y="1793"/>
                    <a:pt x="2757" y="1972"/>
                  </a:cubicBezTo>
                  <a:lnTo>
                    <a:pt x="2757" y="2917"/>
                  </a:lnTo>
                  <a:lnTo>
                    <a:pt x="1678" y="2917"/>
                  </a:lnTo>
                  <a:cubicBezTo>
                    <a:pt x="1499" y="2917"/>
                    <a:pt x="1356" y="3060"/>
                    <a:pt x="1356" y="3238"/>
                  </a:cubicBezTo>
                  <a:lnTo>
                    <a:pt x="1356" y="4612"/>
                  </a:lnTo>
                  <a:lnTo>
                    <a:pt x="322" y="4612"/>
                  </a:lnTo>
                  <a:cubicBezTo>
                    <a:pt x="143" y="4612"/>
                    <a:pt x="0" y="4755"/>
                    <a:pt x="0" y="4933"/>
                  </a:cubicBezTo>
                  <a:lnTo>
                    <a:pt x="0" y="6664"/>
                  </a:lnTo>
                  <a:cubicBezTo>
                    <a:pt x="0" y="6842"/>
                    <a:pt x="143" y="6985"/>
                    <a:pt x="322" y="6985"/>
                  </a:cubicBezTo>
                  <a:lnTo>
                    <a:pt x="5781" y="6985"/>
                  </a:lnTo>
                  <a:cubicBezTo>
                    <a:pt x="5951" y="6985"/>
                    <a:pt x="6094" y="6842"/>
                    <a:pt x="6094" y="6664"/>
                  </a:cubicBezTo>
                  <a:lnTo>
                    <a:pt x="6094" y="321"/>
                  </a:lnTo>
                  <a:cubicBezTo>
                    <a:pt x="6094" y="143"/>
                    <a:pt x="5951" y="0"/>
                    <a:pt x="57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04" name="Google Shape;1604;p60"/>
            <p:cNvSpPr/>
            <p:nvPr/>
          </p:nvSpPr>
          <p:spPr>
            <a:xfrm>
              <a:off x="5995393" y="2237774"/>
              <a:ext cx="86362" cy="14236"/>
            </a:xfrm>
            <a:custGeom>
              <a:avLst/>
              <a:gdLst/>
              <a:ahLst/>
              <a:cxnLst/>
              <a:rect l="l" t="t" r="r" b="b"/>
              <a:pathLst>
                <a:path w="3846" h="634" extrusionOk="0">
                  <a:moveTo>
                    <a:pt x="357" y="0"/>
                  </a:moveTo>
                  <a:cubicBezTo>
                    <a:pt x="187" y="0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3506" y="634"/>
                  </a:lnTo>
                  <a:cubicBezTo>
                    <a:pt x="3693" y="634"/>
                    <a:pt x="3845" y="473"/>
                    <a:pt x="3818" y="277"/>
                  </a:cubicBezTo>
                  <a:cubicBezTo>
                    <a:pt x="3801" y="116"/>
                    <a:pt x="3658" y="0"/>
                    <a:pt x="348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05" name="Google Shape;1605;p60"/>
            <p:cNvSpPr/>
            <p:nvPr/>
          </p:nvSpPr>
          <p:spPr>
            <a:xfrm>
              <a:off x="5912848" y="2237774"/>
              <a:ext cx="67140" cy="14236"/>
            </a:xfrm>
            <a:custGeom>
              <a:avLst/>
              <a:gdLst/>
              <a:ahLst/>
              <a:cxnLst/>
              <a:rect l="l" t="t" r="r" b="b"/>
              <a:pathLst>
                <a:path w="2990" h="634" extrusionOk="0">
                  <a:moveTo>
                    <a:pt x="358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2641" y="634"/>
                  </a:lnTo>
                  <a:cubicBezTo>
                    <a:pt x="2802" y="634"/>
                    <a:pt x="2945" y="518"/>
                    <a:pt x="2962" y="357"/>
                  </a:cubicBezTo>
                  <a:cubicBezTo>
                    <a:pt x="2989" y="170"/>
                    <a:pt x="2838" y="0"/>
                    <a:pt x="26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06" name="Google Shape;1606;p60"/>
            <p:cNvSpPr/>
            <p:nvPr/>
          </p:nvSpPr>
          <p:spPr>
            <a:xfrm>
              <a:off x="5912848" y="2269233"/>
              <a:ext cx="129431" cy="14236"/>
            </a:xfrm>
            <a:custGeom>
              <a:avLst/>
              <a:gdLst/>
              <a:ahLst/>
              <a:cxnLst/>
              <a:rect l="l" t="t" r="r" b="b"/>
              <a:pathLst>
                <a:path w="5764" h="634" extrusionOk="0">
                  <a:moveTo>
                    <a:pt x="358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64"/>
                    <a:pt x="152" y="633"/>
                    <a:pt x="340" y="633"/>
                  </a:cubicBezTo>
                  <a:lnTo>
                    <a:pt x="5416" y="633"/>
                  </a:lnTo>
                  <a:cubicBezTo>
                    <a:pt x="5576" y="633"/>
                    <a:pt x="5719" y="517"/>
                    <a:pt x="5746" y="357"/>
                  </a:cubicBezTo>
                  <a:cubicBezTo>
                    <a:pt x="5764" y="161"/>
                    <a:pt x="5612" y="0"/>
                    <a:pt x="54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07" name="Google Shape;1607;p60"/>
            <p:cNvSpPr/>
            <p:nvPr/>
          </p:nvSpPr>
          <p:spPr>
            <a:xfrm>
              <a:off x="6184486" y="2237774"/>
              <a:ext cx="46908" cy="14236"/>
            </a:xfrm>
            <a:custGeom>
              <a:avLst/>
              <a:gdLst/>
              <a:ahLst/>
              <a:cxnLst/>
              <a:rect l="l" t="t" r="r" b="b"/>
              <a:pathLst>
                <a:path w="2089" h="634" extrusionOk="0">
                  <a:moveTo>
                    <a:pt x="349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1749" y="634"/>
                  </a:lnTo>
                  <a:cubicBezTo>
                    <a:pt x="1936" y="634"/>
                    <a:pt x="2088" y="473"/>
                    <a:pt x="2061" y="277"/>
                  </a:cubicBezTo>
                  <a:cubicBezTo>
                    <a:pt x="2044" y="116"/>
                    <a:pt x="1901" y="0"/>
                    <a:pt x="17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08" name="Google Shape;1608;p60"/>
            <p:cNvSpPr/>
            <p:nvPr/>
          </p:nvSpPr>
          <p:spPr>
            <a:xfrm>
              <a:off x="6101964" y="2237774"/>
              <a:ext cx="67118" cy="14236"/>
            </a:xfrm>
            <a:custGeom>
              <a:avLst/>
              <a:gdLst/>
              <a:ahLst/>
              <a:cxnLst/>
              <a:rect l="l" t="t" r="r" b="b"/>
              <a:pathLst>
                <a:path w="2989" h="634" extrusionOk="0">
                  <a:moveTo>
                    <a:pt x="348" y="0"/>
                  </a:moveTo>
                  <a:cubicBezTo>
                    <a:pt x="187" y="0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2632" y="634"/>
                  </a:lnTo>
                  <a:cubicBezTo>
                    <a:pt x="2801" y="634"/>
                    <a:pt x="2944" y="518"/>
                    <a:pt x="2962" y="357"/>
                  </a:cubicBezTo>
                  <a:cubicBezTo>
                    <a:pt x="2989" y="170"/>
                    <a:pt x="2837" y="0"/>
                    <a:pt x="26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09" name="Google Shape;1609;p60"/>
            <p:cNvSpPr/>
            <p:nvPr/>
          </p:nvSpPr>
          <p:spPr>
            <a:xfrm>
              <a:off x="6101964" y="2269233"/>
              <a:ext cx="90157" cy="14236"/>
            </a:xfrm>
            <a:custGeom>
              <a:avLst/>
              <a:gdLst/>
              <a:ahLst/>
              <a:cxnLst/>
              <a:rect l="l" t="t" r="r" b="b"/>
              <a:pathLst>
                <a:path w="4015" h="634" extrusionOk="0">
                  <a:moveTo>
                    <a:pt x="348" y="0"/>
                  </a:moveTo>
                  <a:cubicBezTo>
                    <a:pt x="187" y="0"/>
                    <a:pt x="45" y="116"/>
                    <a:pt x="27" y="277"/>
                  </a:cubicBezTo>
                  <a:cubicBezTo>
                    <a:pt x="0" y="464"/>
                    <a:pt x="152" y="633"/>
                    <a:pt x="339" y="633"/>
                  </a:cubicBezTo>
                  <a:lnTo>
                    <a:pt x="3658" y="633"/>
                  </a:lnTo>
                  <a:cubicBezTo>
                    <a:pt x="3827" y="633"/>
                    <a:pt x="3970" y="517"/>
                    <a:pt x="3988" y="357"/>
                  </a:cubicBezTo>
                  <a:cubicBezTo>
                    <a:pt x="4015" y="161"/>
                    <a:pt x="3863" y="0"/>
                    <a:pt x="36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610" name="Google Shape;1610;p60"/>
          <p:cNvGrpSpPr/>
          <p:nvPr/>
        </p:nvGrpSpPr>
        <p:grpSpPr>
          <a:xfrm>
            <a:off x="6504403" y="2030649"/>
            <a:ext cx="486196" cy="486196"/>
            <a:chOff x="6504403" y="2030649"/>
            <a:chExt cx="486196" cy="486196"/>
          </a:xfrm>
        </p:grpSpPr>
        <p:sp>
          <p:nvSpPr>
            <p:cNvPr id="1611" name="Google Shape;1611;p60"/>
            <p:cNvSpPr/>
            <p:nvPr/>
          </p:nvSpPr>
          <p:spPr>
            <a:xfrm>
              <a:off x="6548684" y="2074907"/>
              <a:ext cx="391233" cy="330560"/>
            </a:xfrm>
            <a:custGeom>
              <a:avLst/>
              <a:gdLst/>
              <a:ahLst/>
              <a:cxnLst/>
              <a:rect l="l" t="t" r="r" b="b"/>
              <a:pathLst>
                <a:path w="17423" h="14721" extrusionOk="0">
                  <a:moveTo>
                    <a:pt x="8859" y="643"/>
                  </a:moveTo>
                  <a:cubicBezTo>
                    <a:pt x="11722" y="643"/>
                    <a:pt x="14336" y="2142"/>
                    <a:pt x="15826" y="4479"/>
                  </a:cubicBezTo>
                  <a:lnTo>
                    <a:pt x="9679" y="8030"/>
                  </a:lnTo>
                  <a:cubicBezTo>
                    <a:pt x="9465" y="7824"/>
                    <a:pt x="9180" y="7699"/>
                    <a:pt x="8859" y="7699"/>
                  </a:cubicBezTo>
                  <a:cubicBezTo>
                    <a:pt x="8653" y="7699"/>
                    <a:pt x="8457" y="7753"/>
                    <a:pt x="8288" y="7851"/>
                  </a:cubicBezTo>
                  <a:lnTo>
                    <a:pt x="6370" y="5933"/>
                  </a:lnTo>
                  <a:cubicBezTo>
                    <a:pt x="6310" y="5868"/>
                    <a:pt x="6224" y="5834"/>
                    <a:pt x="6138" y="5834"/>
                  </a:cubicBezTo>
                  <a:cubicBezTo>
                    <a:pt x="6072" y="5834"/>
                    <a:pt x="6005" y="5854"/>
                    <a:pt x="5950" y="5897"/>
                  </a:cubicBezTo>
                  <a:cubicBezTo>
                    <a:pt x="5790" y="6022"/>
                    <a:pt x="5781" y="6236"/>
                    <a:pt x="5915" y="6370"/>
                  </a:cubicBezTo>
                  <a:lnTo>
                    <a:pt x="7842" y="8297"/>
                  </a:lnTo>
                  <a:cubicBezTo>
                    <a:pt x="7797" y="8377"/>
                    <a:pt x="7761" y="8458"/>
                    <a:pt x="7735" y="8556"/>
                  </a:cubicBezTo>
                  <a:lnTo>
                    <a:pt x="633" y="8556"/>
                  </a:lnTo>
                  <a:cubicBezTo>
                    <a:pt x="803" y="4158"/>
                    <a:pt x="4425" y="643"/>
                    <a:pt x="8859" y="643"/>
                  </a:cubicBezTo>
                  <a:close/>
                  <a:moveTo>
                    <a:pt x="8859" y="8306"/>
                  </a:moveTo>
                  <a:cubicBezTo>
                    <a:pt x="9153" y="8306"/>
                    <a:pt x="9394" y="8556"/>
                    <a:pt x="9394" y="8850"/>
                  </a:cubicBezTo>
                  <a:cubicBezTo>
                    <a:pt x="9394" y="9145"/>
                    <a:pt x="9153" y="9386"/>
                    <a:pt x="8859" y="9386"/>
                  </a:cubicBezTo>
                  <a:cubicBezTo>
                    <a:pt x="8564" y="9386"/>
                    <a:pt x="8323" y="9145"/>
                    <a:pt x="8323" y="8850"/>
                  </a:cubicBezTo>
                  <a:cubicBezTo>
                    <a:pt x="8323" y="8556"/>
                    <a:pt x="8564" y="8306"/>
                    <a:pt x="8859" y="8306"/>
                  </a:cubicBezTo>
                  <a:close/>
                  <a:moveTo>
                    <a:pt x="8868" y="1"/>
                  </a:moveTo>
                  <a:cubicBezTo>
                    <a:pt x="3979" y="1"/>
                    <a:pt x="0" y="3979"/>
                    <a:pt x="0" y="8868"/>
                  </a:cubicBezTo>
                  <a:cubicBezTo>
                    <a:pt x="0" y="10973"/>
                    <a:pt x="749" y="13016"/>
                    <a:pt x="2114" y="14613"/>
                  </a:cubicBezTo>
                  <a:cubicBezTo>
                    <a:pt x="2177" y="14685"/>
                    <a:pt x="2266" y="14720"/>
                    <a:pt x="2355" y="14720"/>
                  </a:cubicBezTo>
                  <a:cubicBezTo>
                    <a:pt x="2427" y="14720"/>
                    <a:pt x="2507" y="14702"/>
                    <a:pt x="2560" y="14649"/>
                  </a:cubicBezTo>
                  <a:cubicBezTo>
                    <a:pt x="2694" y="14533"/>
                    <a:pt x="2712" y="14337"/>
                    <a:pt x="2596" y="14203"/>
                  </a:cubicBezTo>
                  <a:cubicBezTo>
                    <a:pt x="1401" y="12793"/>
                    <a:pt x="714" y="11027"/>
                    <a:pt x="642" y="9189"/>
                  </a:cubicBezTo>
                  <a:lnTo>
                    <a:pt x="7744" y="9189"/>
                  </a:lnTo>
                  <a:cubicBezTo>
                    <a:pt x="7851" y="9582"/>
                    <a:pt x="8163" y="9885"/>
                    <a:pt x="8555" y="10001"/>
                  </a:cubicBezTo>
                  <a:lnTo>
                    <a:pt x="8555" y="13561"/>
                  </a:lnTo>
                  <a:cubicBezTo>
                    <a:pt x="8555" y="13721"/>
                    <a:pt x="8671" y="13864"/>
                    <a:pt x="8832" y="13882"/>
                  </a:cubicBezTo>
                  <a:cubicBezTo>
                    <a:pt x="8846" y="13884"/>
                    <a:pt x="8861" y="13885"/>
                    <a:pt x="8875" y="13885"/>
                  </a:cubicBezTo>
                  <a:cubicBezTo>
                    <a:pt x="9044" y="13885"/>
                    <a:pt x="9189" y="13742"/>
                    <a:pt x="9189" y="13569"/>
                  </a:cubicBezTo>
                  <a:lnTo>
                    <a:pt x="9189" y="10001"/>
                  </a:lnTo>
                  <a:cubicBezTo>
                    <a:pt x="9679" y="9858"/>
                    <a:pt x="10036" y="9403"/>
                    <a:pt x="10036" y="8868"/>
                  </a:cubicBezTo>
                  <a:cubicBezTo>
                    <a:pt x="10036" y="8770"/>
                    <a:pt x="10027" y="8672"/>
                    <a:pt x="10001" y="8583"/>
                  </a:cubicBezTo>
                  <a:lnTo>
                    <a:pt x="16147" y="5032"/>
                  </a:lnTo>
                  <a:cubicBezTo>
                    <a:pt x="16406" y="5505"/>
                    <a:pt x="16611" y="6013"/>
                    <a:pt x="16763" y="6549"/>
                  </a:cubicBezTo>
                  <a:cubicBezTo>
                    <a:pt x="16806" y="6687"/>
                    <a:pt x="16933" y="6777"/>
                    <a:pt x="17070" y="6777"/>
                  </a:cubicBezTo>
                  <a:cubicBezTo>
                    <a:pt x="17101" y="6777"/>
                    <a:pt x="17133" y="6773"/>
                    <a:pt x="17164" y="6763"/>
                  </a:cubicBezTo>
                  <a:cubicBezTo>
                    <a:pt x="17325" y="6709"/>
                    <a:pt x="17423" y="6540"/>
                    <a:pt x="17378" y="6370"/>
                  </a:cubicBezTo>
                  <a:cubicBezTo>
                    <a:pt x="16852" y="4568"/>
                    <a:pt x="15728" y="2945"/>
                    <a:pt x="14229" y="1812"/>
                  </a:cubicBezTo>
                  <a:cubicBezTo>
                    <a:pt x="12677" y="625"/>
                    <a:pt x="10821" y="1"/>
                    <a:pt x="88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12" name="Google Shape;1612;p60"/>
            <p:cNvSpPr/>
            <p:nvPr/>
          </p:nvSpPr>
          <p:spPr>
            <a:xfrm>
              <a:off x="6740786" y="2107130"/>
              <a:ext cx="14236" cy="33548"/>
            </a:xfrm>
            <a:custGeom>
              <a:avLst/>
              <a:gdLst/>
              <a:ahLst/>
              <a:cxnLst/>
              <a:rect l="l" t="t" r="r" b="b"/>
              <a:pathLst>
                <a:path w="634" h="1494" extrusionOk="0">
                  <a:moveTo>
                    <a:pt x="309" y="0"/>
                  </a:moveTo>
                  <a:cubicBezTo>
                    <a:pt x="298" y="0"/>
                    <a:pt x="288" y="1"/>
                    <a:pt x="277" y="2"/>
                  </a:cubicBezTo>
                  <a:cubicBezTo>
                    <a:pt x="116" y="20"/>
                    <a:pt x="0" y="171"/>
                    <a:pt x="0" y="332"/>
                  </a:cubicBezTo>
                  <a:lnTo>
                    <a:pt x="0" y="1162"/>
                  </a:lnTo>
                  <a:cubicBezTo>
                    <a:pt x="0" y="1322"/>
                    <a:pt x="116" y="1465"/>
                    <a:pt x="277" y="1492"/>
                  </a:cubicBezTo>
                  <a:cubicBezTo>
                    <a:pt x="287" y="1493"/>
                    <a:pt x="297" y="1493"/>
                    <a:pt x="307" y="1493"/>
                  </a:cubicBezTo>
                  <a:cubicBezTo>
                    <a:pt x="482" y="1493"/>
                    <a:pt x="634" y="1348"/>
                    <a:pt x="634" y="1171"/>
                  </a:cubicBezTo>
                  <a:lnTo>
                    <a:pt x="634" y="314"/>
                  </a:lnTo>
                  <a:cubicBezTo>
                    <a:pt x="634" y="137"/>
                    <a:pt x="483" y="0"/>
                    <a:pt x="3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13" name="Google Shape;1613;p60"/>
            <p:cNvSpPr/>
            <p:nvPr/>
          </p:nvSpPr>
          <p:spPr>
            <a:xfrm>
              <a:off x="6659859" y="2128418"/>
              <a:ext cx="25868" cy="31055"/>
            </a:xfrm>
            <a:custGeom>
              <a:avLst/>
              <a:gdLst/>
              <a:ahLst/>
              <a:cxnLst/>
              <a:rect l="l" t="t" r="r" b="b"/>
              <a:pathLst>
                <a:path w="1152" h="1383" extrusionOk="0">
                  <a:moveTo>
                    <a:pt x="364" y="1"/>
                  </a:moveTo>
                  <a:cubicBezTo>
                    <a:pt x="310" y="1"/>
                    <a:pt x="255" y="15"/>
                    <a:pt x="205" y="44"/>
                  </a:cubicBezTo>
                  <a:cubicBezTo>
                    <a:pt x="54" y="133"/>
                    <a:pt x="0" y="330"/>
                    <a:pt x="89" y="481"/>
                  </a:cubicBezTo>
                  <a:lnTo>
                    <a:pt x="518" y="1222"/>
                  </a:lnTo>
                  <a:cubicBezTo>
                    <a:pt x="571" y="1320"/>
                    <a:pt x="678" y="1382"/>
                    <a:pt x="794" y="1382"/>
                  </a:cubicBezTo>
                  <a:cubicBezTo>
                    <a:pt x="848" y="1382"/>
                    <a:pt x="901" y="1364"/>
                    <a:pt x="946" y="1338"/>
                  </a:cubicBezTo>
                  <a:cubicBezTo>
                    <a:pt x="1098" y="1248"/>
                    <a:pt x="1151" y="1052"/>
                    <a:pt x="1062" y="901"/>
                  </a:cubicBezTo>
                  <a:lnTo>
                    <a:pt x="634" y="160"/>
                  </a:lnTo>
                  <a:cubicBezTo>
                    <a:pt x="580" y="58"/>
                    <a:pt x="474" y="1"/>
                    <a:pt x="3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14" name="Google Shape;1614;p60"/>
            <p:cNvSpPr/>
            <p:nvPr/>
          </p:nvSpPr>
          <p:spPr>
            <a:xfrm>
              <a:off x="6601565" y="2186711"/>
              <a:ext cx="32874" cy="24049"/>
            </a:xfrm>
            <a:custGeom>
              <a:avLst/>
              <a:gdLst/>
              <a:ahLst/>
              <a:cxnLst/>
              <a:rect l="l" t="t" r="r" b="b"/>
              <a:pathLst>
                <a:path w="1464" h="1071" extrusionOk="0">
                  <a:moveTo>
                    <a:pt x="361" y="1"/>
                  </a:moveTo>
                  <a:cubicBezTo>
                    <a:pt x="253" y="1"/>
                    <a:pt x="149" y="58"/>
                    <a:pt x="89" y="160"/>
                  </a:cubicBezTo>
                  <a:cubicBezTo>
                    <a:pt x="0" y="312"/>
                    <a:pt x="54" y="508"/>
                    <a:pt x="205" y="597"/>
                  </a:cubicBezTo>
                  <a:lnTo>
                    <a:pt x="946" y="1025"/>
                  </a:lnTo>
                  <a:cubicBezTo>
                    <a:pt x="990" y="1052"/>
                    <a:pt x="1044" y="1070"/>
                    <a:pt x="1106" y="1070"/>
                  </a:cubicBezTo>
                  <a:cubicBezTo>
                    <a:pt x="1213" y="1070"/>
                    <a:pt x="1321" y="1008"/>
                    <a:pt x="1374" y="909"/>
                  </a:cubicBezTo>
                  <a:cubicBezTo>
                    <a:pt x="1463" y="758"/>
                    <a:pt x="1410" y="562"/>
                    <a:pt x="1258" y="472"/>
                  </a:cubicBezTo>
                  <a:lnTo>
                    <a:pt x="518" y="44"/>
                  </a:lnTo>
                  <a:cubicBezTo>
                    <a:pt x="468" y="15"/>
                    <a:pt x="414" y="1"/>
                    <a:pt x="3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15" name="Google Shape;1615;p60"/>
            <p:cNvSpPr/>
            <p:nvPr/>
          </p:nvSpPr>
          <p:spPr>
            <a:xfrm>
              <a:off x="6601565" y="2336553"/>
              <a:ext cx="32874" cy="23847"/>
            </a:xfrm>
            <a:custGeom>
              <a:avLst/>
              <a:gdLst/>
              <a:ahLst/>
              <a:cxnLst/>
              <a:rect l="l" t="t" r="r" b="b"/>
              <a:pathLst>
                <a:path w="1464" h="1062" extrusionOk="0">
                  <a:moveTo>
                    <a:pt x="1105" y="1"/>
                  </a:moveTo>
                  <a:cubicBezTo>
                    <a:pt x="1051" y="1"/>
                    <a:pt x="996" y="15"/>
                    <a:pt x="946" y="44"/>
                  </a:cubicBezTo>
                  <a:lnTo>
                    <a:pt x="205" y="472"/>
                  </a:lnTo>
                  <a:cubicBezTo>
                    <a:pt x="54" y="553"/>
                    <a:pt x="0" y="749"/>
                    <a:pt x="89" y="900"/>
                  </a:cubicBezTo>
                  <a:cubicBezTo>
                    <a:pt x="143" y="1008"/>
                    <a:pt x="250" y="1061"/>
                    <a:pt x="366" y="1061"/>
                  </a:cubicBezTo>
                  <a:cubicBezTo>
                    <a:pt x="420" y="1061"/>
                    <a:pt x="473" y="1043"/>
                    <a:pt x="518" y="1016"/>
                  </a:cubicBezTo>
                  <a:lnTo>
                    <a:pt x="1258" y="588"/>
                  </a:lnTo>
                  <a:cubicBezTo>
                    <a:pt x="1410" y="499"/>
                    <a:pt x="1463" y="312"/>
                    <a:pt x="1374" y="160"/>
                  </a:cubicBezTo>
                  <a:cubicBezTo>
                    <a:pt x="1320" y="58"/>
                    <a:pt x="1214" y="1"/>
                    <a:pt x="11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16" name="Google Shape;1616;p60"/>
            <p:cNvSpPr/>
            <p:nvPr/>
          </p:nvSpPr>
          <p:spPr>
            <a:xfrm>
              <a:off x="6659859" y="2387840"/>
              <a:ext cx="25868" cy="30853"/>
            </a:xfrm>
            <a:custGeom>
              <a:avLst/>
              <a:gdLst/>
              <a:ahLst/>
              <a:cxnLst/>
              <a:rect l="l" t="t" r="r" b="b"/>
              <a:pathLst>
                <a:path w="1152" h="1374" extrusionOk="0">
                  <a:moveTo>
                    <a:pt x="789" y="1"/>
                  </a:moveTo>
                  <a:cubicBezTo>
                    <a:pt x="681" y="1"/>
                    <a:pt x="577" y="58"/>
                    <a:pt x="518" y="160"/>
                  </a:cubicBezTo>
                  <a:lnTo>
                    <a:pt x="89" y="900"/>
                  </a:lnTo>
                  <a:cubicBezTo>
                    <a:pt x="0" y="1052"/>
                    <a:pt x="54" y="1239"/>
                    <a:pt x="205" y="1328"/>
                  </a:cubicBezTo>
                  <a:cubicBezTo>
                    <a:pt x="250" y="1355"/>
                    <a:pt x="312" y="1373"/>
                    <a:pt x="366" y="1373"/>
                  </a:cubicBezTo>
                  <a:cubicBezTo>
                    <a:pt x="473" y="1373"/>
                    <a:pt x="580" y="1320"/>
                    <a:pt x="634" y="1212"/>
                  </a:cubicBezTo>
                  <a:lnTo>
                    <a:pt x="1062" y="472"/>
                  </a:lnTo>
                  <a:cubicBezTo>
                    <a:pt x="1151" y="320"/>
                    <a:pt x="1098" y="124"/>
                    <a:pt x="946" y="44"/>
                  </a:cubicBezTo>
                  <a:cubicBezTo>
                    <a:pt x="896" y="14"/>
                    <a:pt x="842" y="1"/>
                    <a:pt x="7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17" name="Google Shape;1617;p60"/>
            <p:cNvSpPr/>
            <p:nvPr/>
          </p:nvSpPr>
          <p:spPr>
            <a:xfrm>
              <a:off x="6740786" y="2406568"/>
              <a:ext cx="14236" cy="33413"/>
            </a:xfrm>
            <a:custGeom>
              <a:avLst/>
              <a:gdLst/>
              <a:ahLst/>
              <a:cxnLst/>
              <a:rect l="l" t="t" r="r" b="b"/>
              <a:pathLst>
                <a:path w="634" h="1488" extrusionOk="0">
                  <a:moveTo>
                    <a:pt x="320" y="1"/>
                  </a:moveTo>
                  <a:cubicBezTo>
                    <a:pt x="306" y="1"/>
                    <a:pt x="291" y="2"/>
                    <a:pt x="277" y="4"/>
                  </a:cubicBezTo>
                  <a:cubicBezTo>
                    <a:pt x="116" y="22"/>
                    <a:pt x="0" y="164"/>
                    <a:pt x="0" y="334"/>
                  </a:cubicBezTo>
                  <a:lnTo>
                    <a:pt x="0" y="1164"/>
                  </a:lnTo>
                  <a:cubicBezTo>
                    <a:pt x="0" y="1324"/>
                    <a:pt x="116" y="1467"/>
                    <a:pt x="277" y="1485"/>
                  </a:cubicBezTo>
                  <a:cubicBezTo>
                    <a:pt x="291" y="1487"/>
                    <a:pt x="306" y="1488"/>
                    <a:pt x="320" y="1488"/>
                  </a:cubicBezTo>
                  <a:cubicBezTo>
                    <a:pt x="489" y="1488"/>
                    <a:pt x="634" y="1345"/>
                    <a:pt x="634" y="1172"/>
                  </a:cubicBezTo>
                  <a:lnTo>
                    <a:pt x="634" y="316"/>
                  </a:lnTo>
                  <a:cubicBezTo>
                    <a:pt x="634" y="143"/>
                    <a:pt x="489" y="1"/>
                    <a:pt x="3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18" name="Google Shape;1618;p60"/>
            <p:cNvSpPr/>
            <p:nvPr/>
          </p:nvSpPr>
          <p:spPr>
            <a:xfrm>
              <a:off x="6880210" y="2267010"/>
              <a:ext cx="34266" cy="14259"/>
            </a:xfrm>
            <a:custGeom>
              <a:avLst/>
              <a:gdLst/>
              <a:ahLst/>
              <a:cxnLst/>
              <a:rect l="l" t="t" r="r" b="b"/>
              <a:pathLst>
                <a:path w="1526" h="635" extrusionOk="0">
                  <a:moveTo>
                    <a:pt x="339" y="1"/>
                  </a:moveTo>
                  <a:cubicBezTo>
                    <a:pt x="152" y="1"/>
                    <a:pt x="0" y="161"/>
                    <a:pt x="18" y="358"/>
                  </a:cubicBezTo>
                  <a:cubicBezTo>
                    <a:pt x="45" y="518"/>
                    <a:pt x="188" y="634"/>
                    <a:pt x="348" y="634"/>
                  </a:cubicBezTo>
                  <a:lnTo>
                    <a:pt x="1178" y="634"/>
                  </a:lnTo>
                  <a:cubicBezTo>
                    <a:pt x="1339" y="634"/>
                    <a:pt x="1490" y="518"/>
                    <a:pt x="1508" y="358"/>
                  </a:cubicBezTo>
                  <a:cubicBezTo>
                    <a:pt x="1526" y="161"/>
                    <a:pt x="1383" y="1"/>
                    <a:pt x="11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19" name="Google Shape;1619;p60"/>
            <p:cNvSpPr/>
            <p:nvPr/>
          </p:nvSpPr>
          <p:spPr>
            <a:xfrm>
              <a:off x="6809499" y="2128418"/>
              <a:ext cx="26070" cy="31055"/>
            </a:xfrm>
            <a:custGeom>
              <a:avLst/>
              <a:gdLst/>
              <a:ahLst/>
              <a:cxnLst/>
              <a:rect l="l" t="t" r="r" b="b"/>
              <a:pathLst>
                <a:path w="1161" h="1383" extrusionOk="0">
                  <a:moveTo>
                    <a:pt x="796" y="1"/>
                  </a:moveTo>
                  <a:cubicBezTo>
                    <a:pt x="685" y="1"/>
                    <a:pt x="578" y="58"/>
                    <a:pt x="518" y="160"/>
                  </a:cubicBezTo>
                  <a:lnTo>
                    <a:pt x="89" y="901"/>
                  </a:lnTo>
                  <a:cubicBezTo>
                    <a:pt x="0" y="1052"/>
                    <a:pt x="54" y="1248"/>
                    <a:pt x="205" y="1338"/>
                  </a:cubicBezTo>
                  <a:cubicBezTo>
                    <a:pt x="259" y="1364"/>
                    <a:pt x="313" y="1382"/>
                    <a:pt x="366" y="1382"/>
                  </a:cubicBezTo>
                  <a:cubicBezTo>
                    <a:pt x="473" y="1382"/>
                    <a:pt x="580" y="1320"/>
                    <a:pt x="643" y="1222"/>
                  </a:cubicBezTo>
                  <a:lnTo>
                    <a:pt x="1071" y="481"/>
                  </a:lnTo>
                  <a:cubicBezTo>
                    <a:pt x="1160" y="330"/>
                    <a:pt x="1106" y="133"/>
                    <a:pt x="955" y="44"/>
                  </a:cubicBezTo>
                  <a:cubicBezTo>
                    <a:pt x="905" y="15"/>
                    <a:pt x="850" y="1"/>
                    <a:pt x="79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20" name="Google Shape;1620;p60"/>
            <p:cNvSpPr/>
            <p:nvPr/>
          </p:nvSpPr>
          <p:spPr>
            <a:xfrm>
              <a:off x="6854970" y="2380992"/>
              <a:ext cx="54117" cy="53914"/>
            </a:xfrm>
            <a:custGeom>
              <a:avLst/>
              <a:gdLst/>
              <a:ahLst/>
              <a:cxnLst/>
              <a:rect l="l" t="t" r="r" b="b"/>
              <a:pathLst>
                <a:path w="2410" h="2401" extrusionOk="0">
                  <a:moveTo>
                    <a:pt x="1205" y="634"/>
                  </a:moveTo>
                  <a:cubicBezTo>
                    <a:pt x="1517" y="634"/>
                    <a:pt x="1767" y="884"/>
                    <a:pt x="1767" y="1196"/>
                  </a:cubicBezTo>
                  <a:cubicBezTo>
                    <a:pt x="1767" y="1509"/>
                    <a:pt x="1517" y="1767"/>
                    <a:pt x="1205" y="1767"/>
                  </a:cubicBezTo>
                  <a:cubicBezTo>
                    <a:pt x="892" y="1767"/>
                    <a:pt x="634" y="1509"/>
                    <a:pt x="634" y="1196"/>
                  </a:cubicBezTo>
                  <a:cubicBezTo>
                    <a:pt x="634" y="884"/>
                    <a:pt x="892" y="634"/>
                    <a:pt x="1205" y="634"/>
                  </a:cubicBezTo>
                  <a:close/>
                  <a:moveTo>
                    <a:pt x="1205" y="1"/>
                  </a:moveTo>
                  <a:cubicBezTo>
                    <a:pt x="545" y="1"/>
                    <a:pt x="0" y="536"/>
                    <a:pt x="0" y="1196"/>
                  </a:cubicBezTo>
                  <a:cubicBezTo>
                    <a:pt x="0" y="1865"/>
                    <a:pt x="545" y="2401"/>
                    <a:pt x="1205" y="2401"/>
                  </a:cubicBezTo>
                  <a:cubicBezTo>
                    <a:pt x="1865" y="2401"/>
                    <a:pt x="2409" y="1865"/>
                    <a:pt x="2409" y="1196"/>
                  </a:cubicBezTo>
                  <a:cubicBezTo>
                    <a:pt x="2409" y="536"/>
                    <a:pt x="1865" y="1"/>
                    <a:pt x="1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21" name="Google Shape;1621;p60"/>
            <p:cNvSpPr/>
            <p:nvPr/>
          </p:nvSpPr>
          <p:spPr>
            <a:xfrm>
              <a:off x="6504403" y="2030649"/>
              <a:ext cx="486196" cy="486196"/>
            </a:xfrm>
            <a:custGeom>
              <a:avLst/>
              <a:gdLst/>
              <a:ahLst/>
              <a:cxnLst/>
              <a:rect l="l" t="t" r="r" b="b"/>
              <a:pathLst>
                <a:path w="21652" h="21652" extrusionOk="0">
                  <a:moveTo>
                    <a:pt x="17236" y="12597"/>
                  </a:moveTo>
                  <a:lnTo>
                    <a:pt x="17414" y="13676"/>
                  </a:lnTo>
                  <a:cubicBezTo>
                    <a:pt x="17432" y="13792"/>
                    <a:pt x="17521" y="13890"/>
                    <a:pt x="17637" y="13926"/>
                  </a:cubicBezTo>
                  <a:cubicBezTo>
                    <a:pt x="17852" y="13988"/>
                    <a:pt x="18057" y="14077"/>
                    <a:pt x="18253" y="14184"/>
                  </a:cubicBezTo>
                  <a:cubicBezTo>
                    <a:pt x="18301" y="14213"/>
                    <a:pt x="18355" y="14226"/>
                    <a:pt x="18408" y="14226"/>
                  </a:cubicBezTo>
                  <a:cubicBezTo>
                    <a:pt x="18473" y="14226"/>
                    <a:pt x="18538" y="14206"/>
                    <a:pt x="18592" y="14167"/>
                  </a:cubicBezTo>
                  <a:lnTo>
                    <a:pt x="19475" y="13524"/>
                  </a:lnTo>
                  <a:lnTo>
                    <a:pt x="20091" y="14131"/>
                  </a:lnTo>
                  <a:lnTo>
                    <a:pt x="19448" y="15023"/>
                  </a:lnTo>
                  <a:cubicBezTo>
                    <a:pt x="19377" y="15121"/>
                    <a:pt x="19368" y="15255"/>
                    <a:pt x="19431" y="15362"/>
                  </a:cubicBezTo>
                  <a:cubicBezTo>
                    <a:pt x="19538" y="15558"/>
                    <a:pt x="19618" y="15763"/>
                    <a:pt x="19680" y="15978"/>
                  </a:cubicBezTo>
                  <a:cubicBezTo>
                    <a:pt x="19716" y="16094"/>
                    <a:pt x="19814" y="16183"/>
                    <a:pt x="19939" y="16201"/>
                  </a:cubicBezTo>
                  <a:lnTo>
                    <a:pt x="21019" y="16379"/>
                  </a:lnTo>
                  <a:lnTo>
                    <a:pt x="21019" y="17235"/>
                  </a:lnTo>
                  <a:lnTo>
                    <a:pt x="19939" y="17414"/>
                  </a:lnTo>
                  <a:cubicBezTo>
                    <a:pt x="19814" y="17432"/>
                    <a:pt x="19716" y="17521"/>
                    <a:pt x="19680" y="17637"/>
                  </a:cubicBezTo>
                  <a:cubicBezTo>
                    <a:pt x="19618" y="17851"/>
                    <a:pt x="19538" y="18056"/>
                    <a:pt x="19431" y="18252"/>
                  </a:cubicBezTo>
                  <a:cubicBezTo>
                    <a:pt x="19368" y="18360"/>
                    <a:pt x="19377" y="18493"/>
                    <a:pt x="19448" y="18591"/>
                  </a:cubicBezTo>
                  <a:lnTo>
                    <a:pt x="20091" y="19475"/>
                  </a:lnTo>
                  <a:lnTo>
                    <a:pt x="19475" y="20090"/>
                  </a:lnTo>
                  <a:lnTo>
                    <a:pt x="18592" y="19448"/>
                  </a:lnTo>
                  <a:cubicBezTo>
                    <a:pt x="18538" y="19409"/>
                    <a:pt x="18473" y="19388"/>
                    <a:pt x="18408" y="19388"/>
                  </a:cubicBezTo>
                  <a:cubicBezTo>
                    <a:pt x="18355" y="19388"/>
                    <a:pt x="18301" y="19402"/>
                    <a:pt x="18253" y="19430"/>
                  </a:cubicBezTo>
                  <a:cubicBezTo>
                    <a:pt x="18057" y="19537"/>
                    <a:pt x="17852" y="19617"/>
                    <a:pt x="17637" y="19680"/>
                  </a:cubicBezTo>
                  <a:cubicBezTo>
                    <a:pt x="17521" y="19715"/>
                    <a:pt x="17432" y="19814"/>
                    <a:pt x="17414" y="19939"/>
                  </a:cubicBezTo>
                  <a:lnTo>
                    <a:pt x="17236" y="21018"/>
                  </a:lnTo>
                  <a:lnTo>
                    <a:pt x="16380" y="21018"/>
                  </a:lnTo>
                  <a:lnTo>
                    <a:pt x="16201" y="19939"/>
                  </a:lnTo>
                  <a:cubicBezTo>
                    <a:pt x="16183" y="19814"/>
                    <a:pt x="16094" y="19715"/>
                    <a:pt x="15978" y="19680"/>
                  </a:cubicBezTo>
                  <a:cubicBezTo>
                    <a:pt x="15764" y="19626"/>
                    <a:pt x="15559" y="19537"/>
                    <a:pt x="15363" y="19430"/>
                  </a:cubicBezTo>
                  <a:cubicBezTo>
                    <a:pt x="15314" y="19402"/>
                    <a:pt x="15261" y="19388"/>
                    <a:pt x="15207" y="19388"/>
                  </a:cubicBezTo>
                  <a:cubicBezTo>
                    <a:pt x="15142" y="19388"/>
                    <a:pt x="15078" y="19409"/>
                    <a:pt x="15024" y="19448"/>
                  </a:cubicBezTo>
                  <a:lnTo>
                    <a:pt x="14131" y="20090"/>
                  </a:lnTo>
                  <a:lnTo>
                    <a:pt x="13525" y="19475"/>
                  </a:lnTo>
                  <a:lnTo>
                    <a:pt x="14167" y="18591"/>
                  </a:lnTo>
                  <a:cubicBezTo>
                    <a:pt x="14239" y="18493"/>
                    <a:pt x="14239" y="18360"/>
                    <a:pt x="14185" y="18252"/>
                  </a:cubicBezTo>
                  <a:cubicBezTo>
                    <a:pt x="14078" y="18056"/>
                    <a:pt x="13989" y="17851"/>
                    <a:pt x="13926" y="17637"/>
                  </a:cubicBezTo>
                  <a:cubicBezTo>
                    <a:pt x="13891" y="17521"/>
                    <a:pt x="13792" y="17432"/>
                    <a:pt x="13676" y="17414"/>
                  </a:cubicBezTo>
                  <a:lnTo>
                    <a:pt x="12597" y="17235"/>
                  </a:lnTo>
                  <a:lnTo>
                    <a:pt x="12597" y="16379"/>
                  </a:lnTo>
                  <a:lnTo>
                    <a:pt x="13676" y="16201"/>
                  </a:lnTo>
                  <a:cubicBezTo>
                    <a:pt x="13792" y="16183"/>
                    <a:pt x="13891" y="16094"/>
                    <a:pt x="13926" y="15978"/>
                  </a:cubicBezTo>
                  <a:cubicBezTo>
                    <a:pt x="13989" y="15763"/>
                    <a:pt x="14078" y="15558"/>
                    <a:pt x="14185" y="15362"/>
                  </a:cubicBezTo>
                  <a:cubicBezTo>
                    <a:pt x="14247" y="15255"/>
                    <a:pt x="14239" y="15121"/>
                    <a:pt x="14167" y="15023"/>
                  </a:cubicBezTo>
                  <a:lnTo>
                    <a:pt x="13525" y="14131"/>
                  </a:lnTo>
                  <a:lnTo>
                    <a:pt x="14131" y="13524"/>
                  </a:lnTo>
                  <a:lnTo>
                    <a:pt x="15024" y="14167"/>
                  </a:lnTo>
                  <a:cubicBezTo>
                    <a:pt x="15078" y="14206"/>
                    <a:pt x="15142" y="14226"/>
                    <a:pt x="15207" y="14226"/>
                  </a:cubicBezTo>
                  <a:cubicBezTo>
                    <a:pt x="15261" y="14226"/>
                    <a:pt x="15314" y="14213"/>
                    <a:pt x="15363" y="14184"/>
                  </a:cubicBezTo>
                  <a:cubicBezTo>
                    <a:pt x="15550" y="14077"/>
                    <a:pt x="15764" y="13988"/>
                    <a:pt x="15978" y="13926"/>
                  </a:cubicBezTo>
                  <a:cubicBezTo>
                    <a:pt x="16094" y="13890"/>
                    <a:pt x="16183" y="13792"/>
                    <a:pt x="16201" y="13676"/>
                  </a:cubicBezTo>
                  <a:lnTo>
                    <a:pt x="16380" y="12597"/>
                  </a:lnTo>
                  <a:close/>
                  <a:moveTo>
                    <a:pt x="10831" y="0"/>
                  </a:moveTo>
                  <a:cubicBezTo>
                    <a:pt x="8244" y="0"/>
                    <a:pt x="5737" y="928"/>
                    <a:pt x="3783" y="2614"/>
                  </a:cubicBezTo>
                  <a:cubicBezTo>
                    <a:pt x="3649" y="2721"/>
                    <a:pt x="3631" y="2926"/>
                    <a:pt x="3747" y="3060"/>
                  </a:cubicBezTo>
                  <a:cubicBezTo>
                    <a:pt x="3811" y="3133"/>
                    <a:pt x="3898" y="3169"/>
                    <a:pt x="3986" y="3169"/>
                  </a:cubicBezTo>
                  <a:cubicBezTo>
                    <a:pt x="4059" y="3169"/>
                    <a:pt x="4133" y="3144"/>
                    <a:pt x="4193" y="3096"/>
                  </a:cubicBezTo>
                  <a:cubicBezTo>
                    <a:pt x="6040" y="1508"/>
                    <a:pt x="8395" y="633"/>
                    <a:pt x="10831" y="633"/>
                  </a:cubicBezTo>
                  <a:cubicBezTo>
                    <a:pt x="16442" y="633"/>
                    <a:pt x="21019" y="5210"/>
                    <a:pt x="21019" y="10830"/>
                  </a:cubicBezTo>
                  <a:cubicBezTo>
                    <a:pt x="21019" y="11811"/>
                    <a:pt x="20867" y="12802"/>
                    <a:pt x="20590" y="13738"/>
                  </a:cubicBezTo>
                  <a:lnTo>
                    <a:pt x="19734" y="12882"/>
                  </a:lnTo>
                  <a:cubicBezTo>
                    <a:pt x="19671" y="12819"/>
                    <a:pt x="19588" y="12791"/>
                    <a:pt x="19502" y="12791"/>
                  </a:cubicBezTo>
                  <a:cubicBezTo>
                    <a:pt x="19490" y="12791"/>
                    <a:pt x="19478" y="12792"/>
                    <a:pt x="19466" y="12793"/>
                  </a:cubicBezTo>
                  <a:cubicBezTo>
                    <a:pt x="19609" y="12150"/>
                    <a:pt x="19689" y="11490"/>
                    <a:pt x="19689" y="10830"/>
                  </a:cubicBezTo>
                  <a:cubicBezTo>
                    <a:pt x="19689" y="10500"/>
                    <a:pt x="19671" y="10161"/>
                    <a:pt x="19627" y="9840"/>
                  </a:cubicBezTo>
                  <a:cubicBezTo>
                    <a:pt x="19618" y="9706"/>
                    <a:pt x="19520" y="9590"/>
                    <a:pt x="19386" y="9563"/>
                  </a:cubicBezTo>
                  <a:cubicBezTo>
                    <a:pt x="19363" y="9559"/>
                    <a:pt x="19340" y="9557"/>
                    <a:pt x="19318" y="9557"/>
                  </a:cubicBezTo>
                  <a:cubicBezTo>
                    <a:pt x="19120" y="9557"/>
                    <a:pt x="18978" y="9727"/>
                    <a:pt x="19002" y="9911"/>
                  </a:cubicBezTo>
                  <a:cubicBezTo>
                    <a:pt x="19038" y="10215"/>
                    <a:pt x="19047" y="10518"/>
                    <a:pt x="19047" y="10830"/>
                  </a:cubicBezTo>
                  <a:cubicBezTo>
                    <a:pt x="19047" y="11678"/>
                    <a:pt x="18922" y="12525"/>
                    <a:pt x="18663" y="13328"/>
                  </a:cubicBezTo>
                  <a:lnTo>
                    <a:pt x="18378" y="13533"/>
                  </a:lnTo>
                  <a:cubicBezTo>
                    <a:pt x="18253" y="13480"/>
                    <a:pt x="18137" y="13426"/>
                    <a:pt x="18003" y="13382"/>
                  </a:cubicBezTo>
                  <a:lnTo>
                    <a:pt x="17816" y="12231"/>
                  </a:lnTo>
                  <a:cubicBezTo>
                    <a:pt x="17789" y="12070"/>
                    <a:pt x="17664" y="11963"/>
                    <a:pt x="17504" y="11963"/>
                  </a:cubicBezTo>
                  <a:lnTo>
                    <a:pt x="16103" y="11963"/>
                  </a:lnTo>
                  <a:cubicBezTo>
                    <a:pt x="15951" y="11963"/>
                    <a:pt x="15818" y="12070"/>
                    <a:pt x="15791" y="12231"/>
                  </a:cubicBezTo>
                  <a:lnTo>
                    <a:pt x="15603" y="13382"/>
                  </a:lnTo>
                  <a:cubicBezTo>
                    <a:pt x="15479" y="13426"/>
                    <a:pt x="15354" y="13480"/>
                    <a:pt x="15238" y="13533"/>
                  </a:cubicBezTo>
                  <a:lnTo>
                    <a:pt x="14283" y="12855"/>
                  </a:lnTo>
                  <a:cubicBezTo>
                    <a:pt x="14226" y="12815"/>
                    <a:pt x="14160" y="12794"/>
                    <a:pt x="14094" y="12794"/>
                  </a:cubicBezTo>
                  <a:cubicBezTo>
                    <a:pt x="14015" y="12794"/>
                    <a:pt x="13936" y="12824"/>
                    <a:pt x="13873" y="12882"/>
                  </a:cubicBezTo>
                  <a:lnTo>
                    <a:pt x="12883" y="13872"/>
                  </a:lnTo>
                  <a:cubicBezTo>
                    <a:pt x="12775" y="13988"/>
                    <a:pt x="12758" y="14158"/>
                    <a:pt x="12856" y="14283"/>
                  </a:cubicBezTo>
                  <a:lnTo>
                    <a:pt x="13534" y="15237"/>
                  </a:lnTo>
                  <a:cubicBezTo>
                    <a:pt x="13480" y="15353"/>
                    <a:pt x="13427" y="15478"/>
                    <a:pt x="13382" y="15603"/>
                  </a:cubicBezTo>
                  <a:lnTo>
                    <a:pt x="12231" y="15790"/>
                  </a:lnTo>
                  <a:cubicBezTo>
                    <a:pt x="12071" y="15817"/>
                    <a:pt x="11964" y="15951"/>
                    <a:pt x="11964" y="16102"/>
                  </a:cubicBezTo>
                  <a:lnTo>
                    <a:pt x="11964" y="17503"/>
                  </a:lnTo>
                  <a:cubicBezTo>
                    <a:pt x="11964" y="17664"/>
                    <a:pt x="12071" y="17789"/>
                    <a:pt x="12231" y="17815"/>
                  </a:cubicBezTo>
                  <a:lnTo>
                    <a:pt x="13382" y="18003"/>
                  </a:lnTo>
                  <a:cubicBezTo>
                    <a:pt x="13427" y="18136"/>
                    <a:pt x="13480" y="18252"/>
                    <a:pt x="13534" y="18377"/>
                  </a:cubicBezTo>
                  <a:lnTo>
                    <a:pt x="13329" y="18663"/>
                  </a:lnTo>
                  <a:cubicBezTo>
                    <a:pt x="12526" y="18922"/>
                    <a:pt x="11678" y="19046"/>
                    <a:pt x="10831" y="19046"/>
                  </a:cubicBezTo>
                  <a:cubicBezTo>
                    <a:pt x="8913" y="19046"/>
                    <a:pt x="7048" y="18377"/>
                    <a:pt x="5576" y="17155"/>
                  </a:cubicBezTo>
                  <a:cubicBezTo>
                    <a:pt x="5518" y="17109"/>
                    <a:pt x="5446" y="17086"/>
                    <a:pt x="5375" y="17086"/>
                  </a:cubicBezTo>
                  <a:cubicBezTo>
                    <a:pt x="5282" y="17086"/>
                    <a:pt x="5191" y="17124"/>
                    <a:pt x="5130" y="17200"/>
                  </a:cubicBezTo>
                  <a:cubicBezTo>
                    <a:pt x="5014" y="17334"/>
                    <a:pt x="5032" y="17530"/>
                    <a:pt x="5166" y="17646"/>
                  </a:cubicBezTo>
                  <a:cubicBezTo>
                    <a:pt x="6754" y="18957"/>
                    <a:pt x="8761" y="19689"/>
                    <a:pt x="10831" y="19689"/>
                  </a:cubicBezTo>
                  <a:cubicBezTo>
                    <a:pt x="11491" y="19689"/>
                    <a:pt x="12151" y="19608"/>
                    <a:pt x="12793" y="19466"/>
                  </a:cubicBezTo>
                  <a:lnTo>
                    <a:pt x="12793" y="19466"/>
                  </a:lnTo>
                  <a:cubicBezTo>
                    <a:pt x="12784" y="19564"/>
                    <a:pt x="12811" y="19662"/>
                    <a:pt x="12883" y="19733"/>
                  </a:cubicBezTo>
                  <a:lnTo>
                    <a:pt x="13739" y="20590"/>
                  </a:lnTo>
                  <a:cubicBezTo>
                    <a:pt x="12802" y="20866"/>
                    <a:pt x="11812" y="21018"/>
                    <a:pt x="10831" y="21018"/>
                  </a:cubicBezTo>
                  <a:cubicBezTo>
                    <a:pt x="5210" y="21018"/>
                    <a:pt x="634" y="16441"/>
                    <a:pt x="634" y="10830"/>
                  </a:cubicBezTo>
                  <a:cubicBezTo>
                    <a:pt x="634" y="8350"/>
                    <a:pt x="1535" y="5959"/>
                    <a:pt x="3176" y="4104"/>
                  </a:cubicBezTo>
                  <a:cubicBezTo>
                    <a:pt x="3292" y="3970"/>
                    <a:pt x="3275" y="3765"/>
                    <a:pt x="3141" y="3649"/>
                  </a:cubicBezTo>
                  <a:cubicBezTo>
                    <a:pt x="3085" y="3597"/>
                    <a:pt x="3013" y="3572"/>
                    <a:pt x="2940" y="3572"/>
                  </a:cubicBezTo>
                  <a:cubicBezTo>
                    <a:pt x="2850" y="3572"/>
                    <a:pt x="2759" y="3610"/>
                    <a:pt x="2695" y="3684"/>
                  </a:cubicBezTo>
                  <a:cubicBezTo>
                    <a:pt x="955" y="5656"/>
                    <a:pt x="1" y="8190"/>
                    <a:pt x="1" y="10830"/>
                  </a:cubicBezTo>
                  <a:cubicBezTo>
                    <a:pt x="1" y="13721"/>
                    <a:pt x="1125" y="16433"/>
                    <a:pt x="3176" y="18475"/>
                  </a:cubicBezTo>
                  <a:cubicBezTo>
                    <a:pt x="5219" y="20527"/>
                    <a:pt x="7931" y="21651"/>
                    <a:pt x="10831" y="21651"/>
                  </a:cubicBezTo>
                  <a:cubicBezTo>
                    <a:pt x="12499" y="21651"/>
                    <a:pt x="14158" y="21259"/>
                    <a:pt x="15648" y="20518"/>
                  </a:cubicBezTo>
                  <a:lnTo>
                    <a:pt x="15791" y="21384"/>
                  </a:lnTo>
                  <a:cubicBezTo>
                    <a:pt x="15818" y="21535"/>
                    <a:pt x="15951" y="21651"/>
                    <a:pt x="16103" y="21651"/>
                  </a:cubicBezTo>
                  <a:lnTo>
                    <a:pt x="17504" y="21651"/>
                  </a:lnTo>
                  <a:cubicBezTo>
                    <a:pt x="17664" y="21651"/>
                    <a:pt x="17789" y="21535"/>
                    <a:pt x="17816" y="21384"/>
                  </a:cubicBezTo>
                  <a:lnTo>
                    <a:pt x="18003" y="20233"/>
                  </a:lnTo>
                  <a:cubicBezTo>
                    <a:pt x="18137" y="20188"/>
                    <a:pt x="18253" y="20135"/>
                    <a:pt x="18378" y="20072"/>
                  </a:cubicBezTo>
                  <a:lnTo>
                    <a:pt x="19324" y="20759"/>
                  </a:lnTo>
                  <a:cubicBezTo>
                    <a:pt x="19383" y="20799"/>
                    <a:pt x="19450" y="20819"/>
                    <a:pt x="19515" y="20819"/>
                  </a:cubicBezTo>
                  <a:cubicBezTo>
                    <a:pt x="19596" y="20819"/>
                    <a:pt x="19675" y="20788"/>
                    <a:pt x="19734" y="20724"/>
                  </a:cubicBezTo>
                  <a:lnTo>
                    <a:pt x="20724" y="19733"/>
                  </a:lnTo>
                  <a:cubicBezTo>
                    <a:pt x="20831" y="19626"/>
                    <a:pt x="20849" y="19457"/>
                    <a:pt x="20760" y="19323"/>
                  </a:cubicBezTo>
                  <a:lnTo>
                    <a:pt x="20073" y="18377"/>
                  </a:lnTo>
                  <a:cubicBezTo>
                    <a:pt x="20135" y="18252"/>
                    <a:pt x="20189" y="18136"/>
                    <a:pt x="20233" y="18003"/>
                  </a:cubicBezTo>
                  <a:lnTo>
                    <a:pt x="21384" y="17815"/>
                  </a:lnTo>
                  <a:cubicBezTo>
                    <a:pt x="21536" y="17789"/>
                    <a:pt x="21652" y="17664"/>
                    <a:pt x="21652" y="17503"/>
                  </a:cubicBezTo>
                  <a:lnTo>
                    <a:pt x="21652" y="16102"/>
                  </a:lnTo>
                  <a:cubicBezTo>
                    <a:pt x="21652" y="15951"/>
                    <a:pt x="21536" y="15817"/>
                    <a:pt x="21384" y="15790"/>
                  </a:cubicBezTo>
                  <a:lnTo>
                    <a:pt x="20519" y="15648"/>
                  </a:lnTo>
                  <a:cubicBezTo>
                    <a:pt x="21259" y="14158"/>
                    <a:pt x="21652" y="12498"/>
                    <a:pt x="21652" y="10830"/>
                  </a:cubicBezTo>
                  <a:cubicBezTo>
                    <a:pt x="21652" y="7931"/>
                    <a:pt x="20528" y="5219"/>
                    <a:pt x="18476" y="3176"/>
                  </a:cubicBezTo>
                  <a:cubicBezTo>
                    <a:pt x="16433" y="1124"/>
                    <a:pt x="13721" y="0"/>
                    <a:pt x="108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22" name="Google Shape;1622;p60"/>
            <p:cNvSpPr/>
            <p:nvPr/>
          </p:nvSpPr>
          <p:spPr>
            <a:xfrm>
              <a:off x="6828518" y="2354562"/>
              <a:ext cx="106998" cy="106796"/>
            </a:xfrm>
            <a:custGeom>
              <a:avLst/>
              <a:gdLst/>
              <a:ahLst/>
              <a:cxnLst/>
              <a:rect l="l" t="t" r="r" b="b"/>
              <a:pathLst>
                <a:path w="4765" h="4756" extrusionOk="0">
                  <a:moveTo>
                    <a:pt x="2383" y="634"/>
                  </a:moveTo>
                  <a:cubicBezTo>
                    <a:pt x="3346" y="634"/>
                    <a:pt x="4131" y="1419"/>
                    <a:pt x="4131" y="2373"/>
                  </a:cubicBezTo>
                  <a:cubicBezTo>
                    <a:pt x="4131" y="3337"/>
                    <a:pt x="3346" y="4122"/>
                    <a:pt x="2383" y="4122"/>
                  </a:cubicBezTo>
                  <a:cubicBezTo>
                    <a:pt x="1419" y="4122"/>
                    <a:pt x="634" y="3337"/>
                    <a:pt x="634" y="2373"/>
                  </a:cubicBezTo>
                  <a:cubicBezTo>
                    <a:pt x="634" y="1419"/>
                    <a:pt x="1419" y="634"/>
                    <a:pt x="2383" y="634"/>
                  </a:cubicBezTo>
                  <a:close/>
                  <a:moveTo>
                    <a:pt x="2383" y="0"/>
                  </a:moveTo>
                  <a:cubicBezTo>
                    <a:pt x="1071" y="0"/>
                    <a:pt x="1" y="1062"/>
                    <a:pt x="1" y="2373"/>
                  </a:cubicBezTo>
                  <a:cubicBezTo>
                    <a:pt x="1" y="3694"/>
                    <a:pt x="1071" y="4755"/>
                    <a:pt x="2383" y="4755"/>
                  </a:cubicBezTo>
                  <a:cubicBezTo>
                    <a:pt x="3694" y="4755"/>
                    <a:pt x="4765" y="3694"/>
                    <a:pt x="4765" y="2373"/>
                  </a:cubicBezTo>
                  <a:cubicBezTo>
                    <a:pt x="4765" y="1062"/>
                    <a:pt x="3694" y="0"/>
                    <a:pt x="23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623" name="Google Shape;1623;p60"/>
          <p:cNvGrpSpPr/>
          <p:nvPr/>
        </p:nvGrpSpPr>
        <p:grpSpPr>
          <a:xfrm>
            <a:off x="7185306" y="2030447"/>
            <a:ext cx="367611" cy="486600"/>
            <a:chOff x="7185306" y="2030447"/>
            <a:chExt cx="367611" cy="486600"/>
          </a:xfrm>
        </p:grpSpPr>
        <p:sp>
          <p:nvSpPr>
            <p:cNvPr id="1624" name="Google Shape;1624;p60"/>
            <p:cNvSpPr/>
            <p:nvPr/>
          </p:nvSpPr>
          <p:spPr>
            <a:xfrm>
              <a:off x="7185306" y="2030447"/>
              <a:ext cx="367611" cy="486600"/>
            </a:xfrm>
            <a:custGeom>
              <a:avLst/>
              <a:gdLst/>
              <a:ahLst/>
              <a:cxnLst/>
              <a:rect l="l" t="t" r="r" b="b"/>
              <a:pathLst>
                <a:path w="16371" h="21670" extrusionOk="0">
                  <a:moveTo>
                    <a:pt x="12650" y="3221"/>
                  </a:moveTo>
                  <a:lnTo>
                    <a:pt x="12650" y="6860"/>
                  </a:lnTo>
                  <a:lnTo>
                    <a:pt x="5496" y="6860"/>
                  </a:lnTo>
                  <a:lnTo>
                    <a:pt x="5496" y="3221"/>
                  </a:lnTo>
                  <a:close/>
                  <a:moveTo>
                    <a:pt x="13997" y="642"/>
                  </a:moveTo>
                  <a:lnTo>
                    <a:pt x="13997" y="21036"/>
                  </a:lnTo>
                  <a:lnTo>
                    <a:pt x="13284" y="21036"/>
                  </a:lnTo>
                  <a:lnTo>
                    <a:pt x="13284" y="12472"/>
                  </a:lnTo>
                  <a:cubicBezTo>
                    <a:pt x="13284" y="12311"/>
                    <a:pt x="13168" y="12168"/>
                    <a:pt x="13007" y="12151"/>
                  </a:cubicBezTo>
                  <a:cubicBezTo>
                    <a:pt x="12992" y="12148"/>
                    <a:pt x="12977" y="12147"/>
                    <a:pt x="12962" y="12147"/>
                  </a:cubicBezTo>
                  <a:cubicBezTo>
                    <a:pt x="12787" y="12147"/>
                    <a:pt x="12650" y="12290"/>
                    <a:pt x="12650" y="12463"/>
                  </a:cubicBezTo>
                  <a:lnTo>
                    <a:pt x="12650" y="21036"/>
                  </a:lnTo>
                  <a:lnTo>
                    <a:pt x="2962" y="21036"/>
                  </a:lnTo>
                  <a:lnTo>
                    <a:pt x="2962" y="642"/>
                  </a:lnTo>
                  <a:lnTo>
                    <a:pt x="12650" y="642"/>
                  </a:lnTo>
                  <a:lnTo>
                    <a:pt x="12650" y="2587"/>
                  </a:lnTo>
                  <a:lnTo>
                    <a:pt x="5183" y="2587"/>
                  </a:lnTo>
                  <a:cubicBezTo>
                    <a:pt x="5005" y="2587"/>
                    <a:pt x="4862" y="2730"/>
                    <a:pt x="4862" y="2899"/>
                  </a:cubicBezTo>
                  <a:lnTo>
                    <a:pt x="4862" y="7173"/>
                  </a:lnTo>
                  <a:cubicBezTo>
                    <a:pt x="4862" y="7351"/>
                    <a:pt x="5005" y="7494"/>
                    <a:pt x="5183" y="7494"/>
                  </a:cubicBezTo>
                  <a:lnTo>
                    <a:pt x="12650" y="7494"/>
                  </a:lnTo>
                  <a:lnTo>
                    <a:pt x="12650" y="10982"/>
                  </a:lnTo>
                  <a:cubicBezTo>
                    <a:pt x="12650" y="11142"/>
                    <a:pt x="12766" y="11294"/>
                    <a:pt x="12927" y="11312"/>
                  </a:cubicBezTo>
                  <a:cubicBezTo>
                    <a:pt x="12937" y="11313"/>
                    <a:pt x="12948" y="11314"/>
                    <a:pt x="12958" y="11314"/>
                  </a:cubicBezTo>
                  <a:cubicBezTo>
                    <a:pt x="13133" y="11314"/>
                    <a:pt x="13284" y="11176"/>
                    <a:pt x="13284" y="11000"/>
                  </a:cubicBezTo>
                  <a:lnTo>
                    <a:pt x="13284" y="642"/>
                  </a:lnTo>
                  <a:close/>
                  <a:moveTo>
                    <a:pt x="330" y="0"/>
                  </a:moveTo>
                  <a:cubicBezTo>
                    <a:pt x="143" y="0"/>
                    <a:pt x="0" y="152"/>
                    <a:pt x="0" y="339"/>
                  </a:cubicBezTo>
                  <a:lnTo>
                    <a:pt x="0" y="5371"/>
                  </a:lnTo>
                  <a:cubicBezTo>
                    <a:pt x="0" y="5406"/>
                    <a:pt x="9" y="5451"/>
                    <a:pt x="45" y="5478"/>
                  </a:cubicBezTo>
                  <a:cubicBezTo>
                    <a:pt x="133" y="5560"/>
                    <a:pt x="227" y="5595"/>
                    <a:pt x="314" y="5595"/>
                  </a:cubicBezTo>
                  <a:cubicBezTo>
                    <a:pt x="489" y="5595"/>
                    <a:pt x="634" y="5452"/>
                    <a:pt x="634" y="5272"/>
                  </a:cubicBezTo>
                  <a:lnTo>
                    <a:pt x="634" y="750"/>
                  </a:lnTo>
                  <a:cubicBezTo>
                    <a:pt x="634" y="687"/>
                    <a:pt x="678" y="642"/>
                    <a:pt x="741" y="642"/>
                  </a:cubicBezTo>
                  <a:lnTo>
                    <a:pt x="2320" y="642"/>
                  </a:lnTo>
                  <a:lnTo>
                    <a:pt x="2320" y="21036"/>
                  </a:lnTo>
                  <a:lnTo>
                    <a:pt x="678" y="21036"/>
                  </a:lnTo>
                  <a:cubicBezTo>
                    <a:pt x="651" y="21036"/>
                    <a:pt x="634" y="21009"/>
                    <a:pt x="634" y="20982"/>
                  </a:cubicBezTo>
                  <a:lnTo>
                    <a:pt x="634" y="6664"/>
                  </a:lnTo>
                  <a:cubicBezTo>
                    <a:pt x="634" y="6628"/>
                    <a:pt x="616" y="6584"/>
                    <a:pt x="589" y="6557"/>
                  </a:cubicBezTo>
                  <a:cubicBezTo>
                    <a:pt x="497" y="6474"/>
                    <a:pt x="402" y="6439"/>
                    <a:pt x="315" y="6439"/>
                  </a:cubicBezTo>
                  <a:cubicBezTo>
                    <a:pt x="140" y="6439"/>
                    <a:pt x="0" y="6580"/>
                    <a:pt x="0" y="6753"/>
                  </a:cubicBezTo>
                  <a:lnTo>
                    <a:pt x="0" y="21330"/>
                  </a:lnTo>
                  <a:cubicBezTo>
                    <a:pt x="0" y="21518"/>
                    <a:pt x="143" y="21669"/>
                    <a:pt x="330" y="21669"/>
                  </a:cubicBezTo>
                  <a:lnTo>
                    <a:pt x="16040" y="21669"/>
                  </a:lnTo>
                  <a:cubicBezTo>
                    <a:pt x="16219" y="21669"/>
                    <a:pt x="16370" y="21518"/>
                    <a:pt x="16370" y="21330"/>
                  </a:cubicBezTo>
                  <a:lnTo>
                    <a:pt x="16370" y="5067"/>
                  </a:lnTo>
                  <a:cubicBezTo>
                    <a:pt x="16370" y="5049"/>
                    <a:pt x="16361" y="5041"/>
                    <a:pt x="16352" y="5032"/>
                  </a:cubicBezTo>
                  <a:cubicBezTo>
                    <a:pt x="16254" y="4926"/>
                    <a:pt x="16147" y="4883"/>
                    <a:pt x="16050" y="4883"/>
                  </a:cubicBezTo>
                  <a:cubicBezTo>
                    <a:pt x="15877" y="4883"/>
                    <a:pt x="15737" y="5023"/>
                    <a:pt x="15737" y="5201"/>
                  </a:cubicBezTo>
                  <a:lnTo>
                    <a:pt x="15737" y="19635"/>
                  </a:lnTo>
                  <a:cubicBezTo>
                    <a:pt x="15737" y="20295"/>
                    <a:pt x="15282" y="20849"/>
                    <a:pt x="14675" y="20991"/>
                  </a:cubicBezTo>
                  <a:lnTo>
                    <a:pt x="14675" y="678"/>
                  </a:lnTo>
                  <a:cubicBezTo>
                    <a:pt x="15282" y="821"/>
                    <a:pt x="15737" y="1374"/>
                    <a:pt x="15737" y="2034"/>
                  </a:cubicBezTo>
                  <a:lnTo>
                    <a:pt x="15737" y="3720"/>
                  </a:lnTo>
                  <a:cubicBezTo>
                    <a:pt x="15737" y="3890"/>
                    <a:pt x="15880" y="4032"/>
                    <a:pt x="16049" y="4032"/>
                  </a:cubicBezTo>
                  <a:cubicBezTo>
                    <a:pt x="16228" y="4032"/>
                    <a:pt x="16370" y="3890"/>
                    <a:pt x="16370" y="3720"/>
                  </a:cubicBezTo>
                  <a:lnTo>
                    <a:pt x="16370" y="2034"/>
                  </a:lnTo>
                  <a:cubicBezTo>
                    <a:pt x="16370" y="910"/>
                    <a:pt x="15460" y="0"/>
                    <a:pt x="143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25" name="Google Shape;1625;p60"/>
            <p:cNvSpPr/>
            <p:nvPr/>
          </p:nvSpPr>
          <p:spPr>
            <a:xfrm>
              <a:off x="7328726" y="2120783"/>
              <a:ext cx="71744" cy="14236"/>
            </a:xfrm>
            <a:custGeom>
              <a:avLst/>
              <a:gdLst/>
              <a:ahLst/>
              <a:cxnLst/>
              <a:rect l="l" t="t" r="r" b="b"/>
              <a:pathLst>
                <a:path w="3195" h="634" extrusionOk="0">
                  <a:moveTo>
                    <a:pt x="349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2846" y="634"/>
                  </a:lnTo>
                  <a:cubicBezTo>
                    <a:pt x="3007" y="634"/>
                    <a:pt x="3159" y="518"/>
                    <a:pt x="3177" y="357"/>
                  </a:cubicBezTo>
                  <a:cubicBezTo>
                    <a:pt x="3194" y="161"/>
                    <a:pt x="3052" y="1"/>
                    <a:pt x="285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26" name="Google Shape;1626;p60"/>
            <p:cNvSpPr/>
            <p:nvPr/>
          </p:nvSpPr>
          <p:spPr>
            <a:xfrm>
              <a:off x="7416076" y="2120783"/>
              <a:ext cx="33458" cy="14236"/>
            </a:xfrm>
            <a:custGeom>
              <a:avLst/>
              <a:gdLst/>
              <a:ahLst/>
              <a:cxnLst/>
              <a:rect l="l" t="t" r="r" b="b"/>
              <a:pathLst>
                <a:path w="1490" h="634" extrusionOk="0">
                  <a:moveTo>
                    <a:pt x="348" y="1"/>
                  </a:moveTo>
                  <a:cubicBezTo>
                    <a:pt x="188" y="1"/>
                    <a:pt x="45" y="117"/>
                    <a:pt x="18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1133" y="634"/>
                  </a:lnTo>
                  <a:cubicBezTo>
                    <a:pt x="1303" y="634"/>
                    <a:pt x="1445" y="518"/>
                    <a:pt x="1463" y="357"/>
                  </a:cubicBezTo>
                  <a:cubicBezTo>
                    <a:pt x="1490" y="161"/>
                    <a:pt x="1338" y="1"/>
                    <a:pt x="11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27" name="Google Shape;1627;p60"/>
            <p:cNvSpPr/>
            <p:nvPr/>
          </p:nvSpPr>
          <p:spPr>
            <a:xfrm>
              <a:off x="7382416" y="2151232"/>
              <a:ext cx="67118" cy="14236"/>
            </a:xfrm>
            <a:custGeom>
              <a:avLst/>
              <a:gdLst/>
              <a:ahLst/>
              <a:cxnLst/>
              <a:rect l="l" t="t" r="r" b="b"/>
              <a:pathLst>
                <a:path w="2989" h="634" extrusionOk="0">
                  <a:moveTo>
                    <a:pt x="348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2632" y="634"/>
                  </a:lnTo>
                  <a:cubicBezTo>
                    <a:pt x="2802" y="634"/>
                    <a:pt x="2944" y="518"/>
                    <a:pt x="2962" y="357"/>
                  </a:cubicBezTo>
                  <a:cubicBezTo>
                    <a:pt x="2989" y="161"/>
                    <a:pt x="2837" y="1"/>
                    <a:pt x="26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28" name="Google Shape;1628;p60"/>
            <p:cNvSpPr/>
            <p:nvPr/>
          </p:nvSpPr>
          <p:spPr>
            <a:xfrm>
              <a:off x="7328726" y="2151232"/>
              <a:ext cx="38286" cy="14236"/>
            </a:xfrm>
            <a:custGeom>
              <a:avLst/>
              <a:gdLst/>
              <a:ahLst/>
              <a:cxnLst/>
              <a:rect l="l" t="t" r="r" b="b"/>
              <a:pathLst>
                <a:path w="1705" h="634" extrusionOk="0">
                  <a:moveTo>
                    <a:pt x="349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1348" y="634"/>
                  </a:lnTo>
                  <a:cubicBezTo>
                    <a:pt x="1517" y="634"/>
                    <a:pt x="1660" y="518"/>
                    <a:pt x="1678" y="357"/>
                  </a:cubicBezTo>
                  <a:cubicBezTo>
                    <a:pt x="1705" y="161"/>
                    <a:pt x="1553" y="1"/>
                    <a:pt x="136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1629" name="Google Shape;1629;p60"/>
          <p:cNvGrpSpPr/>
          <p:nvPr/>
        </p:nvGrpSpPr>
        <p:grpSpPr>
          <a:xfrm>
            <a:off x="5261204" y="2030447"/>
            <a:ext cx="486398" cy="486600"/>
            <a:chOff x="5261204" y="2030447"/>
            <a:chExt cx="486398" cy="486600"/>
          </a:xfrm>
        </p:grpSpPr>
        <p:sp>
          <p:nvSpPr>
            <p:cNvPr id="1630" name="Google Shape;1630;p60"/>
            <p:cNvSpPr/>
            <p:nvPr/>
          </p:nvSpPr>
          <p:spPr>
            <a:xfrm>
              <a:off x="5261204" y="2030447"/>
              <a:ext cx="486398" cy="486600"/>
            </a:xfrm>
            <a:custGeom>
              <a:avLst/>
              <a:gdLst/>
              <a:ahLst/>
              <a:cxnLst/>
              <a:rect l="l" t="t" r="r" b="b"/>
              <a:pathLst>
                <a:path w="21661" h="21670" extrusionOk="0">
                  <a:moveTo>
                    <a:pt x="11419" y="10554"/>
                  </a:moveTo>
                  <a:lnTo>
                    <a:pt x="11642" y="11936"/>
                  </a:lnTo>
                  <a:cubicBezTo>
                    <a:pt x="11669" y="12061"/>
                    <a:pt x="11750" y="12159"/>
                    <a:pt x="11874" y="12195"/>
                  </a:cubicBezTo>
                  <a:cubicBezTo>
                    <a:pt x="12133" y="12267"/>
                    <a:pt x="12392" y="12374"/>
                    <a:pt x="12642" y="12507"/>
                  </a:cubicBezTo>
                  <a:cubicBezTo>
                    <a:pt x="12690" y="12536"/>
                    <a:pt x="12743" y="12549"/>
                    <a:pt x="12797" y="12549"/>
                  </a:cubicBezTo>
                  <a:cubicBezTo>
                    <a:pt x="12862" y="12549"/>
                    <a:pt x="12927" y="12529"/>
                    <a:pt x="12981" y="12490"/>
                  </a:cubicBezTo>
                  <a:lnTo>
                    <a:pt x="14114" y="11669"/>
                  </a:lnTo>
                  <a:lnTo>
                    <a:pt x="14952" y="12507"/>
                  </a:lnTo>
                  <a:lnTo>
                    <a:pt x="14131" y="13649"/>
                  </a:lnTo>
                  <a:cubicBezTo>
                    <a:pt x="14060" y="13747"/>
                    <a:pt x="14051" y="13872"/>
                    <a:pt x="14114" y="13988"/>
                  </a:cubicBezTo>
                  <a:cubicBezTo>
                    <a:pt x="14247" y="14229"/>
                    <a:pt x="14354" y="14488"/>
                    <a:pt x="14435" y="14756"/>
                  </a:cubicBezTo>
                  <a:cubicBezTo>
                    <a:pt x="14462" y="14871"/>
                    <a:pt x="14560" y="14961"/>
                    <a:pt x="14685" y="14979"/>
                  </a:cubicBezTo>
                  <a:lnTo>
                    <a:pt x="16067" y="15202"/>
                  </a:lnTo>
                  <a:lnTo>
                    <a:pt x="16067" y="16379"/>
                  </a:lnTo>
                  <a:lnTo>
                    <a:pt x="14685" y="16611"/>
                  </a:lnTo>
                  <a:cubicBezTo>
                    <a:pt x="14560" y="16629"/>
                    <a:pt x="14462" y="16718"/>
                    <a:pt x="14435" y="16834"/>
                  </a:cubicBezTo>
                  <a:cubicBezTo>
                    <a:pt x="14354" y="17102"/>
                    <a:pt x="14247" y="17360"/>
                    <a:pt x="14114" y="17601"/>
                  </a:cubicBezTo>
                  <a:cubicBezTo>
                    <a:pt x="14051" y="17708"/>
                    <a:pt x="14060" y="17842"/>
                    <a:pt x="14131" y="17940"/>
                  </a:cubicBezTo>
                  <a:lnTo>
                    <a:pt x="14952" y="19082"/>
                  </a:lnTo>
                  <a:lnTo>
                    <a:pt x="14114" y="19912"/>
                  </a:lnTo>
                  <a:lnTo>
                    <a:pt x="12981" y="19091"/>
                  </a:lnTo>
                  <a:cubicBezTo>
                    <a:pt x="12927" y="19052"/>
                    <a:pt x="12862" y="19032"/>
                    <a:pt x="12797" y="19032"/>
                  </a:cubicBezTo>
                  <a:cubicBezTo>
                    <a:pt x="12743" y="19032"/>
                    <a:pt x="12690" y="19045"/>
                    <a:pt x="12642" y="19073"/>
                  </a:cubicBezTo>
                  <a:cubicBezTo>
                    <a:pt x="12392" y="19207"/>
                    <a:pt x="12133" y="19314"/>
                    <a:pt x="11874" y="19394"/>
                  </a:cubicBezTo>
                  <a:cubicBezTo>
                    <a:pt x="11750" y="19430"/>
                    <a:pt x="11669" y="19528"/>
                    <a:pt x="11642" y="19644"/>
                  </a:cubicBezTo>
                  <a:lnTo>
                    <a:pt x="11419" y="21036"/>
                  </a:lnTo>
                  <a:lnTo>
                    <a:pt x="10242" y="21036"/>
                  </a:lnTo>
                  <a:lnTo>
                    <a:pt x="10010" y="19644"/>
                  </a:lnTo>
                  <a:cubicBezTo>
                    <a:pt x="9992" y="19528"/>
                    <a:pt x="9903" y="19430"/>
                    <a:pt x="9787" y="19394"/>
                  </a:cubicBezTo>
                  <a:cubicBezTo>
                    <a:pt x="9519" y="19314"/>
                    <a:pt x="9261" y="19207"/>
                    <a:pt x="9020" y="19073"/>
                  </a:cubicBezTo>
                  <a:cubicBezTo>
                    <a:pt x="8972" y="19045"/>
                    <a:pt x="8918" y="19032"/>
                    <a:pt x="8865" y="19032"/>
                  </a:cubicBezTo>
                  <a:cubicBezTo>
                    <a:pt x="8799" y="19032"/>
                    <a:pt x="8735" y="19052"/>
                    <a:pt x="8681" y="19091"/>
                  </a:cubicBezTo>
                  <a:lnTo>
                    <a:pt x="7539" y="19912"/>
                  </a:lnTo>
                  <a:lnTo>
                    <a:pt x="6709" y="19082"/>
                  </a:lnTo>
                  <a:lnTo>
                    <a:pt x="7530" y="17940"/>
                  </a:lnTo>
                  <a:cubicBezTo>
                    <a:pt x="7601" y="17842"/>
                    <a:pt x="7610" y="17708"/>
                    <a:pt x="7548" y="17601"/>
                  </a:cubicBezTo>
                  <a:cubicBezTo>
                    <a:pt x="7414" y="17360"/>
                    <a:pt x="7307" y="17102"/>
                    <a:pt x="7227" y="16834"/>
                  </a:cubicBezTo>
                  <a:cubicBezTo>
                    <a:pt x="7191" y="16718"/>
                    <a:pt x="7093" y="16629"/>
                    <a:pt x="6977" y="16611"/>
                  </a:cubicBezTo>
                  <a:lnTo>
                    <a:pt x="5594" y="16379"/>
                  </a:lnTo>
                  <a:lnTo>
                    <a:pt x="5594" y="15202"/>
                  </a:lnTo>
                  <a:lnTo>
                    <a:pt x="6977" y="14979"/>
                  </a:lnTo>
                  <a:cubicBezTo>
                    <a:pt x="7093" y="14961"/>
                    <a:pt x="7191" y="14871"/>
                    <a:pt x="7227" y="14756"/>
                  </a:cubicBezTo>
                  <a:cubicBezTo>
                    <a:pt x="7307" y="14488"/>
                    <a:pt x="7414" y="14229"/>
                    <a:pt x="7548" y="13988"/>
                  </a:cubicBezTo>
                  <a:cubicBezTo>
                    <a:pt x="7610" y="13872"/>
                    <a:pt x="7601" y="13747"/>
                    <a:pt x="7530" y="13649"/>
                  </a:cubicBezTo>
                  <a:lnTo>
                    <a:pt x="6709" y="12507"/>
                  </a:lnTo>
                  <a:lnTo>
                    <a:pt x="7539" y="11669"/>
                  </a:lnTo>
                  <a:lnTo>
                    <a:pt x="8681" y="12490"/>
                  </a:lnTo>
                  <a:cubicBezTo>
                    <a:pt x="8735" y="12529"/>
                    <a:pt x="8799" y="12549"/>
                    <a:pt x="8865" y="12549"/>
                  </a:cubicBezTo>
                  <a:cubicBezTo>
                    <a:pt x="8918" y="12549"/>
                    <a:pt x="8972" y="12536"/>
                    <a:pt x="9020" y="12507"/>
                  </a:cubicBezTo>
                  <a:cubicBezTo>
                    <a:pt x="9261" y="12374"/>
                    <a:pt x="9519" y="12267"/>
                    <a:pt x="9787" y="12195"/>
                  </a:cubicBezTo>
                  <a:cubicBezTo>
                    <a:pt x="9903" y="12159"/>
                    <a:pt x="9992" y="12061"/>
                    <a:pt x="10010" y="11936"/>
                  </a:cubicBezTo>
                  <a:lnTo>
                    <a:pt x="10242" y="10554"/>
                  </a:lnTo>
                  <a:close/>
                  <a:moveTo>
                    <a:pt x="10831" y="0"/>
                  </a:moveTo>
                  <a:cubicBezTo>
                    <a:pt x="10733" y="0"/>
                    <a:pt x="10634" y="54"/>
                    <a:pt x="10572" y="134"/>
                  </a:cubicBezTo>
                  <a:lnTo>
                    <a:pt x="8012" y="3551"/>
                  </a:lnTo>
                  <a:cubicBezTo>
                    <a:pt x="7940" y="3649"/>
                    <a:pt x="7931" y="3774"/>
                    <a:pt x="7985" y="3881"/>
                  </a:cubicBezTo>
                  <a:cubicBezTo>
                    <a:pt x="8038" y="3988"/>
                    <a:pt x="8145" y="4059"/>
                    <a:pt x="8261" y="4059"/>
                  </a:cubicBezTo>
                  <a:lnTo>
                    <a:pt x="9020" y="4059"/>
                  </a:lnTo>
                  <a:lnTo>
                    <a:pt x="9020" y="7217"/>
                  </a:lnTo>
                  <a:cubicBezTo>
                    <a:pt x="8342" y="6218"/>
                    <a:pt x="7209" y="5558"/>
                    <a:pt x="5915" y="5558"/>
                  </a:cubicBezTo>
                  <a:lnTo>
                    <a:pt x="4051" y="5558"/>
                  </a:lnTo>
                  <a:lnTo>
                    <a:pt x="4051" y="4809"/>
                  </a:lnTo>
                  <a:cubicBezTo>
                    <a:pt x="4051" y="4693"/>
                    <a:pt x="3988" y="4577"/>
                    <a:pt x="3881" y="4523"/>
                  </a:cubicBezTo>
                  <a:cubicBezTo>
                    <a:pt x="3839" y="4502"/>
                    <a:pt x="3793" y="4492"/>
                    <a:pt x="3746" y="4492"/>
                  </a:cubicBezTo>
                  <a:cubicBezTo>
                    <a:pt x="3674" y="4492"/>
                    <a:pt x="3602" y="4516"/>
                    <a:pt x="3542" y="4559"/>
                  </a:cubicBezTo>
                  <a:lnTo>
                    <a:pt x="125" y="7119"/>
                  </a:lnTo>
                  <a:cubicBezTo>
                    <a:pt x="45" y="7182"/>
                    <a:pt x="1" y="7271"/>
                    <a:pt x="1" y="7378"/>
                  </a:cubicBezTo>
                  <a:cubicBezTo>
                    <a:pt x="1" y="7476"/>
                    <a:pt x="45" y="7565"/>
                    <a:pt x="125" y="7628"/>
                  </a:cubicBezTo>
                  <a:lnTo>
                    <a:pt x="3542" y="10188"/>
                  </a:lnTo>
                  <a:cubicBezTo>
                    <a:pt x="3605" y="10233"/>
                    <a:pt x="3667" y="10259"/>
                    <a:pt x="3738" y="10259"/>
                  </a:cubicBezTo>
                  <a:cubicBezTo>
                    <a:pt x="3783" y="10259"/>
                    <a:pt x="3837" y="10241"/>
                    <a:pt x="3881" y="10224"/>
                  </a:cubicBezTo>
                  <a:cubicBezTo>
                    <a:pt x="3988" y="10170"/>
                    <a:pt x="4051" y="10054"/>
                    <a:pt x="4051" y="9938"/>
                  </a:cubicBezTo>
                  <a:lnTo>
                    <a:pt x="4051" y="9189"/>
                  </a:lnTo>
                  <a:lnTo>
                    <a:pt x="4149" y="9189"/>
                  </a:lnTo>
                  <a:cubicBezTo>
                    <a:pt x="4327" y="9189"/>
                    <a:pt x="4461" y="9046"/>
                    <a:pt x="4461" y="8868"/>
                  </a:cubicBezTo>
                  <a:cubicBezTo>
                    <a:pt x="4461" y="8698"/>
                    <a:pt x="4327" y="8555"/>
                    <a:pt x="4149" y="8555"/>
                  </a:cubicBezTo>
                  <a:lnTo>
                    <a:pt x="3738" y="8555"/>
                  </a:lnTo>
                  <a:cubicBezTo>
                    <a:pt x="3560" y="8555"/>
                    <a:pt x="3417" y="8698"/>
                    <a:pt x="3417" y="8868"/>
                  </a:cubicBezTo>
                  <a:lnTo>
                    <a:pt x="3417" y="9305"/>
                  </a:lnTo>
                  <a:lnTo>
                    <a:pt x="848" y="7378"/>
                  </a:lnTo>
                  <a:lnTo>
                    <a:pt x="3417" y="5442"/>
                  </a:lnTo>
                  <a:lnTo>
                    <a:pt x="3417" y="5879"/>
                  </a:lnTo>
                  <a:cubicBezTo>
                    <a:pt x="3417" y="6049"/>
                    <a:pt x="3560" y="6191"/>
                    <a:pt x="3738" y="6191"/>
                  </a:cubicBezTo>
                  <a:lnTo>
                    <a:pt x="5915" y="6191"/>
                  </a:lnTo>
                  <a:cubicBezTo>
                    <a:pt x="7628" y="6191"/>
                    <a:pt x="9020" y="7583"/>
                    <a:pt x="9020" y="9296"/>
                  </a:cubicBezTo>
                  <a:lnTo>
                    <a:pt x="9020" y="11803"/>
                  </a:lnTo>
                  <a:cubicBezTo>
                    <a:pt x="8975" y="11820"/>
                    <a:pt x="8930" y="11838"/>
                    <a:pt x="8895" y="11865"/>
                  </a:cubicBezTo>
                  <a:lnTo>
                    <a:pt x="7690" y="11000"/>
                  </a:lnTo>
                  <a:cubicBezTo>
                    <a:pt x="7635" y="10960"/>
                    <a:pt x="7570" y="10940"/>
                    <a:pt x="7506" y="10940"/>
                  </a:cubicBezTo>
                  <a:cubicBezTo>
                    <a:pt x="7425" y="10940"/>
                    <a:pt x="7344" y="10971"/>
                    <a:pt x="7280" y="11035"/>
                  </a:cubicBezTo>
                  <a:lnTo>
                    <a:pt x="6611" y="11705"/>
                  </a:lnTo>
                  <a:lnTo>
                    <a:pt x="6611" y="9296"/>
                  </a:lnTo>
                  <a:cubicBezTo>
                    <a:pt x="6611" y="8885"/>
                    <a:pt x="6281" y="8555"/>
                    <a:pt x="5871" y="8555"/>
                  </a:cubicBezTo>
                  <a:lnTo>
                    <a:pt x="5630" y="8555"/>
                  </a:lnTo>
                  <a:cubicBezTo>
                    <a:pt x="5460" y="8555"/>
                    <a:pt x="5317" y="8698"/>
                    <a:pt x="5317" y="8868"/>
                  </a:cubicBezTo>
                  <a:cubicBezTo>
                    <a:pt x="5317" y="9046"/>
                    <a:pt x="5460" y="9189"/>
                    <a:pt x="5630" y="9189"/>
                  </a:cubicBezTo>
                  <a:lnTo>
                    <a:pt x="5871" y="9189"/>
                  </a:lnTo>
                  <a:cubicBezTo>
                    <a:pt x="5924" y="9189"/>
                    <a:pt x="5978" y="9233"/>
                    <a:pt x="5978" y="9296"/>
                  </a:cubicBezTo>
                  <a:lnTo>
                    <a:pt x="5978" y="12472"/>
                  </a:lnTo>
                  <a:cubicBezTo>
                    <a:pt x="5978" y="12534"/>
                    <a:pt x="5995" y="12597"/>
                    <a:pt x="6040" y="12659"/>
                  </a:cubicBezTo>
                  <a:lnTo>
                    <a:pt x="6896" y="13854"/>
                  </a:lnTo>
                  <a:cubicBezTo>
                    <a:pt x="6816" y="14024"/>
                    <a:pt x="6745" y="14202"/>
                    <a:pt x="6682" y="14381"/>
                  </a:cubicBezTo>
                  <a:lnTo>
                    <a:pt x="5219" y="14622"/>
                  </a:lnTo>
                  <a:cubicBezTo>
                    <a:pt x="5068" y="14648"/>
                    <a:pt x="4961" y="14782"/>
                    <a:pt x="4961" y="14934"/>
                  </a:cubicBezTo>
                  <a:lnTo>
                    <a:pt x="4961" y="16647"/>
                  </a:lnTo>
                  <a:cubicBezTo>
                    <a:pt x="4961" y="16807"/>
                    <a:pt x="5068" y="16941"/>
                    <a:pt x="5219" y="16968"/>
                  </a:cubicBezTo>
                  <a:lnTo>
                    <a:pt x="6682" y="17200"/>
                  </a:lnTo>
                  <a:cubicBezTo>
                    <a:pt x="6745" y="17387"/>
                    <a:pt x="6816" y="17557"/>
                    <a:pt x="6896" y="17726"/>
                  </a:cubicBezTo>
                  <a:lnTo>
                    <a:pt x="6040" y="18931"/>
                  </a:lnTo>
                  <a:cubicBezTo>
                    <a:pt x="5942" y="19055"/>
                    <a:pt x="5960" y="19225"/>
                    <a:pt x="6067" y="19341"/>
                  </a:cubicBezTo>
                  <a:lnTo>
                    <a:pt x="7280" y="20554"/>
                  </a:lnTo>
                  <a:cubicBezTo>
                    <a:pt x="7346" y="20615"/>
                    <a:pt x="7429" y="20647"/>
                    <a:pt x="7511" y="20647"/>
                  </a:cubicBezTo>
                  <a:cubicBezTo>
                    <a:pt x="7574" y="20647"/>
                    <a:pt x="7636" y="20628"/>
                    <a:pt x="7690" y="20590"/>
                  </a:cubicBezTo>
                  <a:lnTo>
                    <a:pt x="8895" y="19724"/>
                  </a:lnTo>
                  <a:cubicBezTo>
                    <a:pt x="9064" y="19805"/>
                    <a:pt x="9243" y="19885"/>
                    <a:pt x="9421" y="19939"/>
                  </a:cubicBezTo>
                  <a:lnTo>
                    <a:pt x="9662" y="21402"/>
                  </a:lnTo>
                  <a:cubicBezTo>
                    <a:pt x="9680" y="21553"/>
                    <a:pt x="9814" y="21669"/>
                    <a:pt x="9974" y="21669"/>
                  </a:cubicBezTo>
                  <a:lnTo>
                    <a:pt x="11687" y="21669"/>
                  </a:lnTo>
                  <a:cubicBezTo>
                    <a:pt x="11848" y="21669"/>
                    <a:pt x="11973" y="21553"/>
                    <a:pt x="11999" y="21402"/>
                  </a:cubicBezTo>
                  <a:lnTo>
                    <a:pt x="12240" y="19939"/>
                  </a:lnTo>
                  <a:cubicBezTo>
                    <a:pt x="12419" y="19885"/>
                    <a:pt x="12597" y="19805"/>
                    <a:pt x="12767" y="19724"/>
                  </a:cubicBezTo>
                  <a:lnTo>
                    <a:pt x="13971" y="20590"/>
                  </a:lnTo>
                  <a:cubicBezTo>
                    <a:pt x="14025" y="20628"/>
                    <a:pt x="14087" y="20647"/>
                    <a:pt x="14149" y="20647"/>
                  </a:cubicBezTo>
                  <a:cubicBezTo>
                    <a:pt x="14231" y="20647"/>
                    <a:pt x="14312" y="20615"/>
                    <a:pt x="14372" y="20554"/>
                  </a:cubicBezTo>
                  <a:lnTo>
                    <a:pt x="15586" y="19341"/>
                  </a:lnTo>
                  <a:cubicBezTo>
                    <a:pt x="15702" y="19225"/>
                    <a:pt x="15710" y="19055"/>
                    <a:pt x="15621" y="18931"/>
                  </a:cubicBezTo>
                  <a:lnTo>
                    <a:pt x="14765" y="17726"/>
                  </a:lnTo>
                  <a:cubicBezTo>
                    <a:pt x="14845" y="17557"/>
                    <a:pt x="14917" y="17378"/>
                    <a:pt x="14979" y="17200"/>
                  </a:cubicBezTo>
                  <a:lnTo>
                    <a:pt x="16433" y="16968"/>
                  </a:lnTo>
                  <a:cubicBezTo>
                    <a:pt x="16594" y="16941"/>
                    <a:pt x="16701" y="16807"/>
                    <a:pt x="16701" y="16647"/>
                  </a:cubicBezTo>
                  <a:lnTo>
                    <a:pt x="16701" y="14934"/>
                  </a:lnTo>
                  <a:cubicBezTo>
                    <a:pt x="16701" y="14782"/>
                    <a:pt x="16594" y="14648"/>
                    <a:pt x="16433" y="14622"/>
                  </a:cubicBezTo>
                  <a:lnTo>
                    <a:pt x="14979" y="14381"/>
                  </a:lnTo>
                  <a:cubicBezTo>
                    <a:pt x="14917" y="14202"/>
                    <a:pt x="14845" y="14024"/>
                    <a:pt x="14765" y="13854"/>
                  </a:cubicBezTo>
                  <a:lnTo>
                    <a:pt x="15621" y="12659"/>
                  </a:lnTo>
                  <a:cubicBezTo>
                    <a:pt x="15666" y="12597"/>
                    <a:pt x="15684" y="12534"/>
                    <a:pt x="15684" y="12472"/>
                  </a:cubicBezTo>
                  <a:lnTo>
                    <a:pt x="15684" y="9296"/>
                  </a:lnTo>
                  <a:cubicBezTo>
                    <a:pt x="15684" y="9233"/>
                    <a:pt x="15728" y="9189"/>
                    <a:pt x="15791" y="9189"/>
                  </a:cubicBezTo>
                  <a:lnTo>
                    <a:pt x="16023" y="9189"/>
                  </a:lnTo>
                  <a:cubicBezTo>
                    <a:pt x="16201" y="9189"/>
                    <a:pt x="16344" y="9046"/>
                    <a:pt x="16344" y="8868"/>
                  </a:cubicBezTo>
                  <a:cubicBezTo>
                    <a:pt x="16344" y="8698"/>
                    <a:pt x="16201" y="8555"/>
                    <a:pt x="16023" y="8555"/>
                  </a:cubicBezTo>
                  <a:lnTo>
                    <a:pt x="15791" y="8555"/>
                  </a:lnTo>
                  <a:cubicBezTo>
                    <a:pt x="15380" y="8555"/>
                    <a:pt x="15050" y="8885"/>
                    <a:pt x="15050" y="9296"/>
                  </a:cubicBezTo>
                  <a:lnTo>
                    <a:pt x="15050" y="11705"/>
                  </a:lnTo>
                  <a:lnTo>
                    <a:pt x="14372" y="11035"/>
                  </a:lnTo>
                  <a:cubicBezTo>
                    <a:pt x="14313" y="10971"/>
                    <a:pt x="14234" y="10940"/>
                    <a:pt x="14155" y="10940"/>
                  </a:cubicBezTo>
                  <a:cubicBezTo>
                    <a:pt x="14091" y="10940"/>
                    <a:pt x="14027" y="10960"/>
                    <a:pt x="13971" y="11000"/>
                  </a:cubicBezTo>
                  <a:lnTo>
                    <a:pt x="12767" y="11865"/>
                  </a:lnTo>
                  <a:cubicBezTo>
                    <a:pt x="12722" y="11838"/>
                    <a:pt x="12686" y="11820"/>
                    <a:pt x="12642" y="11803"/>
                  </a:cubicBezTo>
                  <a:lnTo>
                    <a:pt x="12642" y="9305"/>
                  </a:lnTo>
                  <a:cubicBezTo>
                    <a:pt x="12642" y="9305"/>
                    <a:pt x="12642" y="9305"/>
                    <a:pt x="12642" y="9296"/>
                  </a:cubicBezTo>
                  <a:cubicBezTo>
                    <a:pt x="12642" y="7583"/>
                    <a:pt x="14033" y="6191"/>
                    <a:pt x="15746" y="6191"/>
                  </a:cubicBezTo>
                  <a:lnTo>
                    <a:pt x="17923" y="6191"/>
                  </a:lnTo>
                  <a:cubicBezTo>
                    <a:pt x="18101" y="6191"/>
                    <a:pt x="18244" y="6049"/>
                    <a:pt x="18244" y="5879"/>
                  </a:cubicBezTo>
                  <a:lnTo>
                    <a:pt x="18244" y="5442"/>
                  </a:lnTo>
                  <a:lnTo>
                    <a:pt x="20813" y="7378"/>
                  </a:lnTo>
                  <a:lnTo>
                    <a:pt x="18244" y="9305"/>
                  </a:lnTo>
                  <a:lnTo>
                    <a:pt x="18244" y="8868"/>
                  </a:lnTo>
                  <a:cubicBezTo>
                    <a:pt x="18244" y="8698"/>
                    <a:pt x="18101" y="8555"/>
                    <a:pt x="17923" y="8555"/>
                  </a:cubicBezTo>
                  <a:lnTo>
                    <a:pt x="17513" y="8555"/>
                  </a:lnTo>
                  <a:cubicBezTo>
                    <a:pt x="17334" y="8555"/>
                    <a:pt x="17191" y="8698"/>
                    <a:pt x="17191" y="8868"/>
                  </a:cubicBezTo>
                  <a:cubicBezTo>
                    <a:pt x="17191" y="9046"/>
                    <a:pt x="17334" y="9189"/>
                    <a:pt x="17513" y="9189"/>
                  </a:cubicBezTo>
                  <a:lnTo>
                    <a:pt x="17611" y="9189"/>
                  </a:lnTo>
                  <a:lnTo>
                    <a:pt x="17611" y="9938"/>
                  </a:lnTo>
                  <a:cubicBezTo>
                    <a:pt x="17611" y="10054"/>
                    <a:pt x="17673" y="10170"/>
                    <a:pt x="17780" y="10224"/>
                  </a:cubicBezTo>
                  <a:cubicBezTo>
                    <a:pt x="17825" y="10241"/>
                    <a:pt x="17878" y="10259"/>
                    <a:pt x="17923" y="10259"/>
                  </a:cubicBezTo>
                  <a:cubicBezTo>
                    <a:pt x="17994" y="10259"/>
                    <a:pt x="18057" y="10233"/>
                    <a:pt x="18119" y="10188"/>
                  </a:cubicBezTo>
                  <a:lnTo>
                    <a:pt x="21536" y="7628"/>
                  </a:lnTo>
                  <a:cubicBezTo>
                    <a:pt x="21616" y="7565"/>
                    <a:pt x="21661" y="7476"/>
                    <a:pt x="21661" y="7378"/>
                  </a:cubicBezTo>
                  <a:cubicBezTo>
                    <a:pt x="21661" y="7271"/>
                    <a:pt x="21616" y="7182"/>
                    <a:pt x="21536" y="7119"/>
                  </a:cubicBezTo>
                  <a:lnTo>
                    <a:pt x="18119" y="4559"/>
                  </a:lnTo>
                  <a:cubicBezTo>
                    <a:pt x="18060" y="4516"/>
                    <a:pt x="17987" y="4492"/>
                    <a:pt x="17916" y="4492"/>
                  </a:cubicBezTo>
                  <a:cubicBezTo>
                    <a:pt x="17869" y="4492"/>
                    <a:pt x="17822" y="4502"/>
                    <a:pt x="17780" y="4523"/>
                  </a:cubicBezTo>
                  <a:cubicBezTo>
                    <a:pt x="17673" y="4577"/>
                    <a:pt x="17611" y="4693"/>
                    <a:pt x="17611" y="4809"/>
                  </a:cubicBezTo>
                  <a:lnTo>
                    <a:pt x="17611" y="5558"/>
                  </a:lnTo>
                  <a:lnTo>
                    <a:pt x="15746" y="5558"/>
                  </a:lnTo>
                  <a:cubicBezTo>
                    <a:pt x="14453" y="5558"/>
                    <a:pt x="13311" y="6218"/>
                    <a:pt x="12642" y="7217"/>
                  </a:cubicBezTo>
                  <a:lnTo>
                    <a:pt x="12642" y="6218"/>
                  </a:lnTo>
                  <a:cubicBezTo>
                    <a:pt x="12642" y="6040"/>
                    <a:pt x="12499" y="5906"/>
                    <a:pt x="12320" y="5906"/>
                  </a:cubicBezTo>
                  <a:cubicBezTo>
                    <a:pt x="12151" y="5906"/>
                    <a:pt x="12008" y="6049"/>
                    <a:pt x="12008" y="6218"/>
                  </a:cubicBezTo>
                  <a:lnTo>
                    <a:pt x="12008" y="10224"/>
                  </a:lnTo>
                  <a:lnTo>
                    <a:pt x="11999" y="10188"/>
                  </a:lnTo>
                  <a:cubicBezTo>
                    <a:pt x="11973" y="10036"/>
                    <a:pt x="11848" y="9920"/>
                    <a:pt x="11687" y="9920"/>
                  </a:cubicBezTo>
                  <a:lnTo>
                    <a:pt x="9974" y="9920"/>
                  </a:lnTo>
                  <a:cubicBezTo>
                    <a:pt x="9814" y="9920"/>
                    <a:pt x="9680" y="10036"/>
                    <a:pt x="9662" y="10188"/>
                  </a:cubicBezTo>
                  <a:lnTo>
                    <a:pt x="9653" y="10233"/>
                  </a:lnTo>
                  <a:lnTo>
                    <a:pt x="9653" y="3738"/>
                  </a:lnTo>
                  <a:cubicBezTo>
                    <a:pt x="9653" y="3569"/>
                    <a:pt x="9510" y="3426"/>
                    <a:pt x="9332" y="3426"/>
                  </a:cubicBezTo>
                  <a:lnTo>
                    <a:pt x="8904" y="3426"/>
                  </a:lnTo>
                  <a:lnTo>
                    <a:pt x="10831" y="848"/>
                  </a:lnTo>
                  <a:lnTo>
                    <a:pt x="12758" y="3426"/>
                  </a:lnTo>
                  <a:lnTo>
                    <a:pt x="12329" y="3426"/>
                  </a:lnTo>
                  <a:cubicBezTo>
                    <a:pt x="12151" y="3426"/>
                    <a:pt x="12008" y="3569"/>
                    <a:pt x="12008" y="3738"/>
                  </a:cubicBezTo>
                  <a:lnTo>
                    <a:pt x="12008" y="4737"/>
                  </a:lnTo>
                  <a:cubicBezTo>
                    <a:pt x="12008" y="4916"/>
                    <a:pt x="12151" y="5058"/>
                    <a:pt x="12329" y="5058"/>
                  </a:cubicBezTo>
                  <a:cubicBezTo>
                    <a:pt x="12499" y="5058"/>
                    <a:pt x="12642" y="4916"/>
                    <a:pt x="12642" y="4737"/>
                  </a:cubicBezTo>
                  <a:lnTo>
                    <a:pt x="12642" y="4059"/>
                  </a:lnTo>
                  <a:lnTo>
                    <a:pt x="13391" y="4059"/>
                  </a:lnTo>
                  <a:cubicBezTo>
                    <a:pt x="13516" y="4059"/>
                    <a:pt x="13623" y="3988"/>
                    <a:pt x="13676" y="3881"/>
                  </a:cubicBezTo>
                  <a:cubicBezTo>
                    <a:pt x="13730" y="3774"/>
                    <a:pt x="13721" y="3649"/>
                    <a:pt x="13650" y="3551"/>
                  </a:cubicBezTo>
                  <a:lnTo>
                    <a:pt x="11080" y="134"/>
                  </a:lnTo>
                  <a:cubicBezTo>
                    <a:pt x="11027" y="54"/>
                    <a:pt x="10929" y="0"/>
                    <a:pt x="108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31" name="Google Shape;1631;p60"/>
            <p:cNvSpPr/>
            <p:nvPr/>
          </p:nvSpPr>
          <p:spPr>
            <a:xfrm>
              <a:off x="5472955" y="2353552"/>
              <a:ext cx="62919" cy="62919"/>
            </a:xfrm>
            <a:custGeom>
              <a:avLst/>
              <a:gdLst/>
              <a:ahLst/>
              <a:cxnLst/>
              <a:rect l="l" t="t" r="r" b="b"/>
              <a:pathLst>
                <a:path w="2802" h="2802" extrusionOk="0">
                  <a:moveTo>
                    <a:pt x="1401" y="634"/>
                  </a:moveTo>
                  <a:cubicBezTo>
                    <a:pt x="1820" y="634"/>
                    <a:pt x="2168" y="982"/>
                    <a:pt x="2168" y="1401"/>
                  </a:cubicBezTo>
                  <a:cubicBezTo>
                    <a:pt x="2168" y="1830"/>
                    <a:pt x="1820" y="2169"/>
                    <a:pt x="1401" y="2169"/>
                  </a:cubicBezTo>
                  <a:cubicBezTo>
                    <a:pt x="981" y="2169"/>
                    <a:pt x="633" y="1830"/>
                    <a:pt x="633" y="1401"/>
                  </a:cubicBezTo>
                  <a:cubicBezTo>
                    <a:pt x="633" y="982"/>
                    <a:pt x="981" y="634"/>
                    <a:pt x="1401" y="634"/>
                  </a:cubicBezTo>
                  <a:close/>
                  <a:moveTo>
                    <a:pt x="1401" y="1"/>
                  </a:moveTo>
                  <a:cubicBezTo>
                    <a:pt x="625" y="1"/>
                    <a:pt x="0" y="634"/>
                    <a:pt x="0" y="1401"/>
                  </a:cubicBezTo>
                  <a:cubicBezTo>
                    <a:pt x="0" y="2177"/>
                    <a:pt x="625" y="2802"/>
                    <a:pt x="1401" y="2802"/>
                  </a:cubicBezTo>
                  <a:cubicBezTo>
                    <a:pt x="2177" y="2802"/>
                    <a:pt x="2801" y="2177"/>
                    <a:pt x="2801" y="1401"/>
                  </a:cubicBezTo>
                  <a:cubicBezTo>
                    <a:pt x="2801" y="634"/>
                    <a:pt x="2177" y="1"/>
                    <a:pt x="1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1632" name="Google Shape;1632;p60"/>
            <p:cNvSpPr/>
            <p:nvPr/>
          </p:nvSpPr>
          <p:spPr>
            <a:xfrm>
              <a:off x="5440485" y="2321104"/>
              <a:ext cx="127836" cy="127836"/>
            </a:xfrm>
            <a:custGeom>
              <a:avLst/>
              <a:gdLst/>
              <a:ahLst/>
              <a:cxnLst/>
              <a:rect l="l" t="t" r="r" b="b"/>
              <a:pathLst>
                <a:path w="5693" h="5693" extrusionOk="0">
                  <a:moveTo>
                    <a:pt x="2847" y="634"/>
                  </a:moveTo>
                  <a:cubicBezTo>
                    <a:pt x="4069" y="634"/>
                    <a:pt x="5059" y="1633"/>
                    <a:pt x="5059" y="2846"/>
                  </a:cubicBezTo>
                  <a:cubicBezTo>
                    <a:pt x="5059" y="4069"/>
                    <a:pt x="4069" y="5059"/>
                    <a:pt x="2847" y="5059"/>
                  </a:cubicBezTo>
                  <a:cubicBezTo>
                    <a:pt x="1624" y="5059"/>
                    <a:pt x="634" y="4069"/>
                    <a:pt x="634" y="2846"/>
                  </a:cubicBezTo>
                  <a:cubicBezTo>
                    <a:pt x="634" y="1633"/>
                    <a:pt x="1624" y="634"/>
                    <a:pt x="2847" y="634"/>
                  </a:cubicBezTo>
                  <a:close/>
                  <a:moveTo>
                    <a:pt x="2847" y="1"/>
                  </a:moveTo>
                  <a:cubicBezTo>
                    <a:pt x="1277" y="1"/>
                    <a:pt x="1" y="1276"/>
                    <a:pt x="1" y="2846"/>
                  </a:cubicBezTo>
                  <a:cubicBezTo>
                    <a:pt x="1" y="4416"/>
                    <a:pt x="1277" y="5692"/>
                    <a:pt x="2847" y="5692"/>
                  </a:cubicBezTo>
                  <a:cubicBezTo>
                    <a:pt x="4417" y="5692"/>
                    <a:pt x="5692" y="4416"/>
                    <a:pt x="5692" y="2846"/>
                  </a:cubicBezTo>
                  <a:cubicBezTo>
                    <a:pt x="5692" y="1276"/>
                    <a:pt x="4417" y="1"/>
                    <a:pt x="28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9" name="Google Shape;1099;p60"/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dirty="0"/>
              <a:t>Paquetes de íconos e imágenes</a:t>
            </a:r>
          </a:p>
        </p:txBody>
      </p:sp>
      <p:grpSp>
        <p:nvGrpSpPr>
          <p:cNvPr id="2" name="Google Shape;9332;p73">
            <a:extLst>
              <a:ext uri="{FF2B5EF4-FFF2-40B4-BE49-F238E27FC236}">
                <a16:creationId xmlns:a16="http://schemas.microsoft.com/office/drawing/2014/main" id="{A17EBAA2-2457-4B83-2CF8-81634C3FCCAA}"/>
              </a:ext>
            </a:extLst>
          </p:cNvPr>
          <p:cNvGrpSpPr/>
          <p:nvPr/>
        </p:nvGrpSpPr>
        <p:grpSpPr>
          <a:xfrm>
            <a:off x="851253" y="1602039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3" name="Google Shape;9333;p73">
              <a:extLst>
                <a:ext uri="{FF2B5EF4-FFF2-40B4-BE49-F238E27FC236}">
                  <a16:creationId xmlns:a16="http://schemas.microsoft.com/office/drawing/2014/main" id="{B980512B-1817-2221-D6A5-FFC7094571B3}"/>
                </a:ext>
              </a:extLst>
            </p:cNvPr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" name="Google Shape;9334;p73">
              <a:extLst>
                <a:ext uri="{FF2B5EF4-FFF2-40B4-BE49-F238E27FC236}">
                  <a16:creationId xmlns:a16="http://schemas.microsoft.com/office/drawing/2014/main" id="{4BA0179E-7CAC-900E-1E99-64010CD90745}"/>
                </a:ext>
              </a:extLst>
            </p:cNvPr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9335;p73">
              <a:extLst>
                <a:ext uri="{FF2B5EF4-FFF2-40B4-BE49-F238E27FC236}">
                  <a16:creationId xmlns:a16="http://schemas.microsoft.com/office/drawing/2014/main" id="{E5203564-5B06-98A9-92B5-E4B1E8B6AD57}"/>
                </a:ext>
              </a:extLst>
            </p:cNvPr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9336;p73">
              <a:extLst>
                <a:ext uri="{FF2B5EF4-FFF2-40B4-BE49-F238E27FC236}">
                  <a16:creationId xmlns:a16="http://schemas.microsoft.com/office/drawing/2014/main" id="{B668102A-64C9-6CEB-799A-B6C691A4B93A}"/>
                </a:ext>
              </a:extLst>
            </p:cNvPr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9337;p73">
              <a:extLst>
                <a:ext uri="{FF2B5EF4-FFF2-40B4-BE49-F238E27FC236}">
                  <a16:creationId xmlns:a16="http://schemas.microsoft.com/office/drawing/2014/main" id="{B672263B-2F76-E574-D9BC-92F6C9D75944}"/>
                </a:ext>
              </a:extLst>
            </p:cNvPr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" name="Google Shape;9338;p73">
            <a:extLst>
              <a:ext uri="{FF2B5EF4-FFF2-40B4-BE49-F238E27FC236}">
                <a16:creationId xmlns:a16="http://schemas.microsoft.com/office/drawing/2014/main" id="{34B57C8B-6221-F029-A2D6-B385A0CDD1CB}"/>
              </a:ext>
            </a:extLst>
          </p:cNvPr>
          <p:cNvSpPr/>
          <p:nvPr/>
        </p:nvSpPr>
        <p:spPr>
          <a:xfrm>
            <a:off x="1396804" y="1598260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" name="Google Shape;9339;p73">
            <a:extLst>
              <a:ext uri="{FF2B5EF4-FFF2-40B4-BE49-F238E27FC236}">
                <a16:creationId xmlns:a16="http://schemas.microsoft.com/office/drawing/2014/main" id="{363B2D76-2EC3-516A-CCF6-0A1850D28F99}"/>
              </a:ext>
            </a:extLst>
          </p:cNvPr>
          <p:cNvGrpSpPr/>
          <p:nvPr/>
        </p:nvGrpSpPr>
        <p:grpSpPr>
          <a:xfrm>
            <a:off x="1943530" y="1613026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10" name="Google Shape;9340;p73">
              <a:extLst>
                <a:ext uri="{FF2B5EF4-FFF2-40B4-BE49-F238E27FC236}">
                  <a16:creationId xmlns:a16="http://schemas.microsoft.com/office/drawing/2014/main" id="{42CA56EF-54C4-968A-2677-C8DC3FCE0288}"/>
                </a:ext>
              </a:extLst>
            </p:cNvPr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9341;p73">
              <a:extLst>
                <a:ext uri="{FF2B5EF4-FFF2-40B4-BE49-F238E27FC236}">
                  <a16:creationId xmlns:a16="http://schemas.microsoft.com/office/drawing/2014/main" id="{559A23D7-381F-C3CA-CE61-1FF7593C1BFF}"/>
                </a:ext>
              </a:extLst>
            </p:cNvPr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9342;p73">
              <a:extLst>
                <a:ext uri="{FF2B5EF4-FFF2-40B4-BE49-F238E27FC236}">
                  <a16:creationId xmlns:a16="http://schemas.microsoft.com/office/drawing/2014/main" id="{E08276E0-8E05-A74C-3434-F002860B9630}"/>
                </a:ext>
              </a:extLst>
            </p:cNvPr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" name="Google Shape;9343;p73">
            <a:extLst>
              <a:ext uri="{FF2B5EF4-FFF2-40B4-BE49-F238E27FC236}">
                <a16:creationId xmlns:a16="http://schemas.microsoft.com/office/drawing/2014/main" id="{0EC690E8-8CFE-F2FB-E1DE-D43C325E7713}"/>
              </a:ext>
            </a:extLst>
          </p:cNvPr>
          <p:cNvGrpSpPr/>
          <p:nvPr/>
        </p:nvGrpSpPr>
        <p:grpSpPr>
          <a:xfrm>
            <a:off x="2564892" y="1597879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14" name="Google Shape;9344;p73">
              <a:extLst>
                <a:ext uri="{FF2B5EF4-FFF2-40B4-BE49-F238E27FC236}">
                  <a16:creationId xmlns:a16="http://schemas.microsoft.com/office/drawing/2014/main" id="{58413074-E17F-63F7-2649-9C2B1BBF9480}"/>
                </a:ext>
              </a:extLst>
            </p:cNvPr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9345;p73">
              <a:extLst>
                <a:ext uri="{FF2B5EF4-FFF2-40B4-BE49-F238E27FC236}">
                  <a16:creationId xmlns:a16="http://schemas.microsoft.com/office/drawing/2014/main" id="{D77547DE-D82F-6C48-4623-2E2E0FE9D928}"/>
                </a:ext>
              </a:extLst>
            </p:cNvPr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9346;p73">
              <a:extLst>
                <a:ext uri="{FF2B5EF4-FFF2-40B4-BE49-F238E27FC236}">
                  <a16:creationId xmlns:a16="http://schemas.microsoft.com/office/drawing/2014/main" id="{B6FFF51B-5B8E-ABF1-0368-7D41D538A972}"/>
                </a:ext>
              </a:extLst>
            </p:cNvPr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9347;p73">
              <a:extLst>
                <a:ext uri="{FF2B5EF4-FFF2-40B4-BE49-F238E27FC236}">
                  <a16:creationId xmlns:a16="http://schemas.microsoft.com/office/drawing/2014/main" id="{A2C4DBB6-B91B-2CFE-E3DE-3A15258B3010}"/>
                </a:ext>
              </a:extLst>
            </p:cNvPr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" name="Google Shape;9348;p73">
            <a:extLst>
              <a:ext uri="{FF2B5EF4-FFF2-40B4-BE49-F238E27FC236}">
                <a16:creationId xmlns:a16="http://schemas.microsoft.com/office/drawing/2014/main" id="{EDF6B92E-3AE4-BF4C-F34F-ABA6F500144D}"/>
              </a:ext>
            </a:extLst>
          </p:cNvPr>
          <p:cNvGrpSpPr/>
          <p:nvPr/>
        </p:nvGrpSpPr>
        <p:grpSpPr>
          <a:xfrm>
            <a:off x="3034663" y="1631920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19" name="Google Shape;9349;p73">
              <a:extLst>
                <a:ext uri="{FF2B5EF4-FFF2-40B4-BE49-F238E27FC236}">
                  <a16:creationId xmlns:a16="http://schemas.microsoft.com/office/drawing/2014/main" id="{0F63D20A-2301-A1C4-4F38-9EF53B31E25A}"/>
                </a:ext>
              </a:extLst>
            </p:cNvPr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9350;p73">
              <a:extLst>
                <a:ext uri="{FF2B5EF4-FFF2-40B4-BE49-F238E27FC236}">
                  <a16:creationId xmlns:a16="http://schemas.microsoft.com/office/drawing/2014/main" id="{9A96AA54-166C-5A2A-729D-A3EDA2118EE5}"/>
                </a:ext>
              </a:extLst>
            </p:cNvPr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9351;p73">
              <a:extLst>
                <a:ext uri="{FF2B5EF4-FFF2-40B4-BE49-F238E27FC236}">
                  <a16:creationId xmlns:a16="http://schemas.microsoft.com/office/drawing/2014/main" id="{D8A9A191-2977-DE3D-3B3A-E302E5A58C51}"/>
                </a:ext>
              </a:extLst>
            </p:cNvPr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9352;p73">
              <a:extLst>
                <a:ext uri="{FF2B5EF4-FFF2-40B4-BE49-F238E27FC236}">
                  <a16:creationId xmlns:a16="http://schemas.microsoft.com/office/drawing/2014/main" id="{3A55AE28-9F0B-36F0-AD43-9174E143929E}"/>
                </a:ext>
              </a:extLst>
            </p:cNvPr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" name="Google Shape;9353;p73">
            <a:extLst>
              <a:ext uri="{FF2B5EF4-FFF2-40B4-BE49-F238E27FC236}">
                <a16:creationId xmlns:a16="http://schemas.microsoft.com/office/drawing/2014/main" id="{D58B836B-0A41-17E8-CF96-98C7C6D4F039}"/>
              </a:ext>
            </a:extLst>
          </p:cNvPr>
          <p:cNvGrpSpPr/>
          <p:nvPr/>
        </p:nvGrpSpPr>
        <p:grpSpPr>
          <a:xfrm>
            <a:off x="3549253" y="1600356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24" name="Google Shape;9354;p73">
              <a:extLst>
                <a:ext uri="{FF2B5EF4-FFF2-40B4-BE49-F238E27FC236}">
                  <a16:creationId xmlns:a16="http://schemas.microsoft.com/office/drawing/2014/main" id="{36759C27-1C33-1CC3-9128-1C67CDBE842A}"/>
                </a:ext>
              </a:extLst>
            </p:cNvPr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9355;p73">
              <a:extLst>
                <a:ext uri="{FF2B5EF4-FFF2-40B4-BE49-F238E27FC236}">
                  <a16:creationId xmlns:a16="http://schemas.microsoft.com/office/drawing/2014/main" id="{88FCEDB4-6B40-62BE-3501-409126F8BEB0}"/>
                </a:ext>
              </a:extLst>
            </p:cNvPr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9356;p73">
              <a:extLst>
                <a:ext uri="{FF2B5EF4-FFF2-40B4-BE49-F238E27FC236}">
                  <a16:creationId xmlns:a16="http://schemas.microsoft.com/office/drawing/2014/main" id="{94C3F57C-37A0-C9EF-43D8-01D35AADD3B5}"/>
                </a:ext>
              </a:extLst>
            </p:cNvPr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9357;p73">
              <a:extLst>
                <a:ext uri="{FF2B5EF4-FFF2-40B4-BE49-F238E27FC236}">
                  <a16:creationId xmlns:a16="http://schemas.microsoft.com/office/drawing/2014/main" id="{C530F075-699B-5FC6-8D97-6934374480EB}"/>
                </a:ext>
              </a:extLst>
            </p:cNvPr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9358;p73">
              <a:extLst>
                <a:ext uri="{FF2B5EF4-FFF2-40B4-BE49-F238E27FC236}">
                  <a16:creationId xmlns:a16="http://schemas.microsoft.com/office/drawing/2014/main" id="{505A217D-2367-9A4D-555F-77F7EEA08BD3}"/>
                </a:ext>
              </a:extLst>
            </p:cNvPr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" name="Google Shape;9359;p73">
            <a:extLst>
              <a:ext uri="{FF2B5EF4-FFF2-40B4-BE49-F238E27FC236}">
                <a16:creationId xmlns:a16="http://schemas.microsoft.com/office/drawing/2014/main" id="{724DFEE6-FB79-943E-A213-3973F19DC6F7}"/>
              </a:ext>
            </a:extLst>
          </p:cNvPr>
          <p:cNvSpPr/>
          <p:nvPr/>
        </p:nvSpPr>
        <p:spPr>
          <a:xfrm>
            <a:off x="4128845" y="1598641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" name="Google Shape;9360;p73">
            <a:extLst>
              <a:ext uri="{FF2B5EF4-FFF2-40B4-BE49-F238E27FC236}">
                <a16:creationId xmlns:a16="http://schemas.microsoft.com/office/drawing/2014/main" id="{D1B8C834-68A9-CA0E-350A-C61501DF60E0}"/>
              </a:ext>
            </a:extLst>
          </p:cNvPr>
          <p:cNvGrpSpPr/>
          <p:nvPr/>
        </p:nvGrpSpPr>
        <p:grpSpPr>
          <a:xfrm>
            <a:off x="4672904" y="1600165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31" name="Google Shape;9361;p73">
              <a:extLst>
                <a:ext uri="{FF2B5EF4-FFF2-40B4-BE49-F238E27FC236}">
                  <a16:creationId xmlns:a16="http://schemas.microsoft.com/office/drawing/2014/main" id="{309C4E2F-9A1F-10EA-DACB-C3CD309503C8}"/>
                </a:ext>
              </a:extLst>
            </p:cNvPr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9362;p73">
              <a:extLst>
                <a:ext uri="{FF2B5EF4-FFF2-40B4-BE49-F238E27FC236}">
                  <a16:creationId xmlns:a16="http://schemas.microsoft.com/office/drawing/2014/main" id="{2C8804EA-7F90-47D9-AFF1-328DB25F5051}"/>
                </a:ext>
              </a:extLst>
            </p:cNvPr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9363;p73">
              <a:extLst>
                <a:ext uri="{FF2B5EF4-FFF2-40B4-BE49-F238E27FC236}">
                  <a16:creationId xmlns:a16="http://schemas.microsoft.com/office/drawing/2014/main" id="{9989B43D-2728-FFB9-BAAA-61E5C5DF850C}"/>
                </a:ext>
              </a:extLst>
            </p:cNvPr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" name="Google Shape;9364;p73">
            <a:extLst>
              <a:ext uri="{FF2B5EF4-FFF2-40B4-BE49-F238E27FC236}">
                <a16:creationId xmlns:a16="http://schemas.microsoft.com/office/drawing/2014/main" id="{FA0BCFFF-16CA-D21B-0765-9E6C2A496C25}"/>
              </a:ext>
            </a:extLst>
          </p:cNvPr>
          <p:cNvSpPr/>
          <p:nvPr/>
        </p:nvSpPr>
        <p:spPr>
          <a:xfrm>
            <a:off x="5219630" y="1597530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" name="Google Shape;9365;p73">
            <a:extLst>
              <a:ext uri="{FF2B5EF4-FFF2-40B4-BE49-F238E27FC236}">
                <a16:creationId xmlns:a16="http://schemas.microsoft.com/office/drawing/2014/main" id="{7D142014-26E5-4CB1-8B04-91E9D76A9574}"/>
              </a:ext>
            </a:extLst>
          </p:cNvPr>
          <p:cNvGrpSpPr/>
          <p:nvPr/>
        </p:nvGrpSpPr>
        <p:grpSpPr>
          <a:xfrm>
            <a:off x="6357634" y="1618679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36" name="Google Shape;9366;p73">
              <a:extLst>
                <a:ext uri="{FF2B5EF4-FFF2-40B4-BE49-F238E27FC236}">
                  <a16:creationId xmlns:a16="http://schemas.microsoft.com/office/drawing/2014/main" id="{04423B7E-8C49-8B6B-F0B8-61344FA82E41}"/>
                </a:ext>
              </a:extLst>
            </p:cNvPr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9367;p73">
              <a:extLst>
                <a:ext uri="{FF2B5EF4-FFF2-40B4-BE49-F238E27FC236}">
                  <a16:creationId xmlns:a16="http://schemas.microsoft.com/office/drawing/2014/main" id="{A50FB6F2-7EA9-C6F3-8432-9D246FFAAF1B}"/>
                </a:ext>
              </a:extLst>
            </p:cNvPr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9368;p73">
              <a:extLst>
                <a:ext uri="{FF2B5EF4-FFF2-40B4-BE49-F238E27FC236}">
                  <a16:creationId xmlns:a16="http://schemas.microsoft.com/office/drawing/2014/main" id="{1712B26D-48D7-6BDE-8020-AE49FC04FF4D}"/>
                </a:ext>
              </a:extLst>
            </p:cNvPr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9369;p73">
              <a:extLst>
                <a:ext uri="{FF2B5EF4-FFF2-40B4-BE49-F238E27FC236}">
                  <a16:creationId xmlns:a16="http://schemas.microsoft.com/office/drawing/2014/main" id="{1965D1F5-9621-01C7-887A-B05C48950211}"/>
                </a:ext>
              </a:extLst>
            </p:cNvPr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" name="Google Shape;9370;p73">
            <a:extLst>
              <a:ext uri="{FF2B5EF4-FFF2-40B4-BE49-F238E27FC236}">
                <a16:creationId xmlns:a16="http://schemas.microsoft.com/office/drawing/2014/main" id="{45AA7A14-FCA7-2718-2C97-A93CF03A2F83}"/>
              </a:ext>
            </a:extLst>
          </p:cNvPr>
          <p:cNvGrpSpPr/>
          <p:nvPr/>
        </p:nvGrpSpPr>
        <p:grpSpPr>
          <a:xfrm>
            <a:off x="6855203" y="1606072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41" name="Google Shape;9371;p73">
              <a:extLst>
                <a:ext uri="{FF2B5EF4-FFF2-40B4-BE49-F238E27FC236}">
                  <a16:creationId xmlns:a16="http://schemas.microsoft.com/office/drawing/2014/main" id="{71B3B908-6D04-217C-416F-7EFCDDF553C4}"/>
                </a:ext>
              </a:extLst>
            </p:cNvPr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9372;p73">
              <a:extLst>
                <a:ext uri="{FF2B5EF4-FFF2-40B4-BE49-F238E27FC236}">
                  <a16:creationId xmlns:a16="http://schemas.microsoft.com/office/drawing/2014/main" id="{6EC95B94-482C-4457-FEC4-7869AE831837}"/>
                </a:ext>
              </a:extLst>
            </p:cNvPr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" name="Google Shape;9373;p73">
            <a:extLst>
              <a:ext uri="{FF2B5EF4-FFF2-40B4-BE49-F238E27FC236}">
                <a16:creationId xmlns:a16="http://schemas.microsoft.com/office/drawing/2014/main" id="{D1AF4784-245D-9882-97A9-F2392E3C501C}"/>
              </a:ext>
            </a:extLst>
          </p:cNvPr>
          <p:cNvGrpSpPr/>
          <p:nvPr/>
        </p:nvGrpSpPr>
        <p:grpSpPr>
          <a:xfrm>
            <a:off x="7426475" y="1613312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44" name="Google Shape;9374;p73">
              <a:extLst>
                <a:ext uri="{FF2B5EF4-FFF2-40B4-BE49-F238E27FC236}">
                  <a16:creationId xmlns:a16="http://schemas.microsoft.com/office/drawing/2014/main" id="{ACAB6372-70A0-F50C-06F3-454670799B95}"/>
                </a:ext>
              </a:extLst>
            </p:cNvPr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9375;p73">
              <a:extLst>
                <a:ext uri="{FF2B5EF4-FFF2-40B4-BE49-F238E27FC236}">
                  <a16:creationId xmlns:a16="http://schemas.microsoft.com/office/drawing/2014/main" id="{AB5A3475-A341-A092-E8C2-ABC7B2AFEC49}"/>
                </a:ext>
              </a:extLst>
            </p:cNvPr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" name="Google Shape;9376;p73">
            <a:extLst>
              <a:ext uri="{FF2B5EF4-FFF2-40B4-BE49-F238E27FC236}">
                <a16:creationId xmlns:a16="http://schemas.microsoft.com/office/drawing/2014/main" id="{96C1001D-CECC-4D3E-63ED-4A11B164AFF4}"/>
              </a:ext>
            </a:extLst>
          </p:cNvPr>
          <p:cNvGrpSpPr/>
          <p:nvPr/>
        </p:nvGrpSpPr>
        <p:grpSpPr>
          <a:xfrm>
            <a:off x="7974693" y="1660659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47" name="Google Shape;9377;p73">
              <a:extLst>
                <a:ext uri="{FF2B5EF4-FFF2-40B4-BE49-F238E27FC236}">
                  <a16:creationId xmlns:a16="http://schemas.microsoft.com/office/drawing/2014/main" id="{AE019752-C3B3-1773-1457-6B636B3C7B03}"/>
                </a:ext>
              </a:extLst>
            </p:cNvPr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9378;p73">
              <a:extLst>
                <a:ext uri="{FF2B5EF4-FFF2-40B4-BE49-F238E27FC236}">
                  <a16:creationId xmlns:a16="http://schemas.microsoft.com/office/drawing/2014/main" id="{7585E196-4C2B-50FE-3F45-5EF334BB74F8}"/>
                </a:ext>
              </a:extLst>
            </p:cNvPr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9379;p73">
              <a:extLst>
                <a:ext uri="{FF2B5EF4-FFF2-40B4-BE49-F238E27FC236}">
                  <a16:creationId xmlns:a16="http://schemas.microsoft.com/office/drawing/2014/main" id="{C39291FF-E1AA-4638-2FF2-D2E775FA8E85}"/>
                </a:ext>
              </a:extLst>
            </p:cNvPr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9380;p73">
              <a:extLst>
                <a:ext uri="{FF2B5EF4-FFF2-40B4-BE49-F238E27FC236}">
                  <a16:creationId xmlns:a16="http://schemas.microsoft.com/office/drawing/2014/main" id="{4510C465-88D0-3487-6C79-A42E127014E7}"/>
                </a:ext>
              </a:extLst>
            </p:cNvPr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9381;p73">
              <a:extLst>
                <a:ext uri="{FF2B5EF4-FFF2-40B4-BE49-F238E27FC236}">
                  <a16:creationId xmlns:a16="http://schemas.microsoft.com/office/drawing/2014/main" id="{BCBB9C93-82AA-BBED-A094-C76700F5BD11}"/>
                </a:ext>
              </a:extLst>
            </p:cNvPr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9382;p73">
              <a:extLst>
                <a:ext uri="{FF2B5EF4-FFF2-40B4-BE49-F238E27FC236}">
                  <a16:creationId xmlns:a16="http://schemas.microsoft.com/office/drawing/2014/main" id="{2A7B5A6C-FBBC-C23E-FC25-F8584C1A371A}"/>
                </a:ext>
              </a:extLst>
            </p:cNvPr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" name="Google Shape;9383;p73">
            <a:extLst>
              <a:ext uri="{FF2B5EF4-FFF2-40B4-BE49-F238E27FC236}">
                <a16:creationId xmlns:a16="http://schemas.microsoft.com/office/drawing/2014/main" id="{CE2872A8-924B-79CD-A401-069A39AC87CB}"/>
              </a:ext>
            </a:extLst>
          </p:cNvPr>
          <p:cNvGrpSpPr/>
          <p:nvPr/>
        </p:nvGrpSpPr>
        <p:grpSpPr>
          <a:xfrm>
            <a:off x="5808304" y="1620203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54" name="Google Shape;9384;p73">
              <a:extLst>
                <a:ext uri="{FF2B5EF4-FFF2-40B4-BE49-F238E27FC236}">
                  <a16:creationId xmlns:a16="http://schemas.microsoft.com/office/drawing/2014/main" id="{6C08E72F-A5A2-C4C6-5D15-7C714EE19CDE}"/>
                </a:ext>
              </a:extLst>
            </p:cNvPr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9385;p73">
              <a:extLst>
                <a:ext uri="{FF2B5EF4-FFF2-40B4-BE49-F238E27FC236}">
                  <a16:creationId xmlns:a16="http://schemas.microsoft.com/office/drawing/2014/main" id="{EE83A64D-6C90-D947-E66C-E79C485F8A4D}"/>
                </a:ext>
              </a:extLst>
            </p:cNvPr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9386;p73">
              <a:extLst>
                <a:ext uri="{FF2B5EF4-FFF2-40B4-BE49-F238E27FC236}">
                  <a16:creationId xmlns:a16="http://schemas.microsoft.com/office/drawing/2014/main" id="{8FFCEC4A-A5DD-0DCB-4DA8-A130500C3CF1}"/>
                </a:ext>
              </a:extLst>
            </p:cNvPr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9387;p73">
              <a:extLst>
                <a:ext uri="{FF2B5EF4-FFF2-40B4-BE49-F238E27FC236}">
                  <a16:creationId xmlns:a16="http://schemas.microsoft.com/office/drawing/2014/main" id="{03B6547E-C831-3C43-0B4E-4C7D28B1FD2D}"/>
                </a:ext>
              </a:extLst>
            </p:cNvPr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9388;p73">
              <a:extLst>
                <a:ext uri="{FF2B5EF4-FFF2-40B4-BE49-F238E27FC236}">
                  <a16:creationId xmlns:a16="http://schemas.microsoft.com/office/drawing/2014/main" id="{8931EFA9-F688-49B2-6F8C-4C8B3A2B7ADE}"/>
                </a:ext>
              </a:extLst>
            </p:cNvPr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9389;p73">
              <a:extLst>
                <a:ext uri="{FF2B5EF4-FFF2-40B4-BE49-F238E27FC236}">
                  <a16:creationId xmlns:a16="http://schemas.microsoft.com/office/drawing/2014/main" id="{E3BC0657-C3AA-08B4-108F-F2A9AF1E9431}"/>
                </a:ext>
              </a:extLst>
            </p:cNvPr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9390;p73">
              <a:extLst>
                <a:ext uri="{FF2B5EF4-FFF2-40B4-BE49-F238E27FC236}">
                  <a16:creationId xmlns:a16="http://schemas.microsoft.com/office/drawing/2014/main" id="{09677DBF-5AB0-1163-79E7-35C02FDA7B57}"/>
                </a:ext>
              </a:extLst>
            </p:cNvPr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9391;p73">
              <a:extLst>
                <a:ext uri="{FF2B5EF4-FFF2-40B4-BE49-F238E27FC236}">
                  <a16:creationId xmlns:a16="http://schemas.microsoft.com/office/drawing/2014/main" id="{EEEA4BA1-6230-C644-23D0-63CF3A52EDD6}"/>
                </a:ext>
              </a:extLst>
            </p:cNvPr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9392;p73">
              <a:extLst>
                <a:ext uri="{FF2B5EF4-FFF2-40B4-BE49-F238E27FC236}">
                  <a16:creationId xmlns:a16="http://schemas.microsoft.com/office/drawing/2014/main" id="{9D701DB9-6AC1-3CFC-08D7-CA1FFDD27D03}"/>
                </a:ext>
              </a:extLst>
            </p:cNvPr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9393;p73">
              <a:extLst>
                <a:ext uri="{FF2B5EF4-FFF2-40B4-BE49-F238E27FC236}">
                  <a16:creationId xmlns:a16="http://schemas.microsoft.com/office/drawing/2014/main" id="{ED53914A-BA62-4708-7DCD-3DA521435481}"/>
                </a:ext>
              </a:extLst>
            </p:cNvPr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9394;p73">
              <a:extLst>
                <a:ext uri="{FF2B5EF4-FFF2-40B4-BE49-F238E27FC236}">
                  <a16:creationId xmlns:a16="http://schemas.microsoft.com/office/drawing/2014/main" id="{7467AEBC-08C1-1A5F-76C1-3C74E3935E85}"/>
                </a:ext>
              </a:extLst>
            </p:cNvPr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9395;p73">
              <a:extLst>
                <a:ext uri="{FF2B5EF4-FFF2-40B4-BE49-F238E27FC236}">
                  <a16:creationId xmlns:a16="http://schemas.microsoft.com/office/drawing/2014/main" id="{83AAAD3E-C7FD-8863-5892-E385D87E48BD}"/>
                </a:ext>
              </a:extLst>
            </p:cNvPr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9396;p73">
              <a:extLst>
                <a:ext uri="{FF2B5EF4-FFF2-40B4-BE49-F238E27FC236}">
                  <a16:creationId xmlns:a16="http://schemas.microsoft.com/office/drawing/2014/main" id="{7D9309E4-8895-1E38-B092-57E4339E5E65}"/>
                </a:ext>
              </a:extLst>
            </p:cNvPr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9397;p73">
              <a:extLst>
                <a:ext uri="{FF2B5EF4-FFF2-40B4-BE49-F238E27FC236}">
                  <a16:creationId xmlns:a16="http://schemas.microsoft.com/office/drawing/2014/main" id="{877278D9-24F8-E21F-5192-DC558E3F9C7B}"/>
                </a:ext>
              </a:extLst>
            </p:cNvPr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9398;p73">
              <a:extLst>
                <a:ext uri="{FF2B5EF4-FFF2-40B4-BE49-F238E27FC236}">
                  <a16:creationId xmlns:a16="http://schemas.microsoft.com/office/drawing/2014/main" id="{711EE12B-68E3-61BB-522B-AAD8C4644F8B}"/>
                </a:ext>
              </a:extLst>
            </p:cNvPr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9399;p73">
              <a:extLst>
                <a:ext uri="{FF2B5EF4-FFF2-40B4-BE49-F238E27FC236}">
                  <a16:creationId xmlns:a16="http://schemas.microsoft.com/office/drawing/2014/main" id="{C3D16882-FE2B-33EE-E065-EA3114468B11}"/>
                </a:ext>
              </a:extLst>
            </p:cNvPr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9400;p73">
              <a:extLst>
                <a:ext uri="{FF2B5EF4-FFF2-40B4-BE49-F238E27FC236}">
                  <a16:creationId xmlns:a16="http://schemas.microsoft.com/office/drawing/2014/main" id="{96225304-C529-B8FC-9E25-01F588BE5E26}"/>
                </a:ext>
              </a:extLst>
            </p:cNvPr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5" name="Google Shape;9401;p73">
            <a:extLst>
              <a:ext uri="{FF2B5EF4-FFF2-40B4-BE49-F238E27FC236}">
                <a16:creationId xmlns:a16="http://schemas.microsoft.com/office/drawing/2014/main" id="{BF6CC1CA-2902-6A90-FF05-DC6FF550C327}"/>
              </a:ext>
            </a:extLst>
          </p:cNvPr>
          <p:cNvGrpSpPr/>
          <p:nvPr/>
        </p:nvGrpSpPr>
        <p:grpSpPr>
          <a:xfrm>
            <a:off x="2482285" y="2054611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1096" name="Google Shape;9402;p73">
              <a:extLst>
                <a:ext uri="{FF2B5EF4-FFF2-40B4-BE49-F238E27FC236}">
                  <a16:creationId xmlns:a16="http://schemas.microsoft.com/office/drawing/2014/main" id="{C5A89A09-A250-51D1-E919-3B71DCBD5376}"/>
                </a:ext>
              </a:extLst>
            </p:cNvPr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9403;p73">
              <a:extLst>
                <a:ext uri="{FF2B5EF4-FFF2-40B4-BE49-F238E27FC236}">
                  <a16:creationId xmlns:a16="http://schemas.microsoft.com/office/drawing/2014/main" id="{58C6342D-5DB8-C963-699D-B2F46911C786}"/>
                </a:ext>
              </a:extLst>
            </p:cNvPr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9404;p73">
              <a:extLst>
                <a:ext uri="{FF2B5EF4-FFF2-40B4-BE49-F238E27FC236}">
                  <a16:creationId xmlns:a16="http://schemas.microsoft.com/office/drawing/2014/main" id="{FFF9F13E-8A26-44A1-0B48-24638A9EF91F}"/>
                </a:ext>
              </a:extLst>
            </p:cNvPr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9405;p73">
              <a:extLst>
                <a:ext uri="{FF2B5EF4-FFF2-40B4-BE49-F238E27FC236}">
                  <a16:creationId xmlns:a16="http://schemas.microsoft.com/office/drawing/2014/main" id="{66D900BA-3D04-2377-832F-0FCF47820C3F}"/>
                </a:ext>
              </a:extLst>
            </p:cNvPr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9406;p73">
              <a:extLst>
                <a:ext uri="{FF2B5EF4-FFF2-40B4-BE49-F238E27FC236}">
                  <a16:creationId xmlns:a16="http://schemas.microsoft.com/office/drawing/2014/main" id="{192A8A39-CA06-8243-06B9-B5CA9EF456B9}"/>
                </a:ext>
              </a:extLst>
            </p:cNvPr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9407;p73">
              <a:extLst>
                <a:ext uri="{FF2B5EF4-FFF2-40B4-BE49-F238E27FC236}">
                  <a16:creationId xmlns:a16="http://schemas.microsoft.com/office/drawing/2014/main" id="{E0BBDF38-B288-B1ED-67B5-3DDD94B6CB9B}"/>
                </a:ext>
              </a:extLst>
            </p:cNvPr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6" name="Google Shape;9408;p73">
            <a:extLst>
              <a:ext uri="{FF2B5EF4-FFF2-40B4-BE49-F238E27FC236}">
                <a16:creationId xmlns:a16="http://schemas.microsoft.com/office/drawing/2014/main" id="{4B1F5426-5C5A-9C43-83D8-4E3A364EF126}"/>
              </a:ext>
            </a:extLst>
          </p:cNvPr>
          <p:cNvGrpSpPr/>
          <p:nvPr/>
        </p:nvGrpSpPr>
        <p:grpSpPr>
          <a:xfrm>
            <a:off x="845950" y="2056929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1637" name="Google Shape;9409;p73">
              <a:extLst>
                <a:ext uri="{FF2B5EF4-FFF2-40B4-BE49-F238E27FC236}">
                  <a16:creationId xmlns:a16="http://schemas.microsoft.com/office/drawing/2014/main" id="{359DD705-3CB3-B317-1325-1683316E1407}"/>
                </a:ext>
              </a:extLst>
            </p:cNvPr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9410;p73">
              <a:extLst>
                <a:ext uri="{FF2B5EF4-FFF2-40B4-BE49-F238E27FC236}">
                  <a16:creationId xmlns:a16="http://schemas.microsoft.com/office/drawing/2014/main" id="{2EA200A0-C2C8-7D04-C341-2B24DA58497E}"/>
                </a:ext>
              </a:extLst>
            </p:cNvPr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9411;p73">
              <a:extLst>
                <a:ext uri="{FF2B5EF4-FFF2-40B4-BE49-F238E27FC236}">
                  <a16:creationId xmlns:a16="http://schemas.microsoft.com/office/drawing/2014/main" id="{7FE1836C-8B6B-7F63-9AFB-BC85162C4DD3}"/>
                </a:ext>
              </a:extLst>
            </p:cNvPr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9412;p73">
              <a:extLst>
                <a:ext uri="{FF2B5EF4-FFF2-40B4-BE49-F238E27FC236}">
                  <a16:creationId xmlns:a16="http://schemas.microsoft.com/office/drawing/2014/main" id="{E1CB534F-3CB9-2022-0DA8-F1C4DD3C35D4}"/>
                </a:ext>
              </a:extLst>
            </p:cNvPr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9413;p73">
              <a:extLst>
                <a:ext uri="{FF2B5EF4-FFF2-40B4-BE49-F238E27FC236}">
                  <a16:creationId xmlns:a16="http://schemas.microsoft.com/office/drawing/2014/main" id="{797E61B5-8274-839C-463A-09D7CF24AAA0}"/>
                </a:ext>
              </a:extLst>
            </p:cNvPr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2" name="Google Shape;9414;p73">
            <a:extLst>
              <a:ext uri="{FF2B5EF4-FFF2-40B4-BE49-F238E27FC236}">
                <a16:creationId xmlns:a16="http://schemas.microsoft.com/office/drawing/2014/main" id="{87A11837-2C3F-239F-1194-DB8BD3993002}"/>
              </a:ext>
            </a:extLst>
          </p:cNvPr>
          <p:cNvGrpSpPr/>
          <p:nvPr/>
        </p:nvGrpSpPr>
        <p:grpSpPr>
          <a:xfrm>
            <a:off x="1435846" y="2076710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1643" name="Google Shape;9415;p73">
              <a:extLst>
                <a:ext uri="{FF2B5EF4-FFF2-40B4-BE49-F238E27FC236}">
                  <a16:creationId xmlns:a16="http://schemas.microsoft.com/office/drawing/2014/main" id="{82041D04-1E25-BD72-8832-E4E316084FE6}"/>
                </a:ext>
              </a:extLst>
            </p:cNvPr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9416;p73">
              <a:extLst>
                <a:ext uri="{FF2B5EF4-FFF2-40B4-BE49-F238E27FC236}">
                  <a16:creationId xmlns:a16="http://schemas.microsoft.com/office/drawing/2014/main" id="{4338C662-98A5-94D9-6E19-9221940151C1}"/>
                </a:ext>
              </a:extLst>
            </p:cNvPr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5" name="Google Shape;9417;p73">
            <a:extLst>
              <a:ext uri="{FF2B5EF4-FFF2-40B4-BE49-F238E27FC236}">
                <a16:creationId xmlns:a16="http://schemas.microsoft.com/office/drawing/2014/main" id="{E1FD8747-F455-3837-66A2-182E610F9AD5}"/>
              </a:ext>
            </a:extLst>
          </p:cNvPr>
          <p:cNvGrpSpPr/>
          <p:nvPr/>
        </p:nvGrpSpPr>
        <p:grpSpPr>
          <a:xfrm>
            <a:off x="1937846" y="2084874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1646" name="Google Shape;9418;p73">
              <a:extLst>
                <a:ext uri="{FF2B5EF4-FFF2-40B4-BE49-F238E27FC236}">
                  <a16:creationId xmlns:a16="http://schemas.microsoft.com/office/drawing/2014/main" id="{5FD5B0BD-E2B6-A9C1-AB14-13E28430C685}"/>
                </a:ext>
              </a:extLst>
            </p:cNvPr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9419;p73">
              <a:extLst>
                <a:ext uri="{FF2B5EF4-FFF2-40B4-BE49-F238E27FC236}">
                  <a16:creationId xmlns:a16="http://schemas.microsoft.com/office/drawing/2014/main" id="{AB5CC73F-6972-DE25-ADB2-F9DCDB0BAA84}"/>
                </a:ext>
              </a:extLst>
            </p:cNvPr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9420;p73">
              <a:extLst>
                <a:ext uri="{FF2B5EF4-FFF2-40B4-BE49-F238E27FC236}">
                  <a16:creationId xmlns:a16="http://schemas.microsoft.com/office/drawing/2014/main" id="{A03EC1BA-1E95-D941-E25D-6271AB5F8FA5}"/>
                </a:ext>
              </a:extLst>
            </p:cNvPr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9" name="Google Shape;9421;p73">
            <a:extLst>
              <a:ext uri="{FF2B5EF4-FFF2-40B4-BE49-F238E27FC236}">
                <a16:creationId xmlns:a16="http://schemas.microsoft.com/office/drawing/2014/main" id="{F36A69AD-6D66-8F5A-1C0A-CD8049F5DDCE}"/>
              </a:ext>
            </a:extLst>
          </p:cNvPr>
          <p:cNvGrpSpPr/>
          <p:nvPr/>
        </p:nvGrpSpPr>
        <p:grpSpPr>
          <a:xfrm>
            <a:off x="3064926" y="2054929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1650" name="Google Shape;9422;p73">
              <a:extLst>
                <a:ext uri="{FF2B5EF4-FFF2-40B4-BE49-F238E27FC236}">
                  <a16:creationId xmlns:a16="http://schemas.microsoft.com/office/drawing/2014/main" id="{06D6835B-D43F-48F8-8918-71D1A783AABD}"/>
                </a:ext>
              </a:extLst>
            </p:cNvPr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9423;p73">
              <a:extLst>
                <a:ext uri="{FF2B5EF4-FFF2-40B4-BE49-F238E27FC236}">
                  <a16:creationId xmlns:a16="http://schemas.microsoft.com/office/drawing/2014/main" id="{D2561364-AD3C-EFFE-C903-37141D4011C1}"/>
                </a:ext>
              </a:extLst>
            </p:cNvPr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9424;p73">
              <a:extLst>
                <a:ext uri="{FF2B5EF4-FFF2-40B4-BE49-F238E27FC236}">
                  <a16:creationId xmlns:a16="http://schemas.microsoft.com/office/drawing/2014/main" id="{5B8B4476-B40A-DC45-B6DA-859EE30DF67C}"/>
                </a:ext>
              </a:extLst>
            </p:cNvPr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3" name="Google Shape;9425;p73">
            <a:extLst>
              <a:ext uri="{FF2B5EF4-FFF2-40B4-BE49-F238E27FC236}">
                <a16:creationId xmlns:a16="http://schemas.microsoft.com/office/drawing/2014/main" id="{10986737-69E1-4FDE-4A80-AC5D5FA70828}"/>
              </a:ext>
            </a:extLst>
          </p:cNvPr>
          <p:cNvGrpSpPr/>
          <p:nvPr/>
        </p:nvGrpSpPr>
        <p:grpSpPr>
          <a:xfrm>
            <a:off x="3605586" y="2055977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1654" name="Google Shape;9426;p73">
              <a:extLst>
                <a:ext uri="{FF2B5EF4-FFF2-40B4-BE49-F238E27FC236}">
                  <a16:creationId xmlns:a16="http://schemas.microsoft.com/office/drawing/2014/main" id="{455A8AEB-833B-EE75-82EF-005A39056CF8}"/>
                </a:ext>
              </a:extLst>
            </p:cNvPr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9427;p73">
              <a:extLst>
                <a:ext uri="{FF2B5EF4-FFF2-40B4-BE49-F238E27FC236}">
                  <a16:creationId xmlns:a16="http://schemas.microsoft.com/office/drawing/2014/main" id="{736E8916-70C5-C58A-4564-9A31D93A0232}"/>
                </a:ext>
              </a:extLst>
            </p:cNvPr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6" name="Google Shape;9428;p73">
            <a:extLst>
              <a:ext uri="{FF2B5EF4-FFF2-40B4-BE49-F238E27FC236}">
                <a16:creationId xmlns:a16="http://schemas.microsoft.com/office/drawing/2014/main" id="{11402CA4-8738-44E5-911D-7B1A12DBDA4D}"/>
              </a:ext>
            </a:extLst>
          </p:cNvPr>
          <p:cNvGrpSpPr/>
          <p:nvPr/>
        </p:nvGrpSpPr>
        <p:grpSpPr>
          <a:xfrm>
            <a:off x="4111825" y="2071156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1657" name="Google Shape;9429;p73">
              <a:extLst>
                <a:ext uri="{FF2B5EF4-FFF2-40B4-BE49-F238E27FC236}">
                  <a16:creationId xmlns:a16="http://schemas.microsoft.com/office/drawing/2014/main" id="{8D956433-757C-ECDE-2748-C4E9553EB5FF}"/>
                </a:ext>
              </a:extLst>
            </p:cNvPr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9430;p73">
              <a:extLst>
                <a:ext uri="{FF2B5EF4-FFF2-40B4-BE49-F238E27FC236}">
                  <a16:creationId xmlns:a16="http://schemas.microsoft.com/office/drawing/2014/main" id="{3922EA2C-7DC5-91A2-EAB0-920131CC8C82}"/>
                </a:ext>
              </a:extLst>
            </p:cNvPr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9431;p73">
              <a:extLst>
                <a:ext uri="{FF2B5EF4-FFF2-40B4-BE49-F238E27FC236}">
                  <a16:creationId xmlns:a16="http://schemas.microsoft.com/office/drawing/2014/main" id="{E19227EA-3506-3D5D-D297-279032214C32}"/>
                </a:ext>
              </a:extLst>
            </p:cNvPr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9432;p73">
              <a:extLst>
                <a:ext uri="{FF2B5EF4-FFF2-40B4-BE49-F238E27FC236}">
                  <a16:creationId xmlns:a16="http://schemas.microsoft.com/office/drawing/2014/main" id="{99379E40-D115-FD99-ECA1-D93A8E09B855}"/>
                </a:ext>
              </a:extLst>
            </p:cNvPr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1" name="Google Shape;9433;p73">
            <a:extLst>
              <a:ext uri="{FF2B5EF4-FFF2-40B4-BE49-F238E27FC236}">
                <a16:creationId xmlns:a16="http://schemas.microsoft.com/office/drawing/2014/main" id="{12A0D733-9C52-0FAD-AFE7-630E91AC48E2}"/>
              </a:ext>
            </a:extLst>
          </p:cNvPr>
          <p:cNvGrpSpPr/>
          <p:nvPr/>
        </p:nvGrpSpPr>
        <p:grpSpPr>
          <a:xfrm>
            <a:off x="4660996" y="2056136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1662" name="Google Shape;9434;p73">
              <a:extLst>
                <a:ext uri="{FF2B5EF4-FFF2-40B4-BE49-F238E27FC236}">
                  <a16:creationId xmlns:a16="http://schemas.microsoft.com/office/drawing/2014/main" id="{04B50009-A5CD-8B50-9CBF-4B1E9EC9721F}"/>
                </a:ext>
              </a:extLst>
            </p:cNvPr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9435;p73">
              <a:extLst>
                <a:ext uri="{FF2B5EF4-FFF2-40B4-BE49-F238E27FC236}">
                  <a16:creationId xmlns:a16="http://schemas.microsoft.com/office/drawing/2014/main" id="{D4A1B4F6-A2AC-D43A-F74F-9EFC8A8B8AD9}"/>
                </a:ext>
              </a:extLst>
            </p:cNvPr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4" name="Google Shape;9436;p73">
            <a:extLst>
              <a:ext uri="{FF2B5EF4-FFF2-40B4-BE49-F238E27FC236}">
                <a16:creationId xmlns:a16="http://schemas.microsoft.com/office/drawing/2014/main" id="{A1BF5D52-10EC-D4C0-C928-F33E0232EE99}"/>
              </a:ext>
            </a:extLst>
          </p:cNvPr>
          <p:cNvGrpSpPr/>
          <p:nvPr/>
        </p:nvGrpSpPr>
        <p:grpSpPr>
          <a:xfrm>
            <a:off x="5205626" y="2101513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1665" name="Google Shape;9437;p73">
              <a:extLst>
                <a:ext uri="{FF2B5EF4-FFF2-40B4-BE49-F238E27FC236}">
                  <a16:creationId xmlns:a16="http://schemas.microsoft.com/office/drawing/2014/main" id="{4AC99FA5-9DB2-7C85-EAC8-B065D0A4AAD7}"/>
                </a:ext>
              </a:extLst>
            </p:cNvPr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9438;p73">
              <a:extLst>
                <a:ext uri="{FF2B5EF4-FFF2-40B4-BE49-F238E27FC236}">
                  <a16:creationId xmlns:a16="http://schemas.microsoft.com/office/drawing/2014/main" id="{E5BCB0CA-44D2-9F40-A966-8BD8574536C0}"/>
                </a:ext>
              </a:extLst>
            </p:cNvPr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9439;p73">
              <a:extLst>
                <a:ext uri="{FF2B5EF4-FFF2-40B4-BE49-F238E27FC236}">
                  <a16:creationId xmlns:a16="http://schemas.microsoft.com/office/drawing/2014/main" id="{BB7D616D-63D8-1B3A-58F1-0E3C9F1EA034}"/>
                </a:ext>
              </a:extLst>
            </p:cNvPr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9440;p73">
              <a:extLst>
                <a:ext uri="{FF2B5EF4-FFF2-40B4-BE49-F238E27FC236}">
                  <a16:creationId xmlns:a16="http://schemas.microsoft.com/office/drawing/2014/main" id="{CFA71C69-5BF8-7834-A963-CB49863B23B2}"/>
                </a:ext>
              </a:extLst>
            </p:cNvPr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9441;p73">
              <a:extLst>
                <a:ext uri="{FF2B5EF4-FFF2-40B4-BE49-F238E27FC236}">
                  <a16:creationId xmlns:a16="http://schemas.microsoft.com/office/drawing/2014/main" id="{F64D3F83-8DF7-0E22-FC24-36BAB9439A1B}"/>
                </a:ext>
              </a:extLst>
            </p:cNvPr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9442;p73">
              <a:extLst>
                <a:ext uri="{FF2B5EF4-FFF2-40B4-BE49-F238E27FC236}">
                  <a16:creationId xmlns:a16="http://schemas.microsoft.com/office/drawing/2014/main" id="{EC57C91A-9006-90F5-E2DE-0F03346C7843}"/>
                </a:ext>
              </a:extLst>
            </p:cNvPr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9443;p73">
              <a:extLst>
                <a:ext uri="{FF2B5EF4-FFF2-40B4-BE49-F238E27FC236}">
                  <a16:creationId xmlns:a16="http://schemas.microsoft.com/office/drawing/2014/main" id="{1639A713-9C7A-EF32-FDDB-E837BA8E436C}"/>
                </a:ext>
              </a:extLst>
            </p:cNvPr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9444;p73">
              <a:extLst>
                <a:ext uri="{FF2B5EF4-FFF2-40B4-BE49-F238E27FC236}">
                  <a16:creationId xmlns:a16="http://schemas.microsoft.com/office/drawing/2014/main" id="{FB98AABC-4A9F-D00E-CF84-B004F24AE7C0}"/>
                </a:ext>
              </a:extLst>
            </p:cNvPr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9445;p73">
              <a:extLst>
                <a:ext uri="{FF2B5EF4-FFF2-40B4-BE49-F238E27FC236}">
                  <a16:creationId xmlns:a16="http://schemas.microsoft.com/office/drawing/2014/main" id="{357BDEA7-1865-E6A3-EB54-374949F6556F}"/>
                </a:ext>
              </a:extLst>
            </p:cNvPr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9446;p73">
              <a:extLst>
                <a:ext uri="{FF2B5EF4-FFF2-40B4-BE49-F238E27FC236}">
                  <a16:creationId xmlns:a16="http://schemas.microsoft.com/office/drawing/2014/main" id="{0FEC7892-AE02-09A4-8562-2D7060572BD7}"/>
                </a:ext>
              </a:extLst>
            </p:cNvPr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9447;p73">
              <a:extLst>
                <a:ext uri="{FF2B5EF4-FFF2-40B4-BE49-F238E27FC236}">
                  <a16:creationId xmlns:a16="http://schemas.microsoft.com/office/drawing/2014/main" id="{7486AF93-16A9-1C33-2C7D-B9A06CDEF99D}"/>
                </a:ext>
              </a:extLst>
            </p:cNvPr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9448;p73">
              <a:extLst>
                <a:ext uri="{FF2B5EF4-FFF2-40B4-BE49-F238E27FC236}">
                  <a16:creationId xmlns:a16="http://schemas.microsoft.com/office/drawing/2014/main" id="{11BA9909-E4B3-9E40-3016-2DE3AD99A8FC}"/>
                </a:ext>
              </a:extLst>
            </p:cNvPr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9449;p73">
              <a:extLst>
                <a:ext uri="{FF2B5EF4-FFF2-40B4-BE49-F238E27FC236}">
                  <a16:creationId xmlns:a16="http://schemas.microsoft.com/office/drawing/2014/main" id="{B9395874-8DA5-BD6C-AD30-574E671AC9D5}"/>
                </a:ext>
              </a:extLst>
            </p:cNvPr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9450;p73">
              <a:extLst>
                <a:ext uri="{FF2B5EF4-FFF2-40B4-BE49-F238E27FC236}">
                  <a16:creationId xmlns:a16="http://schemas.microsoft.com/office/drawing/2014/main" id="{547CD21A-4341-CEBA-555E-EF6A399FD9AB}"/>
                </a:ext>
              </a:extLst>
            </p:cNvPr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9451;p73">
              <a:extLst>
                <a:ext uri="{FF2B5EF4-FFF2-40B4-BE49-F238E27FC236}">
                  <a16:creationId xmlns:a16="http://schemas.microsoft.com/office/drawing/2014/main" id="{53003869-4131-FC6D-94E9-967970D74C2C}"/>
                </a:ext>
              </a:extLst>
            </p:cNvPr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9452;p73">
              <a:extLst>
                <a:ext uri="{FF2B5EF4-FFF2-40B4-BE49-F238E27FC236}">
                  <a16:creationId xmlns:a16="http://schemas.microsoft.com/office/drawing/2014/main" id="{F4990AE7-DBA1-A5A6-4D95-3A930BF8AD26}"/>
                </a:ext>
              </a:extLst>
            </p:cNvPr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9453;p73">
              <a:extLst>
                <a:ext uri="{FF2B5EF4-FFF2-40B4-BE49-F238E27FC236}">
                  <a16:creationId xmlns:a16="http://schemas.microsoft.com/office/drawing/2014/main" id="{77CCC1D6-7C92-99D5-BC6B-C561749691AB}"/>
                </a:ext>
              </a:extLst>
            </p:cNvPr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9454;p73">
              <a:extLst>
                <a:ext uri="{FF2B5EF4-FFF2-40B4-BE49-F238E27FC236}">
                  <a16:creationId xmlns:a16="http://schemas.microsoft.com/office/drawing/2014/main" id="{908F52E9-1EB8-56C3-7A1F-5CE8D28EAD7A}"/>
                </a:ext>
              </a:extLst>
            </p:cNvPr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3" name="Google Shape;9455;p73">
            <a:extLst>
              <a:ext uri="{FF2B5EF4-FFF2-40B4-BE49-F238E27FC236}">
                <a16:creationId xmlns:a16="http://schemas.microsoft.com/office/drawing/2014/main" id="{8EF44F07-F4E6-0F8A-FA95-687236577FA1}"/>
              </a:ext>
            </a:extLst>
          </p:cNvPr>
          <p:cNvGrpSpPr/>
          <p:nvPr/>
        </p:nvGrpSpPr>
        <p:grpSpPr>
          <a:xfrm>
            <a:off x="5773671" y="2082969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1684" name="Google Shape;9456;p73">
              <a:extLst>
                <a:ext uri="{FF2B5EF4-FFF2-40B4-BE49-F238E27FC236}">
                  <a16:creationId xmlns:a16="http://schemas.microsoft.com/office/drawing/2014/main" id="{06AF83EF-FF82-D309-4E33-AE3131BAB501}"/>
                </a:ext>
              </a:extLst>
            </p:cNvPr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9457;p73">
              <a:extLst>
                <a:ext uri="{FF2B5EF4-FFF2-40B4-BE49-F238E27FC236}">
                  <a16:creationId xmlns:a16="http://schemas.microsoft.com/office/drawing/2014/main" id="{4F01D2E1-B6D4-5BEE-3506-95B7C2B34932}"/>
                </a:ext>
              </a:extLst>
            </p:cNvPr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9458;p73">
              <a:extLst>
                <a:ext uri="{FF2B5EF4-FFF2-40B4-BE49-F238E27FC236}">
                  <a16:creationId xmlns:a16="http://schemas.microsoft.com/office/drawing/2014/main" id="{54589933-0288-4BA1-B2C3-AF267ADDA473}"/>
                </a:ext>
              </a:extLst>
            </p:cNvPr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9459;p73">
              <a:extLst>
                <a:ext uri="{FF2B5EF4-FFF2-40B4-BE49-F238E27FC236}">
                  <a16:creationId xmlns:a16="http://schemas.microsoft.com/office/drawing/2014/main" id="{EB45544A-2A93-6BDE-6FE7-0F375B4C5757}"/>
                </a:ext>
              </a:extLst>
            </p:cNvPr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9460;p73">
              <a:extLst>
                <a:ext uri="{FF2B5EF4-FFF2-40B4-BE49-F238E27FC236}">
                  <a16:creationId xmlns:a16="http://schemas.microsoft.com/office/drawing/2014/main" id="{EB32C606-184C-73D7-61D7-0BFC3DFE3FFA}"/>
                </a:ext>
              </a:extLst>
            </p:cNvPr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9461;p73">
              <a:extLst>
                <a:ext uri="{FF2B5EF4-FFF2-40B4-BE49-F238E27FC236}">
                  <a16:creationId xmlns:a16="http://schemas.microsoft.com/office/drawing/2014/main" id="{A133F3CD-3CF6-7B59-933B-24C343355466}"/>
                </a:ext>
              </a:extLst>
            </p:cNvPr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90" name="Google Shape;9462;p73">
            <a:extLst>
              <a:ext uri="{FF2B5EF4-FFF2-40B4-BE49-F238E27FC236}">
                <a16:creationId xmlns:a16="http://schemas.microsoft.com/office/drawing/2014/main" id="{A9085A57-8152-27EE-8CFA-DC751E5A7491}"/>
              </a:ext>
            </a:extLst>
          </p:cNvPr>
          <p:cNvSpPr/>
          <p:nvPr/>
        </p:nvSpPr>
        <p:spPr>
          <a:xfrm>
            <a:off x="6325878" y="2081095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91" name="Google Shape;9463;p73">
            <a:extLst>
              <a:ext uri="{FF2B5EF4-FFF2-40B4-BE49-F238E27FC236}">
                <a16:creationId xmlns:a16="http://schemas.microsoft.com/office/drawing/2014/main" id="{71A4E0F4-6DF4-24F6-8064-4FF3DDE88383}"/>
              </a:ext>
            </a:extLst>
          </p:cNvPr>
          <p:cNvGrpSpPr/>
          <p:nvPr/>
        </p:nvGrpSpPr>
        <p:grpSpPr>
          <a:xfrm>
            <a:off x="6959168" y="2099989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1692" name="Google Shape;9464;p73">
              <a:extLst>
                <a:ext uri="{FF2B5EF4-FFF2-40B4-BE49-F238E27FC236}">
                  <a16:creationId xmlns:a16="http://schemas.microsoft.com/office/drawing/2014/main" id="{CF73D22F-2A6B-74BD-D794-3E898D037D62}"/>
                </a:ext>
              </a:extLst>
            </p:cNvPr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9465;p73">
              <a:extLst>
                <a:ext uri="{FF2B5EF4-FFF2-40B4-BE49-F238E27FC236}">
                  <a16:creationId xmlns:a16="http://schemas.microsoft.com/office/drawing/2014/main" id="{7FF616E4-2E80-53C8-A7C5-7CCE2AB5167C}"/>
                </a:ext>
              </a:extLst>
            </p:cNvPr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9466;p73">
              <a:extLst>
                <a:ext uri="{FF2B5EF4-FFF2-40B4-BE49-F238E27FC236}">
                  <a16:creationId xmlns:a16="http://schemas.microsoft.com/office/drawing/2014/main" id="{FD28310A-65C0-B226-A02F-868AA27546E1}"/>
                </a:ext>
              </a:extLst>
            </p:cNvPr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9467;p73">
              <a:extLst>
                <a:ext uri="{FF2B5EF4-FFF2-40B4-BE49-F238E27FC236}">
                  <a16:creationId xmlns:a16="http://schemas.microsoft.com/office/drawing/2014/main" id="{D1F57C08-B2D3-A54D-285D-E49BC00B4D67}"/>
                </a:ext>
              </a:extLst>
            </p:cNvPr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9468;p73">
              <a:extLst>
                <a:ext uri="{FF2B5EF4-FFF2-40B4-BE49-F238E27FC236}">
                  <a16:creationId xmlns:a16="http://schemas.microsoft.com/office/drawing/2014/main" id="{5E91170F-98DA-6A47-C164-508D418CAE86}"/>
                </a:ext>
              </a:extLst>
            </p:cNvPr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9469;p73">
              <a:extLst>
                <a:ext uri="{FF2B5EF4-FFF2-40B4-BE49-F238E27FC236}">
                  <a16:creationId xmlns:a16="http://schemas.microsoft.com/office/drawing/2014/main" id="{8425E29D-6797-EA0A-7F55-FE556FFBA1E4}"/>
                </a:ext>
              </a:extLst>
            </p:cNvPr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8" name="Google Shape;9470;p73">
            <a:extLst>
              <a:ext uri="{FF2B5EF4-FFF2-40B4-BE49-F238E27FC236}">
                <a16:creationId xmlns:a16="http://schemas.microsoft.com/office/drawing/2014/main" id="{7190324A-5FC2-ABBF-70A6-108BA017B482}"/>
              </a:ext>
            </a:extLst>
          </p:cNvPr>
          <p:cNvGrpSpPr/>
          <p:nvPr/>
        </p:nvGrpSpPr>
        <p:grpSpPr>
          <a:xfrm>
            <a:off x="7515707" y="2100751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1699" name="Google Shape;9471;p73">
              <a:extLst>
                <a:ext uri="{FF2B5EF4-FFF2-40B4-BE49-F238E27FC236}">
                  <a16:creationId xmlns:a16="http://schemas.microsoft.com/office/drawing/2014/main" id="{161C577C-CCB9-19CE-526D-1251920F484F}"/>
                </a:ext>
              </a:extLst>
            </p:cNvPr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9472;p73">
              <a:extLst>
                <a:ext uri="{FF2B5EF4-FFF2-40B4-BE49-F238E27FC236}">
                  <a16:creationId xmlns:a16="http://schemas.microsoft.com/office/drawing/2014/main" id="{B1EA4010-60A0-ACCB-5A9A-97BECB9E8D09}"/>
                </a:ext>
              </a:extLst>
            </p:cNvPr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9473;p73">
              <a:extLst>
                <a:ext uri="{FF2B5EF4-FFF2-40B4-BE49-F238E27FC236}">
                  <a16:creationId xmlns:a16="http://schemas.microsoft.com/office/drawing/2014/main" id="{FF9BF432-52DF-9D0E-822D-FD6448C3ED01}"/>
                </a:ext>
              </a:extLst>
            </p:cNvPr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9474;p73">
              <a:extLst>
                <a:ext uri="{FF2B5EF4-FFF2-40B4-BE49-F238E27FC236}">
                  <a16:creationId xmlns:a16="http://schemas.microsoft.com/office/drawing/2014/main" id="{70632D76-84F9-842D-29F8-56C71D625842}"/>
                </a:ext>
              </a:extLst>
            </p:cNvPr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9475;p73">
              <a:extLst>
                <a:ext uri="{FF2B5EF4-FFF2-40B4-BE49-F238E27FC236}">
                  <a16:creationId xmlns:a16="http://schemas.microsoft.com/office/drawing/2014/main" id="{84912CC7-3EBA-2B02-11EF-79688A404956}"/>
                </a:ext>
              </a:extLst>
            </p:cNvPr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9476;p73">
              <a:extLst>
                <a:ext uri="{FF2B5EF4-FFF2-40B4-BE49-F238E27FC236}">
                  <a16:creationId xmlns:a16="http://schemas.microsoft.com/office/drawing/2014/main" id="{82140D8C-4743-2035-2694-644B90ECDA90}"/>
                </a:ext>
              </a:extLst>
            </p:cNvPr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5" name="Google Shape;9477;p73">
            <a:extLst>
              <a:ext uri="{FF2B5EF4-FFF2-40B4-BE49-F238E27FC236}">
                <a16:creationId xmlns:a16="http://schemas.microsoft.com/office/drawing/2014/main" id="{87EEB6BF-7E31-4C82-9864-8B68D50E0A5D}"/>
              </a:ext>
            </a:extLst>
          </p:cNvPr>
          <p:cNvGrpSpPr/>
          <p:nvPr/>
        </p:nvGrpSpPr>
        <p:grpSpPr>
          <a:xfrm>
            <a:off x="7973201" y="2142700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1706" name="Google Shape;9478;p73">
              <a:extLst>
                <a:ext uri="{FF2B5EF4-FFF2-40B4-BE49-F238E27FC236}">
                  <a16:creationId xmlns:a16="http://schemas.microsoft.com/office/drawing/2014/main" id="{A8B87BB8-6FDC-1E27-E500-0FA39C18D4DE}"/>
                </a:ext>
              </a:extLst>
            </p:cNvPr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9479;p73">
              <a:extLst>
                <a:ext uri="{FF2B5EF4-FFF2-40B4-BE49-F238E27FC236}">
                  <a16:creationId xmlns:a16="http://schemas.microsoft.com/office/drawing/2014/main" id="{8E7A4A7B-B9DA-C002-7408-74F90379672A}"/>
                </a:ext>
              </a:extLst>
            </p:cNvPr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9480;p73">
              <a:extLst>
                <a:ext uri="{FF2B5EF4-FFF2-40B4-BE49-F238E27FC236}">
                  <a16:creationId xmlns:a16="http://schemas.microsoft.com/office/drawing/2014/main" id="{8790BC15-218B-EB56-C1D0-5D92ADEFB750}"/>
                </a:ext>
              </a:extLst>
            </p:cNvPr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09" name="Google Shape;9481;p73">
            <a:extLst>
              <a:ext uri="{FF2B5EF4-FFF2-40B4-BE49-F238E27FC236}">
                <a16:creationId xmlns:a16="http://schemas.microsoft.com/office/drawing/2014/main" id="{C23D1925-5F0A-46E5-1C61-93B4C19258BE}"/>
              </a:ext>
            </a:extLst>
          </p:cNvPr>
          <p:cNvSpPr/>
          <p:nvPr/>
        </p:nvSpPr>
        <p:spPr>
          <a:xfrm>
            <a:off x="2483428" y="2555578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10" name="Google Shape;9482;p73">
            <a:extLst>
              <a:ext uri="{FF2B5EF4-FFF2-40B4-BE49-F238E27FC236}">
                <a16:creationId xmlns:a16="http://schemas.microsoft.com/office/drawing/2014/main" id="{1D5477F0-8F56-48F9-EC24-F5326BA208F5}"/>
              </a:ext>
            </a:extLst>
          </p:cNvPr>
          <p:cNvGrpSpPr/>
          <p:nvPr/>
        </p:nvGrpSpPr>
        <p:grpSpPr>
          <a:xfrm>
            <a:off x="3573450" y="2568820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1711" name="Google Shape;9483;p73">
              <a:extLst>
                <a:ext uri="{FF2B5EF4-FFF2-40B4-BE49-F238E27FC236}">
                  <a16:creationId xmlns:a16="http://schemas.microsoft.com/office/drawing/2014/main" id="{5EE9B9DE-DBA6-9A0F-4C4B-5C4382520C6E}"/>
                </a:ext>
              </a:extLst>
            </p:cNvPr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9484;p73">
              <a:extLst>
                <a:ext uri="{FF2B5EF4-FFF2-40B4-BE49-F238E27FC236}">
                  <a16:creationId xmlns:a16="http://schemas.microsoft.com/office/drawing/2014/main" id="{B44F316D-7FDA-DBA3-D495-8CC4026A1D6E}"/>
                </a:ext>
              </a:extLst>
            </p:cNvPr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9485;p73">
              <a:extLst>
                <a:ext uri="{FF2B5EF4-FFF2-40B4-BE49-F238E27FC236}">
                  <a16:creationId xmlns:a16="http://schemas.microsoft.com/office/drawing/2014/main" id="{D28DE5DB-9A0B-FEFC-E744-A079AF38C40F}"/>
                </a:ext>
              </a:extLst>
            </p:cNvPr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9486;p73">
              <a:extLst>
                <a:ext uri="{FF2B5EF4-FFF2-40B4-BE49-F238E27FC236}">
                  <a16:creationId xmlns:a16="http://schemas.microsoft.com/office/drawing/2014/main" id="{BB87EB19-2412-B0E1-7B5A-D8EC59393B26}"/>
                </a:ext>
              </a:extLst>
            </p:cNvPr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9487;p73">
              <a:extLst>
                <a:ext uri="{FF2B5EF4-FFF2-40B4-BE49-F238E27FC236}">
                  <a16:creationId xmlns:a16="http://schemas.microsoft.com/office/drawing/2014/main" id="{B8D70C8C-DC92-542D-E84D-46AA7B79A431}"/>
                </a:ext>
              </a:extLst>
            </p:cNvPr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9488;p73">
              <a:extLst>
                <a:ext uri="{FF2B5EF4-FFF2-40B4-BE49-F238E27FC236}">
                  <a16:creationId xmlns:a16="http://schemas.microsoft.com/office/drawing/2014/main" id="{5734C60C-BC9D-C617-C353-BFE0E4C84CFC}"/>
                </a:ext>
              </a:extLst>
            </p:cNvPr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17" name="Google Shape;9489;p73">
            <a:extLst>
              <a:ext uri="{FF2B5EF4-FFF2-40B4-BE49-F238E27FC236}">
                <a16:creationId xmlns:a16="http://schemas.microsoft.com/office/drawing/2014/main" id="{4110017A-994E-5E35-A760-02774030FFFF}"/>
              </a:ext>
            </a:extLst>
          </p:cNvPr>
          <p:cNvSpPr/>
          <p:nvPr/>
        </p:nvSpPr>
        <p:spPr>
          <a:xfrm>
            <a:off x="5248336" y="2540304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18" name="Google Shape;9490;p73">
            <a:extLst>
              <a:ext uri="{FF2B5EF4-FFF2-40B4-BE49-F238E27FC236}">
                <a16:creationId xmlns:a16="http://schemas.microsoft.com/office/drawing/2014/main" id="{628F5816-C5EC-43FB-47E7-704904F3CC0F}"/>
              </a:ext>
            </a:extLst>
          </p:cNvPr>
          <p:cNvGrpSpPr/>
          <p:nvPr/>
        </p:nvGrpSpPr>
        <p:grpSpPr>
          <a:xfrm>
            <a:off x="5750827" y="2538176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1719" name="Google Shape;9491;p73">
              <a:extLst>
                <a:ext uri="{FF2B5EF4-FFF2-40B4-BE49-F238E27FC236}">
                  <a16:creationId xmlns:a16="http://schemas.microsoft.com/office/drawing/2014/main" id="{E0196993-F7EB-5CF6-0877-C4601EA26845}"/>
                </a:ext>
              </a:extLst>
            </p:cNvPr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9492;p73">
              <a:extLst>
                <a:ext uri="{FF2B5EF4-FFF2-40B4-BE49-F238E27FC236}">
                  <a16:creationId xmlns:a16="http://schemas.microsoft.com/office/drawing/2014/main" id="{C6BC670D-0C4C-7ABD-65EB-ECE5D09B0F56}"/>
                </a:ext>
              </a:extLst>
            </p:cNvPr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9493;p73">
              <a:extLst>
                <a:ext uri="{FF2B5EF4-FFF2-40B4-BE49-F238E27FC236}">
                  <a16:creationId xmlns:a16="http://schemas.microsoft.com/office/drawing/2014/main" id="{203B45BD-8362-7F11-9FA3-80D606C2554E}"/>
                </a:ext>
              </a:extLst>
            </p:cNvPr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2" name="Google Shape;9494;p73">
            <a:extLst>
              <a:ext uri="{FF2B5EF4-FFF2-40B4-BE49-F238E27FC236}">
                <a16:creationId xmlns:a16="http://schemas.microsoft.com/office/drawing/2014/main" id="{AAC9A6DA-5254-9BC1-08C6-973D3C0F1FCB}"/>
              </a:ext>
            </a:extLst>
          </p:cNvPr>
          <p:cNvGrpSpPr/>
          <p:nvPr/>
        </p:nvGrpSpPr>
        <p:grpSpPr>
          <a:xfrm>
            <a:off x="6213593" y="2548116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1723" name="Google Shape;9495;p73">
              <a:extLst>
                <a:ext uri="{FF2B5EF4-FFF2-40B4-BE49-F238E27FC236}">
                  <a16:creationId xmlns:a16="http://schemas.microsoft.com/office/drawing/2014/main" id="{42FAC097-3733-FCFE-B74C-6A995DDD1673}"/>
                </a:ext>
              </a:extLst>
            </p:cNvPr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9496;p73">
              <a:extLst>
                <a:ext uri="{FF2B5EF4-FFF2-40B4-BE49-F238E27FC236}">
                  <a16:creationId xmlns:a16="http://schemas.microsoft.com/office/drawing/2014/main" id="{8727D55C-F1AA-69FF-180B-F23D31F6EDFE}"/>
                </a:ext>
              </a:extLst>
            </p:cNvPr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9497;p73">
              <a:extLst>
                <a:ext uri="{FF2B5EF4-FFF2-40B4-BE49-F238E27FC236}">
                  <a16:creationId xmlns:a16="http://schemas.microsoft.com/office/drawing/2014/main" id="{C986FF71-B595-C1FA-B654-EAE3DDE029AC}"/>
                </a:ext>
              </a:extLst>
            </p:cNvPr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9498;p73">
              <a:extLst>
                <a:ext uri="{FF2B5EF4-FFF2-40B4-BE49-F238E27FC236}">
                  <a16:creationId xmlns:a16="http://schemas.microsoft.com/office/drawing/2014/main" id="{8AD7B991-E2BA-5904-BAE6-F2ECAD5E6136}"/>
                </a:ext>
              </a:extLst>
            </p:cNvPr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9499;p73">
              <a:extLst>
                <a:ext uri="{FF2B5EF4-FFF2-40B4-BE49-F238E27FC236}">
                  <a16:creationId xmlns:a16="http://schemas.microsoft.com/office/drawing/2014/main" id="{5B997EC4-72FC-D8DF-977F-64F58693CF7C}"/>
                </a:ext>
              </a:extLst>
            </p:cNvPr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9500;p73">
              <a:extLst>
                <a:ext uri="{FF2B5EF4-FFF2-40B4-BE49-F238E27FC236}">
                  <a16:creationId xmlns:a16="http://schemas.microsoft.com/office/drawing/2014/main" id="{6F21D1C0-4F42-AD0A-9A16-9D44207436AC}"/>
                </a:ext>
              </a:extLst>
            </p:cNvPr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9501;p73">
              <a:extLst>
                <a:ext uri="{FF2B5EF4-FFF2-40B4-BE49-F238E27FC236}">
                  <a16:creationId xmlns:a16="http://schemas.microsoft.com/office/drawing/2014/main" id="{9EAA22CA-D23A-1391-9349-A886F38DDCD4}"/>
                </a:ext>
              </a:extLst>
            </p:cNvPr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9502;p73">
              <a:extLst>
                <a:ext uri="{FF2B5EF4-FFF2-40B4-BE49-F238E27FC236}">
                  <a16:creationId xmlns:a16="http://schemas.microsoft.com/office/drawing/2014/main" id="{3247E325-FD4E-E80D-326A-4D3F445C5CEC}"/>
                </a:ext>
              </a:extLst>
            </p:cNvPr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9503;p73">
              <a:extLst>
                <a:ext uri="{FF2B5EF4-FFF2-40B4-BE49-F238E27FC236}">
                  <a16:creationId xmlns:a16="http://schemas.microsoft.com/office/drawing/2014/main" id="{90204560-8077-B3B8-D035-4E265E98031F}"/>
                </a:ext>
              </a:extLst>
            </p:cNvPr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9504;p73">
              <a:extLst>
                <a:ext uri="{FF2B5EF4-FFF2-40B4-BE49-F238E27FC236}">
                  <a16:creationId xmlns:a16="http://schemas.microsoft.com/office/drawing/2014/main" id="{046BB7DD-91CC-3866-C4CE-DC5D47850EE0}"/>
                </a:ext>
              </a:extLst>
            </p:cNvPr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9505;p73">
              <a:extLst>
                <a:ext uri="{FF2B5EF4-FFF2-40B4-BE49-F238E27FC236}">
                  <a16:creationId xmlns:a16="http://schemas.microsoft.com/office/drawing/2014/main" id="{FC4C26B2-191D-17EC-B6F2-7F77D6D9F3C6}"/>
                </a:ext>
              </a:extLst>
            </p:cNvPr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9506;p73">
              <a:extLst>
                <a:ext uri="{FF2B5EF4-FFF2-40B4-BE49-F238E27FC236}">
                  <a16:creationId xmlns:a16="http://schemas.microsoft.com/office/drawing/2014/main" id="{BF56505B-4B82-EF10-34EF-A38FE83B1623}"/>
                </a:ext>
              </a:extLst>
            </p:cNvPr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9507;p73">
              <a:extLst>
                <a:ext uri="{FF2B5EF4-FFF2-40B4-BE49-F238E27FC236}">
                  <a16:creationId xmlns:a16="http://schemas.microsoft.com/office/drawing/2014/main" id="{CABE337A-9AD3-A69E-8B5A-12AA43DFC45E}"/>
                </a:ext>
              </a:extLst>
            </p:cNvPr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9508;p73">
              <a:extLst>
                <a:ext uri="{FF2B5EF4-FFF2-40B4-BE49-F238E27FC236}">
                  <a16:creationId xmlns:a16="http://schemas.microsoft.com/office/drawing/2014/main" id="{CEF23361-6C82-0F09-A2C3-F6AA1E4D282B}"/>
                </a:ext>
              </a:extLst>
            </p:cNvPr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9509;p73">
              <a:extLst>
                <a:ext uri="{FF2B5EF4-FFF2-40B4-BE49-F238E27FC236}">
                  <a16:creationId xmlns:a16="http://schemas.microsoft.com/office/drawing/2014/main" id="{2C40DC26-B95A-D225-3A0A-336283AA074B}"/>
                </a:ext>
              </a:extLst>
            </p:cNvPr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9510;p73">
              <a:extLst>
                <a:ext uri="{FF2B5EF4-FFF2-40B4-BE49-F238E27FC236}">
                  <a16:creationId xmlns:a16="http://schemas.microsoft.com/office/drawing/2014/main" id="{A1BB3F80-1C68-0289-5A22-690265C58EC4}"/>
                </a:ext>
              </a:extLst>
            </p:cNvPr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9511;p73">
              <a:extLst>
                <a:ext uri="{FF2B5EF4-FFF2-40B4-BE49-F238E27FC236}">
                  <a16:creationId xmlns:a16="http://schemas.microsoft.com/office/drawing/2014/main" id="{3FD89E6B-FB4A-9EA8-E66E-CE7C532F4D10}"/>
                </a:ext>
              </a:extLst>
            </p:cNvPr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0" name="Google Shape;9512;p73">
            <a:extLst>
              <a:ext uri="{FF2B5EF4-FFF2-40B4-BE49-F238E27FC236}">
                <a16:creationId xmlns:a16="http://schemas.microsoft.com/office/drawing/2014/main" id="{F2192210-EA0B-C8B1-1042-532BEF446D89}"/>
              </a:ext>
            </a:extLst>
          </p:cNvPr>
          <p:cNvGrpSpPr/>
          <p:nvPr/>
        </p:nvGrpSpPr>
        <p:grpSpPr>
          <a:xfrm>
            <a:off x="850872" y="2517758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1741" name="Google Shape;9513;p73">
              <a:extLst>
                <a:ext uri="{FF2B5EF4-FFF2-40B4-BE49-F238E27FC236}">
                  <a16:creationId xmlns:a16="http://schemas.microsoft.com/office/drawing/2014/main" id="{07E0C317-411C-54E2-9064-A471025BCD3D}"/>
                </a:ext>
              </a:extLst>
            </p:cNvPr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9514;p73">
              <a:extLst>
                <a:ext uri="{FF2B5EF4-FFF2-40B4-BE49-F238E27FC236}">
                  <a16:creationId xmlns:a16="http://schemas.microsoft.com/office/drawing/2014/main" id="{17271755-49BD-38B9-AD81-80EA669B11B9}"/>
                </a:ext>
              </a:extLst>
            </p:cNvPr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9515;p73">
              <a:extLst>
                <a:ext uri="{FF2B5EF4-FFF2-40B4-BE49-F238E27FC236}">
                  <a16:creationId xmlns:a16="http://schemas.microsoft.com/office/drawing/2014/main" id="{91476619-C0B2-43EC-540B-7C9C77138170}"/>
                </a:ext>
              </a:extLst>
            </p:cNvPr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9516;p73">
              <a:extLst>
                <a:ext uri="{FF2B5EF4-FFF2-40B4-BE49-F238E27FC236}">
                  <a16:creationId xmlns:a16="http://schemas.microsoft.com/office/drawing/2014/main" id="{8AFA31B2-4573-E944-CD4D-F5E53092E014}"/>
                </a:ext>
              </a:extLst>
            </p:cNvPr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9517;p73">
              <a:extLst>
                <a:ext uri="{FF2B5EF4-FFF2-40B4-BE49-F238E27FC236}">
                  <a16:creationId xmlns:a16="http://schemas.microsoft.com/office/drawing/2014/main" id="{C254B4FE-F1F4-3FBF-8C9C-BE5BA8F290BB}"/>
                </a:ext>
              </a:extLst>
            </p:cNvPr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9518;p73">
              <a:extLst>
                <a:ext uri="{FF2B5EF4-FFF2-40B4-BE49-F238E27FC236}">
                  <a16:creationId xmlns:a16="http://schemas.microsoft.com/office/drawing/2014/main" id="{999ABBB8-88E7-4894-A30D-0AE4432E0738}"/>
                </a:ext>
              </a:extLst>
            </p:cNvPr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9519;p73">
              <a:extLst>
                <a:ext uri="{FF2B5EF4-FFF2-40B4-BE49-F238E27FC236}">
                  <a16:creationId xmlns:a16="http://schemas.microsoft.com/office/drawing/2014/main" id="{1BD14B67-9DD0-2C89-B321-BA532FF8260E}"/>
                </a:ext>
              </a:extLst>
            </p:cNvPr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9520;p73">
              <a:extLst>
                <a:ext uri="{FF2B5EF4-FFF2-40B4-BE49-F238E27FC236}">
                  <a16:creationId xmlns:a16="http://schemas.microsoft.com/office/drawing/2014/main" id="{4CC00BFA-5624-6932-227B-D52E189FA7F8}"/>
                </a:ext>
              </a:extLst>
            </p:cNvPr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9521;p73">
              <a:extLst>
                <a:ext uri="{FF2B5EF4-FFF2-40B4-BE49-F238E27FC236}">
                  <a16:creationId xmlns:a16="http://schemas.microsoft.com/office/drawing/2014/main" id="{F7C846C8-C449-DE29-25F9-60BF00E61161}"/>
                </a:ext>
              </a:extLst>
            </p:cNvPr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9522;p73">
              <a:extLst>
                <a:ext uri="{FF2B5EF4-FFF2-40B4-BE49-F238E27FC236}">
                  <a16:creationId xmlns:a16="http://schemas.microsoft.com/office/drawing/2014/main" id="{173B69F6-E46B-B00F-30A8-9A20BA88AF9E}"/>
                </a:ext>
              </a:extLst>
            </p:cNvPr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9523;p73">
              <a:extLst>
                <a:ext uri="{FF2B5EF4-FFF2-40B4-BE49-F238E27FC236}">
                  <a16:creationId xmlns:a16="http://schemas.microsoft.com/office/drawing/2014/main" id="{4646EA0B-B2BA-A578-B4FB-573F8F96A750}"/>
                </a:ext>
              </a:extLst>
            </p:cNvPr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9524;p73">
              <a:extLst>
                <a:ext uri="{FF2B5EF4-FFF2-40B4-BE49-F238E27FC236}">
                  <a16:creationId xmlns:a16="http://schemas.microsoft.com/office/drawing/2014/main" id="{DC6C1CBE-E92E-15C3-2EDB-584A5161EB70}"/>
                </a:ext>
              </a:extLst>
            </p:cNvPr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9525;p73">
              <a:extLst>
                <a:ext uri="{FF2B5EF4-FFF2-40B4-BE49-F238E27FC236}">
                  <a16:creationId xmlns:a16="http://schemas.microsoft.com/office/drawing/2014/main" id="{D4349F48-398D-089B-FC5E-A7DD3661ECBB}"/>
                </a:ext>
              </a:extLst>
            </p:cNvPr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9526;p73">
              <a:extLst>
                <a:ext uri="{FF2B5EF4-FFF2-40B4-BE49-F238E27FC236}">
                  <a16:creationId xmlns:a16="http://schemas.microsoft.com/office/drawing/2014/main" id="{C953AF0C-69F5-A9D4-3EF2-79ED21C3B894}"/>
                </a:ext>
              </a:extLst>
            </p:cNvPr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5" name="Google Shape;9527;p73">
            <a:extLst>
              <a:ext uri="{FF2B5EF4-FFF2-40B4-BE49-F238E27FC236}">
                <a16:creationId xmlns:a16="http://schemas.microsoft.com/office/drawing/2014/main" id="{50F22DA6-120A-5858-BA91-BD0625B15DC2}"/>
              </a:ext>
            </a:extLst>
          </p:cNvPr>
          <p:cNvGrpSpPr/>
          <p:nvPr/>
        </p:nvGrpSpPr>
        <p:grpSpPr>
          <a:xfrm>
            <a:off x="1389627" y="2537414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1756" name="Google Shape;9528;p73">
              <a:extLst>
                <a:ext uri="{FF2B5EF4-FFF2-40B4-BE49-F238E27FC236}">
                  <a16:creationId xmlns:a16="http://schemas.microsoft.com/office/drawing/2014/main" id="{B2E7F570-5FC1-32DD-AE38-0F3C06CD3FAC}"/>
                </a:ext>
              </a:extLst>
            </p:cNvPr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9529;p73">
              <a:extLst>
                <a:ext uri="{FF2B5EF4-FFF2-40B4-BE49-F238E27FC236}">
                  <a16:creationId xmlns:a16="http://schemas.microsoft.com/office/drawing/2014/main" id="{FFD2BF93-D899-2C3B-92EE-9E825623A3DB}"/>
                </a:ext>
              </a:extLst>
            </p:cNvPr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9530;p73">
              <a:extLst>
                <a:ext uri="{FF2B5EF4-FFF2-40B4-BE49-F238E27FC236}">
                  <a16:creationId xmlns:a16="http://schemas.microsoft.com/office/drawing/2014/main" id="{7269B90F-9BFF-17F4-0718-FCE9012AD544}"/>
                </a:ext>
              </a:extLst>
            </p:cNvPr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9531;p73">
              <a:extLst>
                <a:ext uri="{FF2B5EF4-FFF2-40B4-BE49-F238E27FC236}">
                  <a16:creationId xmlns:a16="http://schemas.microsoft.com/office/drawing/2014/main" id="{845FB9D0-836D-ABFB-5CB4-2298D0939E7A}"/>
                </a:ext>
              </a:extLst>
            </p:cNvPr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9532;p73">
              <a:extLst>
                <a:ext uri="{FF2B5EF4-FFF2-40B4-BE49-F238E27FC236}">
                  <a16:creationId xmlns:a16="http://schemas.microsoft.com/office/drawing/2014/main" id="{ECFC03D7-BA94-39A5-FF80-A26D63A8AF4D}"/>
                </a:ext>
              </a:extLst>
            </p:cNvPr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9533;p73">
              <a:extLst>
                <a:ext uri="{FF2B5EF4-FFF2-40B4-BE49-F238E27FC236}">
                  <a16:creationId xmlns:a16="http://schemas.microsoft.com/office/drawing/2014/main" id="{A766B72F-6D42-2311-1350-24F3FF12AD5C}"/>
                </a:ext>
              </a:extLst>
            </p:cNvPr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9534;p73">
              <a:extLst>
                <a:ext uri="{FF2B5EF4-FFF2-40B4-BE49-F238E27FC236}">
                  <a16:creationId xmlns:a16="http://schemas.microsoft.com/office/drawing/2014/main" id="{F3DB70A1-7EE3-95D6-0757-BF9DB4A9AEA7}"/>
                </a:ext>
              </a:extLst>
            </p:cNvPr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9535;p73">
              <a:extLst>
                <a:ext uri="{FF2B5EF4-FFF2-40B4-BE49-F238E27FC236}">
                  <a16:creationId xmlns:a16="http://schemas.microsoft.com/office/drawing/2014/main" id="{CD09A6CF-4763-AE63-DD39-4AFE561EA993}"/>
                </a:ext>
              </a:extLst>
            </p:cNvPr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9536;p73">
              <a:extLst>
                <a:ext uri="{FF2B5EF4-FFF2-40B4-BE49-F238E27FC236}">
                  <a16:creationId xmlns:a16="http://schemas.microsoft.com/office/drawing/2014/main" id="{1B0399B0-AB4C-F63B-DD35-0914FCE792A9}"/>
                </a:ext>
              </a:extLst>
            </p:cNvPr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5" name="Google Shape;9537;p73">
            <a:extLst>
              <a:ext uri="{FF2B5EF4-FFF2-40B4-BE49-F238E27FC236}">
                <a16:creationId xmlns:a16="http://schemas.microsoft.com/office/drawing/2014/main" id="{9FEA33DD-610F-40E1-DA74-76DBAD84280C}"/>
              </a:ext>
            </a:extLst>
          </p:cNvPr>
          <p:cNvGrpSpPr/>
          <p:nvPr/>
        </p:nvGrpSpPr>
        <p:grpSpPr>
          <a:xfrm>
            <a:off x="1938413" y="2526546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1766" name="Google Shape;9538;p73">
              <a:extLst>
                <a:ext uri="{FF2B5EF4-FFF2-40B4-BE49-F238E27FC236}">
                  <a16:creationId xmlns:a16="http://schemas.microsoft.com/office/drawing/2014/main" id="{390B94C1-BDD8-6B69-2179-C5CB6A855673}"/>
                </a:ext>
              </a:extLst>
            </p:cNvPr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9539;p73">
              <a:extLst>
                <a:ext uri="{FF2B5EF4-FFF2-40B4-BE49-F238E27FC236}">
                  <a16:creationId xmlns:a16="http://schemas.microsoft.com/office/drawing/2014/main" id="{41B233D8-304C-83F9-3899-5B4101EE9970}"/>
                </a:ext>
              </a:extLst>
            </p:cNvPr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9540;p73">
              <a:extLst>
                <a:ext uri="{FF2B5EF4-FFF2-40B4-BE49-F238E27FC236}">
                  <a16:creationId xmlns:a16="http://schemas.microsoft.com/office/drawing/2014/main" id="{939C780E-2871-9E4D-2C55-ECF958E4E812}"/>
                </a:ext>
              </a:extLst>
            </p:cNvPr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9541;p73">
              <a:extLst>
                <a:ext uri="{FF2B5EF4-FFF2-40B4-BE49-F238E27FC236}">
                  <a16:creationId xmlns:a16="http://schemas.microsoft.com/office/drawing/2014/main" id="{895DF258-F73C-9035-EE0B-88652A44B1F7}"/>
                </a:ext>
              </a:extLst>
            </p:cNvPr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9542;p73">
              <a:extLst>
                <a:ext uri="{FF2B5EF4-FFF2-40B4-BE49-F238E27FC236}">
                  <a16:creationId xmlns:a16="http://schemas.microsoft.com/office/drawing/2014/main" id="{314D28DB-5F43-0B46-7BDE-B105BC0A3D30}"/>
                </a:ext>
              </a:extLst>
            </p:cNvPr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9543;p73">
              <a:extLst>
                <a:ext uri="{FF2B5EF4-FFF2-40B4-BE49-F238E27FC236}">
                  <a16:creationId xmlns:a16="http://schemas.microsoft.com/office/drawing/2014/main" id="{EEFAB31E-987C-5451-8D6E-074E229AEDDA}"/>
                </a:ext>
              </a:extLst>
            </p:cNvPr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9544;p73">
              <a:extLst>
                <a:ext uri="{FF2B5EF4-FFF2-40B4-BE49-F238E27FC236}">
                  <a16:creationId xmlns:a16="http://schemas.microsoft.com/office/drawing/2014/main" id="{E033ABCE-FA54-C1D8-50E8-90BAA6E0553B}"/>
                </a:ext>
              </a:extLst>
            </p:cNvPr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3" name="Google Shape;9545;p73">
            <a:extLst>
              <a:ext uri="{FF2B5EF4-FFF2-40B4-BE49-F238E27FC236}">
                <a16:creationId xmlns:a16="http://schemas.microsoft.com/office/drawing/2014/main" id="{E2C89CDF-536A-2480-1D00-D851A48FEE4D}"/>
              </a:ext>
            </a:extLst>
          </p:cNvPr>
          <p:cNvGrpSpPr/>
          <p:nvPr/>
        </p:nvGrpSpPr>
        <p:grpSpPr>
          <a:xfrm>
            <a:off x="3028249" y="2526078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1774" name="Google Shape;9546;p73">
              <a:extLst>
                <a:ext uri="{FF2B5EF4-FFF2-40B4-BE49-F238E27FC236}">
                  <a16:creationId xmlns:a16="http://schemas.microsoft.com/office/drawing/2014/main" id="{F39812BA-E9C8-FB1A-6E0F-C2F8F5FC2D10}"/>
                </a:ext>
              </a:extLst>
            </p:cNvPr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9547;p73">
              <a:extLst>
                <a:ext uri="{FF2B5EF4-FFF2-40B4-BE49-F238E27FC236}">
                  <a16:creationId xmlns:a16="http://schemas.microsoft.com/office/drawing/2014/main" id="{5BC014E8-B930-C51D-918F-372342519E15}"/>
                </a:ext>
              </a:extLst>
            </p:cNvPr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6" name="Google Shape;9548;p73">
            <a:extLst>
              <a:ext uri="{FF2B5EF4-FFF2-40B4-BE49-F238E27FC236}">
                <a16:creationId xmlns:a16="http://schemas.microsoft.com/office/drawing/2014/main" id="{FD370417-C6F7-FF78-5458-ED505AE2FB90}"/>
              </a:ext>
            </a:extLst>
          </p:cNvPr>
          <p:cNvGrpSpPr/>
          <p:nvPr/>
        </p:nvGrpSpPr>
        <p:grpSpPr>
          <a:xfrm>
            <a:off x="4203343" y="2495434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1777" name="Google Shape;9549;p73">
              <a:extLst>
                <a:ext uri="{FF2B5EF4-FFF2-40B4-BE49-F238E27FC236}">
                  <a16:creationId xmlns:a16="http://schemas.microsoft.com/office/drawing/2014/main" id="{936C9C90-9D8B-B0BB-C4BF-51BFE92358AB}"/>
                </a:ext>
              </a:extLst>
            </p:cNvPr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9550;p73">
              <a:extLst>
                <a:ext uri="{FF2B5EF4-FFF2-40B4-BE49-F238E27FC236}">
                  <a16:creationId xmlns:a16="http://schemas.microsoft.com/office/drawing/2014/main" id="{4E9AB827-7F67-3F05-DCD7-7618B0EA2B24}"/>
                </a:ext>
              </a:extLst>
            </p:cNvPr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79" name="Google Shape;9551;p73">
            <a:extLst>
              <a:ext uri="{FF2B5EF4-FFF2-40B4-BE49-F238E27FC236}">
                <a16:creationId xmlns:a16="http://schemas.microsoft.com/office/drawing/2014/main" id="{456CBA4C-CEFA-0792-B0DA-4B3D530096B3}"/>
              </a:ext>
            </a:extLst>
          </p:cNvPr>
          <p:cNvSpPr/>
          <p:nvPr/>
        </p:nvSpPr>
        <p:spPr>
          <a:xfrm>
            <a:off x="4801829" y="2496609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80" name="Google Shape;9552;p73">
            <a:extLst>
              <a:ext uri="{FF2B5EF4-FFF2-40B4-BE49-F238E27FC236}">
                <a16:creationId xmlns:a16="http://schemas.microsoft.com/office/drawing/2014/main" id="{74997EF6-43D8-5570-3696-39E5FD9D779B}"/>
              </a:ext>
            </a:extLst>
          </p:cNvPr>
          <p:cNvGrpSpPr/>
          <p:nvPr/>
        </p:nvGrpSpPr>
        <p:grpSpPr>
          <a:xfrm>
            <a:off x="6881654" y="2526459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1781" name="Google Shape;9553;p73">
              <a:extLst>
                <a:ext uri="{FF2B5EF4-FFF2-40B4-BE49-F238E27FC236}">
                  <a16:creationId xmlns:a16="http://schemas.microsoft.com/office/drawing/2014/main" id="{CA6BB5B1-2F77-656D-80E8-F7004F78FDA8}"/>
                </a:ext>
              </a:extLst>
            </p:cNvPr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9554;p73">
              <a:extLst>
                <a:ext uri="{FF2B5EF4-FFF2-40B4-BE49-F238E27FC236}">
                  <a16:creationId xmlns:a16="http://schemas.microsoft.com/office/drawing/2014/main" id="{CC2B122F-3F20-9209-8362-249F5DD8AA59}"/>
                </a:ext>
              </a:extLst>
            </p:cNvPr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9555;p73">
              <a:extLst>
                <a:ext uri="{FF2B5EF4-FFF2-40B4-BE49-F238E27FC236}">
                  <a16:creationId xmlns:a16="http://schemas.microsoft.com/office/drawing/2014/main" id="{0D0EC0B0-3907-C2BE-7767-285413D01B80}"/>
                </a:ext>
              </a:extLst>
            </p:cNvPr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9556;p73">
              <a:extLst>
                <a:ext uri="{FF2B5EF4-FFF2-40B4-BE49-F238E27FC236}">
                  <a16:creationId xmlns:a16="http://schemas.microsoft.com/office/drawing/2014/main" id="{EC624A0C-E45B-816F-ABF2-903AC7E3423D}"/>
                </a:ext>
              </a:extLst>
            </p:cNvPr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9557;p73">
              <a:extLst>
                <a:ext uri="{FF2B5EF4-FFF2-40B4-BE49-F238E27FC236}">
                  <a16:creationId xmlns:a16="http://schemas.microsoft.com/office/drawing/2014/main" id="{4F598AF9-1110-B90C-C2A6-C410C670F309}"/>
                </a:ext>
              </a:extLst>
            </p:cNvPr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9558;p73">
              <a:extLst>
                <a:ext uri="{FF2B5EF4-FFF2-40B4-BE49-F238E27FC236}">
                  <a16:creationId xmlns:a16="http://schemas.microsoft.com/office/drawing/2014/main" id="{329A88AC-AC6D-0BC1-57FD-41B81A193EFA}"/>
                </a:ext>
              </a:extLst>
            </p:cNvPr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9559;p73">
              <a:extLst>
                <a:ext uri="{FF2B5EF4-FFF2-40B4-BE49-F238E27FC236}">
                  <a16:creationId xmlns:a16="http://schemas.microsoft.com/office/drawing/2014/main" id="{6EF8B43F-9AF0-95A6-8C44-87A53CB37C77}"/>
                </a:ext>
              </a:extLst>
            </p:cNvPr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8" name="Google Shape;9560;p73">
            <a:extLst>
              <a:ext uri="{FF2B5EF4-FFF2-40B4-BE49-F238E27FC236}">
                <a16:creationId xmlns:a16="http://schemas.microsoft.com/office/drawing/2014/main" id="{D4BF326B-E417-3D97-366F-CCD718A9F11C}"/>
              </a:ext>
            </a:extLst>
          </p:cNvPr>
          <p:cNvGrpSpPr/>
          <p:nvPr/>
        </p:nvGrpSpPr>
        <p:grpSpPr>
          <a:xfrm>
            <a:off x="7414376" y="2533635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1789" name="Google Shape;9561;p73">
              <a:extLst>
                <a:ext uri="{FF2B5EF4-FFF2-40B4-BE49-F238E27FC236}">
                  <a16:creationId xmlns:a16="http://schemas.microsoft.com/office/drawing/2014/main" id="{73899D6A-3111-2AAF-2F0A-4D7EC2CC88C6}"/>
                </a:ext>
              </a:extLst>
            </p:cNvPr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9562;p73">
              <a:extLst>
                <a:ext uri="{FF2B5EF4-FFF2-40B4-BE49-F238E27FC236}">
                  <a16:creationId xmlns:a16="http://schemas.microsoft.com/office/drawing/2014/main" id="{001A03A4-AFD4-AB52-7F73-E93F0DAC3424}"/>
                </a:ext>
              </a:extLst>
            </p:cNvPr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91" name="Google Shape;9563;p73">
            <a:extLst>
              <a:ext uri="{FF2B5EF4-FFF2-40B4-BE49-F238E27FC236}">
                <a16:creationId xmlns:a16="http://schemas.microsoft.com/office/drawing/2014/main" id="{91C4C1AB-E43C-4D09-0D5D-AA7EC4E877BD}"/>
              </a:ext>
            </a:extLst>
          </p:cNvPr>
          <p:cNvSpPr/>
          <p:nvPr/>
        </p:nvSpPr>
        <p:spPr>
          <a:xfrm>
            <a:off x="8064306" y="2517758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92" name="Google Shape;9564;p73">
            <a:extLst>
              <a:ext uri="{FF2B5EF4-FFF2-40B4-BE49-F238E27FC236}">
                <a16:creationId xmlns:a16="http://schemas.microsoft.com/office/drawing/2014/main" id="{DFA84ABE-AB2C-0ECA-EAF3-7BF260891174}"/>
              </a:ext>
            </a:extLst>
          </p:cNvPr>
          <p:cNvGrpSpPr/>
          <p:nvPr/>
        </p:nvGrpSpPr>
        <p:grpSpPr>
          <a:xfrm>
            <a:off x="5201466" y="3035936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1793" name="Google Shape;9565;p73">
              <a:extLst>
                <a:ext uri="{FF2B5EF4-FFF2-40B4-BE49-F238E27FC236}">
                  <a16:creationId xmlns:a16="http://schemas.microsoft.com/office/drawing/2014/main" id="{7673AD07-A1A4-1ECA-3B58-BB7DF65A145C}"/>
                </a:ext>
              </a:extLst>
            </p:cNvPr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9566;p73">
              <a:extLst>
                <a:ext uri="{FF2B5EF4-FFF2-40B4-BE49-F238E27FC236}">
                  <a16:creationId xmlns:a16="http://schemas.microsoft.com/office/drawing/2014/main" id="{2572AC38-1EB0-BD14-8AE4-AC80ED164EED}"/>
                </a:ext>
              </a:extLst>
            </p:cNvPr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5" name="Google Shape;9567;p73">
            <a:extLst>
              <a:ext uri="{FF2B5EF4-FFF2-40B4-BE49-F238E27FC236}">
                <a16:creationId xmlns:a16="http://schemas.microsoft.com/office/drawing/2014/main" id="{C9ADBA77-306A-D469-809D-A6B91670FB51}"/>
              </a:ext>
            </a:extLst>
          </p:cNvPr>
          <p:cNvGrpSpPr/>
          <p:nvPr/>
        </p:nvGrpSpPr>
        <p:grpSpPr>
          <a:xfrm>
            <a:off x="6834403" y="3044446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1796" name="Google Shape;9568;p73">
              <a:extLst>
                <a:ext uri="{FF2B5EF4-FFF2-40B4-BE49-F238E27FC236}">
                  <a16:creationId xmlns:a16="http://schemas.microsoft.com/office/drawing/2014/main" id="{FFC9E36E-9C3E-2D82-A84C-B86999B07239}"/>
                </a:ext>
              </a:extLst>
            </p:cNvPr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9569;p73">
              <a:extLst>
                <a:ext uri="{FF2B5EF4-FFF2-40B4-BE49-F238E27FC236}">
                  <a16:creationId xmlns:a16="http://schemas.microsoft.com/office/drawing/2014/main" id="{2A9D45A6-9DC2-6DFF-CE09-531248ED9236}"/>
                </a:ext>
              </a:extLst>
            </p:cNvPr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9570;p73">
              <a:extLst>
                <a:ext uri="{FF2B5EF4-FFF2-40B4-BE49-F238E27FC236}">
                  <a16:creationId xmlns:a16="http://schemas.microsoft.com/office/drawing/2014/main" id="{F73185E1-A5C0-CB78-89C1-F0D2C45621F9}"/>
                </a:ext>
              </a:extLst>
            </p:cNvPr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9571;p73">
              <a:extLst>
                <a:ext uri="{FF2B5EF4-FFF2-40B4-BE49-F238E27FC236}">
                  <a16:creationId xmlns:a16="http://schemas.microsoft.com/office/drawing/2014/main" id="{CFAF6904-BAD0-3729-26A5-2334D6F63F1D}"/>
                </a:ext>
              </a:extLst>
            </p:cNvPr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9572;p73">
              <a:extLst>
                <a:ext uri="{FF2B5EF4-FFF2-40B4-BE49-F238E27FC236}">
                  <a16:creationId xmlns:a16="http://schemas.microsoft.com/office/drawing/2014/main" id="{7BE3CCF7-5BDB-2A7A-C058-8A4DCC703D85}"/>
                </a:ext>
              </a:extLst>
            </p:cNvPr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1" name="Google Shape;9573;p73">
            <a:extLst>
              <a:ext uri="{FF2B5EF4-FFF2-40B4-BE49-F238E27FC236}">
                <a16:creationId xmlns:a16="http://schemas.microsoft.com/office/drawing/2014/main" id="{93123EEA-245E-4DEA-E858-43693B0593FB}"/>
              </a:ext>
            </a:extLst>
          </p:cNvPr>
          <p:cNvGrpSpPr/>
          <p:nvPr/>
        </p:nvGrpSpPr>
        <p:grpSpPr>
          <a:xfrm>
            <a:off x="7904007" y="3025139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1802" name="Google Shape;9574;p73">
              <a:extLst>
                <a:ext uri="{FF2B5EF4-FFF2-40B4-BE49-F238E27FC236}">
                  <a16:creationId xmlns:a16="http://schemas.microsoft.com/office/drawing/2014/main" id="{52862F1A-0A21-4D8B-C371-3A6E1B1CA26A}"/>
                </a:ext>
              </a:extLst>
            </p:cNvPr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9575;p73">
              <a:extLst>
                <a:ext uri="{FF2B5EF4-FFF2-40B4-BE49-F238E27FC236}">
                  <a16:creationId xmlns:a16="http://schemas.microsoft.com/office/drawing/2014/main" id="{092BA8DB-05BB-FC09-41E6-338DAF2D0241}"/>
                </a:ext>
              </a:extLst>
            </p:cNvPr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9576;p73">
              <a:extLst>
                <a:ext uri="{FF2B5EF4-FFF2-40B4-BE49-F238E27FC236}">
                  <a16:creationId xmlns:a16="http://schemas.microsoft.com/office/drawing/2014/main" id="{CEF7D3A1-EE0C-87EF-9101-0D242C0E33E7}"/>
                </a:ext>
              </a:extLst>
            </p:cNvPr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9577;p73">
              <a:extLst>
                <a:ext uri="{FF2B5EF4-FFF2-40B4-BE49-F238E27FC236}">
                  <a16:creationId xmlns:a16="http://schemas.microsoft.com/office/drawing/2014/main" id="{F9C3C1F9-44B3-DF7F-8694-11935857C241}"/>
                </a:ext>
              </a:extLst>
            </p:cNvPr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9578;p73">
              <a:extLst>
                <a:ext uri="{FF2B5EF4-FFF2-40B4-BE49-F238E27FC236}">
                  <a16:creationId xmlns:a16="http://schemas.microsoft.com/office/drawing/2014/main" id="{160B621B-A7DA-3EF8-A3F5-6BD18C84695E}"/>
                </a:ext>
              </a:extLst>
            </p:cNvPr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07" name="Google Shape;9579;p73">
            <a:extLst>
              <a:ext uri="{FF2B5EF4-FFF2-40B4-BE49-F238E27FC236}">
                <a16:creationId xmlns:a16="http://schemas.microsoft.com/office/drawing/2014/main" id="{12C55801-8B65-B4C3-26BD-592AA9D1A829}"/>
              </a:ext>
            </a:extLst>
          </p:cNvPr>
          <p:cNvSpPr/>
          <p:nvPr/>
        </p:nvSpPr>
        <p:spPr>
          <a:xfrm>
            <a:off x="852364" y="3004816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08" name="Google Shape;9580;p73">
            <a:extLst>
              <a:ext uri="{FF2B5EF4-FFF2-40B4-BE49-F238E27FC236}">
                <a16:creationId xmlns:a16="http://schemas.microsoft.com/office/drawing/2014/main" id="{1F83FBB4-FFA9-0614-94F3-66D30C55FEA2}"/>
              </a:ext>
            </a:extLst>
          </p:cNvPr>
          <p:cNvGrpSpPr/>
          <p:nvPr/>
        </p:nvGrpSpPr>
        <p:grpSpPr>
          <a:xfrm>
            <a:off x="1393787" y="2991416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1809" name="Google Shape;9581;p73">
              <a:extLst>
                <a:ext uri="{FF2B5EF4-FFF2-40B4-BE49-F238E27FC236}">
                  <a16:creationId xmlns:a16="http://schemas.microsoft.com/office/drawing/2014/main" id="{EADDDEBB-7E24-B635-C1C9-C73A0CB3FC26}"/>
                </a:ext>
              </a:extLst>
            </p:cNvPr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9582;p73">
              <a:extLst>
                <a:ext uri="{FF2B5EF4-FFF2-40B4-BE49-F238E27FC236}">
                  <a16:creationId xmlns:a16="http://schemas.microsoft.com/office/drawing/2014/main" id="{C1EA4F00-A58C-6CCF-A5B5-EE6D53181260}"/>
                </a:ext>
              </a:extLst>
            </p:cNvPr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9583;p73">
              <a:extLst>
                <a:ext uri="{FF2B5EF4-FFF2-40B4-BE49-F238E27FC236}">
                  <a16:creationId xmlns:a16="http://schemas.microsoft.com/office/drawing/2014/main" id="{9EF4B2FB-CF90-5DC2-4A34-2E0057303956}"/>
                </a:ext>
              </a:extLst>
            </p:cNvPr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9584;p73">
              <a:extLst>
                <a:ext uri="{FF2B5EF4-FFF2-40B4-BE49-F238E27FC236}">
                  <a16:creationId xmlns:a16="http://schemas.microsoft.com/office/drawing/2014/main" id="{1338BC16-D7BD-F783-2615-91BE2553206A}"/>
                </a:ext>
              </a:extLst>
            </p:cNvPr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9585;p73">
              <a:extLst>
                <a:ext uri="{FF2B5EF4-FFF2-40B4-BE49-F238E27FC236}">
                  <a16:creationId xmlns:a16="http://schemas.microsoft.com/office/drawing/2014/main" id="{4B9E8392-5B8B-5936-C529-3ADE24AABC1B}"/>
                </a:ext>
              </a:extLst>
            </p:cNvPr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4" name="Google Shape;9586;p73">
            <a:extLst>
              <a:ext uri="{FF2B5EF4-FFF2-40B4-BE49-F238E27FC236}">
                <a16:creationId xmlns:a16="http://schemas.microsoft.com/office/drawing/2014/main" id="{52C574B0-B30B-7C57-76E4-44C0C71B60E1}"/>
              </a:ext>
            </a:extLst>
          </p:cNvPr>
          <p:cNvGrpSpPr/>
          <p:nvPr/>
        </p:nvGrpSpPr>
        <p:grpSpPr>
          <a:xfrm>
            <a:off x="1937846" y="2991416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1815" name="Google Shape;9587;p73">
              <a:extLst>
                <a:ext uri="{FF2B5EF4-FFF2-40B4-BE49-F238E27FC236}">
                  <a16:creationId xmlns:a16="http://schemas.microsoft.com/office/drawing/2014/main" id="{2572CDA8-895F-DD11-61C6-31E0F5721AFF}"/>
                </a:ext>
              </a:extLst>
            </p:cNvPr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9588;p73">
              <a:extLst>
                <a:ext uri="{FF2B5EF4-FFF2-40B4-BE49-F238E27FC236}">
                  <a16:creationId xmlns:a16="http://schemas.microsoft.com/office/drawing/2014/main" id="{585D8EED-C829-B34F-E18E-E5E209B56425}"/>
                </a:ext>
              </a:extLst>
            </p:cNvPr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9589;p73">
              <a:extLst>
                <a:ext uri="{FF2B5EF4-FFF2-40B4-BE49-F238E27FC236}">
                  <a16:creationId xmlns:a16="http://schemas.microsoft.com/office/drawing/2014/main" id="{7171DBE5-1613-1C7F-C111-F27DDDD16096}"/>
                </a:ext>
              </a:extLst>
            </p:cNvPr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9590;p73">
              <a:extLst>
                <a:ext uri="{FF2B5EF4-FFF2-40B4-BE49-F238E27FC236}">
                  <a16:creationId xmlns:a16="http://schemas.microsoft.com/office/drawing/2014/main" id="{C70CCB3B-7C81-3D78-2422-8956944D4912}"/>
                </a:ext>
              </a:extLst>
            </p:cNvPr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9591;p73">
              <a:extLst>
                <a:ext uri="{FF2B5EF4-FFF2-40B4-BE49-F238E27FC236}">
                  <a16:creationId xmlns:a16="http://schemas.microsoft.com/office/drawing/2014/main" id="{6EC968BD-4D85-41F1-23FF-1A55C160558C}"/>
                </a:ext>
              </a:extLst>
            </p:cNvPr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0" name="Google Shape;9592;p73">
            <a:extLst>
              <a:ext uri="{FF2B5EF4-FFF2-40B4-BE49-F238E27FC236}">
                <a16:creationId xmlns:a16="http://schemas.microsoft.com/office/drawing/2014/main" id="{98100A26-ED08-ACCA-2A66-0D65EA864BFC}"/>
              </a:ext>
            </a:extLst>
          </p:cNvPr>
          <p:cNvGrpSpPr/>
          <p:nvPr/>
        </p:nvGrpSpPr>
        <p:grpSpPr>
          <a:xfrm>
            <a:off x="2481904" y="2991416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1821" name="Google Shape;9593;p73">
              <a:extLst>
                <a:ext uri="{FF2B5EF4-FFF2-40B4-BE49-F238E27FC236}">
                  <a16:creationId xmlns:a16="http://schemas.microsoft.com/office/drawing/2014/main" id="{15B16008-70FF-7BE1-A4CF-4D38300C27BB}"/>
                </a:ext>
              </a:extLst>
            </p:cNvPr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9594;p73">
              <a:extLst>
                <a:ext uri="{FF2B5EF4-FFF2-40B4-BE49-F238E27FC236}">
                  <a16:creationId xmlns:a16="http://schemas.microsoft.com/office/drawing/2014/main" id="{2CD5FA35-ABE8-9FD2-4AA7-6B1042BC707E}"/>
                </a:ext>
              </a:extLst>
            </p:cNvPr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9595;p73">
              <a:extLst>
                <a:ext uri="{FF2B5EF4-FFF2-40B4-BE49-F238E27FC236}">
                  <a16:creationId xmlns:a16="http://schemas.microsoft.com/office/drawing/2014/main" id="{DB7A7AD6-EE86-9A7C-FA3B-BC0E1D86A147}"/>
                </a:ext>
              </a:extLst>
            </p:cNvPr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9596;p73">
              <a:extLst>
                <a:ext uri="{FF2B5EF4-FFF2-40B4-BE49-F238E27FC236}">
                  <a16:creationId xmlns:a16="http://schemas.microsoft.com/office/drawing/2014/main" id="{69E70E21-6D4D-71B9-DD17-D158F9E0CEFE}"/>
                </a:ext>
              </a:extLst>
            </p:cNvPr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9597;p73">
              <a:extLst>
                <a:ext uri="{FF2B5EF4-FFF2-40B4-BE49-F238E27FC236}">
                  <a16:creationId xmlns:a16="http://schemas.microsoft.com/office/drawing/2014/main" id="{9EE09EA2-3E3C-3E71-6340-85AD1077AD96}"/>
                </a:ext>
              </a:extLst>
            </p:cNvPr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6" name="Google Shape;9598;p73">
            <a:extLst>
              <a:ext uri="{FF2B5EF4-FFF2-40B4-BE49-F238E27FC236}">
                <a16:creationId xmlns:a16="http://schemas.microsoft.com/office/drawing/2014/main" id="{69F8FB1B-40DB-52A2-B697-A3C46AD5501C}"/>
              </a:ext>
            </a:extLst>
          </p:cNvPr>
          <p:cNvGrpSpPr/>
          <p:nvPr/>
        </p:nvGrpSpPr>
        <p:grpSpPr>
          <a:xfrm>
            <a:off x="3025994" y="2991511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1827" name="Google Shape;9599;p73">
              <a:extLst>
                <a:ext uri="{FF2B5EF4-FFF2-40B4-BE49-F238E27FC236}">
                  <a16:creationId xmlns:a16="http://schemas.microsoft.com/office/drawing/2014/main" id="{56375AE7-653B-D699-BA45-C41FEAB2F552}"/>
                </a:ext>
              </a:extLst>
            </p:cNvPr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9600;p73">
              <a:extLst>
                <a:ext uri="{FF2B5EF4-FFF2-40B4-BE49-F238E27FC236}">
                  <a16:creationId xmlns:a16="http://schemas.microsoft.com/office/drawing/2014/main" id="{835ACCDE-3B7D-29BB-1737-935B3A07AF32}"/>
                </a:ext>
              </a:extLst>
            </p:cNvPr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9601;p73">
              <a:extLst>
                <a:ext uri="{FF2B5EF4-FFF2-40B4-BE49-F238E27FC236}">
                  <a16:creationId xmlns:a16="http://schemas.microsoft.com/office/drawing/2014/main" id="{4DE93FF1-02DE-9894-F969-6B3FA2158233}"/>
                </a:ext>
              </a:extLst>
            </p:cNvPr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0" name="Google Shape;9602;p73">
            <a:extLst>
              <a:ext uri="{FF2B5EF4-FFF2-40B4-BE49-F238E27FC236}">
                <a16:creationId xmlns:a16="http://schemas.microsoft.com/office/drawing/2014/main" id="{7EEE06E7-75E2-CB98-F380-3319A973813B}"/>
              </a:ext>
            </a:extLst>
          </p:cNvPr>
          <p:cNvGrpSpPr/>
          <p:nvPr/>
        </p:nvGrpSpPr>
        <p:grpSpPr>
          <a:xfrm>
            <a:off x="3569290" y="3009643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1831" name="Google Shape;9603;p73">
              <a:extLst>
                <a:ext uri="{FF2B5EF4-FFF2-40B4-BE49-F238E27FC236}">
                  <a16:creationId xmlns:a16="http://schemas.microsoft.com/office/drawing/2014/main" id="{03D53C85-46AF-5155-0FAF-5CDEF248B7AC}"/>
                </a:ext>
              </a:extLst>
            </p:cNvPr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9604;p73">
              <a:extLst>
                <a:ext uri="{FF2B5EF4-FFF2-40B4-BE49-F238E27FC236}">
                  <a16:creationId xmlns:a16="http://schemas.microsoft.com/office/drawing/2014/main" id="{B6116EE0-C780-080C-F074-6E03EFC04382}"/>
                </a:ext>
              </a:extLst>
            </p:cNvPr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9605;p73">
              <a:extLst>
                <a:ext uri="{FF2B5EF4-FFF2-40B4-BE49-F238E27FC236}">
                  <a16:creationId xmlns:a16="http://schemas.microsoft.com/office/drawing/2014/main" id="{E04CEC00-551C-D0AC-95E5-3D7833AB9049}"/>
                </a:ext>
              </a:extLst>
            </p:cNvPr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9606;p73">
              <a:extLst>
                <a:ext uri="{FF2B5EF4-FFF2-40B4-BE49-F238E27FC236}">
                  <a16:creationId xmlns:a16="http://schemas.microsoft.com/office/drawing/2014/main" id="{1C2E00FD-7950-EAA4-B62A-1F650F1BC37C}"/>
                </a:ext>
              </a:extLst>
            </p:cNvPr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5" name="Google Shape;9607;p73">
            <a:extLst>
              <a:ext uri="{FF2B5EF4-FFF2-40B4-BE49-F238E27FC236}">
                <a16:creationId xmlns:a16="http://schemas.microsoft.com/office/drawing/2014/main" id="{BD96C420-22D8-EB01-AA20-9C2B247169C9}"/>
              </a:ext>
            </a:extLst>
          </p:cNvPr>
          <p:cNvGrpSpPr/>
          <p:nvPr/>
        </p:nvGrpSpPr>
        <p:grpSpPr>
          <a:xfrm>
            <a:off x="4114492" y="2991511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1836" name="Google Shape;9608;p73">
              <a:extLst>
                <a:ext uri="{FF2B5EF4-FFF2-40B4-BE49-F238E27FC236}">
                  <a16:creationId xmlns:a16="http://schemas.microsoft.com/office/drawing/2014/main" id="{683F872D-B088-A430-98A6-74086402C262}"/>
                </a:ext>
              </a:extLst>
            </p:cNvPr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9609;p73">
              <a:extLst>
                <a:ext uri="{FF2B5EF4-FFF2-40B4-BE49-F238E27FC236}">
                  <a16:creationId xmlns:a16="http://schemas.microsoft.com/office/drawing/2014/main" id="{DAA8175E-2EDF-29D7-D07C-9B38EFF888C0}"/>
                </a:ext>
              </a:extLst>
            </p:cNvPr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9610;p73">
              <a:extLst>
                <a:ext uri="{FF2B5EF4-FFF2-40B4-BE49-F238E27FC236}">
                  <a16:creationId xmlns:a16="http://schemas.microsoft.com/office/drawing/2014/main" id="{AD104856-4D1B-323B-66AE-B7826A9C4E68}"/>
                </a:ext>
              </a:extLst>
            </p:cNvPr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9611;p73">
              <a:extLst>
                <a:ext uri="{FF2B5EF4-FFF2-40B4-BE49-F238E27FC236}">
                  <a16:creationId xmlns:a16="http://schemas.microsoft.com/office/drawing/2014/main" id="{FE84DF83-10EA-3582-0DEE-76AEB2FC2373}"/>
                </a:ext>
              </a:extLst>
            </p:cNvPr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0" name="Google Shape;9612;p73">
            <a:extLst>
              <a:ext uri="{FF2B5EF4-FFF2-40B4-BE49-F238E27FC236}">
                <a16:creationId xmlns:a16="http://schemas.microsoft.com/office/drawing/2014/main" id="{00F690B3-4C7A-0E2F-5633-9924132EB03F}"/>
              </a:ext>
            </a:extLst>
          </p:cNvPr>
          <p:cNvGrpSpPr/>
          <p:nvPr/>
        </p:nvGrpSpPr>
        <p:grpSpPr>
          <a:xfrm>
            <a:off x="4658550" y="2990749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1841" name="Google Shape;9613;p73">
              <a:extLst>
                <a:ext uri="{FF2B5EF4-FFF2-40B4-BE49-F238E27FC236}">
                  <a16:creationId xmlns:a16="http://schemas.microsoft.com/office/drawing/2014/main" id="{66AEB065-B5DF-88E8-EEE6-285E1C67E743}"/>
                </a:ext>
              </a:extLst>
            </p:cNvPr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9614;p73">
              <a:extLst>
                <a:ext uri="{FF2B5EF4-FFF2-40B4-BE49-F238E27FC236}">
                  <a16:creationId xmlns:a16="http://schemas.microsoft.com/office/drawing/2014/main" id="{5BE4FD23-1200-600D-4C6A-D2FC9E663028}"/>
                </a:ext>
              </a:extLst>
            </p:cNvPr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9615;p73">
              <a:extLst>
                <a:ext uri="{FF2B5EF4-FFF2-40B4-BE49-F238E27FC236}">
                  <a16:creationId xmlns:a16="http://schemas.microsoft.com/office/drawing/2014/main" id="{7E5E6F39-C679-E7D4-A2E9-E5904CC8AF14}"/>
                </a:ext>
              </a:extLst>
            </p:cNvPr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4" name="Google Shape;9616;p73">
            <a:extLst>
              <a:ext uri="{FF2B5EF4-FFF2-40B4-BE49-F238E27FC236}">
                <a16:creationId xmlns:a16="http://schemas.microsoft.com/office/drawing/2014/main" id="{669181E0-CB78-764E-6F20-9F5134264183}"/>
              </a:ext>
            </a:extLst>
          </p:cNvPr>
          <p:cNvGrpSpPr/>
          <p:nvPr/>
        </p:nvGrpSpPr>
        <p:grpSpPr>
          <a:xfrm>
            <a:off x="5764418" y="3009643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1845" name="Google Shape;9617;p73">
              <a:extLst>
                <a:ext uri="{FF2B5EF4-FFF2-40B4-BE49-F238E27FC236}">
                  <a16:creationId xmlns:a16="http://schemas.microsoft.com/office/drawing/2014/main" id="{457B6399-F622-1142-EB9F-9EF6D415F7D4}"/>
                </a:ext>
              </a:extLst>
            </p:cNvPr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9618;p73">
              <a:extLst>
                <a:ext uri="{FF2B5EF4-FFF2-40B4-BE49-F238E27FC236}">
                  <a16:creationId xmlns:a16="http://schemas.microsoft.com/office/drawing/2014/main" id="{4C70694A-1AC4-F9B1-BA97-B0B8836ADC4D}"/>
                </a:ext>
              </a:extLst>
            </p:cNvPr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47" name="Google Shape;9619;p73">
            <a:extLst>
              <a:ext uri="{FF2B5EF4-FFF2-40B4-BE49-F238E27FC236}">
                <a16:creationId xmlns:a16="http://schemas.microsoft.com/office/drawing/2014/main" id="{5AFB0FBD-2B08-6852-A9D8-7A86F494088B}"/>
              </a:ext>
            </a:extLst>
          </p:cNvPr>
          <p:cNvSpPr/>
          <p:nvPr/>
        </p:nvSpPr>
        <p:spPr>
          <a:xfrm>
            <a:off x="6289583" y="3004911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48" name="Google Shape;9620;p73">
            <a:extLst>
              <a:ext uri="{FF2B5EF4-FFF2-40B4-BE49-F238E27FC236}">
                <a16:creationId xmlns:a16="http://schemas.microsoft.com/office/drawing/2014/main" id="{455AD2CC-D810-BED1-948C-B00A0CECF44E}"/>
              </a:ext>
            </a:extLst>
          </p:cNvPr>
          <p:cNvGrpSpPr/>
          <p:nvPr/>
        </p:nvGrpSpPr>
        <p:grpSpPr>
          <a:xfrm>
            <a:off x="7375445" y="2991320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1849" name="Google Shape;9621;p73">
              <a:extLst>
                <a:ext uri="{FF2B5EF4-FFF2-40B4-BE49-F238E27FC236}">
                  <a16:creationId xmlns:a16="http://schemas.microsoft.com/office/drawing/2014/main" id="{46589E28-F423-F12E-64AA-137D8C7E4982}"/>
                </a:ext>
              </a:extLst>
            </p:cNvPr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9622;p73">
              <a:extLst>
                <a:ext uri="{FF2B5EF4-FFF2-40B4-BE49-F238E27FC236}">
                  <a16:creationId xmlns:a16="http://schemas.microsoft.com/office/drawing/2014/main" id="{6B8D28F8-82F6-2FE1-76C1-E174C5396031}"/>
                </a:ext>
              </a:extLst>
            </p:cNvPr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9623;p73">
              <a:extLst>
                <a:ext uri="{FF2B5EF4-FFF2-40B4-BE49-F238E27FC236}">
                  <a16:creationId xmlns:a16="http://schemas.microsoft.com/office/drawing/2014/main" id="{A9FE78F6-0A5B-26B3-717D-AB9DA5F8E400}"/>
                </a:ext>
              </a:extLst>
            </p:cNvPr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9624;p73">
              <a:extLst>
                <a:ext uri="{FF2B5EF4-FFF2-40B4-BE49-F238E27FC236}">
                  <a16:creationId xmlns:a16="http://schemas.microsoft.com/office/drawing/2014/main" id="{3ACF42DA-AA17-0A7D-18F1-4E0EB92F58B4}"/>
                </a:ext>
              </a:extLst>
            </p:cNvPr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9625;p73">
              <a:extLst>
                <a:ext uri="{FF2B5EF4-FFF2-40B4-BE49-F238E27FC236}">
                  <a16:creationId xmlns:a16="http://schemas.microsoft.com/office/drawing/2014/main" id="{53E004EC-8B16-A401-6AD6-31E6B2DECD11}"/>
                </a:ext>
              </a:extLst>
            </p:cNvPr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9626;p73">
              <a:extLst>
                <a:ext uri="{FF2B5EF4-FFF2-40B4-BE49-F238E27FC236}">
                  <a16:creationId xmlns:a16="http://schemas.microsoft.com/office/drawing/2014/main" id="{B99E13A5-B509-7FCB-1416-9C0649D8FA40}"/>
                </a:ext>
              </a:extLst>
            </p:cNvPr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5" name="Google Shape;9627;p73">
            <a:extLst>
              <a:ext uri="{FF2B5EF4-FFF2-40B4-BE49-F238E27FC236}">
                <a16:creationId xmlns:a16="http://schemas.microsoft.com/office/drawing/2014/main" id="{BCF0292B-C7A3-CC2E-3E1C-E5AD5B764D18}"/>
              </a:ext>
            </a:extLst>
          </p:cNvPr>
          <p:cNvGrpSpPr/>
          <p:nvPr/>
        </p:nvGrpSpPr>
        <p:grpSpPr>
          <a:xfrm>
            <a:off x="1660978" y="3436081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1856" name="Google Shape;9628;p73">
              <a:extLst>
                <a:ext uri="{FF2B5EF4-FFF2-40B4-BE49-F238E27FC236}">
                  <a16:creationId xmlns:a16="http://schemas.microsoft.com/office/drawing/2014/main" id="{FEEBEC56-CF1D-665E-9E04-042ACBF4FD5E}"/>
                </a:ext>
              </a:extLst>
            </p:cNvPr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9629;p73">
              <a:extLst>
                <a:ext uri="{FF2B5EF4-FFF2-40B4-BE49-F238E27FC236}">
                  <a16:creationId xmlns:a16="http://schemas.microsoft.com/office/drawing/2014/main" id="{A001B71B-19B8-D887-09F0-EBB412182F96}"/>
                </a:ext>
              </a:extLst>
            </p:cNvPr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58" name="Google Shape;9630;p73">
            <a:extLst>
              <a:ext uri="{FF2B5EF4-FFF2-40B4-BE49-F238E27FC236}">
                <a16:creationId xmlns:a16="http://schemas.microsoft.com/office/drawing/2014/main" id="{49037F6F-97A1-219D-F2E7-86CCD4F35607}"/>
              </a:ext>
            </a:extLst>
          </p:cNvPr>
          <p:cNvGrpSpPr/>
          <p:nvPr/>
        </p:nvGrpSpPr>
        <p:grpSpPr>
          <a:xfrm>
            <a:off x="2212594" y="3466756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1859" name="Google Shape;9631;p73">
              <a:extLst>
                <a:ext uri="{FF2B5EF4-FFF2-40B4-BE49-F238E27FC236}">
                  <a16:creationId xmlns:a16="http://schemas.microsoft.com/office/drawing/2014/main" id="{C9549F71-3BFB-FDC9-D5E0-654A09D1D10A}"/>
                </a:ext>
              </a:extLst>
            </p:cNvPr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9632;p73">
              <a:extLst>
                <a:ext uri="{FF2B5EF4-FFF2-40B4-BE49-F238E27FC236}">
                  <a16:creationId xmlns:a16="http://schemas.microsoft.com/office/drawing/2014/main" id="{3511CB26-3C3A-52BC-A617-5C4BF678F793}"/>
                </a:ext>
              </a:extLst>
            </p:cNvPr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9633;p73">
              <a:extLst>
                <a:ext uri="{FF2B5EF4-FFF2-40B4-BE49-F238E27FC236}">
                  <a16:creationId xmlns:a16="http://schemas.microsoft.com/office/drawing/2014/main" id="{65E9E389-C253-8B28-1D85-ED31FF26F7AD}"/>
                </a:ext>
              </a:extLst>
            </p:cNvPr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9634;p73">
              <a:extLst>
                <a:ext uri="{FF2B5EF4-FFF2-40B4-BE49-F238E27FC236}">
                  <a16:creationId xmlns:a16="http://schemas.microsoft.com/office/drawing/2014/main" id="{CF6B9638-C376-4826-E580-2823A509875F}"/>
                </a:ext>
              </a:extLst>
            </p:cNvPr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9635;p73">
              <a:extLst>
                <a:ext uri="{FF2B5EF4-FFF2-40B4-BE49-F238E27FC236}">
                  <a16:creationId xmlns:a16="http://schemas.microsoft.com/office/drawing/2014/main" id="{3744963D-8862-54E3-D8B4-FF0A368648FE}"/>
                </a:ext>
              </a:extLst>
            </p:cNvPr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9636;p73">
              <a:extLst>
                <a:ext uri="{FF2B5EF4-FFF2-40B4-BE49-F238E27FC236}">
                  <a16:creationId xmlns:a16="http://schemas.microsoft.com/office/drawing/2014/main" id="{1684F727-A179-3A99-1BE9-FECCB99E54E8}"/>
                </a:ext>
              </a:extLst>
            </p:cNvPr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5" name="Google Shape;9637;p73">
            <a:extLst>
              <a:ext uri="{FF2B5EF4-FFF2-40B4-BE49-F238E27FC236}">
                <a16:creationId xmlns:a16="http://schemas.microsoft.com/office/drawing/2014/main" id="{41C8512A-EAF3-1977-0106-D89016DE98FB}"/>
              </a:ext>
            </a:extLst>
          </p:cNvPr>
          <p:cNvGrpSpPr/>
          <p:nvPr/>
        </p:nvGrpSpPr>
        <p:grpSpPr>
          <a:xfrm>
            <a:off x="2763099" y="3445957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1866" name="Google Shape;9638;p73">
              <a:extLst>
                <a:ext uri="{FF2B5EF4-FFF2-40B4-BE49-F238E27FC236}">
                  <a16:creationId xmlns:a16="http://schemas.microsoft.com/office/drawing/2014/main" id="{0DF8F960-F317-82C2-A40A-CA6AD3D6B5ED}"/>
                </a:ext>
              </a:extLst>
            </p:cNvPr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9639;p73">
              <a:extLst>
                <a:ext uri="{FF2B5EF4-FFF2-40B4-BE49-F238E27FC236}">
                  <a16:creationId xmlns:a16="http://schemas.microsoft.com/office/drawing/2014/main" id="{DCD215CB-35EC-5963-6C30-949A4B9EEB6F}"/>
                </a:ext>
              </a:extLst>
            </p:cNvPr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68" name="Google Shape;9640;p73">
            <a:extLst>
              <a:ext uri="{FF2B5EF4-FFF2-40B4-BE49-F238E27FC236}">
                <a16:creationId xmlns:a16="http://schemas.microsoft.com/office/drawing/2014/main" id="{E1403932-B15E-3755-6992-24CC2795B399}"/>
              </a:ext>
            </a:extLst>
          </p:cNvPr>
          <p:cNvGrpSpPr/>
          <p:nvPr/>
        </p:nvGrpSpPr>
        <p:grpSpPr>
          <a:xfrm>
            <a:off x="3279943" y="3440812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1869" name="Google Shape;9641;p73">
              <a:extLst>
                <a:ext uri="{FF2B5EF4-FFF2-40B4-BE49-F238E27FC236}">
                  <a16:creationId xmlns:a16="http://schemas.microsoft.com/office/drawing/2014/main" id="{F40E6A1C-09BA-1D6D-7878-CA0DC5918DC6}"/>
                </a:ext>
              </a:extLst>
            </p:cNvPr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9642;p73">
              <a:extLst>
                <a:ext uri="{FF2B5EF4-FFF2-40B4-BE49-F238E27FC236}">
                  <a16:creationId xmlns:a16="http://schemas.microsoft.com/office/drawing/2014/main" id="{16662F85-6FBF-ACDD-3A47-651B6451201C}"/>
                </a:ext>
              </a:extLst>
            </p:cNvPr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9643;p73">
              <a:extLst>
                <a:ext uri="{FF2B5EF4-FFF2-40B4-BE49-F238E27FC236}">
                  <a16:creationId xmlns:a16="http://schemas.microsoft.com/office/drawing/2014/main" id="{D963618C-0399-7FDE-FD28-AE23E17421CF}"/>
                </a:ext>
              </a:extLst>
            </p:cNvPr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9644;p73">
              <a:extLst>
                <a:ext uri="{FF2B5EF4-FFF2-40B4-BE49-F238E27FC236}">
                  <a16:creationId xmlns:a16="http://schemas.microsoft.com/office/drawing/2014/main" id="{EE3A8F94-82C9-AEAC-671B-B2CFC84FC4FF}"/>
                </a:ext>
              </a:extLst>
            </p:cNvPr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9645;p73">
              <a:extLst>
                <a:ext uri="{FF2B5EF4-FFF2-40B4-BE49-F238E27FC236}">
                  <a16:creationId xmlns:a16="http://schemas.microsoft.com/office/drawing/2014/main" id="{22FEB5C0-016C-C880-4DEA-D56432828DF0}"/>
                </a:ext>
              </a:extLst>
            </p:cNvPr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9646;p73">
              <a:extLst>
                <a:ext uri="{FF2B5EF4-FFF2-40B4-BE49-F238E27FC236}">
                  <a16:creationId xmlns:a16="http://schemas.microsoft.com/office/drawing/2014/main" id="{9B2C4C52-748B-EB3A-DFB8-B79C28FA6744}"/>
                </a:ext>
              </a:extLst>
            </p:cNvPr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9647;p73">
              <a:extLst>
                <a:ext uri="{FF2B5EF4-FFF2-40B4-BE49-F238E27FC236}">
                  <a16:creationId xmlns:a16="http://schemas.microsoft.com/office/drawing/2014/main" id="{2244F8F5-DC9B-B3B9-DE97-560483F8A658}"/>
                </a:ext>
              </a:extLst>
            </p:cNvPr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9648;p73">
              <a:extLst>
                <a:ext uri="{FF2B5EF4-FFF2-40B4-BE49-F238E27FC236}">
                  <a16:creationId xmlns:a16="http://schemas.microsoft.com/office/drawing/2014/main" id="{ECA4AA09-3AA9-4804-6F2A-EA57B78B352F}"/>
                </a:ext>
              </a:extLst>
            </p:cNvPr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9649;p73">
              <a:extLst>
                <a:ext uri="{FF2B5EF4-FFF2-40B4-BE49-F238E27FC236}">
                  <a16:creationId xmlns:a16="http://schemas.microsoft.com/office/drawing/2014/main" id="{FFF9AAD9-5018-5B16-BBB1-C469B07E43DA}"/>
                </a:ext>
              </a:extLst>
            </p:cNvPr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9650;p73">
              <a:extLst>
                <a:ext uri="{FF2B5EF4-FFF2-40B4-BE49-F238E27FC236}">
                  <a16:creationId xmlns:a16="http://schemas.microsoft.com/office/drawing/2014/main" id="{9FC6D2F5-AF02-5E98-1418-68CCC35512B1}"/>
                </a:ext>
              </a:extLst>
            </p:cNvPr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9" name="Google Shape;9651;p73">
            <a:extLst>
              <a:ext uri="{FF2B5EF4-FFF2-40B4-BE49-F238E27FC236}">
                <a16:creationId xmlns:a16="http://schemas.microsoft.com/office/drawing/2014/main" id="{F2414A1A-AE18-66B4-354B-26878A0E29B9}"/>
              </a:ext>
            </a:extLst>
          </p:cNvPr>
          <p:cNvGrpSpPr/>
          <p:nvPr/>
        </p:nvGrpSpPr>
        <p:grpSpPr>
          <a:xfrm>
            <a:off x="3901484" y="3445957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1880" name="Google Shape;9652;p73">
              <a:extLst>
                <a:ext uri="{FF2B5EF4-FFF2-40B4-BE49-F238E27FC236}">
                  <a16:creationId xmlns:a16="http://schemas.microsoft.com/office/drawing/2014/main" id="{DB0D94B2-7284-0931-6382-12B60C797059}"/>
                </a:ext>
              </a:extLst>
            </p:cNvPr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9653;p73">
              <a:extLst>
                <a:ext uri="{FF2B5EF4-FFF2-40B4-BE49-F238E27FC236}">
                  <a16:creationId xmlns:a16="http://schemas.microsoft.com/office/drawing/2014/main" id="{A4748225-1EC7-AD8C-F101-1EFB750ADC39}"/>
                </a:ext>
              </a:extLst>
            </p:cNvPr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9654;p73">
              <a:extLst>
                <a:ext uri="{FF2B5EF4-FFF2-40B4-BE49-F238E27FC236}">
                  <a16:creationId xmlns:a16="http://schemas.microsoft.com/office/drawing/2014/main" id="{D3F11C7A-2364-163E-D96A-11B9CAE37E2B}"/>
                </a:ext>
              </a:extLst>
            </p:cNvPr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9655;p73">
              <a:extLst>
                <a:ext uri="{FF2B5EF4-FFF2-40B4-BE49-F238E27FC236}">
                  <a16:creationId xmlns:a16="http://schemas.microsoft.com/office/drawing/2014/main" id="{BBF0D799-8A09-3658-11D4-03BF64A04093}"/>
                </a:ext>
              </a:extLst>
            </p:cNvPr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84" name="Google Shape;9656;p73">
            <a:extLst>
              <a:ext uri="{FF2B5EF4-FFF2-40B4-BE49-F238E27FC236}">
                <a16:creationId xmlns:a16="http://schemas.microsoft.com/office/drawing/2014/main" id="{4E49A619-9971-3BA5-7819-815190C941A4}"/>
              </a:ext>
            </a:extLst>
          </p:cNvPr>
          <p:cNvGrpSpPr/>
          <p:nvPr/>
        </p:nvGrpSpPr>
        <p:grpSpPr>
          <a:xfrm>
            <a:off x="4388478" y="3431603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1885" name="Google Shape;9657;p73">
              <a:extLst>
                <a:ext uri="{FF2B5EF4-FFF2-40B4-BE49-F238E27FC236}">
                  <a16:creationId xmlns:a16="http://schemas.microsoft.com/office/drawing/2014/main" id="{6A51FF26-FFC0-5F61-55A4-B28E9C50FC3A}"/>
                </a:ext>
              </a:extLst>
            </p:cNvPr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9658;p73">
              <a:extLst>
                <a:ext uri="{FF2B5EF4-FFF2-40B4-BE49-F238E27FC236}">
                  <a16:creationId xmlns:a16="http://schemas.microsoft.com/office/drawing/2014/main" id="{EB240977-F90A-E863-8B2F-1D69CF8E5AC2}"/>
                </a:ext>
              </a:extLst>
            </p:cNvPr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9659;p73">
              <a:extLst>
                <a:ext uri="{FF2B5EF4-FFF2-40B4-BE49-F238E27FC236}">
                  <a16:creationId xmlns:a16="http://schemas.microsoft.com/office/drawing/2014/main" id="{80366F69-15FC-D54A-182C-E60F05B4E195}"/>
                </a:ext>
              </a:extLst>
            </p:cNvPr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9660;p73">
              <a:extLst>
                <a:ext uri="{FF2B5EF4-FFF2-40B4-BE49-F238E27FC236}">
                  <a16:creationId xmlns:a16="http://schemas.microsoft.com/office/drawing/2014/main" id="{E46763AF-7988-2941-A36B-7D29BD01D7F5}"/>
                </a:ext>
              </a:extLst>
            </p:cNvPr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9661;p73">
              <a:extLst>
                <a:ext uri="{FF2B5EF4-FFF2-40B4-BE49-F238E27FC236}">
                  <a16:creationId xmlns:a16="http://schemas.microsoft.com/office/drawing/2014/main" id="{D6637BAD-B426-634C-26EB-179CAE17D8BB}"/>
                </a:ext>
              </a:extLst>
            </p:cNvPr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9662;p73">
              <a:extLst>
                <a:ext uri="{FF2B5EF4-FFF2-40B4-BE49-F238E27FC236}">
                  <a16:creationId xmlns:a16="http://schemas.microsoft.com/office/drawing/2014/main" id="{C26FB75A-EC3A-4412-A6C5-11D3E9D5E37D}"/>
                </a:ext>
              </a:extLst>
            </p:cNvPr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9663;p73">
              <a:extLst>
                <a:ext uri="{FF2B5EF4-FFF2-40B4-BE49-F238E27FC236}">
                  <a16:creationId xmlns:a16="http://schemas.microsoft.com/office/drawing/2014/main" id="{BE4DB263-28E5-1BA0-4616-E1C3B2FB5AC2}"/>
                </a:ext>
              </a:extLst>
            </p:cNvPr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9664;p73">
              <a:extLst>
                <a:ext uri="{FF2B5EF4-FFF2-40B4-BE49-F238E27FC236}">
                  <a16:creationId xmlns:a16="http://schemas.microsoft.com/office/drawing/2014/main" id="{86CE55A7-A6F0-F1FB-21B9-B3AF6C9F3636}"/>
                </a:ext>
              </a:extLst>
            </p:cNvPr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9665;p73">
              <a:extLst>
                <a:ext uri="{FF2B5EF4-FFF2-40B4-BE49-F238E27FC236}">
                  <a16:creationId xmlns:a16="http://schemas.microsoft.com/office/drawing/2014/main" id="{5C36770D-298F-122A-5410-C6823DB75B0A}"/>
                </a:ext>
              </a:extLst>
            </p:cNvPr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9666;p73">
              <a:extLst>
                <a:ext uri="{FF2B5EF4-FFF2-40B4-BE49-F238E27FC236}">
                  <a16:creationId xmlns:a16="http://schemas.microsoft.com/office/drawing/2014/main" id="{C15ABEC3-2825-16AE-F651-691234810BF3}"/>
                </a:ext>
              </a:extLst>
            </p:cNvPr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9667;p73">
              <a:extLst>
                <a:ext uri="{FF2B5EF4-FFF2-40B4-BE49-F238E27FC236}">
                  <a16:creationId xmlns:a16="http://schemas.microsoft.com/office/drawing/2014/main" id="{A486EFB6-EBCD-B135-3C89-3CB98D8E8D07}"/>
                </a:ext>
              </a:extLst>
            </p:cNvPr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9668;p73">
              <a:extLst>
                <a:ext uri="{FF2B5EF4-FFF2-40B4-BE49-F238E27FC236}">
                  <a16:creationId xmlns:a16="http://schemas.microsoft.com/office/drawing/2014/main" id="{02BC45E5-3784-D3E7-6738-48813F7A2622}"/>
                </a:ext>
              </a:extLst>
            </p:cNvPr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97" name="Google Shape;9669;p73">
            <a:extLst>
              <a:ext uri="{FF2B5EF4-FFF2-40B4-BE49-F238E27FC236}">
                <a16:creationId xmlns:a16="http://schemas.microsoft.com/office/drawing/2014/main" id="{0E42F0C4-8151-E1D9-F23C-6218A9E8F599}"/>
              </a:ext>
            </a:extLst>
          </p:cNvPr>
          <p:cNvSpPr/>
          <p:nvPr/>
        </p:nvSpPr>
        <p:spPr>
          <a:xfrm>
            <a:off x="4931394" y="3445861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98" name="Google Shape;9670;p73">
            <a:extLst>
              <a:ext uri="{FF2B5EF4-FFF2-40B4-BE49-F238E27FC236}">
                <a16:creationId xmlns:a16="http://schemas.microsoft.com/office/drawing/2014/main" id="{C1DF4212-DA05-9134-6CA3-F4B9964E56D5}"/>
              </a:ext>
            </a:extLst>
          </p:cNvPr>
          <p:cNvGrpSpPr/>
          <p:nvPr/>
        </p:nvGrpSpPr>
        <p:grpSpPr>
          <a:xfrm>
            <a:off x="5445602" y="3485269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1899" name="Google Shape;9671;p73">
              <a:extLst>
                <a:ext uri="{FF2B5EF4-FFF2-40B4-BE49-F238E27FC236}">
                  <a16:creationId xmlns:a16="http://schemas.microsoft.com/office/drawing/2014/main" id="{D3C22586-BB1E-6A49-F233-8B4C006A725E}"/>
                </a:ext>
              </a:extLst>
            </p:cNvPr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9672;p73">
              <a:extLst>
                <a:ext uri="{FF2B5EF4-FFF2-40B4-BE49-F238E27FC236}">
                  <a16:creationId xmlns:a16="http://schemas.microsoft.com/office/drawing/2014/main" id="{8653AB9D-8D26-C1FE-FD90-46F62B916BAD}"/>
                </a:ext>
              </a:extLst>
            </p:cNvPr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9673;p73">
              <a:extLst>
                <a:ext uri="{FF2B5EF4-FFF2-40B4-BE49-F238E27FC236}">
                  <a16:creationId xmlns:a16="http://schemas.microsoft.com/office/drawing/2014/main" id="{40E5D5FA-860B-216F-3C30-34447E903882}"/>
                </a:ext>
              </a:extLst>
            </p:cNvPr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9674;p73">
              <a:extLst>
                <a:ext uri="{FF2B5EF4-FFF2-40B4-BE49-F238E27FC236}">
                  <a16:creationId xmlns:a16="http://schemas.microsoft.com/office/drawing/2014/main" id="{0D8B8C8B-ABCE-2363-EFF2-AAB6EB0CFD6D}"/>
                </a:ext>
              </a:extLst>
            </p:cNvPr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9675;p73">
              <a:extLst>
                <a:ext uri="{FF2B5EF4-FFF2-40B4-BE49-F238E27FC236}">
                  <a16:creationId xmlns:a16="http://schemas.microsoft.com/office/drawing/2014/main" id="{C92DF26C-B481-1108-221C-229A090D8292}"/>
                </a:ext>
              </a:extLst>
            </p:cNvPr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9676;p73">
              <a:extLst>
                <a:ext uri="{FF2B5EF4-FFF2-40B4-BE49-F238E27FC236}">
                  <a16:creationId xmlns:a16="http://schemas.microsoft.com/office/drawing/2014/main" id="{B7B77333-43C0-F0A5-B4B5-CCED36D0740D}"/>
                </a:ext>
              </a:extLst>
            </p:cNvPr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9677;p73">
              <a:extLst>
                <a:ext uri="{FF2B5EF4-FFF2-40B4-BE49-F238E27FC236}">
                  <a16:creationId xmlns:a16="http://schemas.microsoft.com/office/drawing/2014/main" id="{496732A8-0711-4847-B77A-C4C53DED4127}"/>
                </a:ext>
              </a:extLst>
            </p:cNvPr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06" name="Google Shape;9678;p73">
            <a:extLst>
              <a:ext uri="{FF2B5EF4-FFF2-40B4-BE49-F238E27FC236}">
                <a16:creationId xmlns:a16="http://schemas.microsoft.com/office/drawing/2014/main" id="{AFA61A0E-C317-485A-B6B6-0E25FA15F4B8}"/>
              </a:ext>
            </a:extLst>
          </p:cNvPr>
          <p:cNvGrpSpPr/>
          <p:nvPr/>
        </p:nvGrpSpPr>
        <p:grpSpPr>
          <a:xfrm>
            <a:off x="5966956" y="3515151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1907" name="Google Shape;9679;p73">
              <a:extLst>
                <a:ext uri="{FF2B5EF4-FFF2-40B4-BE49-F238E27FC236}">
                  <a16:creationId xmlns:a16="http://schemas.microsoft.com/office/drawing/2014/main" id="{67CC5F0C-EE73-AC56-1901-EA53E03F5C26}"/>
                </a:ext>
              </a:extLst>
            </p:cNvPr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9680;p73">
              <a:extLst>
                <a:ext uri="{FF2B5EF4-FFF2-40B4-BE49-F238E27FC236}">
                  <a16:creationId xmlns:a16="http://schemas.microsoft.com/office/drawing/2014/main" id="{9A810DD6-EC3E-E76F-E674-8D06374EDFC6}"/>
                </a:ext>
              </a:extLst>
            </p:cNvPr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9681;p73">
              <a:extLst>
                <a:ext uri="{FF2B5EF4-FFF2-40B4-BE49-F238E27FC236}">
                  <a16:creationId xmlns:a16="http://schemas.microsoft.com/office/drawing/2014/main" id="{27177274-F88D-F7B1-A4F1-7F7614987588}"/>
                </a:ext>
              </a:extLst>
            </p:cNvPr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9682;p73">
              <a:extLst>
                <a:ext uri="{FF2B5EF4-FFF2-40B4-BE49-F238E27FC236}">
                  <a16:creationId xmlns:a16="http://schemas.microsoft.com/office/drawing/2014/main" id="{5863465C-109D-5923-5E24-1733D6D03578}"/>
                </a:ext>
              </a:extLst>
            </p:cNvPr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9683;p73">
              <a:extLst>
                <a:ext uri="{FF2B5EF4-FFF2-40B4-BE49-F238E27FC236}">
                  <a16:creationId xmlns:a16="http://schemas.microsoft.com/office/drawing/2014/main" id="{08E3F48F-3DCD-6D0C-0ABC-B2B1189DA710}"/>
                </a:ext>
              </a:extLst>
            </p:cNvPr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9684;p73">
              <a:extLst>
                <a:ext uri="{FF2B5EF4-FFF2-40B4-BE49-F238E27FC236}">
                  <a16:creationId xmlns:a16="http://schemas.microsoft.com/office/drawing/2014/main" id="{C2B37633-428B-1D39-63C9-3F4CF2541AAD}"/>
                </a:ext>
              </a:extLst>
            </p:cNvPr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9685;p73">
              <a:extLst>
                <a:ext uri="{FF2B5EF4-FFF2-40B4-BE49-F238E27FC236}">
                  <a16:creationId xmlns:a16="http://schemas.microsoft.com/office/drawing/2014/main" id="{167EABDC-835E-5A14-32A4-04494F0804E6}"/>
                </a:ext>
              </a:extLst>
            </p:cNvPr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9686;p73">
              <a:extLst>
                <a:ext uri="{FF2B5EF4-FFF2-40B4-BE49-F238E27FC236}">
                  <a16:creationId xmlns:a16="http://schemas.microsoft.com/office/drawing/2014/main" id="{01BE79AF-43C4-E614-0A87-30437C529468}"/>
                </a:ext>
              </a:extLst>
            </p:cNvPr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15" name="Google Shape;9687;p73">
            <a:extLst>
              <a:ext uri="{FF2B5EF4-FFF2-40B4-BE49-F238E27FC236}">
                <a16:creationId xmlns:a16="http://schemas.microsoft.com/office/drawing/2014/main" id="{30A7D9F2-0C04-763A-ADF9-3D1EA93675B9}"/>
              </a:ext>
            </a:extLst>
          </p:cNvPr>
          <p:cNvGrpSpPr/>
          <p:nvPr/>
        </p:nvGrpSpPr>
        <p:grpSpPr>
          <a:xfrm>
            <a:off x="6649403" y="3445576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1916" name="Google Shape;9688;p73">
              <a:extLst>
                <a:ext uri="{FF2B5EF4-FFF2-40B4-BE49-F238E27FC236}">
                  <a16:creationId xmlns:a16="http://schemas.microsoft.com/office/drawing/2014/main" id="{02F3BA3A-CE1F-B36F-8F23-0CFBD463912E}"/>
                </a:ext>
              </a:extLst>
            </p:cNvPr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9689;p73">
              <a:extLst>
                <a:ext uri="{FF2B5EF4-FFF2-40B4-BE49-F238E27FC236}">
                  <a16:creationId xmlns:a16="http://schemas.microsoft.com/office/drawing/2014/main" id="{E5A3CA9E-4765-B715-3397-AF544CA900B5}"/>
                </a:ext>
              </a:extLst>
            </p:cNvPr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9690;p73">
              <a:extLst>
                <a:ext uri="{FF2B5EF4-FFF2-40B4-BE49-F238E27FC236}">
                  <a16:creationId xmlns:a16="http://schemas.microsoft.com/office/drawing/2014/main" id="{D4888A61-415B-2D5D-E6B5-392C8883F31C}"/>
                </a:ext>
              </a:extLst>
            </p:cNvPr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9691;p73">
              <a:extLst>
                <a:ext uri="{FF2B5EF4-FFF2-40B4-BE49-F238E27FC236}">
                  <a16:creationId xmlns:a16="http://schemas.microsoft.com/office/drawing/2014/main" id="{24EA0B22-52CE-3DF0-1CBF-A88BEBAFCF1D}"/>
                </a:ext>
              </a:extLst>
            </p:cNvPr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0" name="Google Shape;9692;p73">
            <a:extLst>
              <a:ext uri="{FF2B5EF4-FFF2-40B4-BE49-F238E27FC236}">
                <a16:creationId xmlns:a16="http://schemas.microsoft.com/office/drawing/2014/main" id="{F9531F2E-05A2-6D92-21F9-64038D500D63}"/>
              </a:ext>
            </a:extLst>
          </p:cNvPr>
          <p:cNvGrpSpPr/>
          <p:nvPr/>
        </p:nvGrpSpPr>
        <p:grpSpPr>
          <a:xfrm>
            <a:off x="7163992" y="3445957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1921" name="Google Shape;9693;p73">
              <a:extLst>
                <a:ext uri="{FF2B5EF4-FFF2-40B4-BE49-F238E27FC236}">
                  <a16:creationId xmlns:a16="http://schemas.microsoft.com/office/drawing/2014/main" id="{7D7D8B6E-3191-9B20-7967-3CA33B9A6EDA}"/>
                </a:ext>
              </a:extLst>
            </p:cNvPr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9694;p73">
              <a:extLst>
                <a:ext uri="{FF2B5EF4-FFF2-40B4-BE49-F238E27FC236}">
                  <a16:creationId xmlns:a16="http://schemas.microsoft.com/office/drawing/2014/main" id="{73B0AAA4-6712-2E68-2C56-941B8341F328}"/>
                </a:ext>
              </a:extLst>
            </p:cNvPr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9695;p73">
              <a:extLst>
                <a:ext uri="{FF2B5EF4-FFF2-40B4-BE49-F238E27FC236}">
                  <a16:creationId xmlns:a16="http://schemas.microsoft.com/office/drawing/2014/main" id="{E4B2BC57-30F6-5CCA-7F6E-57A8DCD72823}"/>
                </a:ext>
              </a:extLst>
            </p:cNvPr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9696;p73">
              <a:extLst>
                <a:ext uri="{FF2B5EF4-FFF2-40B4-BE49-F238E27FC236}">
                  <a16:creationId xmlns:a16="http://schemas.microsoft.com/office/drawing/2014/main" id="{6C7F7480-98BB-4E4D-9C81-C7AFB628616C}"/>
                </a:ext>
              </a:extLst>
            </p:cNvPr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25" name="Google Shape;9697;p73">
            <a:extLst>
              <a:ext uri="{FF2B5EF4-FFF2-40B4-BE49-F238E27FC236}">
                <a16:creationId xmlns:a16="http://schemas.microsoft.com/office/drawing/2014/main" id="{DCEC0C99-266F-F803-34ED-C0F805819412}"/>
              </a:ext>
            </a:extLst>
          </p:cNvPr>
          <p:cNvGrpSpPr/>
          <p:nvPr/>
        </p:nvGrpSpPr>
        <p:grpSpPr>
          <a:xfrm>
            <a:off x="7624091" y="3458436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1926" name="Google Shape;9698;p73">
              <a:extLst>
                <a:ext uri="{FF2B5EF4-FFF2-40B4-BE49-F238E27FC236}">
                  <a16:creationId xmlns:a16="http://schemas.microsoft.com/office/drawing/2014/main" id="{7A504F63-054C-BE3D-E6F2-D09F9AF3C82D}"/>
                </a:ext>
              </a:extLst>
            </p:cNvPr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9699;p73">
              <a:extLst>
                <a:ext uri="{FF2B5EF4-FFF2-40B4-BE49-F238E27FC236}">
                  <a16:creationId xmlns:a16="http://schemas.microsoft.com/office/drawing/2014/main" id="{ED72C07E-A952-CACB-D628-7BE9F5864027}"/>
                </a:ext>
              </a:extLst>
            </p:cNvPr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9700;p73">
              <a:extLst>
                <a:ext uri="{FF2B5EF4-FFF2-40B4-BE49-F238E27FC236}">
                  <a16:creationId xmlns:a16="http://schemas.microsoft.com/office/drawing/2014/main" id="{F08FED27-1FBA-0704-D9DE-90EF59A7ABB0}"/>
                </a:ext>
              </a:extLst>
            </p:cNvPr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9701;p73">
              <a:extLst>
                <a:ext uri="{FF2B5EF4-FFF2-40B4-BE49-F238E27FC236}">
                  <a16:creationId xmlns:a16="http://schemas.microsoft.com/office/drawing/2014/main" id="{A2D28505-678C-FCC0-BF14-F00F290C19B1}"/>
                </a:ext>
              </a:extLst>
            </p:cNvPr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9702;p73">
              <a:extLst>
                <a:ext uri="{FF2B5EF4-FFF2-40B4-BE49-F238E27FC236}">
                  <a16:creationId xmlns:a16="http://schemas.microsoft.com/office/drawing/2014/main" id="{3B47331A-4CDC-35BD-0F83-5A82BD4606C0}"/>
                </a:ext>
              </a:extLst>
            </p:cNvPr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1" name="Google Shape;9705;p73">
            <a:extLst>
              <a:ext uri="{FF2B5EF4-FFF2-40B4-BE49-F238E27FC236}">
                <a16:creationId xmlns:a16="http://schemas.microsoft.com/office/drawing/2014/main" id="{CB6F4E50-9C76-55BC-0F50-B841C72454BE}"/>
              </a:ext>
            </a:extLst>
          </p:cNvPr>
          <p:cNvGrpSpPr/>
          <p:nvPr/>
        </p:nvGrpSpPr>
        <p:grpSpPr>
          <a:xfrm>
            <a:off x="1109917" y="3434452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1932" name="Google Shape;9706;p73">
              <a:extLst>
                <a:ext uri="{FF2B5EF4-FFF2-40B4-BE49-F238E27FC236}">
                  <a16:creationId xmlns:a16="http://schemas.microsoft.com/office/drawing/2014/main" id="{E2B5ABBB-D110-6DE4-CF8E-99C432A62569}"/>
                </a:ext>
              </a:extLst>
            </p:cNvPr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9707;p73">
              <a:extLst>
                <a:ext uri="{FF2B5EF4-FFF2-40B4-BE49-F238E27FC236}">
                  <a16:creationId xmlns:a16="http://schemas.microsoft.com/office/drawing/2014/main" id="{CD03E5A0-8C5A-E746-918D-24D920C8DD5D}"/>
                </a:ext>
              </a:extLst>
            </p:cNvPr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9708;p73">
              <a:extLst>
                <a:ext uri="{FF2B5EF4-FFF2-40B4-BE49-F238E27FC236}">
                  <a16:creationId xmlns:a16="http://schemas.microsoft.com/office/drawing/2014/main" id="{CB925C5E-36FD-F395-BE76-C9E5E7732A64}"/>
                </a:ext>
              </a:extLst>
            </p:cNvPr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9709;p73">
              <a:extLst>
                <a:ext uri="{FF2B5EF4-FFF2-40B4-BE49-F238E27FC236}">
                  <a16:creationId xmlns:a16="http://schemas.microsoft.com/office/drawing/2014/main" id="{7914BEA6-08B7-734B-1830-A1A076A527CE}"/>
                </a:ext>
              </a:extLst>
            </p:cNvPr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99566405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8" name="Google Shape;9714;p74">
            <a:extLst>
              <a:ext uri="{FF2B5EF4-FFF2-40B4-BE49-F238E27FC236}">
                <a16:creationId xmlns:a16="http://schemas.microsoft.com/office/drawing/2014/main" id="{221241C4-5AE6-D65A-4575-365BCB282DA7}"/>
              </a:ext>
            </a:extLst>
          </p:cNvPr>
          <p:cNvGrpSpPr/>
          <p:nvPr/>
        </p:nvGrpSpPr>
        <p:grpSpPr>
          <a:xfrm>
            <a:off x="1989449" y="4011328"/>
            <a:ext cx="374774" cy="346073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1939" name="Google Shape;9715;p74">
              <a:extLst>
                <a:ext uri="{FF2B5EF4-FFF2-40B4-BE49-F238E27FC236}">
                  <a16:creationId xmlns:a16="http://schemas.microsoft.com/office/drawing/2014/main" id="{D9FB3F9C-4A6B-784A-36B4-4FA72C55704E}"/>
                </a:ext>
              </a:extLst>
            </p:cNvPr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9716;p74">
              <a:extLst>
                <a:ext uri="{FF2B5EF4-FFF2-40B4-BE49-F238E27FC236}">
                  <a16:creationId xmlns:a16="http://schemas.microsoft.com/office/drawing/2014/main" id="{374F1787-9F30-A8FB-115C-B7F93959655E}"/>
                </a:ext>
              </a:extLst>
            </p:cNvPr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9717;p74">
              <a:extLst>
                <a:ext uri="{FF2B5EF4-FFF2-40B4-BE49-F238E27FC236}">
                  <a16:creationId xmlns:a16="http://schemas.microsoft.com/office/drawing/2014/main" id="{EF7DDC33-C909-949B-206E-29F077A63FCD}"/>
                </a:ext>
              </a:extLst>
            </p:cNvPr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9718;p74">
              <a:extLst>
                <a:ext uri="{FF2B5EF4-FFF2-40B4-BE49-F238E27FC236}">
                  <a16:creationId xmlns:a16="http://schemas.microsoft.com/office/drawing/2014/main" id="{8FFF6A38-4FD5-64C8-9267-5684DD84A01E}"/>
                </a:ext>
              </a:extLst>
            </p:cNvPr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9719;p74">
              <a:extLst>
                <a:ext uri="{FF2B5EF4-FFF2-40B4-BE49-F238E27FC236}">
                  <a16:creationId xmlns:a16="http://schemas.microsoft.com/office/drawing/2014/main" id="{63B238A5-83B7-CC62-DD08-407A5F094662}"/>
                </a:ext>
              </a:extLst>
            </p:cNvPr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4" name="Google Shape;9720;p74">
            <a:extLst>
              <a:ext uri="{FF2B5EF4-FFF2-40B4-BE49-F238E27FC236}">
                <a16:creationId xmlns:a16="http://schemas.microsoft.com/office/drawing/2014/main" id="{6E1F3623-BA41-1A8E-08DF-673CC4537226}"/>
              </a:ext>
            </a:extLst>
          </p:cNvPr>
          <p:cNvGrpSpPr/>
          <p:nvPr/>
        </p:nvGrpSpPr>
        <p:grpSpPr>
          <a:xfrm>
            <a:off x="2487439" y="4009799"/>
            <a:ext cx="198775" cy="348972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1945" name="Google Shape;9721;p74">
              <a:extLst>
                <a:ext uri="{FF2B5EF4-FFF2-40B4-BE49-F238E27FC236}">
                  <a16:creationId xmlns:a16="http://schemas.microsoft.com/office/drawing/2014/main" id="{F0F24DFC-D12B-6D56-C534-955471D44E90}"/>
                </a:ext>
              </a:extLst>
            </p:cNvPr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9722;p74">
              <a:extLst>
                <a:ext uri="{FF2B5EF4-FFF2-40B4-BE49-F238E27FC236}">
                  <a16:creationId xmlns:a16="http://schemas.microsoft.com/office/drawing/2014/main" id="{2BAE873D-028E-2358-A249-43D4F8A312EB}"/>
                </a:ext>
              </a:extLst>
            </p:cNvPr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9723;p74">
              <a:extLst>
                <a:ext uri="{FF2B5EF4-FFF2-40B4-BE49-F238E27FC236}">
                  <a16:creationId xmlns:a16="http://schemas.microsoft.com/office/drawing/2014/main" id="{B3B1E0AE-C433-D3C5-E866-34CEF4E121E0}"/>
                </a:ext>
              </a:extLst>
            </p:cNvPr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9724;p74">
              <a:extLst>
                <a:ext uri="{FF2B5EF4-FFF2-40B4-BE49-F238E27FC236}">
                  <a16:creationId xmlns:a16="http://schemas.microsoft.com/office/drawing/2014/main" id="{B120EBF8-C329-DD35-80C0-076144DD464E}"/>
                </a:ext>
              </a:extLst>
            </p:cNvPr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9" name="Google Shape;9725;p74">
            <a:extLst>
              <a:ext uri="{FF2B5EF4-FFF2-40B4-BE49-F238E27FC236}">
                <a16:creationId xmlns:a16="http://schemas.microsoft.com/office/drawing/2014/main" id="{D3C7CE1C-DA0F-4C39-47B7-7E6EB07BBDE1}"/>
              </a:ext>
            </a:extLst>
          </p:cNvPr>
          <p:cNvGrpSpPr/>
          <p:nvPr/>
        </p:nvGrpSpPr>
        <p:grpSpPr>
          <a:xfrm>
            <a:off x="2810958" y="4002982"/>
            <a:ext cx="353145" cy="361873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1950" name="Google Shape;9726;p74">
              <a:extLst>
                <a:ext uri="{FF2B5EF4-FFF2-40B4-BE49-F238E27FC236}">
                  <a16:creationId xmlns:a16="http://schemas.microsoft.com/office/drawing/2014/main" id="{1CD797DC-DAB7-6835-E6D5-17B9D0AA9060}"/>
                </a:ext>
              </a:extLst>
            </p:cNvPr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9727;p74">
              <a:extLst>
                <a:ext uri="{FF2B5EF4-FFF2-40B4-BE49-F238E27FC236}">
                  <a16:creationId xmlns:a16="http://schemas.microsoft.com/office/drawing/2014/main" id="{ABC594FE-AB1C-1C43-70BD-D6B86828691B}"/>
                </a:ext>
              </a:extLst>
            </p:cNvPr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9728;p74">
              <a:extLst>
                <a:ext uri="{FF2B5EF4-FFF2-40B4-BE49-F238E27FC236}">
                  <a16:creationId xmlns:a16="http://schemas.microsoft.com/office/drawing/2014/main" id="{C399CEF1-7A36-AC57-BADA-12C03F42B9D3}"/>
                </a:ext>
              </a:extLst>
            </p:cNvPr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9729;p74">
              <a:extLst>
                <a:ext uri="{FF2B5EF4-FFF2-40B4-BE49-F238E27FC236}">
                  <a16:creationId xmlns:a16="http://schemas.microsoft.com/office/drawing/2014/main" id="{13720781-591A-D6C4-C3EC-0B0EB05B5244}"/>
                </a:ext>
              </a:extLst>
            </p:cNvPr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9730;p74">
              <a:extLst>
                <a:ext uri="{FF2B5EF4-FFF2-40B4-BE49-F238E27FC236}">
                  <a16:creationId xmlns:a16="http://schemas.microsoft.com/office/drawing/2014/main" id="{04612936-D3C6-0386-7357-8BA219046BB5}"/>
                </a:ext>
              </a:extLst>
            </p:cNvPr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9731;p74">
              <a:extLst>
                <a:ext uri="{FF2B5EF4-FFF2-40B4-BE49-F238E27FC236}">
                  <a16:creationId xmlns:a16="http://schemas.microsoft.com/office/drawing/2014/main" id="{198006A4-26AC-313C-CDFA-1BC21A78400B}"/>
                </a:ext>
              </a:extLst>
            </p:cNvPr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9732;p74">
              <a:extLst>
                <a:ext uri="{FF2B5EF4-FFF2-40B4-BE49-F238E27FC236}">
                  <a16:creationId xmlns:a16="http://schemas.microsoft.com/office/drawing/2014/main" id="{3390EADE-529A-15BE-B09D-E3F5C3C8A21B}"/>
                </a:ext>
              </a:extLst>
            </p:cNvPr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7" name="Google Shape;9733;p74">
            <a:extLst>
              <a:ext uri="{FF2B5EF4-FFF2-40B4-BE49-F238E27FC236}">
                <a16:creationId xmlns:a16="http://schemas.microsoft.com/office/drawing/2014/main" id="{5331862A-C296-C017-2B9C-96C3A7BB91A4}"/>
              </a:ext>
            </a:extLst>
          </p:cNvPr>
          <p:cNvGrpSpPr/>
          <p:nvPr/>
        </p:nvGrpSpPr>
        <p:grpSpPr>
          <a:xfrm>
            <a:off x="6275635" y="4011710"/>
            <a:ext cx="209383" cy="366778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1958" name="Google Shape;9734;p74">
              <a:extLst>
                <a:ext uri="{FF2B5EF4-FFF2-40B4-BE49-F238E27FC236}">
                  <a16:creationId xmlns:a16="http://schemas.microsoft.com/office/drawing/2014/main" id="{BEAC9770-E8DA-A1C7-DD44-A809EADFF42F}"/>
                </a:ext>
              </a:extLst>
            </p:cNvPr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9735;p74">
              <a:extLst>
                <a:ext uri="{FF2B5EF4-FFF2-40B4-BE49-F238E27FC236}">
                  <a16:creationId xmlns:a16="http://schemas.microsoft.com/office/drawing/2014/main" id="{9D4486A6-43A6-F534-36FE-4EE90554C063}"/>
                </a:ext>
              </a:extLst>
            </p:cNvPr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0" name="Google Shape;9736;p74">
            <a:extLst>
              <a:ext uri="{FF2B5EF4-FFF2-40B4-BE49-F238E27FC236}">
                <a16:creationId xmlns:a16="http://schemas.microsoft.com/office/drawing/2014/main" id="{222A58F5-8CE2-3726-B122-C799EFC5A039}"/>
              </a:ext>
            </a:extLst>
          </p:cNvPr>
          <p:cNvGrpSpPr/>
          <p:nvPr/>
        </p:nvGrpSpPr>
        <p:grpSpPr>
          <a:xfrm>
            <a:off x="6701186" y="4012092"/>
            <a:ext cx="280292" cy="366396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1961" name="Google Shape;9737;p74">
              <a:extLst>
                <a:ext uri="{FF2B5EF4-FFF2-40B4-BE49-F238E27FC236}">
                  <a16:creationId xmlns:a16="http://schemas.microsoft.com/office/drawing/2014/main" id="{EE899A4F-23BD-0BA8-3FC4-BD44A42FDFBA}"/>
                </a:ext>
              </a:extLst>
            </p:cNvPr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9738;p74">
              <a:extLst>
                <a:ext uri="{FF2B5EF4-FFF2-40B4-BE49-F238E27FC236}">
                  <a16:creationId xmlns:a16="http://schemas.microsoft.com/office/drawing/2014/main" id="{1DD1B755-A310-60DE-3546-8ACC993A7A02}"/>
                </a:ext>
              </a:extLst>
            </p:cNvPr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3" name="Google Shape;9739;p74">
            <a:extLst>
              <a:ext uri="{FF2B5EF4-FFF2-40B4-BE49-F238E27FC236}">
                <a16:creationId xmlns:a16="http://schemas.microsoft.com/office/drawing/2014/main" id="{F041479C-AA6C-8D47-F6F1-3F4B088D54A4}"/>
              </a:ext>
            </a:extLst>
          </p:cNvPr>
          <p:cNvGrpSpPr/>
          <p:nvPr/>
        </p:nvGrpSpPr>
        <p:grpSpPr>
          <a:xfrm>
            <a:off x="2609571" y="3554017"/>
            <a:ext cx="373627" cy="347347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1964" name="Google Shape;9740;p74">
              <a:extLst>
                <a:ext uri="{FF2B5EF4-FFF2-40B4-BE49-F238E27FC236}">
                  <a16:creationId xmlns:a16="http://schemas.microsoft.com/office/drawing/2014/main" id="{A7F91369-18F9-ACAF-DE35-3445016894BC}"/>
                </a:ext>
              </a:extLst>
            </p:cNvPr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9741;p74">
              <a:extLst>
                <a:ext uri="{FF2B5EF4-FFF2-40B4-BE49-F238E27FC236}">
                  <a16:creationId xmlns:a16="http://schemas.microsoft.com/office/drawing/2014/main" id="{1F1E947C-03B9-E90C-C983-6F8BD06A3496}"/>
                </a:ext>
              </a:extLst>
            </p:cNvPr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66" name="Google Shape;9742;p74">
            <a:extLst>
              <a:ext uri="{FF2B5EF4-FFF2-40B4-BE49-F238E27FC236}">
                <a16:creationId xmlns:a16="http://schemas.microsoft.com/office/drawing/2014/main" id="{9CF9C7D9-ADFF-052A-CC8C-DA4B514F1C9F}"/>
              </a:ext>
            </a:extLst>
          </p:cNvPr>
          <p:cNvSpPr/>
          <p:nvPr/>
        </p:nvSpPr>
        <p:spPr>
          <a:xfrm>
            <a:off x="1288576" y="3551469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67" name="Google Shape;9743;p74">
            <a:extLst>
              <a:ext uri="{FF2B5EF4-FFF2-40B4-BE49-F238E27FC236}">
                <a16:creationId xmlns:a16="http://schemas.microsoft.com/office/drawing/2014/main" id="{8DC78751-1096-A03C-AB6A-647DCFF0C559}"/>
              </a:ext>
            </a:extLst>
          </p:cNvPr>
          <p:cNvGrpSpPr/>
          <p:nvPr/>
        </p:nvGrpSpPr>
        <p:grpSpPr>
          <a:xfrm>
            <a:off x="916127" y="3536115"/>
            <a:ext cx="221902" cy="380795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1968" name="Google Shape;9744;p74">
              <a:extLst>
                <a:ext uri="{FF2B5EF4-FFF2-40B4-BE49-F238E27FC236}">
                  <a16:creationId xmlns:a16="http://schemas.microsoft.com/office/drawing/2014/main" id="{6A5ED1BF-B9E7-6B44-64B0-CFF17FCA6C0A}"/>
                </a:ext>
              </a:extLst>
            </p:cNvPr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9745;p74">
              <a:extLst>
                <a:ext uri="{FF2B5EF4-FFF2-40B4-BE49-F238E27FC236}">
                  <a16:creationId xmlns:a16="http://schemas.microsoft.com/office/drawing/2014/main" id="{F389E894-8E6F-B5B7-97C4-9321B852BF90}"/>
                </a:ext>
              </a:extLst>
            </p:cNvPr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9746;p74">
              <a:extLst>
                <a:ext uri="{FF2B5EF4-FFF2-40B4-BE49-F238E27FC236}">
                  <a16:creationId xmlns:a16="http://schemas.microsoft.com/office/drawing/2014/main" id="{C2274C83-B6D1-EF3F-BFE0-04C2B942CA0A}"/>
                </a:ext>
              </a:extLst>
            </p:cNvPr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9747;p74">
              <a:extLst>
                <a:ext uri="{FF2B5EF4-FFF2-40B4-BE49-F238E27FC236}">
                  <a16:creationId xmlns:a16="http://schemas.microsoft.com/office/drawing/2014/main" id="{FCA61F1A-68D1-DB3A-F1BE-4DD5AAD7254C}"/>
                </a:ext>
              </a:extLst>
            </p:cNvPr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72" name="Google Shape;9748;p74">
            <a:extLst>
              <a:ext uri="{FF2B5EF4-FFF2-40B4-BE49-F238E27FC236}">
                <a16:creationId xmlns:a16="http://schemas.microsoft.com/office/drawing/2014/main" id="{167F8615-B31A-F86E-5FB2-94C35677DC00}"/>
              </a:ext>
            </a:extLst>
          </p:cNvPr>
          <p:cNvSpPr/>
          <p:nvPr/>
        </p:nvSpPr>
        <p:spPr>
          <a:xfrm>
            <a:off x="3136771" y="3552233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73" name="Google Shape;9749;p74">
            <a:extLst>
              <a:ext uri="{FF2B5EF4-FFF2-40B4-BE49-F238E27FC236}">
                <a16:creationId xmlns:a16="http://schemas.microsoft.com/office/drawing/2014/main" id="{AEFEDED1-D544-372B-B26A-7A12E000208C}"/>
              </a:ext>
            </a:extLst>
          </p:cNvPr>
          <p:cNvSpPr/>
          <p:nvPr/>
        </p:nvSpPr>
        <p:spPr>
          <a:xfrm>
            <a:off x="2179465" y="3580107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74" name="Google Shape;9750;p74">
            <a:extLst>
              <a:ext uri="{FF2B5EF4-FFF2-40B4-BE49-F238E27FC236}">
                <a16:creationId xmlns:a16="http://schemas.microsoft.com/office/drawing/2014/main" id="{D91944BE-83FD-062C-F9D8-472639A4A099}"/>
              </a:ext>
            </a:extLst>
          </p:cNvPr>
          <p:cNvGrpSpPr/>
          <p:nvPr/>
        </p:nvGrpSpPr>
        <p:grpSpPr>
          <a:xfrm>
            <a:off x="3513010" y="3545193"/>
            <a:ext cx="362223" cy="361108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1975" name="Google Shape;9751;p74">
              <a:extLst>
                <a:ext uri="{FF2B5EF4-FFF2-40B4-BE49-F238E27FC236}">
                  <a16:creationId xmlns:a16="http://schemas.microsoft.com/office/drawing/2014/main" id="{214BF14A-936D-DCD8-974B-6E8CE7F99664}"/>
                </a:ext>
              </a:extLst>
            </p:cNvPr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9752;p74">
              <a:extLst>
                <a:ext uri="{FF2B5EF4-FFF2-40B4-BE49-F238E27FC236}">
                  <a16:creationId xmlns:a16="http://schemas.microsoft.com/office/drawing/2014/main" id="{7A749B62-25EC-0393-9D10-8C5CA53933E7}"/>
                </a:ext>
              </a:extLst>
            </p:cNvPr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9753;p74">
              <a:extLst>
                <a:ext uri="{FF2B5EF4-FFF2-40B4-BE49-F238E27FC236}">
                  <a16:creationId xmlns:a16="http://schemas.microsoft.com/office/drawing/2014/main" id="{A7B75DF3-FA4E-1461-20E6-6E3718B728CE}"/>
                </a:ext>
              </a:extLst>
            </p:cNvPr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9754;p74">
              <a:extLst>
                <a:ext uri="{FF2B5EF4-FFF2-40B4-BE49-F238E27FC236}">
                  <a16:creationId xmlns:a16="http://schemas.microsoft.com/office/drawing/2014/main" id="{B3803B0C-1CC0-10F5-AB1B-B75452BEB4C7}"/>
                </a:ext>
              </a:extLst>
            </p:cNvPr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9" name="Google Shape;9755;p74">
            <a:extLst>
              <a:ext uri="{FF2B5EF4-FFF2-40B4-BE49-F238E27FC236}">
                <a16:creationId xmlns:a16="http://schemas.microsoft.com/office/drawing/2014/main" id="{5DD26636-B97F-B3A8-42E6-E34F4CEEEDAE}"/>
              </a:ext>
            </a:extLst>
          </p:cNvPr>
          <p:cNvGrpSpPr/>
          <p:nvPr/>
        </p:nvGrpSpPr>
        <p:grpSpPr>
          <a:xfrm>
            <a:off x="3950316" y="3549366"/>
            <a:ext cx="369805" cy="353782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1980" name="Google Shape;9756;p74">
              <a:extLst>
                <a:ext uri="{FF2B5EF4-FFF2-40B4-BE49-F238E27FC236}">
                  <a16:creationId xmlns:a16="http://schemas.microsoft.com/office/drawing/2014/main" id="{89F2AB18-5F33-9A5D-3880-80558B223792}"/>
                </a:ext>
              </a:extLst>
            </p:cNvPr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9757;p74">
              <a:extLst>
                <a:ext uri="{FF2B5EF4-FFF2-40B4-BE49-F238E27FC236}">
                  <a16:creationId xmlns:a16="http://schemas.microsoft.com/office/drawing/2014/main" id="{F2D0EE7E-7E79-29FB-ABE2-ADC62EF3194D}"/>
                </a:ext>
              </a:extLst>
            </p:cNvPr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9758;p74">
              <a:extLst>
                <a:ext uri="{FF2B5EF4-FFF2-40B4-BE49-F238E27FC236}">
                  <a16:creationId xmlns:a16="http://schemas.microsoft.com/office/drawing/2014/main" id="{0CA59473-F553-7B10-EF50-2D2D3A2EEBD5}"/>
                </a:ext>
              </a:extLst>
            </p:cNvPr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9759;p74">
              <a:extLst>
                <a:ext uri="{FF2B5EF4-FFF2-40B4-BE49-F238E27FC236}">
                  <a16:creationId xmlns:a16="http://schemas.microsoft.com/office/drawing/2014/main" id="{A2D46BA7-512C-6650-0E8C-FA9CF07E7EA6}"/>
                </a:ext>
              </a:extLst>
            </p:cNvPr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" name="Google Shape;9760;p74">
            <a:extLst>
              <a:ext uri="{FF2B5EF4-FFF2-40B4-BE49-F238E27FC236}">
                <a16:creationId xmlns:a16="http://schemas.microsoft.com/office/drawing/2014/main" id="{8CE523DB-E797-28A7-B6D0-F0FB05B10B50}"/>
              </a:ext>
            </a:extLst>
          </p:cNvPr>
          <p:cNvGrpSpPr/>
          <p:nvPr/>
        </p:nvGrpSpPr>
        <p:grpSpPr>
          <a:xfrm>
            <a:off x="1761909" y="3541020"/>
            <a:ext cx="307974" cy="371716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1101" name="Google Shape;9761;p74">
              <a:extLst>
                <a:ext uri="{FF2B5EF4-FFF2-40B4-BE49-F238E27FC236}">
                  <a16:creationId xmlns:a16="http://schemas.microsoft.com/office/drawing/2014/main" id="{ABA5F111-379F-7F80-0E4F-95CCB0EB2E1E}"/>
                </a:ext>
              </a:extLst>
            </p:cNvPr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9762;p74">
              <a:extLst>
                <a:ext uri="{FF2B5EF4-FFF2-40B4-BE49-F238E27FC236}">
                  <a16:creationId xmlns:a16="http://schemas.microsoft.com/office/drawing/2014/main" id="{A69107E0-860B-7522-D7C8-4209973B0581}"/>
                </a:ext>
              </a:extLst>
            </p:cNvPr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9763;p74">
              <a:extLst>
                <a:ext uri="{FF2B5EF4-FFF2-40B4-BE49-F238E27FC236}">
                  <a16:creationId xmlns:a16="http://schemas.microsoft.com/office/drawing/2014/main" id="{FB514509-2DE5-90DF-7F7E-D7947FC8EC16}"/>
                </a:ext>
              </a:extLst>
            </p:cNvPr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9764;p74">
              <a:extLst>
                <a:ext uri="{FF2B5EF4-FFF2-40B4-BE49-F238E27FC236}">
                  <a16:creationId xmlns:a16="http://schemas.microsoft.com/office/drawing/2014/main" id="{6CD4B394-3751-B518-4B7D-CF46CB3C8100}"/>
                </a:ext>
              </a:extLst>
            </p:cNvPr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9765;p74">
              <a:extLst>
                <a:ext uri="{FF2B5EF4-FFF2-40B4-BE49-F238E27FC236}">
                  <a16:creationId xmlns:a16="http://schemas.microsoft.com/office/drawing/2014/main" id="{BB4796BA-F2BE-B0E4-201E-74AF76A3A526}"/>
                </a:ext>
              </a:extLst>
            </p:cNvPr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9766;p74">
              <a:extLst>
                <a:ext uri="{FF2B5EF4-FFF2-40B4-BE49-F238E27FC236}">
                  <a16:creationId xmlns:a16="http://schemas.microsoft.com/office/drawing/2014/main" id="{25540D30-755C-5ED9-FE70-E689E33B5A33}"/>
                </a:ext>
              </a:extLst>
            </p:cNvPr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9767;p74">
              <a:extLst>
                <a:ext uri="{FF2B5EF4-FFF2-40B4-BE49-F238E27FC236}">
                  <a16:creationId xmlns:a16="http://schemas.microsoft.com/office/drawing/2014/main" id="{2FB318AC-5C28-FF63-F475-A1EDD291BDA7}"/>
                </a:ext>
              </a:extLst>
            </p:cNvPr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9768;p74">
              <a:extLst>
                <a:ext uri="{FF2B5EF4-FFF2-40B4-BE49-F238E27FC236}">
                  <a16:creationId xmlns:a16="http://schemas.microsoft.com/office/drawing/2014/main" id="{303DBBF8-03DE-A655-521C-848BE98D6FC4}"/>
                </a:ext>
              </a:extLst>
            </p:cNvPr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9769;p74">
              <a:extLst>
                <a:ext uri="{FF2B5EF4-FFF2-40B4-BE49-F238E27FC236}">
                  <a16:creationId xmlns:a16="http://schemas.microsoft.com/office/drawing/2014/main" id="{56A77E6E-8C4F-FF7D-6C6D-A8D81C5F2EB6}"/>
                </a:ext>
              </a:extLst>
            </p:cNvPr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9770;p74">
              <a:extLst>
                <a:ext uri="{FF2B5EF4-FFF2-40B4-BE49-F238E27FC236}">
                  <a16:creationId xmlns:a16="http://schemas.microsoft.com/office/drawing/2014/main" id="{355860CC-7810-95FB-56DB-790077493723}"/>
                </a:ext>
              </a:extLst>
            </p:cNvPr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1" name="Google Shape;9771;p74">
            <a:extLst>
              <a:ext uri="{FF2B5EF4-FFF2-40B4-BE49-F238E27FC236}">
                <a16:creationId xmlns:a16="http://schemas.microsoft.com/office/drawing/2014/main" id="{8835855F-5E63-59E1-E01D-5DBE1A33ADCC}"/>
              </a:ext>
            </a:extLst>
          </p:cNvPr>
          <p:cNvGrpSpPr/>
          <p:nvPr/>
        </p:nvGrpSpPr>
        <p:grpSpPr>
          <a:xfrm>
            <a:off x="5373342" y="3537994"/>
            <a:ext cx="231395" cy="353145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1112" name="Google Shape;9772;p74">
              <a:extLst>
                <a:ext uri="{FF2B5EF4-FFF2-40B4-BE49-F238E27FC236}">
                  <a16:creationId xmlns:a16="http://schemas.microsoft.com/office/drawing/2014/main" id="{BF8D50DE-792B-60D5-C238-F61A790D58A9}"/>
                </a:ext>
              </a:extLst>
            </p:cNvPr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9773;p74">
              <a:extLst>
                <a:ext uri="{FF2B5EF4-FFF2-40B4-BE49-F238E27FC236}">
                  <a16:creationId xmlns:a16="http://schemas.microsoft.com/office/drawing/2014/main" id="{ADFFC8F2-4F48-6828-1BEB-259123AECC35}"/>
                </a:ext>
              </a:extLst>
            </p:cNvPr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9774;p74">
              <a:extLst>
                <a:ext uri="{FF2B5EF4-FFF2-40B4-BE49-F238E27FC236}">
                  <a16:creationId xmlns:a16="http://schemas.microsoft.com/office/drawing/2014/main" id="{E92E517A-B2CC-2EC3-2553-7090EB8C5AA0}"/>
                </a:ext>
              </a:extLst>
            </p:cNvPr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9775;p74">
              <a:extLst>
                <a:ext uri="{FF2B5EF4-FFF2-40B4-BE49-F238E27FC236}">
                  <a16:creationId xmlns:a16="http://schemas.microsoft.com/office/drawing/2014/main" id="{49BE0071-818D-EAE8-2E38-0C501938D93C}"/>
                </a:ext>
              </a:extLst>
            </p:cNvPr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9776;p74">
              <a:extLst>
                <a:ext uri="{FF2B5EF4-FFF2-40B4-BE49-F238E27FC236}">
                  <a16:creationId xmlns:a16="http://schemas.microsoft.com/office/drawing/2014/main" id="{3A89999B-F0FF-BC1F-19ED-70BAFC95D7CE}"/>
                </a:ext>
              </a:extLst>
            </p:cNvPr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9777;p74">
              <a:extLst>
                <a:ext uri="{FF2B5EF4-FFF2-40B4-BE49-F238E27FC236}">
                  <a16:creationId xmlns:a16="http://schemas.microsoft.com/office/drawing/2014/main" id="{0A887976-9DFD-00E3-3295-21A1915887AD}"/>
                </a:ext>
              </a:extLst>
            </p:cNvPr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9778;p74">
              <a:extLst>
                <a:ext uri="{FF2B5EF4-FFF2-40B4-BE49-F238E27FC236}">
                  <a16:creationId xmlns:a16="http://schemas.microsoft.com/office/drawing/2014/main" id="{461A413A-285D-7ADD-81DC-3231575622C9}"/>
                </a:ext>
              </a:extLst>
            </p:cNvPr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9779;p74">
              <a:extLst>
                <a:ext uri="{FF2B5EF4-FFF2-40B4-BE49-F238E27FC236}">
                  <a16:creationId xmlns:a16="http://schemas.microsoft.com/office/drawing/2014/main" id="{FB9788C7-8F5E-3A11-4FC7-5E878414F8E4}"/>
                </a:ext>
              </a:extLst>
            </p:cNvPr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9780;p74">
              <a:extLst>
                <a:ext uri="{FF2B5EF4-FFF2-40B4-BE49-F238E27FC236}">
                  <a16:creationId xmlns:a16="http://schemas.microsoft.com/office/drawing/2014/main" id="{0946FF4D-4A68-EA41-CC6A-EA342843FC57}"/>
                </a:ext>
              </a:extLst>
            </p:cNvPr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1" name="Google Shape;9781;p74">
            <a:extLst>
              <a:ext uri="{FF2B5EF4-FFF2-40B4-BE49-F238E27FC236}">
                <a16:creationId xmlns:a16="http://schemas.microsoft.com/office/drawing/2014/main" id="{42C9D43E-2853-DA3E-76FE-A5D0DD45D67C}"/>
              </a:ext>
            </a:extLst>
          </p:cNvPr>
          <p:cNvSpPr/>
          <p:nvPr/>
        </p:nvSpPr>
        <p:spPr>
          <a:xfrm>
            <a:off x="6738361" y="3538759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22" name="Google Shape;9782;p74">
            <a:extLst>
              <a:ext uri="{FF2B5EF4-FFF2-40B4-BE49-F238E27FC236}">
                <a16:creationId xmlns:a16="http://schemas.microsoft.com/office/drawing/2014/main" id="{1BC01C75-9CFD-A72B-3CDF-FF29061C9E23}"/>
              </a:ext>
            </a:extLst>
          </p:cNvPr>
          <p:cNvGrpSpPr/>
          <p:nvPr/>
        </p:nvGrpSpPr>
        <p:grpSpPr>
          <a:xfrm>
            <a:off x="5833775" y="3538504"/>
            <a:ext cx="235185" cy="352253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1123" name="Google Shape;9783;p74">
              <a:extLst>
                <a:ext uri="{FF2B5EF4-FFF2-40B4-BE49-F238E27FC236}">
                  <a16:creationId xmlns:a16="http://schemas.microsoft.com/office/drawing/2014/main" id="{5F104189-536E-8FFC-646A-203EEA27C4D8}"/>
                </a:ext>
              </a:extLst>
            </p:cNvPr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9784;p74">
              <a:extLst>
                <a:ext uri="{FF2B5EF4-FFF2-40B4-BE49-F238E27FC236}">
                  <a16:creationId xmlns:a16="http://schemas.microsoft.com/office/drawing/2014/main" id="{0AEE980A-CB73-ABD4-5876-7C22BE01D3FD}"/>
                </a:ext>
              </a:extLst>
            </p:cNvPr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9785;p74">
              <a:extLst>
                <a:ext uri="{FF2B5EF4-FFF2-40B4-BE49-F238E27FC236}">
                  <a16:creationId xmlns:a16="http://schemas.microsoft.com/office/drawing/2014/main" id="{B9B9B6F8-8B85-59FA-94A1-A2303ED1F9BD}"/>
                </a:ext>
              </a:extLst>
            </p:cNvPr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" name="Google Shape;9786;p74">
            <a:extLst>
              <a:ext uri="{FF2B5EF4-FFF2-40B4-BE49-F238E27FC236}">
                <a16:creationId xmlns:a16="http://schemas.microsoft.com/office/drawing/2014/main" id="{0EB4C581-13A0-70F9-199A-6D6DC49F18B4}"/>
              </a:ext>
            </a:extLst>
          </p:cNvPr>
          <p:cNvGrpSpPr/>
          <p:nvPr/>
        </p:nvGrpSpPr>
        <p:grpSpPr>
          <a:xfrm>
            <a:off x="4942472" y="3538377"/>
            <a:ext cx="238976" cy="352762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1127" name="Google Shape;9787;p74">
              <a:extLst>
                <a:ext uri="{FF2B5EF4-FFF2-40B4-BE49-F238E27FC236}">
                  <a16:creationId xmlns:a16="http://schemas.microsoft.com/office/drawing/2014/main" id="{69D4145E-D831-3FC8-FE4E-45D98DF52E89}"/>
                </a:ext>
              </a:extLst>
            </p:cNvPr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9788;p74">
              <a:extLst>
                <a:ext uri="{FF2B5EF4-FFF2-40B4-BE49-F238E27FC236}">
                  <a16:creationId xmlns:a16="http://schemas.microsoft.com/office/drawing/2014/main" id="{123F0833-BFB3-A121-A12E-62CEDC05558C}"/>
                </a:ext>
              </a:extLst>
            </p:cNvPr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9789;p74">
              <a:extLst>
                <a:ext uri="{FF2B5EF4-FFF2-40B4-BE49-F238E27FC236}">
                  <a16:creationId xmlns:a16="http://schemas.microsoft.com/office/drawing/2014/main" id="{9FA9B471-724A-F49C-74F7-520D26BE7FAA}"/>
                </a:ext>
              </a:extLst>
            </p:cNvPr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9790;p74">
              <a:extLst>
                <a:ext uri="{FF2B5EF4-FFF2-40B4-BE49-F238E27FC236}">
                  <a16:creationId xmlns:a16="http://schemas.microsoft.com/office/drawing/2014/main" id="{EB3552F3-9A69-E156-9293-1FC239C8D010}"/>
                </a:ext>
              </a:extLst>
            </p:cNvPr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9791;p74">
              <a:extLst>
                <a:ext uri="{FF2B5EF4-FFF2-40B4-BE49-F238E27FC236}">
                  <a16:creationId xmlns:a16="http://schemas.microsoft.com/office/drawing/2014/main" id="{C9433725-482E-D1F1-FC33-AF226A2D7F4F}"/>
                </a:ext>
              </a:extLst>
            </p:cNvPr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9792;p74">
              <a:extLst>
                <a:ext uri="{FF2B5EF4-FFF2-40B4-BE49-F238E27FC236}">
                  <a16:creationId xmlns:a16="http://schemas.microsoft.com/office/drawing/2014/main" id="{977146D5-1D2B-671E-B328-70CEC8ADC7A9}"/>
                </a:ext>
              </a:extLst>
            </p:cNvPr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9793;p74">
              <a:extLst>
                <a:ext uri="{FF2B5EF4-FFF2-40B4-BE49-F238E27FC236}">
                  <a16:creationId xmlns:a16="http://schemas.microsoft.com/office/drawing/2014/main" id="{B965189E-8FCE-3CDD-3BC8-5E94307EA388}"/>
                </a:ext>
              </a:extLst>
            </p:cNvPr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" name="Google Shape;9794;p74">
            <a:extLst>
              <a:ext uri="{FF2B5EF4-FFF2-40B4-BE49-F238E27FC236}">
                <a16:creationId xmlns:a16="http://schemas.microsoft.com/office/drawing/2014/main" id="{855F3F6C-454A-DC74-6E89-7AB05A7ECCA0}"/>
              </a:ext>
            </a:extLst>
          </p:cNvPr>
          <p:cNvGrpSpPr/>
          <p:nvPr/>
        </p:nvGrpSpPr>
        <p:grpSpPr>
          <a:xfrm>
            <a:off x="6266525" y="3536847"/>
            <a:ext cx="260223" cy="353527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1135" name="Google Shape;9795;p74">
              <a:extLst>
                <a:ext uri="{FF2B5EF4-FFF2-40B4-BE49-F238E27FC236}">
                  <a16:creationId xmlns:a16="http://schemas.microsoft.com/office/drawing/2014/main" id="{2B49BF3A-21A5-CB62-F39C-2F6CEAF3ECC3}"/>
                </a:ext>
              </a:extLst>
            </p:cNvPr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9796;p74">
              <a:extLst>
                <a:ext uri="{FF2B5EF4-FFF2-40B4-BE49-F238E27FC236}">
                  <a16:creationId xmlns:a16="http://schemas.microsoft.com/office/drawing/2014/main" id="{E78AE563-9103-0872-565C-606CCEF52D0D}"/>
                </a:ext>
              </a:extLst>
            </p:cNvPr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9797;p74">
              <a:extLst>
                <a:ext uri="{FF2B5EF4-FFF2-40B4-BE49-F238E27FC236}">
                  <a16:creationId xmlns:a16="http://schemas.microsoft.com/office/drawing/2014/main" id="{3F10B3AA-007E-C288-4F44-C464D1DA7A0F}"/>
                </a:ext>
              </a:extLst>
            </p:cNvPr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9798;p74">
              <a:extLst>
                <a:ext uri="{FF2B5EF4-FFF2-40B4-BE49-F238E27FC236}">
                  <a16:creationId xmlns:a16="http://schemas.microsoft.com/office/drawing/2014/main" id="{9011A454-951E-8E02-A119-A038773D2B32}"/>
                </a:ext>
              </a:extLst>
            </p:cNvPr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39" name="Google Shape;9799;p74">
            <a:extLst>
              <a:ext uri="{FF2B5EF4-FFF2-40B4-BE49-F238E27FC236}">
                <a16:creationId xmlns:a16="http://schemas.microsoft.com/office/drawing/2014/main" id="{38112714-205D-7228-4861-E36964B99549}"/>
              </a:ext>
            </a:extLst>
          </p:cNvPr>
          <p:cNvSpPr/>
          <p:nvPr/>
        </p:nvSpPr>
        <p:spPr>
          <a:xfrm>
            <a:off x="7972870" y="3538026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0" name="Google Shape;9800;p74">
            <a:extLst>
              <a:ext uri="{FF2B5EF4-FFF2-40B4-BE49-F238E27FC236}">
                <a16:creationId xmlns:a16="http://schemas.microsoft.com/office/drawing/2014/main" id="{AD492968-6D3F-3D84-DD57-280F9B5212F6}"/>
              </a:ext>
            </a:extLst>
          </p:cNvPr>
          <p:cNvGrpSpPr/>
          <p:nvPr/>
        </p:nvGrpSpPr>
        <p:grpSpPr>
          <a:xfrm>
            <a:off x="7184363" y="3538663"/>
            <a:ext cx="202184" cy="352762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1141" name="Google Shape;9801;p74">
              <a:extLst>
                <a:ext uri="{FF2B5EF4-FFF2-40B4-BE49-F238E27FC236}">
                  <a16:creationId xmlns:a16="http://schemas.microsoft.com/office/drawing/2014/main" id="{344AC71D-1D7F-C8D6-FA44-D5485C7D47A8}"/>
                </a:ext>
              </a:extLst>
            </p:cNvPr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9802;p74">
              <a:extLst>
                <a:ext uri="{FF2B5EF4-FFF2-40B4-BE49-F238E27FC236}">
                  <a16:creationId xmlns:a16="http://schemas.microsoft.com/office/drawing/2014/main" id="{1C7CE550-9250-2A47-B7CA-0BC1775ABE3C}"/>
                </a:ext>
              </a:extLst>
            </p:cNvPr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3" name="Google Shape;9803;p74">
            <a:extLst>
              <a:ext uri="{FF2B5EF4-FFF2-40B4-BE49-F238E27FC236}">
                <a16:creationId xmlns:a16="http://schemas.microsoft.com/office/drawing/2014/main" id="{4BF7F00A-97C0-B132-E0AA-11711814C112}"/>
              </a:ext>
            </a:extLst>
          </p:cNvPr>
          <p:cNvGrpSpPr/>
          <p:nvPr/>
        </p:nvGrpSpPr>
        <p:grpSpPr>
          <a:xfrm>
            <a:off x="7571624" y="3537994"/>
            <a:ext cx="292047" cy="352762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1144" name="Google Shape;9804;p74">
              <a:extLst>
                <a:ext uri="{FF2B5EF4-FFF2-40B4-BE49-F238E27FC236}">
                  <a16:creationId xmlns:a16="http://schemas.microsoft.com/office/drawing/2014/main" id="{DACCA5A9-9C40-7151-91DD-513CD2082ACB}"/>
                </a:ext>
              </a:extLst>
            </p:cNvPr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9805;p74">
              <a:extLst>
                <a:ext uri="{FF2B5EF4-FFF2-40B4-BE49-F238E27FC236}">
                  <a16:creationId xmlns:a16="http://schemas.microsoft.com/office/drawing/2014/main" id="{01D464A1-F6AC-80B7-A617-0C57319D1E55}"/>
                </a:ext>
              </a:extLst>
            </p:cNvPr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9806;p74">
              <a:extLst>
                <a:ext uri="{FF2B5EF4-FFF2-40B4-BE49-F238E27FC236}">
                  <a16:creationId xmlns:a16="http://schemas.microsoft.com/office/drawing/2014/main" id="{D24D2FA7-8D60-0D54-DACA-9BDE5B710718}"/>
                </a:ext>
              </a:extLst>
            </p:cNvPr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9807;p74">
              <a:extLst>
                <a:ext uri="{FF2B5EF4-FFF2-40B4-BE49-F238E27FC236}">
                  <a16:creationId xmlns:a16="http://schemas.microsoft.com/office/drawing/2014/main" id="{3BBC8B51-3673-1BAE-9933-A67013D4C165}"/>
                </a:ext>
              </a:extLst>
            </p:cNvPr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9808;p74">
              <a:extLst>
                <a:ext uri="{FF2B5EF4-FFF2-40B4-BE49-F238E27FC236}">
                  <a16:creationId xmlns:a16="http://schemas.microsoft.com/office/drawing/2014/main" id="{3C87B630-C133-231B-2D27-10043320BF61}"/>
                </a:ext>
              </a:extLst>
            </p:cNvPr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9809;p74">
              <a:extLst>
                <a:ext uri="{FF2B5EF4-FFF2-40B4-BE49-F238E27FC236}">
                  <a16:creationId xmlns:a16="http://schemas.microsoft.com/office/drawing/2014/main" id="{E2855768-F572-98AB-BFCF-771B2B2B5337}"/>
                </a:ext>
              </a:extLst>
            </p:cNvPr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0" name="Google Shape;9810;p74">
            <a:extLst>
              <a:ext uri="{FF2B5EF4-FFF2-40B4-BE49-F238E27FC236}">
                <a16:creationId xmlns:a16="http://schemas.microsoft.com/office/drawing/2014/main" id="{1FE9FB65-A6ED-F845-709F-980ABD30A312}"/>
              </a:ext>
            </a:extLst>
          </p:cNvPr>
          <p:cNvGrpSpPr/>
          <p:nvPr/>
        </p:nvGrpSpPr>
        <p:grpSpPr>
          <a:xfrm>
            <a:off x="2174559" y="3085175"/>
            <a:ext cx="364135" cy="359930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1151" name="Google Shape;9811;p74">
              <a:extLst>
                <a:ext uri="{FF2B5EF4-FFF2-40B4-BE49-F238E27FC236}">
                  <a16:creationId xmlns:a16="http://schemas.microsoft.com/office/drawing/2014/main" id="{70A31696-91BC-C6CD-827D-851EDBBE3562}"/>
                </a:ext>
              </a:extLst>
            </p:cNvPr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9812;p74">
              <a:extLst>
                <a:ext uri="{FF2B5EF4-FFF2-40B4-BE49-F238E27FC236}">
                  <a16:creationId xmlns:a16="http://schemas.microsoft.com/office/drawing/2014/main" id="{8027501B-54C0-00CF-0CFA-528B781225B3}"/>
                </a:ext>
              </a:extLst>
            </p:cNvPr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1" name="Google Shape;9813;p74">
            <a:extLst>
              <a:ext uri="{FF2B5EF4-FFF2-40B4-BE49-F238E27FC236}">
                <a16:creationId xmlns:a16="http://schemas.microsoft.com/office/drawing/2014/main" id="{488715AB-2764-083F-5252-DC5F3D778E82}"/>
              </a:ext>
            </a:extLst>
          </p:cNvPr>
          <p:cNvGrpSpPr/>
          <p:nvPr/>
        </p:nvGrpSpPr>
        <p:grpSpPr>
          <a:xfrm>
            <a:off x="1731934" y="3084698"/>
            <a:ext cx="368371" cy="361554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1602" name="Google Shape;9814;p74">
              <a:extLst>
                <a:ext uri="{FF2B5EF4-FFF2-40B4-BE49-F238E27FC236}">
                  <a16:creationId xmlns:a16="http://schemas.microsoft.com/office/drawing/2014/main" id="{8B941C59-50E6-6623-8E9B-CA4FAAD9A005}"/>
                </a:ext>
              </a:extLst>
            </p:cNvPr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9815;p74">
              <a:extLst>
                <a:ext uri="{FF2B5EF4-FFF2-40B4-BE49-F238E27FC236}">
                  <a16:creationId xmlns:a16="http://schemas.microsoft.com/office/drawing/2014/main" id="{B1850EBC-A6D1-C565-F0F2-85E2F8A22B88}"/>
                </a:ext>
              </a:extLst>
            </p:cNvPr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" name="Google Shape;9816;p74">
            <a:extLst>
              <a:ext uri="{FF2B5EF4-FFF2-40B4-BE49-F238E27FC236}">
                <a16:creationId xmlns:a16="http://schemas.microsoft.com/office/drawing/2014/main" id="{5E97CD89-EC56-2C71-BED3-91C185AF2249}"/>
              </a:ext>
            </a:extLst>
          </p:cNvPr>
          <p:cNvGrpSpPr/>
          <p:nvPr/>
        </p:nvGrpSpPr>
        <p:grpSpPr>
          <a:xfrm>
            <a:off x="3990517" y="3083232"/>
            <a:ext cx="279559" cy="363402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1605" name="Google Shape;9817;p74">
              <a:extLst>
                <a:ext uri="{FF2B5EF4-FFF2-40B4-BE49-F238E27FC236}">
                  <a16:creationId xmlns:a16="http://schemas.microsoft.com/office/drawing/2014/main" id="{53176F0C-D3AA-C088-95F6-522E94721249}"/>
                </a:ext>
              </a:extLst>
            </p:cNvPr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9818;p74">
              <a:extLst>
                <a:ext uri="{FF2B5EF4-FFF2-40B4-BE49-F238E27FC236}">
                  <a16:creationId xmlns:a16="http://schemas.microsoft.com/office/drawing/2014/main" id="{2E3960E0-4D1A-0B99-814E-FF1150206C9C}"/>
                </a:ext>
              </a:extLst>
            </p:cNvPr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9819;p74">
              <a:extLst>
                <a:ext uri="{FF2B5EF4-FFF2-40B4-BE49-F238E27FC236}">
                  <a16:creationId xmlns:a16="http://schemas.microsoft.com/office/drawing/2014/main" id="{53BB44EB-8330-5612-0A6E-97FF8DA82A84}"/>
                </a:ext>
              </a:extLst>
            </p:cNvPr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8" name="Google Shape;9820;p74">
            <a:extLst>
              <a:ext uri="{FF2B5EF4-FFF2-40B4-BE49-F238E27FC236}">
                <a16:creationId xmlns:a16="http://schemas.microsoft.com/office/drawing/2014/main" id="{650B7A93-DC41-C9B0-F3FD-D086C001D9B2}"/>
              </a:ext>
            </a:extLst>
          </p:cNvPr>
          <p:cNvGrpSpPr/>
          <p:nvPr/>
        </p:nvGrpSpPr>
        <p:grpSpPr>
          <a:xfrm>
            <a:off x="3497847" y="3146433"/>
            <a:ext cx="379680" cy="237606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1609" name="Google Shape;9821;p74">
              <a:extLst>
                <a:ext uri="{FF2B5EF4-FFF2-40B4-BE49-F238E27FC236}">
                  <a16:creationId xmlns:a16="http://schemas.microsoft.com/office/drawing/2014/main" id="{DB54F5F9-0A9A-000C-8BA7-AE5124F03C9F}"/>
                </a:ext>
              </a:extLst>
            </p:cNvPr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9822;p74">
              <a:extLst>
                <a:ext uri="{FF2B5EF4-FFF2-40B4-BE49-F238E27FC236}">
                  <a16:creationId xmlns:a16="http://schemas.microsoft.com/office/drawing/2014/main" id="{8535EF26-EAE7-D63F-A638-7DFAA36ABD37}"/>
                </a:ext>
              </a:extLst>
            </p:cNvPr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9823;p74">
              <a:extLst>
                <a:ext uri="{FF2B5EF4-FFF2-40B4-BE49-F238E27FC236}">
                  <a16:creationId xmlns:a16="http://schemas.microsoft.com/office/drawing/2014/main" id="{702DA314-0468-D193-C726-B3C09016DBDB}"/>
                </a:ext>
              </a:extLst>
            </p:cNvPr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9824;p74">
              <a:extLst>
                <a:ext uri="{FF2B5EF4-FFF2-40B4-BE49-F238E27FC236}">
                  <a16:creationId xmlns:a16="http://schemas.microsoft.com/office/drawing/2014/main" id="{0EF8C260-D894-D3CF-A5C9-F1AF4B44AD31}"/>
                </a:ext>
              </a:extLst>
            </p:cNvPr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" name="Google Shape;9825;p74">
            <a:extLst>
              <a:ext uri="{FF2B5EF4-FFF2-40B4-BE49-F238E27FC236}">
                <a16:creationId xmlns:a16="http://schemas.microsoft.com/office/drawing/2014/main" id="{2CA251CD-788E-6D10-C3AC-75BA5B1018AF}"/>
              </a:ext>
            </a:extLst>
          </p:cNvPr>
          <p:cNvGrpSpPr/>
          <p:nvPr/>
        </p:nvGrpSpPr>
        <p:grpSpPr>
          <a:xfrm>
            <a:off x="2612597" y="3096134"/>
            <a:ext cx="376271" cy="337982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1614" name="Google Shape;9826;p74">
              <a:extLst>
                <a:ext uri="{FF2B5EF4-FFF2-40B4-BE49-F238E27FC236}">
                  <a16:creationId xmlns:a16="http://schemas.microsoft.com/office/drawing/2014/main" id="{28954686-A4C6-ADD1-EF32-8F7B87A3DC7E}"/>
                </a:ext>
              </a:extLst>
            </p:cNvPr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9827;p74">
              <a:extLst>
                <a:ext uri="{FF2B5EF4-FFF2-40B4-BE49-F238E27FC236}">
                  <a16:creationId xmlns:a16="http://schemas.microsoft.com/office/drawing/2014/main" id="{CA6C6E74-46D6-DC65-E889-7D82E9804A6A}"/>
                </a:ext>
              </a:extLst>
            </p:cNvPr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6" name="Google Shape;9828;p74">
            <a:extLst>
              <a:ext uri="{FF2B5EF4-FFF2-40B4-BE49-F238E27FC236}">
                <a16:creationId xmlns:a16="http://schemas.microsoft.com/office/drawing/2014/main" id="{AC704894-FF6F-FF60-C2FF-7BAAE3CDC50E}"/>
              </a:ext>
            </a:extLst>
          </p:cNvPr>
          <p:cNvGrpSpPr/>
          <p:nvPr/>
        </p:nvGrpSpPr>
        <p:grpSpPr>
          <a:xfrm>
            <a:off x="3071914" y="3093490"/>
            <a:ext cx="343652" cy="342505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1617" name="Google Shape;9829;p74">
              <a:extLst>
                <a:ext uri="{FF2B5EF4-FFF2-40B4-BE49-F238E27FC236}">
                  <a16:creationId xmlns:a16="http://schemas.microsoft.com/office/drawing/2014/main" id="{A957237D-7224-2756-090D-08F7B5EF2E45}"/>
                </a:ext>
              </a:extLst>
            </p:cNvPr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9830;p74">
              <a:extLst>
                <a:ext uri="{FF2B5EF4-FFF2-40B4-BE49-F238E27FC236}">
                  <a16:creationId xmlns:a16="http://schemas.microsoft.com/office/drawing/2014/main" id="{65E4B55A-D378-32AA-4768-EF637A3A7F06}"/>
                </a:ext>
              </a:extLst>
            </p:cNvPr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9831;p74">
              <a:extLst>
                <a:ext uri="{FF2B5EF4-FFF2-40B4-BE49-F238E27FC236}">
                  <a16:creationId xmlns:a16="http://schemas.microsoft.com/office/drawing/2014/main" id="{F0A03896-2EEF-B897-9768-117B006DA70D}"/>
                </a:ext>
              </a:extLst>
            </p:cNvPr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9832;p74">
              <a:extLst>
                <a:ext uri="{FF2B5EF4-FFF2-40B4-BE49-F238E27FC236}">
                  <a16:creationId xmlns:a16="http://schemas.microsoft.com/office/drawing/2014/main" id="{5FB4E63D-BA20-C6E4-50CB-D009C0CF4F21}"/>
                </a:ext>
              </a:extLst>
            </p:cNvPr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9833;p74">
              <a:extLst>
                <a:ext uri="{FF2B5EF4-FFF2-40B4-BE49-F238E27FC236}">
                  <a16:creationId xmlns:a16="http://schemas.microsoft.com/office/drawing/2014/main" id="{BAE7AB3B-945B-130B-6575-4A06110948C2}"/>
                </a:ext>
              </a:extLst>
            </p:cNvPr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2" name="Google Shape;9834;p74">
            <a:extLst>
              <a:ext uri="{FF2B5EF4-FFF2-40B4-BE49-F238E27FC236}">
                <a16:creationId xmlns:a16="http://schemas.microsoft.com/office/drawing/2014/main" id="{3B086B30-DEB2-B4EC-4CD3-7E8928356A67}"/>
              </a:ext>
            </a:extLst>
          </p:cNvPr>
          <p:cNvGrpSpPr/>
          <p:nvPr/>
        </p:nvGrpSpPr>
        <p:grpSpPr>
          <a:xfrm>
            <a:off x="897141" y="3088934"/>
            <a:ext cx="257962" cy="352762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1623" name="Google Shape;9835;p74">
              <a:extLst>
                <a:ext uri="{FF2B5EF4-FFF2-40B4-BE49-F238E27FC236}">
                  <a16:creationId xmlns:a16="http://schemas.microsoft.com/office/drawing/2014/main" id="{2E221C57-2E22-082A-49E2-DD4054FB7552}"/>
                </a:ext>
              </a:extLst>
            </p:cNvPr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9836;p74">
              <a:extLst>
                <a:ext uri="{FF2B5EF4-FFF2-40B4-BE49-F238E27FC236}">
                  <a16:creationId xmlns:a16="http://schemas.microsoft.com/office/drawing/2014/main" id="{ECF47319-30DD-B32B-F145-C063CB6DD008}"/>
                </a:ext>
              </a:extLst>
            </p:cNvPr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9837;p74">
              <a:extLst>
                <a:ext uri="{FF2B5EF4-FFF2-40B4-BE49-F238E27FC236}">
                  <a16:creationId xmlns:a16="http://schemas.microsoft.com/office/drawing/2014/main" id="{C8879007-554C-D03B-3763-45862930847C}"/>
                </a:ext>
              </a:extLst>
            </p:cNvPr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9838;p74">
              <a:extLst>
                <a:ext uri="{FF2B5EF4-FFF2-40B4-BE49-F238E27FC236}">
                  <a16:creationId xmlns:a16="http://schemas.microsoft.com/office/drawing/2014/main" id="{09DD6765-F03C-B75B-D6C8-D58111048857}"/>
                </a:ext>
              </a:extLst>
            </p:cNvPr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9839;p74">
              <a:extLst>
                <a:ext uri="{FF2B5EF4-FFF2-40B4-BE49-F238E27FC236}">
                  <a16:creationId xmlns:a16="http://schemas.microsoft.com/office/drawing/2014/main" id="{A09F846F-F58E-DDF0-479F-6668B54A7CD3}"/>
                </a:ext>
              </a:extLst>
            </p:cNvPr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9840;p74">
              <a:extLst>
                <a:ext uri="{FF2B5EF4-FFF2-40B4-BE49-F238E27FC236}">
                  <a16:creationId xmlns:a16="http://schemas.microsoft.com/office/drawing/2014/main" id="{113C41B7-8A36-43B5-4F3E-25C9EC2BFF9A}"/>
                </a:ext>
              </a:extLst>
            </p:cNvPr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9841;p74">
              <a:extLst>
                <a:ext uri="{FF2B5EF4-FFF2-40B4-BE49-F238E27FC236}">
                  <a16:creationId xmlns:a16="http://schemas.microsoft.com/office/drawing/2014/main" id="{58B7ACEF-1FE6-9B64-A124-B8AACFE8F742}"/>
                </a:ext>
              </a:extLst>
            </p:cNvPr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9842;p74">
              <a:extLst>
                <a:ext uri="{FF2B5EF4-FFF2-40B4-BE49-F238E27FC236}">
                  <a16:creationId xmlns:a16="http://schemas.microsoft.com/office/drawing/2014/main" id="{8DB2B5BA-0E39-2EEA-20D6-A69A561E2F15}"/>
                </a:ext>
              </a:extLst>
            </p:cNvPr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1" name="Google Shape;9843;p74">
            <a:extLst>
              <a:ext uri="{FF2B5EF4-FFF2-40B4-BE49-F238E27FC236}">
                <a16:creationId xmlns:a16="http://schemas.microsoft.com/office/drawing/2014/main" id="{05EE5441-B216-BA97-790B-5F09C338F71C}"/>
              </a:ext>
            </a:extLst>
          </p:cNvPr>
          <p:cNvGrpSpPr/>
          <p:nvPr/>
        </p:nvGrpSpPr>
        <p:grpSpPr>
          <a:xfrm>
            <a:off x="1333682" y="3073389"/>
            <a:ext cx="271213" cy="383088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1632" name="Google Shape;9844;p74">
              <a:extLst>
                <a:ext uri="{FF2B5EF4-FFF2-40B4-BE49-F238E27FC236}">
                  <a16:creationId xmlns:a16="http://schemas.microsoft.com/office/drawing/2014/main" id="{27D53D1B-5A2A-DDE2-918D-879517EAE551}"/>
                </a:ext>
              </a:extLst>
            </p:cNvPr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9845;p74">
              <a:extLst>
                <a:ext uri="{FF2B5EF4-FFF2-40B4-BE49-F238E27FC236}">
                  <a16:creationId xmlns:a16="http://schemas.microsoft.com/office/drawing/2014/main" id="{3BAB0F85-7C78-C02C-A8DF-BFBC4E7A5A52}"/>
                </a:ext>
              </a:extLst>
            </p:cNvPr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9846;p74">
              <a:extLst>
                <a:ext uri="{FF2B5EF4-FFF2-40B4-BE49-F238E27FC236}">
                  <a16:creationId xmlns:a16="http://schemas.microsoft.com/office/drawing/2014/main" id="{25AF2AF9-D486-050B-B021-50AE97A684C8}"/>
                </a:ext>
              </a:extLst>
            </p:cNvPr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9847;p74">
              <a:extLst>
                <a:ext uri="{FF2B5EF4-FFF2-40B4-BE49-F238E27FC236}">
                  <a16:creationId xmlns:a16="http://schemas.microsoft.com/office/drawing/2014/main" id="{8DCEF28E-1A75-8757-4F45-C8E4108FBFF0}"/>
                </a:ext>
              </a:extLst>
            </p:cNvPr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9848;p74">
              <a:extLst>
                <a:ext uri="{FF2B5EF4-FFF2-40B4-BE49-F238E27FC236}">
                  <a16:creationId xmlns:a16="http://schemas.microsoft.com/office/drawing/2014/main" id="{50ACB6E8-3908-7485-FE53-731BE8AD7210}"/>
                </a:ext>
              </a:extLst>
            </p:cNvPr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9849;p74">
              <a:extLst>
                <a:ext uri="{FF2B5EF4-FFF2-40B4-BE49-F238E27FC236}">
                  <a16:creationId xmlns:a16="http://schemas.microsoft.com/office/drawing/2014/main" id="{9E7D0DF0-EFB8-D8B8-2D4E-0113E30CB60E}"/>
                </a:ext>
              </a:extLst>
            </p:cNvPr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9850;p74">
              <a:extLst>
                <a:ext uri="{FF2B5EF4-FFF2-40B4-BE49-F238E27FC236}">
                  <a16:creationId xmlns:a16="http://schemas.microsoft.com/office/drawing/2014/main" id="{D39EF883-EFA4-4CF2-0458-CB2708384D42}"/>
                </a:ext>
              </a:extLst>
            </p:cNvPr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9851;p74">
              <a:extLst>
                <a:ext uri="{FF2B5EF4-FFF2-40B4-BE49-F238E27FC236}">
                  <a16:creationId xmlns:a16="http://schemas.microsoft.com/office/drawing/2014/main" id="{2B08650B-A15E-EB69-C822-973595E4939A}"/>
                </a:ext>
              </a:extLst>
            </p:cNvPr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9852;p74">
              <a:extLst>
                <a:ext uri="{FF2B5EF4-FFF2-40B4-BE49-F238E27FC236}">
                  <a16:creationId xmlns:a16="http://schemas.microsoft.com/office/drawing/2014/main" id="{D320ADB4-0C58-6B73-566E-DC4234DA6E51}"/>
                </a:ext>
              </a:extLst>
            </p:cNvPr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9853;p74">
              <a:extLst>
                <a:ext uri="{FF2B5EF4-FFF2-40B4-BE49-F238E27FC236}">
                  <a16:creationId xmlns:a16="http://schemas.microsoft.com/office/drawing/2014/main" id="{2CA38B73-478C-62B4-0D3A-3E5D5829AE0D}"/>
                </a:ext>
              </a:extLst>
            </p:cNvPr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9854;p74">
              <a:extLst>
                <a:ext uri="{FF2B5EF4-FFF2-40B4-BE49-F238E27FC236}">
                  <a16:creationId xmlns:a16="http://schemas.microsoft.com/office/drawing/2014/main" id="{AE845192-1B55-1172-41B2-89FE6394C81D}"/>
                </a:ext>
              </a:extLst>
            </p:cNvPr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94" name="Google Shape;9855;p74">
            <a:extLst>
              <a:ext uri="{FF2B5EF4-FFF2-40B4-BE49-F238E27FC236}">
                <a16:creationId xmlns:a16="http://schemas.microsoft.com/office/drawing/2014/main" id="{14BF3641-6882-0F27-425C-DD6E0A13EFCF}"/>
              </a:ext>
            </a:extLst>
          </p:cNvPr>
          <p:cNvGrpSpPr/>
          <p:nvPr/>
        </p:nvGrpSpPr>
        <p:grpSpPr>
          <a:xfrm>
            <a:off x="6664394" y="3076033"/>
            <a:ext cx="353113" cy="351998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1995" name="Google Shape;9856;p74">
              <a:extLst>
                <a:ext uri="{FF2B5EF4-FFF2-40B4-BE49-F238E27FC236}">
                  <a16:creationId xmlns:a16="http://schemas.microsoft.com/office/drawing/2014/main" id="{8E25A513-1CAA-BC21-07C4-305AC8DC8FAE}"/>
                </a:ext>
              </a:extLst>
            </p:cNvPr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9857;p74">
              <a:extLst>
                <a:ext uri="{FF2B5EF4-FFF2-40B4-BE49-F238E27FC236}">
                  <a16:creationId xmlns:a16="http://schemas.microsoft.com/office/drawing/2014/main" id="{EA93DAB1-B1DE-680F-BA91-70A83C6AC041}"/>
                </a:ext>
              </a:extLst>
            </p:cNvPr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9858;p74">
              <a:extLst>
                <a:ext uri="{FF2B5EF4-FFF2-40B4-BE49-F238E27FC236}">
                  <a16:creationId xmlns:a16="http://schemas.microsoft.com/office/drawing/2014/main" id="{15286081-E337-4E8D-0E41-E01C0057F38E}"/>
                </a:ext>
              </a:extLst>
            </p:cNvPr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9859;p74">
              <a:extLst>
                <a:ext uri="{FF2B5EF4-FFF2-40B4-BE49-F238E27FC236}">
                  <a16:creationId xmlns:a16="http://schemas.microsoft.com/office/drawing/2014/main" id="{02B4B780-0A5F-CAA2-4BD8-1A11FA60A7E0}"/>
                </a:ext>
              </a:extLst>
            </p:cNvPr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9860;p74">
              <a:extLst>
                <a:ext uri="{FF2B5EF4-FFF2-40B4-BE49-F238E27FC236}">
                  <a16:creationId xmlns:a16="http://schemas.microsoft.com/office/drawing/2014/main" id="{782E6A79-9899-D038-0CC6-74B7A7D9B609}"/>
                </a:ext>
              </a:extLst>
            </p:cNvPr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0" name="Google Shape;9861;p74">
            <a:extLst>
              <a:ext uri="{FF2B5EF4-FFF2-40B4-BE49-F238E27FC236}">
                <a16:creationId xmlns:a16="http://schemas.microsoft.com/office/drawing/2014/main" id="{2373B53D-39B4-948F-F25D-7D27586A51BC}"/>
              </a:ext>
            </a:extLst>
          </p:cNvPr>
          <p:cNvGrpSpPr/>
          <p:nvPr/>
        </p:nvGrpSpPr>
        <p:grpSpPr>
          <a:xfrm>
            <a:off x="849741" y="1688366"/>
            <a:ext cx="399398" cy="375443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2001" name="Google Shape;9862;p74">
              <a:extLst>
                <a:ext uri="{FF2B5EF4-FFF2-40B4-BE49-F238E27FC236}">
                  <a16:creationId xmlns:a16="http://schemas.microsoft.com/office/drawing/2014/main" id="{22D4314A-1536-1BE1-3A2D-FB170CAA77A9}"/>
                </a:ext>
              </a:extLst>
            </p:cNvPr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9863;p74">
              <a:extLst>
                <a:ext uri="{FF2B5EF4-FFF2-40B4-BE49-F238E27FC236}">
                  <a16:creationId xmlns:a16="http://schemas.microsoft.com/office/drawing/2014/main" id="{06F8A617-A835-D8B4-4F69-481075792FC8}"/>
                </a:ext>
              </a:extLst>
            </p:cNvPr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3" name="Google Shape;9864;p74">
            <a:extLst>
              <a:ext uri="{FF2B5EF4-FFF2-40B4-BE49-F238E27FC236}">
                <a16:creationId xmlns:a16="http://schemas.microsoft.com/office/drawing/2014/main" id="{D05CC1B0-058E-C584-A0B4-2663822D4D2C}"/>
              </a:ext>
            </a:extLst>
          </p:cNvPr>
          <p:cNvGrpSpPr/>
          <p:nvPr/>
        </p:nvGrpSpPr>
        <p:grpSpPr>
          <a:xfrm>
            <a:off x="1284212" y="1692825"/>
            <a:ext cx="379489" cy="366046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2004" name="Google Shape;9865;p74">
              <a:extLst>
                <a:ext uri="{FF2B5EF4-FFF2-40B4-BE49-F238E27FC236}">
                  <a16:creationId xmlns:a16="http://schemas.microsoft.com/office/drawing/2014/main" id="{9BDAFAA7-2F31-FE01-2F3F-D742C2CD7D43}"/>
                </a:ext>
              </a:extLst>
            </p:cNvPr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9866;p74">
              <a:extLst>
                <a:ext uri="{FF2B5EF4-FFF2-40B4-BE49-F238E27FC236}">
                  <a16:creationId xmlns:a16="http://schemas.microsoft.com/office/drawing/2014/main" id="{78556666-08F5-C831-A7C5-0B4C71C751A2}"/>
                </a:ext>
              </a:extLst>
            </p:cNvPr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06" name="Google Shape;9867;p74">
            <a:extLst>
              <a:ext uri="{FF2B5EF4-FFF2-40B4-BE49-F238E27FC236}">
                <a16:creationId xmlns:a16="http://schemas.microsoft.com/office/drawing/2014/main" id="{C33EE5AB-1802-280D-D6AC-279A497A9000}"/>
              </a:ext>
            </a:extLst>
          </p:cNvPr>
          <p:cNvGrpSpPr/>
          <p:nvPr/>
        </p:nvGrpSpPr>
        <p:grpSpPr>
          <a:xfrm>
            <a:off x="3037766" y="1698623"/>
            <a:ext cx="370219" cy="354928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2007" name="Google Shape;9868;p74">
              <a:extLst>
                <a:ext uri="{FF2B5EF4-FFF2-40B4-BE49-F238E27FC236}">
                  <a16:creationId xmlns:a16="http://schemas.microsoft.com/office/drawing/2014/main" id="{3F252DF6-49E8-2BDC-F24E-3F759F521606}"/>
                </a:ext>
              </a:extLst>
            </p:cNvPr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9869;p74">
              <a:extLst>
                <a:ext uri="{FF2B5EF4-FFF2-40B4-BE49-F238E27FC236}">
                  <a16:creationId xmlns:a16="http://schemas.microsoft.com/office/drawing/2014/main" id="{6CE4092B-EA0D-ED78-83B4-252B47199FDA}"/>
                </a:ext>
              </a:extLst>
            </p:cNvPr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9870;p74">
              <a:extLst>
                <a:ext uri="{FF2B5EF4-FFF2-40B4-BE49-F238E27FC236}">
                  <a16:creationId xmlns:a16="http://schemas.microsoft.com/office/drawing/2014/main" id="{A63E9552-DF0C-CADC-CAE5-A9DD5A0E1A25}"/>
                </a:ext>
              </a:extLst>
            </p:cNvPr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9871;p74">
              <a:extLst>
                <a:ext uri="{FF2B5EF4-FFF2-40B4-BE49-F238E27FC236}">
                  <a16:creationId xmlns:a16="http://schemas.microsoft.com/office/drawing/2014/main" id="{68E315C1-22E1-9AEC-AF8B-5408D0756C22}"/>
                </a:ext>
              </a:extLst>
            </p:cNvPr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1" name="Google Shape;9872;p74">
            <a:extLst>
              <a:ext uri="{FF2B5EF4-FFF2-40B4-BE49-F238E27FC236}">
                <a16:creationId xmlns:a16="http://schemas.microsoft.com/office/drawing/2014/main" id="{ED1C4ADC-EC9B-8DDD-9F36-A0E38B7E384A}"/>
              </a:ext>
            </a:extLst>
          </p:cNvPr>
          <p:cNvGrpSpPr/>
          <p:nvPr/>
        </p:nvGrpSpPr>
        <p:grpSpPr>
          <a:xfrm>
            <a:off x="3982553" y="1700789"/>
            <a:ext cx="304566" cy="350501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2012" name="Google Shape;9873;p74">
              <a:extLst>
                <a:ext uri="{FF2B5EF4-FFF2-40B4-BE49-F238E27FC236}">
                  <a16:creationId xmlns:a16="http://schemas.microsoft.com/office/drawing/2014/main" id="{90C6E17E-4605-8641-6775-3CC8EE0F8063}"/>
                </a:ext>
              </a:extLst>
            </p:cNvPr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9874;p74">
              <a:extLst>
                <a:ext uri="{FF2B5EF4-FFF2-40B4-BE49-F238E27FC236}">
                  <a16:creationId xmlns:a16="http://schemas.microsoft.com/office/drawing/2014/main" id="{9F76318B-CC36-AC1A-746D-3CFB751DFA8F}"/>
                </a:ext>
              </a:extLst>
            </p:cNvPr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4" name="Google Shape;9875;p74">
            <a:extLst>
              <a:ext uri="{FF2B5EF4-FFF2-40B4-BE49-F238E27FC236}">
                <a16:creationId xmlns:a16="http://schemas.microsoft.com/office/drawing/2014/main" id="{1B475CE9-FA45-203E-81D6-933804E2FE17}"/>
              </a:ext>
            </a:extLst>
          </p:cNvPr>
          <p:cNvGrpSpPr/>
          <p:nvPr/>
        </p:nvGrpSpPr>
        <p:grpSpPr>
          <a:xfrm>
            <a:off x="2567841" y="1723183"/>
            <a:ext cx="399812" cy="306477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2015" name="Google Shape;9876;p74">
              <a:extLst>
                <a:ext uri="{FF2B5EF4-FFF2-40B4-BE49-F238E27FC236}">
                  <a16:creationId xmlns:a16="http://schemas.microsoft.com/office/drawing/2014/main" id="{57D278C2-A62C-E47F-5BC7-F23B437E4B2B}"/>
                </a:ext>
              </a:extLst>
            </p:cNvPr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9877;p74">
              <a:extLst>
                <a:ext uri="{FF2B5EF4-FFF2-40B4-BE49-F238E27FC236}">
                  <a16:creationId xmlns:a16="http://schemas.microsoft.com/office/drawing/2014/main" id="{F925F823-6A4B-5791-F9A4-46DCF9DB6D86}"/>
                </a:ext>
              </a:extLst>
            </p:cNvPr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9878;p74">
              <a:extLst>
                <a:ext uri="{FF2B5EF4-FFF2-40B4-BE49-F238E27FC236}">
                  <a16:creationId xmlns:a16="http://schemas.microsoft.com/office/drawing/2014/main" id="{749221BC-6E51-3BBD-6A17-A5DA5FF98ADD}"/>
                </a:ext>
              </a:extLst>
            </p:cNvPr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18" name="Google Shape;9879;p74">
            <a:extLst>
              <a:ext uri="{FF2B5EF4-FFF2-40B4-BE49-F238E27FC236}">
                <a16:creationId xmlns:a16="http://schemas.microsoft.com/office/drawing/2014/main" id="{E37F52DD-934E-5C87-8C70-AAF483FF0DFA}"/>
              </a:ext>
            </a:extLst>
          </p:cNvPr>
          <p:cNvGrpSpPr/>
          <p:nvPr/>
        </p:nvGrpSpPr>
        <p:grpSpPr>
          <a:xfrm>
            <a:off x="2212084" y="1689417"/>
            <a:ext cx="324698" cy="372863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2019" name="Google Shape;9880;p74">
              <a:extLst>
                <a:ext uri="{FF2B5EF4-FFF2-40B4-BE49-F238E27FC236}">
                  <a16:creationId xmlns:a16="http://schemas.microsoft.com/office/drawing/2014/main" id="{B38FAC3B-8CE5-5C1F-DCA6-9F5A3078F5B6}"/>
                </a:ext>
              </a:extLst>
            </p:cNvPr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9881;p74">
              <a:extLst>
                <a:ext uri="{FF2B5EF4-FFF2-40B4-BE49-F238E27FC236}">
                  <a16:creationId xmlns:a16="http://schemas.microsoft.com/office/drawing/2014/main" id="{63D5178F-E060-24E5-0210-74DD7C8F525E}"/>
                </a:ext>
              </a:extLst>
            </p:cNvPr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9882;p74">
              <a:extLst>
                <a:ext uri="{FF2B5EF4-FFF2-40B4-BE49-F238E27FC236}">
                  <a16:creationId xmlns:a16="http://schemas.microsoft.com/office/drawing/2014/main" id="{27AEEE00-0228-3945-D281-7C33B11F8C66}"/>
                </a:ext>
              </a:extLst>
            </p:cNvPr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22" name="Google Shape;9883;p74">
            <a:extLst>
              <a:ext uri="{FF2B5EF4-FFF2-40B4-BE49-F238E27FC236}">
                <a16:creationId xmlns:a16="http://schemas.microsoft.com/office/drawing/2014/main" id="{3F164308-1A34-E57F-F54E-D4543D6E8E1B}"/>
              </a:ext>
            </a:extLst>
          </p:cNvPr>
          <p:cNvGrpSpPr/>
          <p:nvPr/>
        </p:nvGrpSpPr>
        <p:grpSpPr>
          <a:xfrm>
            <a:off x="1805901" y="1689417"/>
            <a:ext cx="284847" cy="373627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2023" name="Google Shape;9884;p74">
              <a:extLst>
                <a:ext uri="{FF2B5EF4-FFF2-40B4-BE49-F238E27FC236}">
                  <a16:creationId xmlns:a16="http://schemas.microsoft.com/office/drawing/2014/main" id="{AD9C68B9-FF8B-850B-1365-5232B06624B6}"/>
                </a:ext>
              </a:extLst>
            </p:cNvPr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9885;p74">
              <a:extLst>
                <a:ext uri="{FF2B5EF4-FFF2-40B4-BE49-F238E27FC236}">
                  <a16:creationId xmlns:a16="http://schemas.microsoft.com/office/drawing/2014/main" id="{05654612-E7BA-E44A-ECBC-C5EDC0F2221D}"/>
                </a:ext>
              </a:extLst>
            </p:cNvPr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25" name="Google Shape;9886;p74">
            <a:extLst>
              <a:ext uri="{FF2B5EF4-FFF2-40B4-BE49-F238E27FC236}">
                <a16:creationId xmlns:a16="http://schemas.microsoft.com/office/drawing/2014/main" id="{3185A2E7-33AB-CE9F-A603-F524AA363A61}"/>
              </a:ext>
            </a:extLst>
          </p:cNvPr>
          <p:cNvSpPr/>
          <p:nvPr/>
        </p:nvSpPr>
        <p:spPr>
          <a:xfrm>
            <a:off x="3505429" y="1709135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6" name="Google Shape;9887;p74">
            <a:extLst>
              <a:ext uri="{FF2B5EF4-FFF2-40B4-BE49-F238E27FC236}">
                <a16:creationId xmlns:a16="http://schemas.microsoft.com/office/drawing/2014/main" id="{E18F5BAC-6DA1-6498-B925-C9DD37665CAD}"/>
              </a:ext>
            </a:extLst>
          </p:cNvPr>
          <p:cNvSpPr/>
          <p:nvPr/>
        </p:nvSpPr>
        <p:spPr>
          <a:xfrm>
            <a:off x="7100552" y="1713308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27" name="Google Shape;9888;p74">
            <a:extLst>
              <a:ext uri="{FF2B5EF4-FFF2-40B4-BE49-F238E27FC236}">
                <a16:creationId xmlns:a16="http://schemas.microsoft.com/office/drawing/2014/main" id="{96BBC540-5A28-25CF-ACDE-02CA8AD14C2D}"/>
              </a:ext>
            </a:extLst>
          </p:cNvPr>
          <p:cNvSpPr/>
          <p:nvPr/>
        </p:nvSpPr>
        <p:spPr>
          <a:xfrm>
            <a:off x="7955445" y="1740257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28" name="Google Shape;9889;p74">
            <a:extLst>
              <a:ext uri="{FF2B5EF4-FFF2-40B4-BE49-F238E27FC236}">
                <a16:creationId xmlns:a16="http://schemas.microsoft.com/office/drawing/2014/main" id="{8D7B18AA-05D8-13AB-701A-B868C237DE4D}"/>
              </a:ext>
            </a:extLst>
          </p:cNvPr>
          <p:cNvGrpSpPr/>
          <p:nvPr/>
        </p:nvGrpSpPr>
        <p:grpSpPr>
          <a:xfrm>
            <a:off x="6656812" y="1758447"/>
            <a:ext cx="368690" cy="245793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2029" name="Google Shape;9890;p74">
              <a:extLst>
                <a:ext uri="{FF2B5EF4-FFF2-40B4-BE49-F238E27FC236}">
                  <a16:creationId xmlns:a16="http://schemas.microsoft.com/office/drawing/2014/main" id="{736AFF87-2CF9-E3DA-7017-F9DCF94196AB}"/>
                </a:ext>
              </a:extLst>
            </p:cNvPr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9891;p74">
              <a:extLst>
                <a:ext uri="{FF2B5EF4-FFF2-40B4-BE49-F238E27FC236}">
                  <a16:creationId xmlns:a16="http://schemas.microsoft.com/office/drawing/2014/main" id="{1BFFE537-F57F-7301-C59C-8BEF65E351A5}"/>
                </a:ext>
              </a:extLst>
            </p:cNvPr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9892;p74">
              <a:extLst>
                <a:ext uri="{FF2B5EF4-FFF2-40B4-BE49-F238E27FC236}">
                  <a16:creationId xmlns:a16="http://schemas.microsoft.com/office/drawing/2014/main" id="{1F81EB15-4C46-7A27-E7D9-B99AFCF3534B}"/>
                </a:ext>
              </a:extLst>
            </p:cNvPr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9893;p74">
              <a:extLst>
                <a:ext uri="{FF2B5EF4-FFF2-40B4-BE49-F238E27FC236}">
                  <a16:creationId xmlns:a16="http://schemas.microsoft.com/office/drawing/2014/main" id="{5C7D164B-28B2-9410-0BE8-9E922FCC4844}"/>
                </a:ext>
              </a:extLst>
            </p:cNvPr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9894;p74">
              <a:extLst>
                <a:ext uri="{FF2B5EF4-FFF2-40B4-BE49-F238E27FC236}">
                  <a16:creationId xmlns:a16="http://schemas.microsoft.com/office/drawing/2014/main" id="{757FDF34-7C85-96F7-ED08-90BA5BCB2CC5}"/>
                </a:ext>
              </a:extLst>
            </p:cNvPr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9895;p74">
              <a:extLst>
                <a:ext uri="{FF2B5EF4-FFF2-40B4-BE49-F238E27FC236}">
                  <a16:creationId xmlns:a16="http://schemas.microsoft.com/office/drawing/2014/main" id="{C7CAF55F-A1A5-4B0E-C301-CC6FD8D28836}"/>
                </a:ext>
              </a:extLst>
            </p:cNvPr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9896;p74">
              <a:extLst>
                <a:ext uri="{FF2B5EF4-FFF2-40B4-BE49-F238E27FC236}">
                  <a16:creationId xmlns:a16="http://schemas.microsoft.com/office/drawing/2014/main" id="{4A76B790-D039-37EF-AE9F-AC83A3077BDE}"/>
                </a:ext>
              </a:extLst>
            </p:cNvPr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9897;p74">
              <a:extLst>
                <a:ext uri="{FF2B5EF4-FFF2-40B4-BE49-F238E27FC236}">
                  <a16:creationId xmlns:a16="http://schemas.microsoft.com/office/drawing/2014/main" id="{9D409145-F6A5-DDF6-D703-0BF464762FE8}"/>
                </a:ext>
              </a:extLst>
            </p:cNvPr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9898;p74">
              <a:extLst>
                <a:ext uri="{FF2B5EF4-FFF2-40B4-BE49-F238E27FC236}">
                  <a16:creationId xmlns:a16="http://schemas.microsoft.com/office/drawing/2014/main" id="{70A2C77A-539E-5933-1773-E3140770C366}"/>
                </a:ext>
              </a:extLst>
            </p:cNvPr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9899;p74">
              <a:extLst>
                <a:ext uri="{FF2B5EF4-FFF2-40B4-BE49-F238E27FC236}">
                  <a16:creationId xmlns:a16="http://schemas.microsoft.com/office/drawing/2014/main" id="{E451FDA3-6FD6-79F4-6A32-231FD5765530}"/>
                </a:ext>
              </a:extLst>
            </p:cNvPr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9" name="Google Shape;9900;p74">
            <a:extLst>
              <a:ext uri="{FF2B5EF4-FFF2-40B4-BE49-F238E27FC236}">
                <a16:creationId xmlns:a16="http://schemas.microsoft.com/office/drawing/2014/main" id="{952C14A3-3A5F-B3E5-4526-51609C2F9BFA}"/>
              </a:ext>
            </a:extLst>
          </p:cNvPr>
          <p:cNvGrpSpPr/>
          <p:nvPr/>
        </p:nvGrpSpPr>
        <p:grpSpPr>
          <a:xfrm>
            <a:off x="4869651" y="1741277"/>
            <a:ext cx="376654" cy="281566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2040" name="Google Shape;9901;p74">
              <a:extLst>
                <a:ext uri="{FF2B5EF4-FFF2-40B4-BE49-F238E27FC236}">
                  <a16:creationId xmlns:a16="http://schemas.microsoft.com/office/drawing/2014/main" id="{5CB0DE21-3664-9407-E149-C249C3A2E95E}"/>
                </a:ext>
              </a:extLst>
            </p:cNvPr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9902;p74">
              <a:extLst>
                <a:ext uri="{FF2B5EF4-FFF2-40B4-BE49-F238E27FC236}">
                  <a16:creationId xmlns:a16="http://schemas.microsoft.com/office/drawing/2014/main" id="{BFD5D41F-3A82-96C6-E086-720B70DC4F21}"/>
                </a:ext>
              </a:extLst>
            </p:cNvPr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9903;p74">
              <a:extLst>
                <a:ext uri="{FF2B5EF4-FFF2-40B4-BE49-F238E27FC236}">
                  <a16:creationId xmlns:a16="http://schemas.microsoft.com/office/drawing/2014/main" id="{765509FA-B116-281D-DFEE-5C5FA2EB4EED}"/>
                </a:ext>
              </a:extLst>
            </p:cNvPr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9904;p74">
              <a:extLst>
                <a:ext uri="{FF2B5EF4-FFF2-40B4-BE49-F238E27FC236}">
                  <a16:creationId xmlns:a16="http://schemas.microsoft.com/office/drawing/2014/main" id="{EA8CC086-9CF5-9F24-A4FB-42E26D97E6FE}"/>
                </a:ext>
              </a:extLst>
            </p:cNvPr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44" name="Google Shape;9905;p74">
            <a:extLst>
              <a:ext uri="{FF2B5EF4-FFF2-40B4-BE49-F238E27FC236}">
                <a16:creationId xmlns:a16="http://schemas.microsoft.com/office/drawing/2014/main" id="{60365419-12A7-34E9-7F0D-FF92D28D0D5B}"/>
              </a:ext>
            </a:extLst>
          </p:cNvPr>
          <p:cNvGrpSpPr/>
          <p:nvPr/>
        </p:nvGrpSpPr>
        <p:grpSpPr>
          <a:xfrm>
            <a:off x="5306224" y="1741372"/>
            <a:ext cx="367925" cy="281694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2045" name="Google Shape;9906;p74">
              <a:extLst>
                <a:ext uri="{FF2B5EF4-FFF2-40B4-BE49-F238E27FC236}">
                  <a16:creationId xmlns:a16="http://schemas.microsoft.com/office/drawing/2014/main" id="{E9FB2E16-0F2A-77A7-9CCF-BDFBA59C36B5}"/>
                </a:ext>
              </a:extLst>
            </p:cNvPr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9907;p74">
              <a:extLst>
                <a:ext uri="{FF2B5EF4-FFF2-40B4-BE49-F238E27FC236}">
                  <a16:creationId xmlns:a16="http://schemas.microsoft.com/office/drawing/2014/main" id="{CF0BAA1F-A6B1-0CF0-C103-53598FDA5283}"/>
                </a:ext>
              </a:extLst>
            </p:cNvPr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7" name="Google Shape;9908;p74">
            <a:extLst>
              <a:ext uri="{FF2B5EF4-FFF2-40B4-BE49-F238E27FC236}">
                <a16:creationId xmlns:a16="http://schemas.microsoft.com/office/drawing/2014/main" id="{41B1BED5-61B6-513E-97EB-CAE1BB332BB5}"/>
              </a:ext>
            </a:extLst>
          </p:cNvPr>
          <p:cNvSpPr/>
          <p:nvPr/>
        </p:nvSpPr>
        <p:spPr>
          <a:xfrm>
            <a:off x="5754137" y="1734874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48" name="Google Shape;9909;p74">
            <a:extLst>
              <a:ext uri="{FF2B5EF4-FFF2-40B4-BE49-F238E27FC236}">
                <a16:creationId xmlns:a16="http://schemas.microsoft.com/office/drawing/2014/main" id="{87FC9A0A-32A2-AF36-9F0C-1B3BDAEF2362}"/>
              </a:ext>
            </a:extLst>
          </p:cNvPr>
          <p:cNvGrpSpPr/>
          <p:nvPr/>
        </p:nvGrpSpPr>
        <p:grpSpPr>
          <a:xfrm>
            <a:off x="6195998" y="1712161"/>
            <a:ext cx="368308" cy="338746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2049" name="Google Shape;9910;p74">
              <a:extLst>
                <a:ext uri="{FF2B5EF4-FFF2-40B4-BE49-F238E27FC236}">
                  <a16:creationId xmlns:a16="http://schemas.microsoft.com/office/drawing/2014/main" id="{A24094F2-51BD-B10D-1401-187E6F6816FF}"/>
                </a:ext>
              </a:extLst>
            </p:cNvPr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9911;p74">
              <a:extLst>
                <a:ext uri="{FF2B5EF4-FFF2-40B4-BE49-F238E27FC236}">
                  <a16:creationId xmlns:a16="http://schemas.microsoft.com/office/drawing/2014/main" id="{E981AD13-C314-00F6-3E07-792ABAEA52DF}"/>
                </a:ext>
              </a:extLst>
            </p:cNvPr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9912;p74">
              <a:extLst>
                <a:ext uri="{FF2B5EF4-FFF2-40B4-BE49-F238E27FC236}">
                  <a16:creationId xmlns:a16="http://schemas.microsoft.com/office/drawing/2014/main" id="{E8221F48-F45F-24C9-598C-8D31AC1CCF2D}"/>
                </a:ext>
              </a:extLst>
            </p:cNvPr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52" name="Google Shape;9913;p74">
            <a:extLst>
              <a:ext uri="{FF2B5EF4-FFF2-40B4-BE49-F238E27FC236}">
                <a16:creationId xmlns:a16="http://schemas.microsoft.com/office/drawing/2014/main" id="{26698AC4-EC37-6F40-0132-47E3F2BE604D}"/>
              </a:ext>
            </a:extLst>
          </p:cNvPr>
          <p:cNvGrpSpPr/>
          <p:nvPr/>
        </p:nvGrpSpPr>
        <p:grpSpPr>
          <a:xfrm>
            <a:off x="7542031" y="1740894"/>
            <a:ext cx="369072" cy="280037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2053" name="Google Shape;9914;p74">
              <a:extLst>
                <a:ext uri="{FF2B5EF4-FFF2-40B4-BE49-F238E27FC236}">
                  <a16:creationId xmlns:a16="http://schemas.microsoft.com/office/drawing/2014/main" id="{24EF6674-3126-DD1E-C472-07B98F626622}"/>
                </a:ext>
              </a:extLst>
            </p:cNvPr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9915;p74">
              <a:extLst>
                <a:ext uri="{FF2B5EF4-FFF2-40B4-BE49-F238E27FC236}">
                  <a16:creationId xmlns:a16="http://schemas.microsoft.com/office/drawing/2014/main" id="{C26026D0-4A2B-3E54-3D4E-5F59E2F8B44D}"/>
                </a:ext>
              </a:extLst>
            </p:cNvPr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9916;p74">
              <a:extLst>
                <a:ext uri="{FF2B5EF4-FFF2-40B4-BE49-F238E27FC236}">
                  <a16:creationId xmlns:a16="http://schemas.microsoft.com/office/drawing/2014/main" id="{2097A337-680A-B697-A92A-31F95C37B073}"/>
                </a:ext>
              </a:extLst>
            </p:cNvPr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9917;p74">
              <a:extLst>
                <a:ext uri="{FF2B5EF4-FFF2-40B4-BE49-F238E27FC236}">
                  <a16:creationId xmlns:a16="http://schemas.microsoft.com/office/drawing/2014/main" id="{AEB6265F-876D-7BA2-FAAA-3BF61454381B}"/>
                </a:ext>
              </a:extLst>
            </p:cNvPr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9918;p74">
              <a:extLst>
                <a:ext uri="{FF2B5EF4-FFF2-40B4-BE49-F238E27FC236}">
                  <a16:creationId xmlns:a16="http://schemas.microsoft.com/office/drawing/2014/main" id="{3959A6DB-3139-0DED-788C-90AF32ABFEC6}"/>
                </a:ext>
              </a:extLst>
            </p:cNvPr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9919;p74">
              <a:extLst>
                <a:ext uri="{FF2B5EF4-FFF2-40B4-BE49-F238E27FC236}">
                  <a16:creationId xmlns:a16="http://schemas.microsoft.com/office/drawing/2014/main" id="{87A124A9-5AEA-8CFF-D332-9C4104CDD254}"/>
                </a:ext>
              </a:extLst>
            </p:cNvPr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9920;p74">
              <a:extLst>
                <a:ext uri="{FF2B5EF4-FFF2-40B4-BE49-F238E27FC236}">
                  <a16:creationId xmlns:a16="http://schemas.microsoft.com/office/drawing/2014/main" id="{47F3A8C2-BBE2-098D-81B5-91170F3DA9CC}"/>
                </a:ext>
              </a:extLst>
            </p:cNvPr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9921;p74">
              <a:extLst>
                <a:ext uri="{FF2B5EF4-FFF2-40B4-BE49-F238E27FC236}">
                  <a16:creationId xmlns:a16="http://schemas.microsoft.com/office/drawing/2014/main" id="{DB05BAE8-5A3C-DC4C-50E0-F68F65409460}"/>
                </a:ext>
              </a:extLst>
            </p:cNvPr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9922;p74">
              <a:extLst>
                <a:ext uri="{FF2B5EF4-FFF2-40B4-BE49-F238E27FC236}">
                  <a16:creationId xmlns:a16="http://schemas.microsoft.com/office/drawing/2014/main" id="{16099219-B517-0F29-9F7B-EE02A3243E39}"/>
                </a:ext>
              </a:extLst>
            </p:cNvPr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2" name="Google Shape;9923;p74">
            <a:extLst>
              <a:ext uri="{FF2B5EF4-FFF2-40B4-BE49-F238E27FC236}">
                <a16:creationId xmlns:a16="http://schemas.microsoft.com/office/drawing/2014/main" id="{E8AEB129-4A2D-DB91-3829-1D436E65B6BE}"/>
              </a:ext>
            </a:extLst>
          </p:cNvPr>
          <p:cNvGrpSpPr/>
          <p:nvPr/>
        </p:nvGrpSpPr>
        <p:grpSpPr>
          <a:xfrm>
            <a:off x="8010427" y="3077562"/>
            <a:ext cx="278795" cy="351615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2063" name="Google Shape;9924;p74">
              <a:extLst>
                <a:ext uri="{FF2B5EF4-FFF2-40B4-BE49-F238E27FC236}">
                  <a16:creationId xmlns:a16="http://schemas.microsoft.com/office/drawing/2014/main" id="{495E6EF8-9CCB-EE06-7431-E95AAF8BD8DE}"/>
                </a:ext>
              </a:extLst>
            </p:cNvPr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9925;p74">
              <a:extLst>
                <a:ext uri="{FF2B5EF4-FFF2-40B4-BE49-F238E27FC236}">
                  <a16:creationId xmlns:a16="http://schemas.microsoft.com/office/drawing/2014/main" id="{512EEDBC-C91F-A41C-DF03-07DB2DA3DD1B}"/>
                </a:ext>
              </a:extLst>
            </p:cNvPr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9926;p74">
              <a:extLst>
                <a:ext uri="{FF2B5EF4-FFF2-40B4-BE49-F238E27FC236}">
                  <a16:creationId xmlns:a16="http://schemas.microsoft.com/office/drawing/2014/main" id="{7B18A378-767A-FE17-4353-183FD72A9A06}"/>
                </a:ext>
              </a:extLst>
            </p:cNvPr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9927;p74">
              <a:extLst>
                <a:ext uri="{FF2B5EF4-FFF2-40B4-BE49-F238E27FC236}">
                  <a16:creationId xmlns:a16="http://schemas.microsoft.com/office/drawing/2014/main" id="{5D9684B9-8271-6E6A-A6D9-460DF6CBF4A1}"/>
                </a:ext>
              </a:extLst>
            </p:cNvPr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67" name="Google Shape;9928;p74">
            <a:extLst>
              <a:ext uri="{FF2B5EF4-FFF2-40B4-BE49-F238E27FC236}">
                <a16:creationId xmlns:a16="http://schemas.microsoft.com/office/drawing/2014/main" id="{8D319E22-2025-AA6D-9C25-1B77DDDADBE0}"/>
              </a:ext>
            </a:extLst>
          </p:cNvPr>
          <p:cNvSpPr/>
          <p:nvPr/>
        </p:nvSpPr>
        <p:spPr>
          <a:xfrm>
            <a:off x="7615138" y="3077976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68" name="Google Shape;9929;p74">
            <a:extLst>
              <a:ext uri="{FF2B5EF4-FFF2-40B4-BE49-F238E27FC236}">
                <a16:creationId xmlns:a16="http://schemas.microsoft.com/office/drawing/2014/main" id="{FD1C7B2D-14BA-6E0E-C3B6-AAF20F64E807}"/>
              </a:ext>
            </a:extLst>
          </p:cNvPr>
          <p:cNvGrpSpPr/>
          <p:nvPr/>
        </p:nvGrpSpPr>
        <p:grpSpPr>
          <a:xfrm>
            <a:off x="7141900" y="3078263"/>
            <a:ext cx="281057" cy="351010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2069" name="Google Shape;9930;p74">
              <a:extLst>
                <a:ext uri="{FF2B5EF4-FFF2-40B4-BE49-F238E27FC236}">
                  <a16:creationId xmlns:a16="http://schemas.microsoft.com/office/drawing/2014/main" id="{64897642-7713-BF56-0834-B4393BA9635C}"/>
                </a:ext>
              </a:extLst>
            </p:cNvPr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9931;p74">
              <a:extLst>
                <a:ext uri="{FF2B5EF4-FFF2-40B4-BE49-F238E27FC236}">
                  <a16:creationId xmlns:a16="http://schemas.microsoft.com/office/drawing/2014/main" id="{A7BFEC3E-B76F-617C-4D46-2DE292F470B1}"/>
                </a:ext>
              </a:extLst>
            </p:cNvPr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9932;p74">
              <a:extLst>
                <a:ext uri="{FF2B5EF4-FFF2-40B4-BE49-F238E27FC236}">
                  <a16:creationId xmlns:a16="http://schemas.microsoft.com/office/drawing/2014/main" id="{2CF51D22-347C-B10A-AF39-DB93CA484E83}"/>
                </a:ext>
              </a:extLst>
            </p:cNvPr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2" name="Google Shape;9933;p74">
            <a:extLst>
              <a:ext uri="{FF2B5EF4-FFF2-40B4-BE49-F238E27FC236}">
                <a16:creationId xmlns:a16="http://schemas.microsoft.com/office/drawing/2014/main" id="{D5971D55-3F43-DD1C-19D9-8B9C777D8823}"/>
              </a:ext>
            </a:extLst>
          </p:cNvPr>
          <p:cNvGrpSpPr/>
          <p:nvPr/>
        </p:nvGrpSpPr>
        <p:grpSpPr>
          <a:xfrm>
            <a:off x="5314188" y="3079091"/>
            <a:ext cx="363752" cy="353113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2073" name="Google Shape;9934;p74">
              <a:extLst>
                <a:ext uri="{FF2B5EF4-FFF2-40B4-BE49-F238E27FC236}">
                  <a16:creationId xmlns:a16="http://schemas.microsoft.com/office/drawing/2014/main" id="{AEC0ECF4-8A84-330B-F33A-8CA7F3BE7C4C}"/>
                </a:ext>
              </a:extLst>
            </p:cNvPr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9935;p74">
              <a:extLst>
                <a:ext uri="{FF2B5EF4-FFF2-40B4-BE49-F238E27FC236}">
                  <a16:creationId xmlns:a16="http://schemas.microsoft.com/office/drawing/2014/main" id="{EC938D5F-C3F2-7D39-338F-B3C608949E49}"/>
                </a:ext>
              </a:extLst>
            </p:cNvPr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5" name="Google Shape;9936;p74">
            <a:extLst>
              <a:ext uri="{FF2B5EF4-FFF2-40B4-BE49-F238E27FC236}">
                <a16:creationId xmlns:a16="http://schemas.microsoft.com/office/drawing/2014/main" id="{DF3FAF32-9E50-13E4-46E3-87C97F2DC3E8}"/>
              </a:ext>
            </a:extLst>
          </p:cNvPr>
          <p:cNvGrpSpPr/>
          <p:nvPr/>
        </p:nvGrpSpPr>
        <p:grpSpPr>
          <a:xfrm>
            <a:off x="5829984" y="3079091"/>
            <a:ext cx="220755" cy="352348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2076" name="Google Shape;9937;p74">
              <a:extLst>
                <a:ext uri="{FF2B5EF4-FFF2-40B4-BE49-F238E27FC236}">
                  <a16:creationId xmlns:a16="http://schemas.microsoft.com/office/drawing/2014/main" id="{91C5C6F5-10E3-7232-3E74-74B311151A4F}"/>
                </a:ext>
              </a:extLst>
            </p:cNvPr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9938;p74">
              <a:extLst>
                <a:ext uri="{FF2B5EF4-FFF2-40B4-BE49-F238E27FC236}">
                  <a16:creationId xmlns:a16="http://schemas.microsoft.com/office/drawing/2014/main" id="{88E81C59-EAD9-27E2-7DED-D672C8DDDA40}"/>
                </a:ext>
              </a:extLst>
            </p:cNvPr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9939;p74">
              <a:extLst>
                <a:ext uri="{FF2B5EF4-FFF2-40B4-BE49-F238E27FC236}">
                  <a16:creationId xmlns:a16="http://schemas.microsoft.com/office/drawing/2014/main" id="{A044AC08-6DCE-B102-A4C7-6EA9F0CBC197}"/>
                </a:ext>
              </a:extLst>
            </p:cNvPr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9940;p74">
              <a:extLst>
                <a:ext uri="{FF2B5EF4-FFF2-40B4-BE49-F238E27FC236}">
                  <a16:creationId xmlns:a16="http://schemas.microsoft.com/office/drawing/2014/main" id="{CACB95DE-F6C0-2194-BE8F-493CCDB23280}"/>
                </a:ext>
              </a:extLst>
            </p:cNvPr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0" name="Google Shape;9941;p74">
            <a:extLst>
              <a:ext uri="{FF2B5EF4-FFF2-40B4-BE49-F238E27FC236}">
                <a16:creationId xmlns:a16="http://schemas.microsoft.com/office/drawing/2014/main" id="{667DECD1-FE29-4352-0AE7-A20348356019}"/>
              </a:ext>
            </a:extLst>
          </p:cNvPr>
          <p:cNvGrpSpPr/>
          <p:nvPr/>
        </p:nvGrpSpPr>
        <p:grpSpPr>
          <a:xfrm>
            <a:off x="4882170" y="3078900"/>
            <a:ext cx="358464" cy="352316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2081" name="Google Shape;9942;p74">
              <a:extLst>
                <a:ext uri="{FF2B5EF4-FFF2-40B4-BE49-F238E27FC236}">
                  <a16:creationId xmlns:a16="http://schemas.microsoft.com/office/drawing/2014/main" id="{6808973D-9D37-D292-B1DD-C58672ABC213}"/>
                </a:ext>
              </a:extLst>
            </p:cNvPr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9943;p74">
              <a:extLst>
                <a:ext uri="{FF2B5EF4-FFF2-40B4-BE49-F238E27FC236}">
                  <a16:creationId xmlns:a16="http://schemas.microsoft.com/office/drawing/2014/main" id="{73EA502A-9B57-C478-4EFF-929E9F04D14D}"/>
                </a:ext>
              </a:extLst>
            </p:cNvPr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83" name="Google Shape;9944;p74">
            <a:extLst>
              <a:ext uri="{FF2B5EF4-FFF2-40B4-BE49-F238E27FC236}">
                <a16:creationId xmlns:a16="http://schemas.microsoft.com/office/drawing/2014/main" id="{BEC33643-CEBB-3E21-056F-50E06FC6D2B1}"/>
              </a:ext>
            </a:extLst>
          </p:cNvPr>
          <p:cNvSpPr/>
          <p:nvPr/>
        </p:nvSpPr>
        <p:spPr>
          <a:xfrm>
            <a:off x="3955221" y="2622067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84" name="Google Shape;9945;p74">
            <a:extLst>
              <a:ext uri="{FF2B5EF4-FFF2-40B4-BE49-F238E27FC236}">
                <a16:creationId xmlns:a16="http://schemas.microsoft.com/office/drawing/2014/main" id="{15BDF3A4-0765-0AC2-4253-592B8FE85B3C}"/>
              </a:ext>
            </a:extLst>
          </p:cNvPr>
          <p:cNvSpPr/>
          <p:nvPr/>
        </p:nvSpPr>
        <p:spPr>
          <a:xfrm>
            <a:off x="3499727" y="2171287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85" name="Google Shape;9946;p74">
            <a:extLst>
              <a:ext uri="{FF2B5EF4-FFF2-40B4-BE49-F238E27FC236}">
                <a16:creationId xmlns:a16="http://schemas.microsoft.com/office/drawing/2014/main" id="{6CE70E80-C592-4AA7-8BF6-677DE0236B62}"/>
              </a:ext>
            </a:extLst>
          </p:cNvPr>
          <p:cNvGrpSpPr/>
          <p:nvPr/>
        </p:nvGrpSpPr>
        <p:grpSpPr>
          <a:xfrm>
            <a:off x="3044965" y="2164279"/>
            <a:ext cx="400194" cy="324316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2086" name="Google Shape;9947;p74">
              <a:extLst>
                <a:ext uri="{FF2B5EF4-FFF2-40B4-BE49-F238E27FC236}">
                  <a16:creationId xmlns:a16="http://schemas.microsoft.com/office/drawing/2014/main" id="{E6A1912F-E0CE-AEBD-73F4-3B148D0E3F1D}"/>
                </a:ext>
              </a:extLst>
            </p:cNvPr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9948;p74">
              <a:extLst>
                <a:ext uri="{FF2B5EF4-FFF2-40B4-BE49-F238E27FC236}">
                  <a16:creationId xmlns:a16="http://schemas.microsoft.com/office/drawing/2014/main" id="{D1E10AE8-49B5-0706-002D-A63DB95AB193}"/>
                </a:ext>
              </a:extLst>
            </p:cNvPr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9949;p74">
              <a:extLst>
                <a:ext uri="{FF2B5EF4-FFF2-40B4-BE49-F238E27FC236}">
                  <a16:creationId xmlns:a16="http://schemas.microsoft.com/office/drawing/2014/main" id="{5F3A0269-FBD9-2F82-62DC-F7275066FF1C}"/>
                </a:ext>
              </a:extLst>
            </p:cNvPr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89" name="Google Shape;9950;p74">
            <a:extLst>
              <a:ext uri="{FF2B5EF4-FFF2-40B4-BE49-F238E27FC236}">
                <a16:creationId xmlns:a16="http://schemas.microsoft.com/office/drawing/2014/main" id="{857229E5-F57D-D3A2-3FA0-F799CAFC247F}"/>
              </a:ext>
            </a:extLst>
          </p:cNvPr>
          <p:cNvGrpSpPr/>
          <p:nvPr/>
        </p:nvGrpSpPr>
        <p:grpSpPr>
          <a:xfrm>
            <a:off x="6203579" y="3078040"/>
            <a:ext cx="351615" cy="350373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2090" name="Google Shape;9951;p74">
              <a:extLst>
                <a:ext uri="{FF2B5EF4-FFF2-40B4-BE49-F238E27FC236}">
                  <a16:creationId xmlns:a16="http://schemas.microsoft.com/office/drawing/2014/main" id="{F9ECB7D2-B7C3-970D-B263-4800D96C739F}"/>
                </a:ext>
              </a:extLst>
            </p:cNvPr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9952;p74">
              <a:extLst>
                <a:ext uri="{FF2B5EF4-FFF2-40B4-BE49-F238E27FC236}">
                  <a16:creationId xmlns:a16="http://schemas.microsoft.com/office/drawing/2014/main" id="{DEB9A794-BF30-D75A-DA0B-CB0A21A17BD9}"/>
                </a:ext>
              </a:extLst>
            </p:cNvPr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9953;p74">
              <a:extLst>
                <a:ext uri="{FF2B5EF4-FFF2-40B4-BE49-F238E27FC236}">
                  <a16:creationId xmlns:a16="http://schemas.microsoft.com/office/drawing/2014/main" id="{47BCAD7A-63E9-75E9-1C17-39D216C8D9E7}"/>
                </a:ext>
              </a:extLst>
            </p:cNvPr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9954;p74">
              <a:extLst>
                <a:ext uri="{FF2B5EF4-FFF2-40B4-BE49-F238E27FC236}">
                  <a16:creationId xmlns:a16="http://schemas.microsoft.com/office/drawing/2014/main" id="{09EB58E9-09F2-0F69-0AE0-CCCA6E48BD44}"/>
                </a:ext>
              </a:extLst>
            </p:cNvPr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9955;p74">
              <a:extLst>
                <a:ext uri="{FF2B5EF4-FFF2-40B4-BE49-F238E27FC236}">
                  <a16:creationId xmlns:a16="http://schemas.microsoft.com/office/drawing/2014/main" id="{12CD2FCC-625E-3D91-CF9B-88B6570E7236}"/>
                </a:ext>
              </a:extLst>
            </p:cNvPr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5" name="Google Shape;9956;p74">
            <a:extLst>
              <a:ext uri="{FF2B5EF4-FFF2-40B4-BE49-F238E27FC236}">
                <a16:creationId xmlns:a16="http://schemas.microsoft.com/office/drawing/2014/main" id="{C9A5460F-FFEE-9863-B084-829E1A6C794A}"/>
              </a:ext>
            </a:extLst>
          </p:cNvPr>
          <p:cNvGrpSpPr/>
          <p:nvPr/>
        </p:nvGrpSpPr>
        <p:grpSpPr>
          <a:xfrm>
            <a:off x="4878379" y="2202951"/>
            <a:ext cx="367161" cy="287523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2096" name="Google Shape;9957;p74">
              <a:extLst>
                <a:ext uri="{FF2B5EF4-FFF2-40B4-BE49-F238E27FC236}">
                  <a16:creationId xmlns:a16="http://schemas.microsoft.com/office/drawing/2014/main" id="{4EA36A9E-4D26-868D-278B-AC6B4E5EA679}"/>
                </a:ext>
              </a:extLst>
            </p:cNvPr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9958;p74">
              <a:extLst>
                <a:ext uri="{FF2B5EF4-FFF2-40B4-BE49-F238E27FC236}">
                  <a16:creationId xmlns:a16="http://schemas.microsoft.com/office/drawing/2014/main" id="{6473B7AB-8E42-5A59-CE93-FB100D21CE11}"/>
                </a:ext>
              </a:extLst>
            </p:cNvPr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9959;p74">
              <a:extLst>
                <a:ext uri="{FF2B5EF4-FFF2-40B4-BE49-F238E27FC236}">
                  <a16:creationId xmlns:a16="http://schemas.microsoft.com/office/drawing/2014/main" id="{68DA7A50-4A05-B3BF-419C-20B6DDDF2B01}"/>
                </a:ext>
              </a:extLst>
            </p:cNvPr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9960;p74">
              <a:extLst>
                <a:ext uri="{FF2B5EF4-FFF2-40B4-BE49-F238E27FC236}">
                  <a16:creationId xmlns:a16="http://schemas.microsoft.com/office/drawing/2014/main" id="{C253777D-9456-BE56-DD07-6ABF25BE91A8}"/>
                </a:ext>
              </a:extLst>
            </p:cNvPr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9961;p74">
              <a:extLst>
                <a:ext uri="{FF2B5EF4-FFF2-40B4-BE49-F238E27FC236}">
                  <a16:creationId xmlns:a16="http://schemas.microsoft.com/office/drawing/2014/main" id="{493555E6-5DAA-65B3-2660-FF33924F3B05}"/>
                </a:ext>
              </a:extLst>
            </p:cNvPr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1" name="Google Shape;9962;p74">
            <a:extLst>
              <a:ext uri="{FF2B5EF4-FFF2-40B4-BE49-F238E27FC236}">
                <a16:creationId xmlns:a16="http://schemas.microsoft.com/office/drawing/2014/main" id="{D48EB3D9-2D06-A96F-6D68-A4F4DD48B64A}"/>
              </a:ext>
            </a:extLst>
          </p:cNvPr>
          <p:cNvGrpSpPr/>
          <p:nvPr/>
        </p:nvGrpSpPr>
        <p:grpSpPr>
          <a:xfrm>
            <a:off x="1325719" y="2616748"/>
            <a:ext cx="290581" cy="372481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2102" name="Google Shape;9963;p74">
              <a:extLst>
                <a:ext uri="{FF2B5EF4-FFF2-40B4-BE49-F238E27FC236}">
                  <a16:creationId xmlns:a16="http://schemas.microsoft.com/office/drawing/2014/main" id="{0D8EE36E-C22F-2403-4FCD-DFEC656C7A0A}"/>
                </a:ext>
              </a:extLst>
            </p:cNvPr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9964;p74">
              <a:extLst>
                <a:ext uri="{FF2B5EF4-FFF2-40B4-BE49-F238E27FC236}">
                  <a16:creationId xmlns:a16="http://schemas.microsoft.com/office/drawing/2014/main" id="{050040FE-A868-F5A9-BBCC-167B0E9CEFCD}"/>
                </a:ext>
              </a:extLst>
            </p:cNvPr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4" name="Google Shape;9965;p74">
            <a:extLst>
              <a:ext uri="{FF2B5EF4-FFF2-40B4-BE49-F238E27FC236}">
                <a16:creationId xmlns:a16="http://schemas.microsoft.com/office/drawing/2014/main" id="{CB80CEB2-F7A3-5873-2FCE-C92D3E2A659E}"/>
              </a:ext>
            </a:extLst>
          </p:cNvPr>
          <p:cNvSpPr/>
          <p:nvPr/>
        </p:nvSpPr>
        <p:spPr>
          <a:xfrm>
            <a:off x="1819153" y="2611428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05" name="Google Shape;9966;p74">
            <a:extLst>
              <a:ext uri="{FF2B5EF4-FFF2-40B4-BE49-F238E27FC236}">
                <a16:creationId xmlns:a16="http://schemas.microsoft.com/office/drawing/2014/main" id="{CDFF19CE-243C-F06B-01CA-C237A8411D1A}"/>
              </a:ext>
            </a:extLst>
          </p:cNvPr>
          <p:cNvGrpSpPr/>
          <p:nvPr/>
        </p:nvGrpSpPr>
        <p:grpSpPr>
          <a:xfrm>
            <a:off x="3510335" y="2621558"/>
            <a:ext cx="360726" cy="361204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2106" name="Google Shape;9967;p74">
              <a:extLst>
                <a:ext uri="{FF2B5EF4-FFF2-40B4-BE49-F238E27FC236}">
                  <a16:creationId xmlns:a16="http://schemas.microsoft.com/office/drawing/2014/main" id="{95D83802-BE62-45CA-AFCF-2F53BB23EFD4}"/>
                </a:ext>
              </a:extLst>
            </p:cNvPr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9968;p74">
              <a:extLst>
                <a:ext uri="{FF2B5EF4-FFF2-40B4-BE49-F238E27FC236}">
                  <a16:creationId xmlns:a16="http://schemas.microsoft.com/office/drawing/2014/main" id="{F203B78C-8872-364D-3026-F7A371A45ACB}"/>
                </a:ext>
              </a:extLst>
            </p:cNvPr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9969;p74">
              <a:extLst>
                <a:ext uri="{FF2B5EF4-FFF2-40B4-BE49-F238E27FC236}">
                  <a16:creationId xmlns:a16="http://schemas.microsoft.com/office/drawing/2014/main" id="{E783951F-7A3A-895B-988D-0495628B7530}"/>
                </a:ext>
              </a:extLst>
            </p:cNvPr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9970;p74">
              <a:extLst>
                <a:ext uri="{FF2B5EF4-FFF2-40B4-BE49-F238E27FC236}">
                  <a16:creationId xmlns:a16="http://schemas.microsoft.com/office/drawing/2014/main" id="{84F94460-148B-72A5-87E9-C44D4476EF34}"/>
                </a:ext>
              </a:extLst>
            </p:cNvPr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9971;p74">
              <a:extLst>
                <a:ext uri="{FF2B5EF4-FFF2-40B4-BE49-F238E27FC236}">
                  <a16:creationId xmlns:a16="http://schemas.microsoft.com/office/drawing/2014/main" id="{518D59A5-145E-EA80-0EDE-D08BCD5BD1D1}"/>
                </a:ext>
              </a:extLst>
            </p:cNvPr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1" name="Google Shape;9972;p74">
            <a:extLst>
              <a:ext uri="{FF2B5EF4-FFF2-40B4-BE49-F238E27FC236}">
                <a16:creationId xmlns:a16="http://schemas.microsoft.com/office/drawing/2014/main" id="{C064124A-23C9-DD3E-B0A8-EBA12BA814E0}"/>
              </a:ext>
            </a:extLst>
          </p:cNvPr>
          <p:cNvGrpSpPr/>
          <p:nvPr/>
        </p:nvGrpSpPr>
        <p:grpSpPr>
          <a:xfrm>
            <a:off x="3086313" y="2606108"/>
            <a:ext cx="320143" cy="392581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2112" name="Google Shape;9973;p74">
              <a:extLst>
                <a:ext uri="{FF2B5EF4-FFF2-40B4-BE49-F238E27FC236}">
                  <a16:creationId xmlns:a16="http://schemas.microsoft.com/office/drawing/2014/main" id="{F0119AF7-09C6-C7D2-ABA5-BA5555284CBC}"/>
                </a:ext>
              </a:extLst>
            </p:cNvPr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9974;p74">
              <a:extLst>
                <a:ext uri="{FF2B5EF4-FFF2-40B4-BE49-F238E27FC236}">
                  <a16:creationId xmlns:a16="http://schemas.microsoft.com/office/drawing/2014/main" id="{2C7D7E0B-13EE-841D-A8D6-348C108CDC57}"/>
                </a:ext>
              </a:extLst>
            </p:cNvPr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9975;p74">
              <a:extLst>
                <a:ext uri="{FF2B5EF4-FFF2-40B4-BE49-F238E27FC236}">
                  <a16:creationId xmlns:a16="http://schemas.microsoft.com/office/drawing/2014/main" id="{643F1B75-80A2-8583-DBD3-76A106F14F21}"/>
                </a:ext>
              </a:extLst>
            </p:cNvPr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9976;p74">
              <a:extLst>
                <a:ext uri="{FF2B5EF4-FFF2-40B4-BE49-F238E27FC236}">
                  <a16:creationId xmlns:a16="http://schemas.microsoft.com/office/drawing/2014/main" id="{71C11316-BEE3-7AD3-4A74-B5ED7051A2A6}"/>
                </a:ext>
              </a:extLst>
            </p:cNvPr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9977;p74">
              <a:extLst>
                <a:ext uri="{FF2B5EF4-FFF2-40B4-BE49-F238E27FC236}">
                  <a16:creationId xmlns:a16="http://schemas.microsoft.com/office/drawing/2014/main" id="{AEFFC2B7-FFA0-6234-3BB9-0C0C4BDD0036}"/>
                </a:ext>
              </a:extLst>
            </p:cNvPr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9978;p74">
              <a:extLst>
                <a:ext uri="{FF2B5EF4-FFF2-40B4-BE49-F238E27FC236}">
                  <a16:creationId xmlns:a16="http://schemas.microsoft.com/office/drawing/2014/main" id="{3A65BD53-651D-B184-7A4D-BC443F9987BE}"/>
                </a:ext>
              </a:extLst>
            </p:cNvPr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9979;p74">
              <a:extLst>
                <a:ext uri="{FF2B5EF4-FFF2-40B4-BE49-F238E27FC236}">
                  <a16:creationId xmlns:a16="http://schemas.microsoft.com/office/drawing/2014/main" id="{53C741FD-AA01-9B63-CBCC-BF015B4159E2}"/>
                </a:ext>
              </a:extLst>
            </p:cNvPr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9980;p74">
              <a:extLst>
                <a:ext uri="{FF2B5EF4-FFF2-40B4-BE49-F238E27FC236}">
                  <a16:creationId xmlns:a16="http://schemas.microsoft.com/office/drawing/2014/main" id="{DF1D3C7E-395D-CF5C-AB1E-32E95DF4971A}"/>
                </a:ext>
              </a:extLst>
            </p:cNvPr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9981;p74">
              <a:extLst>
                <a:ext uri="{FF2B5EF4-FFF2-40B4-BE49-F238E27FC236}">
                  <a16:creationId xmlns:a16="http://schemas.microsoft.com/office/drawing/2014/main" id="{9471D550-1AF1-1391-ED83-2A691B6FBF94}"/>
                </a:ext>
              </a:extLst>
            </p:cNvPr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9982;p74">
              <a:extLst>
                <a:ext uri="{FF2B5EF4-FFF2-40B4-BE49-F238E27FC236}">
                  <a16:creationId xmlns:a16="http://schemas.microsoft.com/office/drawing/2014/main" id="{0D003F70-26B0-A3F2-7B17-E226644E46BD}"/>
                </a:ext>
              </a:extLst>
            </p:cNvPr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9983;p74">
              <a:extLst>
                <a:ext uri="{FF2B5EF4-FFF2-40B4-BE49-F238E27FC236}">
                  <a16:creationId xmlns:a16="http://schemas.microsoft.com/office/drawing/2014/main" id="{9980FE25-31D2-9E9B-6943-626D6641B06A}"/>
                </a:ext>
              </a:extLst>
            </p:cNvPr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9984;p74">
              <a:extLst>
                <a:ext uri="{FF2B5EF4-FFF2-40B4-BE49-F238E27FC236}">
                  <a16:creationId xmlns:a16="http://schemas.microsoft.com/office/drawing/2014/main" id="{EEA609BE-859C-4800-59A3-9A3121C7A8CF}"/>
                </a:ext>
              </a:extLst>
            </p:cNvPr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24" name="Google Shape;9985;p74">
            <a:extLst>
              <a:ext uri="{FF2B5EF4-FFF2-40B4-BE49-F238E27FC236}">
                <a16:creationId xmlns:a16="http://schemas.microsoft.com/office/drawing/2014/main" id="{205627B2-7A90-7E57-F7E6-D5E2A48D0F4C}"/>
              </a:ext>
            </a:extLst>
          </p:cNvPr>
          <p:cNvSpPr/>
          <p:nvPr/>
        </p:nvSpPr>
        <p:spPr>
          <a:xfrm>
            <a:off x="2253814" y="2623182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25" name="Google Shape;9986;p74">
            <a:extLst>
              <a:ext uri="{FF2B5EF4-FFF2-40B4-BE49-F238E27FC236}">
                <a16:creationId xmlns:a16="http://schemas.microsoft.com/office/drawing/2014/main" id="{4F07908D-FFF6-E7D6-771D-73628BD09E2A}"/>
              </a:ext>
            </a:extLst>
          </p:cNvPr>
          <p:cNvGrpSpPr/>
          <p:nvPr/>
        </p:nvGrpSpPr>
        <p:grpSpPr>
          <a:xfrm>
            <a:off x="861113" y="2614805"/>
            <a:ext cx="333809" cy="373277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2126" name="Google Shape;9987;p74">
              <a:extLst>
                <a:ext uri="{FF2B5EF4-FFF2-40B4-BE49-F238E27FC236}">
                  <a16:creationId xmlns:a16="http://schemas.microsoft.com/office/drawing/2014/main" id="{00EE008C-6681-52D1-3D78-0690E9CD5C27}"/>
                </a:ext>
              </a:extLst>
            </p:cNvPr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9988;p74">
              <a:extLst>
                <a:ext uri="{FF2B5EF4-FFF2-40B4-BE49-F238E27FC236}">
                  <a16:creationId xmlns:a16="http://schemas.microsoft.com/office/drawing/2014/main" id="{9B983197-8E66-5045-5072-97EF39B33712}"/>
                </a:ext>
              </a:extLst>
            </p:cNvPr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9989;p74">
              <a:extLst>
                <a:ext uri="{FF2B5EF4-FFF2-40B4-BE49-F238E27FC236}">
                  <a16:creationId xmlns:a16="http://schemas.microsoft.com/office/drawing/2014/main" id="{DD6807A6-75A1-E32F-3B65-141A3A98C1BA}"/>
                </a:ext>
              </a:extLst>
            </p:cNvPr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29" name="Google Shape;9990;p74">
            <a:extLst>
              <a:ext uri="{FF2B5EF4-FFF2-40B4-BE49-F238E27FC236}">
                <a16:creationId xmlns:a16="http://schemas.microsoft.com/office/drawing/2014/main" id="{7FE64482-8E0D-B8F7-16A6-0B883116EE89}"/>
              </a:ext>
            </a:extLst>
          </p:cNvPr>
          <p:cNvSpPr/>
          <p:nvPr/>
        </p:nvSpPr>
        <p:spPr>
          <a:xfrm>
            <a:off x="2616005" y="2615601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30" name="Google Shape;9991;p74">
            <a:extLst>
              <a:ext uri="{FF2B5EF4-FFF2-40B4-BE49-F238E27FC236}">
                <a16:creationId xmlns:a16="http://schemas.microsoft.com/office/drawing/2014/main" id="{5860031A-7B55-7370-BD9E-F8CC5D2FEBE1}"/>
              </a:ext>
            </a:extLst>
          </p:cNvPr>
          <p:cNvSpPr/>
          <p:nvPr/>
        </p:nvSpPr>
        <p:spPr>
          <a:xfrm>
            <a:off x="2160129" y="1245294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31" name="Google Shape;9992;p74">
            <a:extLst>
              <a:ext uri="{FF2B5EF4-FFF2-40B4-BE49-F238E27FC236}">
                <a16:creationId xmlns:a16="http://schemas.microsoft.com/office/drawing/2014/main" id="{EA78D8AF-164F-7787-263B-F32D571E7E6A}"/>
              </a:ext>
            </a:extLst>
          </p:cNvPr>
          <p:cNvGrpSpPr/>
          <p:nvPr/>
        </p:nvGrpSpPr>
        <p:grpSpPr>
          <a:xfrm>
            <a:off x="1297654" y="1233540"/>
            <a:ext cx="349354" cy="362223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2132" name="Google Shape;9993;p74">
              <a:extLst>
                <a:ext uri="{FF2B5EF4-FFF2-40B4-BE49-F238E27FC236}">
                  <a16:creationId xmlns:a16="http://schemas.microsoft.com/office/drawing/2014/main" id="{D3F9C48D-07EA-9F01-3D77-5EE5854B6996}"/>
                </a:ext>
              </a:extLst>
            </p:cNvPr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9994;p74">
              <a:extLst>
                <a:ext uri="{FF2B5EF4-FFF2-40B4-BE49-F238E27FC236}">
                  <a16:creationId xmlns:a16="http://schemas.microsoft.com/office/drawing/2014/main" id="{771C2EA6-9163-650F-9E9C-3EE220D8C28D}"/>
                </a:ext>
              </a:extLst>
            </p:cNvPr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9995;p74">
              <a:extLst>
                <a:ext uri="{FF2B5EF4-FFF2-40B4-BE49-F238E27FC236}">
                  <a16:creationId xmlns:a16="http://schemas.microsoft.com/office/drawing/2014/main" id="{54CCCA2E-438A-F455-EC45-827C20A1E5BA}"/>
                </a:ext>
              </a:extLst>
            </p:cNvPr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35" name="Google Shape;9996;p74">
            <a:extLst>
              <a:ext uri="{FF2B5EF4-FFF2-40B4-BE49-F238E27FC236}">
                <a16:creationId xmlns:a16="http://schemas.microsoft.com/office/drawing/2014/main" id="{1078AAEF-6678-A7E0-721D-0DDED21BF0D8}"/>
              </a:ext>
            </a:extLst>
          </p:cNvPr>
          <p:cNvSpPr/>
          <p:nvPr/>
        </p:nvSpPr>
        <p:spPr>
          <a:xfrm>
            <a:off x="3945378" y="1259788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36" name="Google Shape;9997;p74">
            <a:extLst>
              <a:ext uri="{FF2B5EF4-FFF2-40B4-BE49-F238E27FC236}">
                <a16:creationId xmlns:a16="http://schemas.microsoft.com/office/drawing/2014/main" id="{F6FB36C0-25CE-D368-F7DB-9800756D4A7E}"/>
              </a:ext>
            </a:extLst>
          </p:cNvPr>
          <p:cNvGrpSpPr/>
          <p:nvPr/>
        </p:nvGrpSpPr>
        <p:grpSpPr>
          <a:xfrm>
            <a:off x="852385" y="1239975"/>
            <a:ext cx="353145" cy="351998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2137" name="Google Shape;9998;p74">
              <a:extLst>
                <a:ext uri="{FF2B5EF4-FFF2-40B4-BE49-F238E27FC236}">
                  <a16:creationId xmlns:a16="http://schemas.microsoft.com/office/drawing/2014/main" id="{86DC5918-F17C-8B01-379B-63C42F1E3795}"/>
                </a:ext>
              </a:extLst>
            </p:cNvPr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9999;p74">
              <a:extLst>
                <a:ext uri="{FF2B5EF4-FFF2-40B4-BE49-F238E27FC236}">
                  <a16:creationId xmlns:a16="http://schemas.microsoft.com/office/drawing/2014/main" id="{230A972E-FDB9-233B-0B72-3D81E37929AA}"/>
                </a:ext>
              </a:extLst>
            </p:cNvPr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10000;p74">
              <a:extLst>
                <a:ext uri="{FF2B5EF4-FFF2-40B4-BE49-F238E27FC236}">
                  <a16:creationId xmlns:a16="http://schemas.microsoft.com/office/drawing/2014/main" id="{2803696D-BA66-DA33-5D23-9E3E453E4879}"/>
                </a:ext>
              </a:extLst>
            </p:cNvPr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40" name="Google Shape;10001;p74">
            <a:extLst>
              <a:ext uri="{FF2B5EF4-FFF2-40B4-BE49-F238E27FC236}">
                <a16:creationId xmlns:a16="http://schemas.microsoft.com/office/drawing/2014/main" id="{0C10D848-32C1-6AC3-9839-87442728550F}"/>
              </a:ext>
            </a:extLst>
          </p:cNvPr>
          <p:cNvGrpSpPr/>
          <p:nvPr/>
        </p:nvGrpSpPr>
        <p:grpSpPr>
          <a:xfrm>
            <a:off x="1745217" y="1244530"/>
            <a:ext cx="343269" cy="342505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2141" name="Google Shape;10002;p74">
              <a:extLst>
                <a:ext uri="{FF2B5EF4-FFF2-40B4-BE49-F238E27FC236}">
                  <a16:creationId xmlns:a16="http://schemas.microsoft.com/office/drawing/2014/main" id="{9436914F-9DF3-394E-EB82-BC03D19DA4EE}"/>
                </a:ext>
              </a:extLst>
            </p:cNvPr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10003;p74">
              <a:extLst>
                <a:ext uri="{FF2B5EF4-FFF2-40B4-BE49-F238E27FC236}">
                  <a16:creationId xmlns:a16="http://schemas.microsoft.com/office/drawing/2014/main" id="{EE658B62-9005-8CA3-45C7-592C49AFBBAC}"/>
                </a:ext>
              </a:extLst>
            </p:cNvPr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10004;p74">
              <a:extLst>
                <a:ext uri="{FF2B5EF4-FFF2-40B4-BE49-F238E27FC236}">
                  <a16:creationId xmlns:a16="http://schemas.microsoft.com/office/drawing/2014/main" id="{8F173DAA-DDE5-1763-ECC3-2AD16281576E}"/>
                </a:ext>
              </a:extLst>
            </p:cNvPr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10005;p74">
              <a:extLst>
                <a:ext uri="{FF2B5EF4-FFF2-40B4-BE49-F238E27FC236}">
                  <a16:creationId xmlns:a16="http://schemas.microsoft.com/office/drawing/2014/main" id="{AD94B871-41D7-23E9-79E4-52E87B547BE7}"/>
                </a:ext>
              </a:extLst>
            </p:cNvPr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45" name="Google Shape;10006;p74">
            <a:extLst>
              <a:ext uri="{FF2B5EF4-FFF2-40B4-BE49-F238E27FC236}">
                <a16:creationId xmlns:a16="http://schemas.microsoft.com/office/drawing/2014/main" id="{F9737C59-7BE1-2EB0-BFC5-450DF64DF833}"/>
              </a:ext>
            </a:extLst>
          </p:cNvPr>
          <p:cNvSpPr/>
          <p:nvPr/>
        </p:nvSpPr>
        <p:spPr>
          <a:xfrm>
            <a:off x="3509220" y="1234496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46" name="Google Shape;10007;p74">
            <a:extLst>
              <a:ext uri="{FF2B5EF4-FFF2-40B4-BE49-F238E27FC236}">
                <a16:creationId xmlns:a16="http://schemas.microsoft.com/office/drawing/2014/main" id="{F16AD527-C9A5-FD3A-5BCE-82F0F6799757}"/>
              </a:ext>
            </a:extLst>
          </p:cNvPr>
          <p:cNvGrpSpPr/>
          <p:nvPr/>
        </p:nvGrpSpPr>
        <p:grpSpPr>
          <a:xfrm>
            <a:off x="3042703" y="1258196"/>
            <a:ext cx="411535" cy="315587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2147" name="Google Shape;10008;p74">
              <a:extLst>
                <a:ext uri="{FF2B5EF4-FFF2-40B4-BE49-F238E27FC236}">
                  <a16:creationId xmlns:a16="http://schemas.microsoft.com/office/drawing/2014/main" id="{FF5A8D11-C32B-86BB-42D7-5FE73008D5BF}"/>
                </a:ext>
              </a:extLst>
            </p:cNvPr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10009;p74">
              <a:extLst>
                <a:ext uri="{FF2B5EF4-FFF2-40B4-BE49-F238E27FC236}">
                  <a16:creationId xmlns:a16="http://schemas.microsoft.com/office/drawing/2014/main" id="{6DB99F10-367C-B9B5-146C-37DAAA0E6F8B}"/>
                </a:ext>
              </a:extLst>
            </p:cNvPr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10010;p74">
              <a:extLst>
                <a:ext uri="{FF2B5EF4-FFF2-40B4-BE49-F238E27FC236}">
                  <a16:creationId xmlns:a16="http://schemas.microsoft.com/office/drawing/2014/main" id="{AE80CF3C-B722-A168-F735-C1A827FA830B}"/>
                </a:ext>
              </a:extLst>
            </p:cNvPr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10011;p74">
              <a:extLst>
                <a:ext uri="{FF2B5EF4-FFF2-40B4-BE49-F238E27FC236}">
                  <a16:creationId xmlns:a16="http://schemas.microsoft.com/office/drawing/2014/main" id="{E75725AF-8EDC-079A-CF64-82942C137A65}"/>
                </a:ext>
              </a:extLst>
            </p:cNvPr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10012;p74">
              <a:extLst>
                <a:ext uri="{FF2B5EF4-FFF2-40B4-BE49-F238E27FC236}">
                  <a16:creationId xmlns:a16="http://schemas.microsoft.com/office/drawing/2014/main" id="{41B9EEF0-AB22-89A9-1D4F-50EC12A753D0}"/>
                </a:ext>
              </a:extLst>
            </p:cNvPr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10013;p74">
              <a:extLst>
                <a:ext uri="{FF2B5EF4-FFF2-40B4-BE49-F238E27FC236}">
                  <a16:creationId xmlns:a16="http://schemas.microsoft.com/office/drawing/2014/main" id="{1C6E5B54-FC78-310D-826D-A7AEFEBFE696}"/>
                </a:ext>
              </a:extLst>
            </p:cNvPr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10014;p74">
              <a:extLst>
                <a:ext uri="{FF2B5EF4-FFF2-40B4-BE49-F238E27FC236}">
                  <a16:creationId xmlns:a16="http://schemas.microsoft.com/office/drawing/2014/main" id="{7F0451D3-EC7A-84B8-3BCA-07689D910D5C}"/>
                </a:ext>
              </a:extLst>
            </p:cNvPr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10015;p74">
              <a:extLst>
                <a:ext uri="{FF2B5EF4-FFF2-40B4-BE49-F238E27FC236}">
                  <a16:creationId xmlns:a16="http://schemas.microsoft.com/office/drawing/2014/main" id="{72DF7399-AC8F-C02F-3307-3C077AC34782}"/>
                </a:ext>
              </a:extLst>
            </p:cNvPr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10016;p74">
              <a:extLst>
                <a:ext uri="{FF2B5EF4-FFF2-40B4-BE49-F238E27FC236}">
                  <a16:creationId xmlns:a16="http://schemas.microsoft.com/office/drawing/2014/main" id="{56D404CC-4E6E-B48B-0080-E1226C3B4471}"/>
                </a:ext>
              </a:extLst>
            </p:cNvPr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10017;p74">
              <a:extLst>
                <a:ext uri="{FF2B5EF4-FFF2-40B4-BE49-F238E27FC236}">
                  <a16:creationId xmlns:a16="http://schemas.microsoft.com/office/drawing/2014/main" id="{D2C11118-0C75-32CC-785B-D9ED201EE7BC}"/>
                </a:ext>
              </a:extLst>
            </p:cNvPr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57" name="Google Shape;10018;p74">
            <a:extLst>
              <a:ext uri="{FF2B5EF4-FFF2-40B4-BE49-F238E27FC236}">
                <a16:creationId xmlns:a16="http://schemas.microsoft.com/office/drawing/2014/main" id="{2FC9D41D-917E-2831-28B6-2CC9C1B89B27}"/>
              </a:ext>
            </a:extLst>
          </p:cNvPr>
          <p:cNvGrpSpPr/>
          <p:nvPr/>
        </p:nvGrpSpPr>
        <p:grpSpPr>
          <a:xfrm>
            <a:off x="2629289" y="1273741"/>
            <a:ext cx="350501" cy="284497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2158" name="Google Shape;10019;p74">
              <a:extLst>
                <a:ext uri="{FF2B5EF4-FFF2-40B4-BE49-F238E27FC236}">
                  <a16:creationId xmlns:a16="http://schemas.microsoft.com/office/drawing/2014/main" id="{FF37D16E-5FD0-B6FA-45D5-F7A1D9C9BE7F}"/>
                </a:ext>
              </a:extLst>
            </p:cNvPr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10020;p74">
              <a:extLst>
                <a:ext uri="{FF2B5EF4-FFF2-40B4-BE49-F238E27FC236}">
                  <a16:creationId xmlns:a16="http://schemas.microsoft.com/office/drawing/2014/main" id="{0BB8B28E-FDB1-7D98-7372-848C0281D9CB}"/>
                </a:ext>
              </a:extLst>
            </p:cNvPr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10021;p74">
              <a:extLst>
                <a:ext uri="{FF2B5EF4-FFF2-40B4-BE49-F238E27FC236}">
                  <a16:creationId xmlns:a16="http://schemas.microsoft.com/office/drawing/2014/main" id="{1C838212-4C5A-B9A5-08B0-6EDE0B5E67A1}"/>
                </a:ext>
              </a:extLst>
            </p:cNvPr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10022;p74">
              <a:extLst>
                <a:ext uri="{FF2B5EF4-FFF2-40B4-BE49-F238E27FC236}">
                  <a16:creationId xmlns:a16="http://schemas.microsoft.com/office/drawing/2014/main" id="{B7A6640B-DBF3-3969-F447-211A89D98CD1}"/>
                </a:ext>
              </a:extLst>
            </p:cNvPr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10023;p74">
              <a:extLst>
                <a:ext uri="{FF2B5EF4-FFF2-40B4-BE49-F238E27FC236}">
                  <a16:creationId xmlns:a16="http://schemas.microsoft.com/office/drawing/2014/main" id="{0321B6D6-173F-25B3-2C9F-399BFA481607}"/>
                </a:ext>
              </a:extLst>
            </p:cNvPr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3" name="Google Shape;10024;p74">
            <a:extLst>
              <a:ext uri="{FF2B5EF4-FFF2-40B4-BE49-F238E27FC236}">
                <a16:creationId xmlns:a16="http://schemas.microsoft.com/office/drawing/2014/main" id="{4613F529-3FFE-D1C1-D070-343C2009C3D0}"/>
              </a:ext>
            </a:extLst>
          </p:cNvPr>
          <p:cNvGrpSpPr/>
          <p:nvPr/>
        </p:nvGrpSpPr>
        <p:grpSpPr>
          <a:xfrm>
            <a:off x="5305077" y="1231692"/>
            <a:ext cx="367893" cy="365218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2164" name="Google Shape;10025;p74">
              <a:extLst>
                <a:ext uri="{FF2B5EF4-FFF2-40B4-BE49-F238E27FC236}">
                  <a16:creationId xmlns:a16="http://schemas.microsoft.com/office/drawing/2014/main" id="{7F912E2B-0F19-32B7-9213-A7DA6C17CDEF}"/>
                </a:ext>
              </a:extLst>
            </p:cNvPr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10026;p74">
              <a:extLst>
                <a:ext uri="{FF2B5EF4-FFF2-40B4-BE49-F238E27FC236}">
                  <a16:creationId xmlns:a16="http://schemas.microsoft.com/office/drawing/2014/main" id="{91966F0C-1649-EC29-7720-7CD2FCBD6FE0}"/>
                </a:ext>
              </a:extLst>
            </p:cNvPr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66" name="Google Shape;10027;p74">
            <a:extLst>
              <a:ext uri="{FF2B5EF4-FFF2-40B4-BE49-F238E27FC236}">
                <a16:creationId xmlns:a16="http://schemas.microsoft.com/office/drawing/2014/main" id="{05BD1ED4-7154-4428-39B4-E29ABB84192F}"/>
              </a:ext>
            </a:extLst>
          </p:cNvPr>
          <p:cNvGrpSpPr/>
          <p:nvPr/>
        </p:nvGrpSpPr>
        <p:grpSpPr>
          <a:xfrm>
            <a:off x="7100170" y="1229176"/>
            <a:ext cx="368308" cy="367033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2167" name="Google Shape;10028;p74">
              <a:extLst>
                <a:ext uri="{FF2B5EF4-FFF2-40B4-BE49-F238E27FC236}">
                  <a16:creationId xmlns:a16="http://schemas.microsoft.com/office/drawing/2014/main" id="{566DC7E1-D25F-0B6A-B5B0-853D3D68BF43}"/>
                </a:ext>
              </a:extLst>
            </p:cNvPr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10029;p74">
              <a:extLst>
                <a:ext uri="{FF2B5EF4-FFF2-40B4-BE49-F238E27FC236}">
                  <a16:creationId xmlns:a16="http://schemas.microsoft.com/office/drawing/2014/main" id="{7E43A88C-7CE3-645E-CC99-94BDD277FFF9}"/>
                </a:ext>
              </a:extLst>
            </p:cNvPr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10030;p74">
              <a:extLst>
                <a:ext uri="{FF2B5EF4-FFF2-40B4-BE49-F238E27FC236}">
                  <a16:creationId xmlns:a16="http://schemas.microsoft.com/office/drawing/2014/main" id="{854EC558-37B0-5290-449D-0F9B3FF01753}"/>
                </a:ext>
              </a:extLst>
            </p:cNvPr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10031;p74">
              <a:extLst>
                <a:ext uri="{FF2B5EF4-FFF2-40B4-BE49-F238E27FC236}">
                  <a16:creationId xmlns:a16="http://schemas.microsoft.com/office/drawing/2014/main" id="{FEAD4A8A-A841-4F59-EBB1-E313910FB3B1}"/>
                </a:ext>
              </a:extLst>
            </p:cNvPr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10032;p74">
              <a:extLst>
                <a:ext uri="{FF2B5EF4-FFF2-40B4-BE49-F238E27FC236}">
                  <a16:creationId xmlns:a16="http://schemas.microsoft.com/office/drawing/2014/main" id="{5C6CAD36-1307-DE14-BEEC-7B16349858BA}"/>
                </a:ext>
              </a:extLst>
            </p:cNvPr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10033;p74">
              <a:extLst>
                <a:ext uri="{FF2B5EF4-FFF2-40B4-BE49-F238E27FC236}">
                  <a16:creationId xmlns:a16="http://schemas.microsoft.com/office/drawing/2014/main" id="{AC2F7861-33C5-6C29-FE9F-7E87F00A66D5}"/>
                </a:ext>
              </a:extLst>
            </p:cNvPr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10034;p74">
              <a:extLst>
                <a:ext uri="{FF2B5EF4-FFF2-40B4-BE49-F238E27FC236}">
                  <a16:creationId xmlns:a16="http://schemas.microsoft.com/office/drawing/2014/main" id="{C7D2DBB0-5D5E-5671-07C4-56C65875B4E8}"/>
                </a:ext>
              </a:extLst>
            </p:cNvPr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10035;p74">
              <a:extLst>
                <a:ext uri="{FF2B5EF4-FFF2-40B4-BE49-F238E27FC236}">
                  <a16:creationId xmlns:a16="http://schemas.microsoft.com/office/drawing/2014/main" id="{84F361FC-4D73-86CD-D119-FC83E8EE05A2}"/>
                </a:ext>
              </a:extLst>
            </p:cNvPr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10036;p74">
              <a:extLst>
                <a:ext uri="{FF2B5EF4-FFF2-40B4-BE49-F238E27FC236}">
                  <a16:creationId xmlns:a16="http://schemas.microsoft.com/office/drawing/2014/main" id="{4F13825E-A046-2A15-BD80-C38EE9834A19}"/>
                </a:ext>
              </a:extLst>
            </p:cNvPr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10037;p74">
              <a:extLst>
                <a:ext uri="{FF2B5EF4-FFF2-40B4-BE49-F238E27FC236}">
                  <a16:creationId xmlns:a16="http://schemas.microsoft.com/office/drawing/2014/main" id="{66A7CD55-418C-0F59-6D60-96700F18378D}"/>
                </a:ext>
              </a:extLst>
            </p:cNvPr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10038;p74">
              <a:extLst>
                <a:ext uri="{FF2B5EF4-FFF2-40B4-BE49-F238E27FC236}">
                  <a16:creationId xmlns:a16="http://schemas.microsoft.com/office/drawing/2014/main" id="{36452C5C-764F-BD91-C6E4-7C3C54D08F57}"/>
                </a:ext>
              </a:extLst>
            </p:cNvPr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10039;p74">
              <a:extLst>
                <a:ext uri="{FF2B5EF4-FFF2-40B4-BE49-F238E27FC236}">
                  <a16:creationId xmlns:a16="http://schemas.microsoft.com/office/drawing/2014/main" id="{086D777F-E6D4-BD37-8037-4AFED13A8D30}"/>
                </a:ext>
              </a:extLst>
            </p:cNvPr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10040;p74">
              <a:extLst>
                <a:ext uri="{FF2B5EF4-FFF2-40B4-BE49-F238E27FC236}">
                  <a16:creationId xmlns:a16="http://schemas.microsoft.com/office/drawing/2014/main" id="{1F05B40C-37E0-771C-9D9E-F7AE30E099FD}"/>
                </a:ext>
              </a:extLst>
            </p:cNvPr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80" name="Google Shape;10041;p74">
            <a:extLst>
              <a:ext uri="{FF2B5EF4-FFF2-40B4-BE49-F238E27FC236}">
                <a16:creationId xmlns:a16="http://schemas.microsoft.com/office/drawing/2014/main" id="{A53874D9-7ED4-BE85-F8A2-A1A15D8E2DC1}"/>
              </a:ext>
            </a:extLst>
          </p:cNvPr>
          <p:cNvSpPr/>
          <p:nvPr/>
        </p:nvSpPr>
        <p:spPr>
          <a:xfrm>
            <a:off x="7539642" y="1229239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81" name="Google Shape;10042;p74">
            <a:extLst>
              <a:ext uri="{FF2B5EF4-FFF2-40B4-BE49-F238E27FC236}">
                <a16:creationId xmlns:a16="http://schemas.microsoft.com/office/drawing/2014/main" id="{BC2A2711-915A-18B7-2169-9FF96BB2D473}"/>
              </a:ext>
            </a:extLst>
          </p:cNvPr>
          <p:cNvGrpSpPr/>
          <p:nvPr/>
        </p:nvGrpSpPr>
        <p:grpSpPr>
          <a:xfrm>
            <a:off x="6649231" y="1229080"/>
            <a:ext cx="390287" cy="367065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2182" name="Google Shape;10043;p74">
              <a:extLst>
                <a:ext uri="{FF2B5EF4-FFF2-40B4-BE49-F238E27FC236}">
                  <a16:creationId xmlns:a16="http://schemas.microsoft.com/office/drawing/2014/main" id="{EC43BAD7-1FF4-AADF-69A3-11A4D2F52231}"/>
                </a:ext>
              </a:extLst>
            </p:cNvPr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10044;p74">
              <a:extLst>
                <a:ext uri="{FF2B5EF4-FFF2-40B4-BE49-F238E27FC236}">
                  <a16:creationId xmlns:a16="http://schemas.microsoft.com/office/drawing/2014/main" id="{052D92A3-96F8-AFFA-669C-24EE66BB3A37}"/>
                </a:ext>
              </a:extLst>
            </p:cNvPr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10045;p74">
              <a:extLst>
                <a:ext uri="{FF2B5EF4-FFF2-40B4-BE49-F238E27FC236}">
                  <a16:creationId xmlns:a16="http://schemas.microsoft.com/office/drawing/2014/main" id="{FA4845ED-4FA6-B7F3-C413-CB3C4D769C95}"/>
                </a:ext>
              </a:extLst>
            </p:cNvPr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10046;p74">
              <a:extLst>
                <a:ext uri="{FF2B5EF4-FFF2-40B4-BE49-F238E27FC236}">
                  <a16:creationId xmlns:a16="http://schemas.microsoft.com/office/drawing/2014/main" id="{480DDBDB-3DFE-671B-6487-D827E41FE830}"/>
                </a:ext>
              </a:extLst>
            </p:cNvPr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10047;p74">
              <a:extLst>
                <a:ext uri="{FF2B5EF4-FFF2-40B4-BE49-F238E27FC236}">
                  <a16:creationId xmlns:a16="http://schemas.microsoft.com/office/drawing/2014/main" id="{CC791DF0-4CB7-86F6-4E63-A4D6F2EBDABF}"/>
                </a:ext>
              </a:extLst>
            </p:cNvPr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10048;p74">
              <a:extLst>
                <a:ext uri="{FF2B5EF4-FFF2-40B4-BE49-F238E27FC236}">
                  <a16:creationId xmlns:a16="http://schemas.microsoft.com/office/drawing/2014/main" id="{1103F069-679F-3BFA-2ED3-B9172A5C0CA6}"/>
                </a:ext>
              </a:extLst>
            </p:cNvPr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10049;p74">
              <a:extLst>
                <a:ext uri="{FF2B5EF4-FFF2-40B4-BE49-F238E27FC236}">
                  <a16:creationId xmlns:a16="http://schemas.microsoft.com/office/drawing/2014/main" id="{270A1635-1F83-E2E9-7BA1-17DE27B16E4E}"/>
                </a:ext>
              </a:extLst>
            </p:cNvPr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10050;p74">
              <a:extLst>
                <a:ext uri="{FF2B5EF4-FFF2-40B4-BE49-F238E27FC236}">
                  <a16:creationId xmlns:a16="http://schemas.microsoft.com/office/drawing/2014/main" id="{6AF65253-B462-163D-67E2-833D58D0C67E}"/>
                </a:ext>
              </a:extLst>
            </p:cNvPr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10051;p74">
              <a:extLst>
                <a:ext uri="{FF2B5EF4-FFF2-40B4-BE49-F238E27FC236}">
                  <a16:creationId xmlns:a16="http://schemas.microsoft.com/office/drawing/2014/main" id="{F995C659-11B5-97AD-56AE-2EE3C7CD173C}"/>
                </a:ext>
              </a:extLst>
            </p:cNvPr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10052;p74">
              <a:extLst>
                <a:ext uri="{FF2B5EF4-FFF2-40B4-BE49-F238E27FC236}">
                  <a16:creationId xmlns:a16="http://schemas.microsoft.com/office/drawing/2014/main" id="{BFF0908A-90B9-43F4-5FE8-4DAE1DEAA267}"/>
                </a:ext>
              </a:extLst>
            </p:cNvPr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10053;p74">
              <a:extLst>
                <a:ext uri="{FF2B5EF4-FFF2-40B4-BE49-F238E27FC236}">
                  <a16:creationId xmlns:a16="http://schemas.microsoft.com/office/drawing/2014/main" id="{E6AD8DF3-F7F5-CC7F-F1D1-F128283CC77C}"/>
                </a:ext>
              </a:extLst>
            </p:cNvPr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10054;p74">
              <a:extLst>
                <a:ext uri="{FF2B5EF4-FFF2-40B4-BE49-F238E27FC236}">
                  <a16:creationId xmlns:a16="http://schemas.microsoft.com/office/drawing/2014/main" id="{04114109-4665-9545-A138-01E0C18F3D34}"/>
                </a:ext>
              </a:extLst>
            </p:cNvPr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4" name="Google Shape;10055;p74">
            <a:extLst>
              <a:ext uri="{FF2B5EF4-FFF2-40B4-BE49-F238E27FC236}">
                <a16:creationId xmlns:a16="http://schemas.microsoft.com/office/drawing/2014/main" id="{54A8D2CE-DD24-F3C7-9EFC-8BD86B375094}"/>
              </a:ext>
            </a:extLst>
          </p:cNvPr>
          <p:cNvGrpSpPr/>
          <p:nvPr/>
        </p:nvGrpSpPr>
        <p:grpSpPr>
          <a:xfrm>
            <a:off x="5746938" y="1272562"/>
            <a:ext cx="387261" cy="280356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2195" name="Google Shape;10056;p74">
              <a:extLst>
                <a:ext uri="{FF2B5EF4-FFF2-40B4-BE49-F238E27FC236}">
                  <a16:creationId xmlns:a16="http://schemas.microsoft.com/office/drawing/2014/main" id="{314B9615-51FC-4AC9-8EBB-F5DE6E80D0D0}"/>
                </a:ext>
              </a:extLst>
            </p:cNvPr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10057;p74">
              <a:extLst>
                <a:ext uri="{FF2B5EF4-FFF2-40B4-BE49-F238E27FC236}">
                  <a16:creationId xmlns:a16="http://schemas.microsoft.com/office/drawing/2014/main" id="{05217471-BBE2-E7F1-C7A5-BA216C379015}"/>
                </a:ext>
              </a:extLst>
            </p:cNvPr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7" name="Google Shape;10058;p74">
            <a:extLst>
              <a:ext uri="{FF2B5EF4-FFF2-40B4-BE49-F238E27FC236}">
                <a16:creationId xmlns:a16="http://schemas.microsoft.com/office/drawing/2014/main" id="{D0AAAAE5-B38C-0385-B48C-AA94FA8F8B20}"/>
              </a:ext>
            </a:extLst>
          </p:cNvPr>
          <p:cNvGrpSpPr/>
          <p:nvPr/>
        </p:nvGrpSpPr>
        <p:grpSpPr>
          <a:xfrm>
            <a:off x="6196730" y="1254405"/>
            <a:ext cx="369072" cy="317467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2198" name="Google Shape;10059;p74">
              <a:extLst>
                <a:ext uri="{FF2B5EF4-FFF2-40B4-BE49-F238E27FC236}">
                  <a16:creationId xmlns:a16="http://schemas.microsoft.com/office/drawing/2014/main" id="{67AAB3A8-602C-8EA7-05BB-803ED7A5FB9E}"/>
                </a:ext>
              </a:extLst>
            </p:cNvPr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10060;p74">
              <a:extLst>
                <a:ext uri="{FF2B5EF4-FFF2-40B4-BE49-F238E27FC236}">
                  <a16:creationId xmlns:a16="http://schemas.microsoft.com/office/drawing/2014/main" id="{757043A2-828C-FD6B-BF4B-BFC147E460B8}"/>
                </a:ext>
              </a:extLst>
            </p:cNvPr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10061;p74">
              <a:extLst>
                <a:ext uri="{FF2B5EF4-FFF2-40B4-BE49-F238E27FC236}">
                  <a16:creationId xmlns:a16="http://schemas.microsoft.com/office/drawing/2014/main" id="{C23FCD3F-51D0-0C23-3441-6F53974BCED8}"/>
                </a:ext>
              </a:extLst>
            </p:cNvPr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1" name="Google Shape;10062;p74">
            <a:extLst>
              <a:ext uri="{FF2B5EF4-FFF2-40B4-BE49-F238E27FC236}">
                <a16:creationId xmlns:a16="http://schemas.microsoft.com/office/drawing/2014/main" id="{7F139411-B544-EC1C-2AAE-03D64C46BBD0}"/>
              </a:ext>
            </a:extLst>
          </p:cNvPr>
          <p:cNvGrpSpPr/>
          <p:nvPr/>
        </p:nvGrpSpPr>
        <p:grpSpPr>
          <a:xfrm>
            <a:off x="4940592" y="1229749"/>
            <a:ext cx="246558" cy="367161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2202" name="Google Shape;10063;p74">
              <a:extLst>
                <a:ext uri="{FF2B5EF4-FFF2-40B4-BE49-F238E27FC236}">
                  <a16:creationId xmlns:a16="http://schemas.microsoft.com/office/drawing/2014/main" id="{76005186-492A-7B4B-6C93-470F222503CA}"/>
                </a:ext>
              </a:extLst>
            </p:cNvPr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10064;p74">
              <a:extLst>
                <a:ext uri="{FF2B5EF4-FFF2-40B4-BE49-F238E27FC236}">
                  <a16:creationId xmlns:a16="http://schemas.microsoft.com/office/drawing/2014/main" id="{03D9ED90-50D4-3C20-27E9-E9AA9032ABEA}"/>
                </a:ext>
              </a:extLst>
            </p:cNvPr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10065;p74">
              <a:extLst>
                <a:ext uri="{FF2B5EF4-FFF2-40B4-BE49-F238E27FC236}">
                  <a16:creationId xmlns:a16="http://schemas.microsoft.com/office/drawing/2014/main" id="{32A002D6-2525-0A09-2508-734BFA9B4A58}"/>
                </a:ext>
              </a:extLst>
            </p:cNvPr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10066;p74">
              <a:extLst>
                <a:ext uri="{FF2B5EF4-FFF2-40B4-BE49-F238E27FC236}">
                  <a16:creationId xmlns:a16="http://schemas.microsoft.com/office/drawing/2014/main" id="{F4FAD6CE-63A0-6AE6-8274-CDE773D56A2A}"/>
                </a:ext>
              </a:extLst>
            </p:cNvPr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6" name="Google Shape;10067;p74">
            <a:extLst>
              <a:ext uri="{FF2B5EF4-FFF2-40B4-BE49-F238E27FC236}">
                <a16:creationId xmlns:a16="http://schemas.microsoft.com/office/drawing/2014/main" id="{D073AB9D-9AE6-E343-8C2F-5D97A0398DCA}"/>
              </a:ext>
            </a:extLst>
          </p:cNvPr>
          <p:cNvGrpSpPr/>
          <p:nvPr/>
        </p:nvGrpSpPr>
        <p:grpSpPr>
          <a:xfrm>
            <a:off x="7964906" y="1228953"/>
            <a:ext cx="380858" cy="367575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2207" name="Google Shape;10068;p74">
              <a:extLst>
                <a:ext uri="{FF2B5EF4-FFF2-40B4-BE49-F238E27FC236}">
                  <a16:creationId xmlns:a16="http://schemas.microsoft.com/office/drawing/2014/main" id="{020F03E9-4FC2-05F8-D22E-F2DBB313A667}"/>
                </a:ext>
              </a:extLst>
            </p:cNvPr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10069;p74">
              <a:extLst>
                <a:ext uri="{FF2B5EF4-FFF2-40B4-BE49-F238E27FC236}">
                  <a16:creationId xmlns:a16="http://schemas.microsoft.com/office/drawing/2014/main" id="{E5844001-D39F-2FCA-C5E7-B1E733933D4A}"/>
                </a:ext>
              </a:extLst>
            </p:cNvPr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10070;p74">
              <a:extLst>
                <a:ext uri="{FF2B5EF4-FFF2-40B4-BE49-F238E27FC236}">
                  <a16:creationId xmlns:a16="http://schemas.microsoft.com/office/drawing/2014/main" id="{3D13A75F-712C-4B0C-971B-767F4E3A4260}"/>
                </a:ext>
              </a:extLst>
            </p:cNvPr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10" name="Google Shape;10071;p74">
            <a:extLst>
              <a:ext uri="{FF2B5EF4-FFF2-40B4-BE49-F238E27FC236}">
                <a16:creationId xmlns:a16="http://schemas.microsoft.com/office/drawing/2014/main" id="{7B8EE25E-E960-54EF-E0B7-BE097759BE5B}"/>
              </a:ext>
            </a:extLst>
          </p:cNvPr>
          <p:cNvSpPr/>
          <p:nvPr/>
        </p:nvSpPr>
        <p:spPr>
          <a:xfrm>
            <a:off x="5779557" y="2631146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1" name="Google Shape;10072;p74">
            <a:extLst>
              <a:ext uri="{FF2B5EF4-FFF2-40B4-BE49-F238E27FC236}">
                <a16:creationId xmlns:a16="http://schemas.microsoft.com/office/drawing/2014/main" id="{FAD39A2D-9C63-F0C1-2F99-D6C90F3B64D1}"/>
              </a:ext>
            </a:extLst>
          </p:cNvPr>
          <p:cNvGrpSpPr/>
          <p:nvPr/>
        </p:nvGrpSpPr>
        <p:grpSpPr>
          <a:xfrm>
            <a:off x="8007400" y="2631337"/>
            <a:ext cx="285230" cy="355597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2212" name="Google Shape;10073;p74">
              <a:extLst>
                <a:ext uri="{FF2B5EF4-FFF2-40B4-BE49-F238E27FC236}">
                  <a16:creationId xmlns:a16="http://schemas.microsoft.com/office/drawing/2014/main" id="{37105B38-FAF5-6DEE-B890-FD7E4E03F70E}"/>
                </a:ext>
              </a:extLst>
            </p:cNvPr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10074;p74">
              <a:extLst>
                <a:ext uri="{FF2B5EF4-FFF2-40B4-BE49-F238E27FC236}">
                  <a16:creationId xmlns:a16="http://schemas.microsoft.com/office/drawing/2014/main" id="{14312D7A-4B3C-283C-1142-CB2791FD4735}"/>
                </a:ext>
              </a:extLst>
            </p:cNvPr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4" name="Google Shape;10075;p74">
            <a:extLst>
              <a:ext uri="{FF2B5EF4-FFF2-40B4-BE49-F238E27FC236}">
                <a16:creationId xmlns:a16="http://schemas.microsoft.com/office/drawing/2014/main" id="{652E374C-CB6B-95B7-1F92-29E7636A28C4}"/>
              </a:ext>
            </a:extLst>
          </p:cNvPr>
          <p:cNvGrpSpPr/>
          <p:nvPr/>
        </p:nvGrpSpPr>
        <p:grpSpPr>
          <a:xfrm>
            <a:off x="6219124" y="2631847"/>
            <a:ext cx="318231" cy="35547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2215" name="Google Shape;10076;p74">
              <a:extLst>
                <a:ext uri="{FF2B5EF4-FFF2-40B4-BE49-F238E27FC236}">
                  <a16:creationId xmlns:a16="http://schemas.microsoft.com/office/drawing/2014/main" id="{1713F880-80DB-3EF7-3662-30DB88CD4EB7}"/>
                </a:ext>
              </a:extLst>
            </p:cNvPr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10077;p74">
              <a:extLst>
                <a:ext uri="{FF2B5EF4-FFF2-40B4-BE49-F238E27FC236}">
                  <a16:creationId xmlns:a16="http://schemas.microsoft.com/office/drawing/2014/main" id="{41C1F892-2918-2BAF-EE3E-A54E83943BCE}"/>
                </a:ext>
              </a:extLst>
            </p:cNvPr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10078;p74">
              <a:extLst>
                <a:ext uri="{FF2B5EF4-FFF2-40B4-BE49-F238E27FC236}">
                  <a16:creationId xmlns:a16="http://schemas.microsoft.com/office/drawing/2014/main" id="{D74FAC70-638A-F44B-5A70-F3DF5DE7EB82}"/>
                </a:ext>
              </a:extLst>
            </p:cNvPr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8" name="Google Shape;10079;p74">
            <a:extLst>
              <a:ext uri="{FF2B5EF4-FFF2-40B4-BE49-F238E27FC236}">
                <a16:creationId xmlns:a16="http://schemas.microsoft.com/office/drawing/2014/main" id="{4C9E699C-BAA0-E7FC-537A-1F9D15E84290}"/>
              </a:ext>
            </a:extLst>
          </p:cNvPr>
          <p:cNvGrpSpPr/>
          <p:nvPr/>
        </p:nvGrpSpPr>
        <p:grpSpPr>
          <a:xfrm>
            <a:off x="4969421" y="2631911"/>
            <a:ext cx="185109" cy="355406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2219" name="Google Shape;10080;p74">
              <a:extLst>
                <a:ext uri="{FF2B5EF4-FFF2-40B4-BE49-F238E27FC236}">
                  <a16:creationId xmlns:a16="http://schemas.microsoft.com/office/drawing/2014/main" id="{E16A3BBC-74B3-F1FB-5255-C6DD7CB1CC4E}"/>
                </a:ext>
              </a:extLst>
            </p:cNvPr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10081;p74">
              <a:extLst>
                <a:ext uri="{FF2B5EF4-FFF2-40B4-BE49-F238E27FC236}">
                  <a16:creationId xmlns:a16="http://schemas.microsoft.com/office/drawing/2014/main" id="{A8201715-0B52-4E63-8C04-EB94C289FDA1}"/>
                </a:ext>
              </a:extLst>
            </p:cNvPr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10082;p74">
              <a:extLst>
                <a:ext uri="{FF2B5EF4-FFF2-40B4-BE49-F238E27FC236}">
                  <a16:creationId xmlns:a16="http://schemas.microsoft.com/office/drawing/2014/main" id="{4D51F2C5-3FF0-D1B3-3553-398AF3B598DA}"/>
                </a:ext>
              </a:extLst>
            </p:cNvPr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10083;p74">
              <a:extLst>
                <a:ext uri="{FF2B5EF4-FFF2-40B4-BE49-F238E27FC236}">
                  <a16:creationId xmlns:a16="http://schemas.microsoft.com/office/drawing/2014/main" id="{CFA45B3E-13A6-CF48-E45C-CC04DBF2270B}"/>
                </a:ext>
              </a:extLst>
            </p:cNvPr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10084;p74">
              <a:extLst>
                <a:ext uri="{FF2B5EF4-FFF2-40B4-BE49-F238E27FC236}">
                  <a16:creationId xmlns:a16="http://schemas.microsoft.com/office/drawing/2014/main" id="{B8A2B7FD-B593-A47B-934C-705BDAFF88C3}"/>
                </a:ext>
              </a:extLst>
            </p:cNvPr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10085;p74">
              <a:extLst>
                <a:ext uri="{FF2B5EF4-FFF2-40B4-BE49-F238E27FC236}">
                  <a16:creationId xmlns:a16="http://schemas.microsoft.com/office/drawing/2014/main" id="{92211E51-2B09-12E1-F741-08781A38F697}"/>
                </a:ext>
              </a:extLst>
            </p:cNvPr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25" name="Google Shape;10086;p74">
            <a:extLst>
              <a:ext uri="{FF2B5EF4-FFF2-40B4-BE49-F238E27FC236}">
                <a16:creationId xmlns:a16="http://schemas.microsoft.com/office/drawing/2014/main" id="{59920452-852B-5EB8-11CC-DFDEC99BDB70}"/>
              </a:ext>
            </a:extLst>
          </p:cNvPr>
          <p:cNvSpPr/>
          <p:nvPr/>
        </p:nvSpPr>
        <p:spPr>
          <a:xfrm>
            <a:off x="7574555" y="2632102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26" name="Google Shape;10087;p74">
            <a:extLst>
              <a:ext uri="{FF2B5EF4-FFF2-40B4-BE49-F238E27FC236}">
                <a16:creationId xmlns:a16="http://schemas.microsoft.com/office/drawing/2014/main" id="{4931525E-2E76-8CD8-C86D-2FD6D6B558A1}"/>
              </a:ext>
            </a:extLst>
          </p:cNvPr>
          <p:cNvSpPr/>
          <p:nvPr/>
        </p:nvSpPr>
        <p:spPr>
          <a:xfrm>
            <a:off x="7121800" y="2631911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27" name="Google Shape;10088;p74">
            <a:extLst>
              <a:ext uri="{FF2B5EF4-FFF2-40B4-BE49-F238E27FC236}">
                <a16:creationId xmlns:a16="http://schemas.microsoft.com/office/drawing/2014/main" id="{DEA54282-5F23-7143-AAFA-6D926158BA55}"/>
              </a:ext>
            </a:extLst>
          </p:cNvPr>
          <p:cNvGrpSpPr/>
          <p:nvPr/>
        </p:nvGrpSpPr>
        <p:grpSpPr>
          <a:xfrm>
            <a:off x="6685259" y="2631911"/>
            <a:ext cx="311414" cy="355406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2228" name="Google Shape;10089;p74">
              <a:extLst>
                <a:ext uri="{FF2B5EF4-FFF2-40B4-BE49-F238E27FC236}">
                  <a16:creationId xmlns:a16="http://schemas.microsoft.com/office/drawing/2014/main" id="{782863C1-C585-B372-A169-6007EBF6C866}"/>
                </a:ext>
              </a:extLst>
            </p:cNvPr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10090;p74">
              <a:extLst>
                <a:ext uri="{FF2B5EF4-FFF2-40B4-BE49-F238E27FC236}">
                  <a16:creationId xmlns:a16="http://schemas.microsoft.com/office/drawing/2014/main" id="{AB4C9E4F-EFDB-C514-BBE5-878525DC747E}"/>
                </a:ext>
              </a:extLst>
            </p:cNvPr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10091;p74">
              <a:extLst>
                <a:ext uri="{FF2B5EF4-FFF2-40B4-BE49-F238E27FC236}">
                  <a16:creationId xmlns:a16="http://schemas.microsoft.com/office/drawing/2014/main" id="{73C278A2-E2C8-4836-CF89-89DDB44E5F1C}"/>
                </a:ext>
              </a:extLst>
            </p:cNvPr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1" name="Google Shape;10092;p74">
            <a:extLst>
              <a:ext uri="{FF2B5EF4-FFF2-40B4-BE49-F238E27FC236}">
                <a16:creationId xmlns:a16="http://schemas.microsoft.com/office/drawing/2014/main" id="{323C08E8-0358-352F-D5A1-27A1FAD50454}"/>
              </a:ext>
            </a:extLst>
          </p:cNvPr>
          <p:cNvGrpSpPr/>
          <p:nvPr/>
        </p:nvGrpSpPr>
        <p:grpSpPr>
          <a:xfrm>
            <a:off x="5309250" y="2632229"/>
            <a:ext cx="359579" cy="355852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2232" name="Google Shape;10093;p74">
              <a:extLst>
                <a:ext uri="{FF2B5EF4-FFF2-40B4-BE49-F238E27FC236}">
                  <a16:creationId xmlns:a16="http://schemas.microsoft.com/office/drawing/2014/main" id="{CE18145F-495C-DF32-5C7B-46C1E809D3EF}"/>
                </a:ext>
              </a:extLst>
            </p:cNvPr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10094;p74">
              <a:extLst>
                <a:ext uri="{FF2B5EF4-FFF2-40B4-BE49-F238E27FC236}">
                  <a16:creationId xmlns:a16="http://schemas.microsoft.com/office/drawing/2014/main" id="{1FF31716-B398-9DEB-4FC3-7FD53F8DEE19}"/>
                </a:ext>
              </a:extLst>
            </p:cNvPr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10095;p74">
              <a:extLst>
                <a:ext uri="{FF2B5EF4-FFF2-40B4-BE49-F238E27FC236}">
                  <a16:creationId xmlns:a16="http://schemas.microsoft.com/office/drawing/2014/main" id="{21FDBAE2-E209-51BF-5ABE-2CD1BD66980D}"/>
                </a:ext>
              </a:extLst>
            </p:cNvPr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5" name="Google Shape;10096;p74">
            <a:extLst>
              <a:ext uri="{FF2B5EF4-FFF2-40B4-BE49-F238E27FC236}">
                <a16:creationId xmlns:a16="http://schemas.microsoft.com/office/drawing/2014/main" id="{E5CBBFE2-34ED-9926-FE0B-A015A21EE0EB}"/>
              </a:ext>
            </a:extLst>
          </p:cNvPr>
          <p:cNvGrpSpPr/>
          <p:nvPr/>
        </p:nvGrpSpPr>
        <p:grpSpPr>
          <a:xfrm>
            <a:off x="2199565" y="2150231"/>
            <a:ext cx="312179" cy="353431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2236" name="Google Shape;10097;p74">
              <a:extLst>
                <a:ext uri="{FF2B5EF4-FFF2-40B4-BE49-F238E27FC236}">
                  <a16:creationId xmlns:a16="http://schemas.microsoft.com/office/drawing/2014/main" id="{12A87386-4E8B-7A38-9C9F-244BCDB5B873}"/>
                </a:ext>
              </a:extLst>
            </p:cNvPr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10098;p74">
              <a:extLst>
                <a:ext uri="{FF2B5EF4-FFF2-40B4-BE49-F238E27FC236}">
                  <a16:creationId xmlns:a16="http://schemas.microsoft.com/office/drawing/2014/main" id="{58DD30AD-EF7B-48EA-FA1E-350FF95BEA70}"/>
                </a:ext>
              </a:extLst>
            </p:cNvPr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38" name="Google Shape;10099;p74">
            <a:extLst>
              <a:ext uri="{FF2B5EF4-FFF2-40B4-BE49-F238E27FC236}">
                <a16:creationId xmlns:a16="http://schemas.microsoft.com/office/drawing/2014/main" id="{3EE31A3F-DF79-C399-37D1-7A2D7BD8B212}"/>
              </a:ext>
            </a:extLst>
          </p:cNvPr>
          <p:cNvGrpSpPr/>
          <p:nvPr/>
        </p:nvGrpSpPr>
        <p:grpSpPr>
          <a:xfrm>
            <a:off x="1750887" y="2154786"/>
            <a:ext cx="320143" cy="343269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2239" name="Google Shape;10100;p74">
              <a:extLst>
                <a:ext uri="{FF2B5EF4-FFF2-40B4-BE49-F238E27FC236}">
                  <a16:creationId xmlns:a16="http://schemas.microsoft.com/office/drawing/2014/main" id="{7690F571-C82E-56F7-6555-AC6CAE276458}"/>
                </a:ext>
              </a:extLst>
            </p:cNvPr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10101;p74">
              <a:extLst>
                <a:ext uri="{FF2B5EF4-FFF2-40B4-BE49-F238E27FC236}">
                  <a16:creationId xmlns:a16="http://schemas.microsoft.com/office/drawing/2014/main" id="{F78CFC00-5C8A-AA7D-BBC8-DF8720A2ECE3}"/>
                </a:ext>
              </a:extLst>
            </p:cNvPr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1" name="Google Shape;10102;p74">
            <a:extLst>
              <a:ext uri="{FF2B5EF4-FFF2-40B4-BE49-F238E27FC236}">
                <a16:creationId xmlns:a16="http://schemas.microsoft.com/office/drawing/2014/main" id="{613FE27E-5EA5-A2D6-980F-85B32DEC2E94}"/>
              </a:ext>
            </a:extLst>
          </p:cNvPr>
          <p:cNvGrpSpPr/>
          <p:nvPr/>
        </p:nvGrpSpPr>
        <p:grpSpPr>
          <a:xfrm>
            <a:off x="1298037" y="2154786"/>
            <a:ext cx="338364" cy="342887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2242" name="Google Shape;10103;p74">
              <a:extLst>
                <a:ext uri="{FF2B5EF4-FFF2-40B4-BE49-F238E27FC236}">
                  <a16:creationId xmlns:a16="http://schemas.microsoft.com/office/drawing/2014/main" id="{79177AB2-3D31-B551-965C-0AECB868F5F7}"/>
                </a:ext>
              </a:extLst>
            </p:cNvPr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10104;p74">
              <a:extLst>
                <a:ext uri="{FF2B5EF4-FFF2-40B4-BE49-F238E27FC236}">
                  <a16:creationId xmlns:a16="http://schemas.microsoft.com/office/drawing/2014/main" id="{4489FB9E-0B39-006D-F6CA-21F8FA4FC5A6}"/>
                </a:ext>
              </a:extLst>
            </p:cNvPr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10105;p74">
              <a:extLst>
                <a:ext uri="{FF2B5EF4-FFF2-40B4-BE49-F238E27FC236}">
                  <a16:creationId xmlns:a16="http://schemas.microsoft.com/office/drawing/2014/main" id="{0FF68B78-73C5-17B1-78F5-2B1CD9C3E536}"/>
                </a:ext>
              </a:extLst>
            </p:cNvPr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10106;p74">
              <a:extLst>
                <a:ext uri="{FF2B5EF4-FFF2-40B4-BE49-F238E27FC236}">
                  <a16:creationId xmlns:a16="http://schemas.microsoft.com/office/drawing/2014/main" id="{346A72E5-058B-CAE2-4DE0-C6E579D0CFC9}"/>
                </a:ext>
              </a:extLst>
            </p:cNvPr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6" name="Google Shape;10107;p74">
            <a:extLst>
              <a:ext uri="{FF2B5EF4-FFF2-40B4-BE49-F238E27FC236}">
                <a16:creationId xmlns:a16="http://schemas.microsoft.com/office/drawing/2014/main" id="{F05B88B4-D68E-5469-8051-CCE689B88BB0}"/>
              </a:ext>
            </a:extLst>
          </p:cNvPr>
          <p:cNvSpPr/>
          <p:nvPr/>
        </p:nvSpPr>
        <p:spPr>
          <a:xfrm>
            <a:off x="848977" y="2147587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47" name="Google Shape;10108;p74">
            <a:extLst>
              <a:ext uri="{FF2B5EF4-FFF2-40B4-BE49-F238E27FC236}">
                <a16:creationId xmlns:a16="http://schemas.microsoft.com/office/drawing/2014/main" id="{07EEB64B-E540-FE36-C1C7-6E401779E989}"/>
              </a:ext>
            </a:extLst>
          </p:cNvPr>
          <p:cNvGrpSpPr/>
          <p:nvPr/>
        </p:nvGrpSpPr>
        <p:grpSpPr>
          <a:xfrm>
            <a:off x="3974207" y="2158068"/>
            <a:ext cx="320143" cy="338491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2248" name="Google Shape;10109;p74">
              <a:extLst>
                <a:ext uri="{FF2B5EF4-FFF2-40B4-BE49-F238E27FC236}">
                  <a16:creationId xmlns:a16="http://schemas.microsoft.com/office/drawing/2014/main" id="{F9ABCFB6-FE48-0FF0-524C-D62822B6E7F8}"/>
                </a:ext>
              </a:extLst>
            </p:cNvPr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10110;p74">
              <a:extLst>
                <a:ext uri="{FF2B5EF4-FFF2-40B4-BE49-F238E27FC236}">
                  <a16:creationId xmlns:a16="http://schemas.microsoft.com/office/drawing/2014/main" id="{61C34EF5-898B-1E9B-AE71-8E0861A78654}"/>
                </a:ext>
              </a:extLst>
            </p:cNvPr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0" name="Google Shape;10111;p74">
            <a:extLst>
              <a:ext uri="{FF2B5EF4-FFF2-40B4-BE49-F238E27FC236}">
                <a16:creationId xmlns:a16="http://schemas.microsoft.com/office/drawing/2014/main" id="{E822BFF5-6261-9205-0C95-34541842A868}"/>
              </a:ext>
            </a:extLst>
          </p:cNvPr>
          <p:cNvGrpSpPr/>
          <p:nvPr/>
        </p:nvGrpSpPr>
        <p:grpSpPr>
          <a:xfrm>
            <a:off x="2623237" y="2160106"/>
            <a:ext cx="355024" cy="332630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2251" name="Google Shape;10112;p74">
              <a:extLst>
                <a:ext uri="{FF2B5EF4-FFF2-40B4-BE49-F238E27FC236}">
                  <a16:creationId xmlns:a16="http://schemas.microsoft.com/office/drawing/2014/main" id="{457EECF3-B057-4290-E401-DAF6F1273229}"/>
                </a:ext>
              </a:extLst>
            </p:cNvPr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10113;p74">
              <a:extLst>
                <a:ext uri="{FF2B5EF4-FFF2-40B4-BE49-F238E27FC236}">
                  <a16:creationId xmlns:a16="http://schemas.microsoft.com/office/drawing/2014/main" id="{9FA2B3D2-F4A1-C06B-2679-7AA57F135D7C}"/>
                </a:ext>
              </a:extLst>
            </p:cNvPr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10114;p74">
              <a:extLst>
                <a:ext uri="{FF2B5EF4-FFF2-40B4-BE49-F238E27FC236}">
                  <a16:creationId xmlns:a16="http://schemas.microsoft.com/office/drawing/2014/main" id="{D5DFBD63-B19D-F2D2-3E03-75224DC723DE}"/>
                </a:ext>
              </a:extLst>
            </p:cNvPr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10115;p74">
              <a:extLst>
                <a:ext uri="{FF2B5EF4-FFF2-40B4-BE49-F238E27FC236}">
                  <a16:creationId xmlns:a16="http://schemas.microsoft.com/office/drawing/2014/main" id="{E47E2B85-3372-DD1F-CE2E-AC30A76594D4}"/>
                </a:ext>
              </a:extLst>
            </p:cNvPr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5" name="Google Shape;10116;p74">
            <a:extLst>
              <a:ext uri="{FF2B5EF4-FFF2-40B4-BE49-F238E27FC236}">
                <a16:creationId xmlns:a16="http://schemas.microsoft.com/office/drawing/2014/main" id="{A282D385-EA85-FF5C-F5A1-90B0A679131B}"/>
              </a:ext>
            </a:extLst>
          </p:cNvPr>
          <p:cNvGrpSpPr/>
          <p:nvPr/>
        </p:nvGrpSpPr>
        <p:grpSpPr>
          <a:xfrm>
            <a:off x="6657194" y="2163132"/>
            <a:ext cx="375507" cy="367925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2256" name="Google Shape;10117;p74">
              <a:extLst>
                <a:ext uri="{FF2B5EF4-FFF2-40B4-BE49-F238E27FC236}">
                  <a16:creationId xmlns:a16="http://schemas.microsoft.com/office/drawing/2014/main" id="{6D29C000-23CF-4253-1A04-F06DB4B80EA2}"/>
                </a:ext>
              </a:extLst>
            </p:cNvPr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10118;p74">
              <a:extLst>
                <a:ext uri="{FF2B5EF4-FFF2-40B4-BE49-F238E27FC236}">
                  <a16:creationId xmlns:a16="http://schemas.microsoft.com/office/drawing/2014/main" id="{F22BE1FB-591C-5D4B-50F2-0DE741B0DA95}"/>
                </a:ext>
              </a:extLst>
            </p:cNvPr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10119;p74">
              <a:extLst>
                <a:ext uri="{FF2B5EF4-FFF2-40B4-BE49-F238E27FC236}">
                  <a16:creationId xmlns:a16="http://schemas.microsoft.com/office/drawing/2014/main" id="{20954002-2B9B-8FC6-8BFF-D75A081EB6A0}"/>
                </a:ext>
              </a:extLst>
            </p:cNvPr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9" name="Google Shape;10120;p74">
            <a:extLst>
              <a:ext uri="{FF2B5EF4-FFF2-40B4-BE49-F238E27FC236}">
                <a16:creationId xmlns:a16="http://schemas.microsoft.com/office/drawing/2014/main" id="{08A09EA9-AD44-6EFE-A9A3-11923E048D28}"/>
              </a:ext>
            </a:extLst>
          </p:cNvPr>
          <p:cNvGrpSpPr/>
          <p:nvPr/>
        </p:nvGrpSpPr>
        <p:grpSpPr>
          <a:xfrm>
            <a:off x="7101317" y="2170714"/>
            <a:ext cx="367925" cy="35238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2260" name="Google Shape;10121;p74">
              <a:extLst>
                <a:ext uri="{FF2B5EF4-FFF2-40B4-BE49-F238E27FC236}">
                  <a16:creationId xmlns:a16="http://schemas.microsoft.com/office/drawing/2014/main" id="{1AFD8E3D-D5F8-A96C-1057-ACB582DFB688}"/>
                </a:ext>
              </a:extLst>
            </p:cNvPr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10122;p74">
              <a:extLst>
                <a:ext uri="{FF2B5EF4-FFF2-40B4-BE49-F238E27FC236}">
                  <a16:creationId xmlns:a16="http://schemas.microsoft.com/office/drawing/2014/main" id="{BD7ABEE0-38F5-BE50-F19C-C5DBA77340BC}"/>
                </a:ext>
              </a:extLst>
            </p:cNvPr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2" name="Google Shape;10123;p74">
            <a:extLst>
              <a:ext uri="{FF2B5EF4-FFF2-40B4-BE49-F238E27FC236}">
                <a16:creationId xmlns:a16="http://schemas.microsoft.com/office/drawing/2014/main" id="{6A3CD78B-796E-E5D9-0EF9-0E697AC3A133}"/>
              </a:ext>
            </a:extLst>
          </p:cNvPr>
          <p:cNvGrpSpPr/>
          <p:nvPr/>
        </p:nvGrpSpPr>
        <p:grpSpPr>
          <a:xfrm>
            <a:off x="5756399" y="2163515"/>
            <a:ext cx="367925" cy="367161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2263" name="Google Shape;10124;p74">
              <a:extLst>
                <a:ext uri="{FF2B5EF4-FFF2-40B4-BE49-F238E27FC236}">
                  <a16:creationId xmlns:a16="http://schemas.microsoft.com/office/drawing/2014/main" id="{4B0883E4-2286-22E2-B817-5F59DED08BCD}"/>
                </a:ext>
              </a:extLst>
            </p:cNvPr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10125;p74">
              <a:extLst>
                <a:ext uri="{FF2B5EF4-FFF2-40B4-BE49-F238E27FC236}">
                  <a16:creationId xmlns:a16="http://schemas.microsoft.com/office/drawing/2014/main" id="{CC374B7A-781C-5AC0-6D6B-D6FA25F228AE}"/>
                </a:ext>
              </a:extLst>
            </p:cNvPr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10126;p74">
              <a:extLst>
                <a:ext uri="{FF2B5EF4-FFF2-40B4-BE49-F238E27FC236}">
                  <a16:creationId xmlns:a16="http://schemas.microsoft.com/office/drawing/2014/main" id="{3D99322E-E234-F2F6-EBD8-5ED32F0096DD}"/>
                </a:ext>
              </a:extLst>
            </p:cNvPr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10127;p74">
              <a:extLst>
                <a:ext uri="{FF2B5EF4-FFF2-40B4-BE49-F238E27FC236}">
                  <a16:creationId xmlns:a16="http://schemas.microsoft.com/office/drawing/2014/main" id="{A8A00DA6-9F02-6DDB-D9A6-61A0D8F7A180}"/>
                </a:ext>
              </a:extLst>
            </p:cNvPr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10128;p74">
              <a:extLst>
                <a:ext uri="{FF2B5EF4-FFF2-40B4-BE49-F238E27FC236}">
                  <a16:creationId xmlns:a16="http://schemas.microsoft.com/office/drawing/2014/main" id="{6552B7F3-3970-7705-EE40-BBC38EE32DCC}"/>
                </a:ext>
              </a:extLst>
            </p:cNvPr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10129;p74">
              <a:extLst>
                <a:ext uri="{FF2B5EF4-FFF2-40B4-BE49-F238E27FC236}">
                  <a16:creationId xmlns:a16="http://schemas.microsoft.com/office/drawing/2014/main" id="{3E03BB26-4648-5BF0-F04E-FD307714AE93}"/>
                </a:ext>
              </a:extLst>
            </p:cNvPr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10130;p74">
              <a:extLst>
                <a:ext uri="{FF2B5EF4-FFF2-40B4-BE49-F238E27FC236}">
                  <a16:creationId xmlns:a16="http://schemas.microsoft.com/office/drawing/2014/main" id="{A3B7640B-7691-B238-3F27-886570D2A88C}"/>
                </a:ext>
              </a:extLst>
            </p:cNvPr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0" name="Google Shape;10131;p74">
            <a:extLst>
              <a:ext uri="{FF2B5EF4-FFF2-40B4-BE49-F238E27FC236}">
                <a16:creationId xmlns:a16="http://schemas.microsoft.com/office/drawing/2014/main" id="{A0A0EFB5-980D-EC8C-158C-F48026EA2222}"/>
              </a:ext>
            </a:extLst>
          </p:cNvPr>
          <p:cNvSpPr/>
          <p:nvPr/>
        </p:nvSpPr>
        <p:spPr>
          <a:xfrm>
            <a:off x="5304695" y="2163610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71" name="Google Shape;10132;p74">
            <a:extLst>
              <a:ext uri="{FF2B5EF4-FFF2-40B4-BE49-F238E27FC236}">
                <a16:creationId xmlns:a16="http://schemas.microsoft.com/office/drawing/2014/main" id="{421D16D9-3B4B-F0D4-DA18-B1E9E593E901}"/>
              </a:ext>
            </a:extLst>
          </p:cNvPr>
          <p:cNvSpPr/>
          <p:nvPr/>
        </p:nvSpPr>
        <p:spPr>
          <a:xfrm>
            <a:off x="7542031" y="2174600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72" name="Google Shape;10133;p74">
            <a:extLst>
              <a:ext uri="{FF2B5EF4-FFF2-40B4-BE49-F238E27FC236}">
                <a16:creationId xmlns:a16="http://schemas.microsoft.com/office/drawing/2014/main" id="{4AF98207-F9E1-757D-E961-484C42A9C900}"/>
              </a:ext>
            </a:extLst>
          </p:cNvPr>
          <p:cNvGrpSpPr/>
          <p:nvPr/>
        </p:nvGrpSpPr>
        <p:grpSpPr>
          <a:xfrm>
            <a:off x="7964906" y="2163132"/>
            <a:ext cx="373627" cy="367925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2273" name="Google Shape;10134;p74">
              <a:extLst>
                <a:ext uri="{FF2B5EF4-FFF2-40B4-BE49-F238E27FC236}">
                  <a16:creationId xmlns:a16="http://schemas.microsoft.com/office/drawing/2014/main" id="{E2D64A81-BCEF-611C-39FC-FE2F3C8EC903}"/>
                </a:ext>
              </a:extLst>
            </p:cNvPr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10135;p74">
              <a:extLst>
                <a:ext uri="{FF2B5EF4-FFF2-40B4-BE49-F238E27FC236}">
                  <a16:creationId xmlns:a16="http://schemas.microsoft.com/office/drawing/2014/main" id="{CCE37325-4787-08C2-6A75-81663BEBB36F}"/>
                </a:ext>
              </a:extLst>
            </p:cNvPr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5" name="Google Shape;10136;p74">
            <a:extLst>
              <a:ext uri="{FF2B5EF4-FFF2-40B4-BE49-F238E27FC236}">
                <a16:creationId xmlns:a16="http://schemas.microsoft.com/office/drawing/2014/main" id="{A9449948-E923-846C-A328-83A28C5F4D83}"/>
              </a:ext>
            </a:extLst>
          </p:cNvPr>
          <p:cNvGrpSpPr/>
          <p:nvPr/>
        </p:nvGrpSpPr>
        <p:grpSpPr>
          <a:xfrm>
            <a:off x="6194086" y="2166796"/>
            <a:ext cx="369837" cy="360471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2276" name="Google Shape;10137;p74">
              <a:extLst>
                <a:ext uri="{FF2B5EF4-FFF2-40B4-BE49-F238E27FC236}">
                  <a16:creationId xmlns:a16="http://schemas.microsoft.com/office/drawing/2014/main" id="{21F8135B-543F-D3AD-A5B5-F5E398AFAC06}"/>
                </a:ext>
              </a:extLst>
            </p:cNvPr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10138;p74">
              <a:extLst>
                <a:ext uri="{FF2B5EF4-FFF2-40B4-BE49-F238E27FC236}">
                  <a16:creationId xmlns:a16="http://schemas.microsoft.com/office/drawing/2014/main" id="{3AF7CC5F-DCC6-0500-2A52-D59AEDC05D26}"/>
                </a:ext>
              </a:extLst>
            </p:cNvPr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78" name="Google Shape;1099;p60">
            <a:extLst>
              <a:ext uri="{FF2B5EF4-FFF2-40B4-BE49-F238E27FC236}">
                <a16:creationId xmlns:a16="http://schemas.microsoft.com/office/drawing/2014/main" id="{C30321D3-4DCF-4196-2D01-606BEBCE441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3390324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dirty="0"/>
              <a:t>Educación</a:t>
            </a:r>
          </a:p>
        </p:txBody>
      </p:sp>
      <p:sp>
        <p:nvSpPr>
          <p:cNvPr id="2279" name="Google Shape;1099;p60">
            <a:extLst>
              <a:ext uri="{FF2B5EF4-FFF2-40B4-BE49-F238E27FC236}">
                <a16:creationId xmlns:a16="http://schemas.microsoft.com/office/drawing/2014/main" id="{8906E6B5-DD13-717F-0F61-91F3A2D62471}"/>
              </a:ext>
            </a:extLst>
          </p:cNvPr>
          <p:cNvSpPr txBox="1">
            <a:spLocks/>
          </p:cNvSpPr>
          <p:nvPr/>
        </p:nvSpPr>
        <p:spPr>
          <a:xfrm>
            <a:off x="4932236" y="539400"/>
            <a:ext cx="3390324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9pPr>
          </a:lstStyle>
          <a:p>
            <a:r>
              <a:rPr lang="es-ES_tradnl" dirty="0"/>
              <a:t>Médicos</a:t>
            </a:r>
          </a:p>
        </p:txBody>
      </p:sp>
    </p:spTree>
    <p:extLst>
      <p:ext uri="{BB962C8B-B14F-4D97-AF65-F5344CB8AC3E}">
        <p14:creationId xmlns:p14="http://schemas.microsoft.com/office/powerpoint/2010/main" val="253757792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8" name="Google Shape;1099;p60">
            <a:extLst>
              <a:ext uri="{FF2B5EF4-FFF2-40B4-BE49-F238E27FC236}">
                <a16:creationId xmlns:a16="http://schemas.microsoft.com/office/drawing/2014/main" id="{C30321D3-4DCF-4196-2D01-606BEBCE441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3390324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dirty="0"/>
              <a:t>Negocios</a:t>
            </a:r>
          </a:p>
        </p:txBody>
      </p:sp>
      <p:sp>
        <p:nvSpPr>
          <p:cNvPr id="2279" name="Google Shape;1099;p60">
            <a:extLst>
              <a:ext uri="{FF2B5EF4-FFF2-40B4-BE49-F238E27FC236}">
                <a16:creationId xmlns:a16="http://schemas.microsoft.com/office/drawing/2014/main" id="{8906E6B5-DD13-717F-0F61-91F3A2D62471}"/>
              </a:ext>
            </a:extLst>
          </p:cNvPr>
          <p:cNvSpPr txBox="1">
            <a:spLocks/>
          </p:cNvSpPr>
          <p:nvPr/>
        </p:nvSpPr>
        <p:spPr>
          <a:xfrm>
            <a:off x="4729397" y="539400"/>
            <a:ext cx="3837481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9pPr>
          </a:lstStyle>
          <a:p>
            <a:r>
              <a:rPr lang="es-ES_tradnl" dirty="0"/>
              <a:t>Trabajo en equipo</a:t>
            </a:r>
          </a:p>
        </p:txBody>
      </p:sp>
      <p:grpSp>
        <p:nvGrpSpPr>
          <p:cNvPr id="2" name="Google Shape;10145;p75">
            <a:extLst>
              <a:ext uri="{FF2B5EF4-FFF2-40B4-BE49-F238E27FC236}">
                <a16:creationId xmlns:a16="http://schemas.microsoft.com/office/drawing/2014/main" id="{184F2833-2F4C-E50D-1C89-7D73EAC492C5}"/>
              </a:ext>
            </a:extLst>
          </p:cNvPr>
          <p:cNvGrpSpPr/>
          <p:nvPr/>
        </p:nvGrpSpPr>
        <p:grpSpPr>
          <a:xfrm>
            <a:off x="3122257" y="1334344"/>
            <a:ext cx="294850" cy="349434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3" name="Google Shape;10146;p75">
              <a:extLst>
                <a:ext uri="{FF2B5EF4-FFF2-40B4-BE49-F238E27FC236}">
                  <a16:creationId xmlns:a16="http://schemas.microsoft.com/office/drawing/2014/main" id="{530A4F24-0E72-4E9E-CA87-9FA958BA1B7B}"/>
                </a:ext>
              </a:extLst>
            </p:cNvPr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" name="Google Shape;10147;p75">
              <a:extLst>
                <a:ext uri="{FF2B5EF4-FFF2-40B4-BE49-F238E27FC236}">
                  <a16:creationId xmlns:a16="http://schemas.microsoft.com/office/drawing/2014/main" id="{E964DFD7-60C7-4B87-987E-C8038150C161}"/>
                </a:ext>
              </a:extLst>
            </p:cNvPr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10148;p75">
              <a:extLst>
                <a:ext uri="{FF2B5EF4-FFF2-40B4-BE49-F238E27FC236}">
                  <a16:creationId xmlns:a16="http://schemas.microsoft.com/office/drawing/2014/main" id="{4731D244-51A9-FAF5-D1F5-FFAE8CD67BB8}"/>
                </a:ext>
              </a:extLst>
            </p:cNvPr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0149;p75">
              <a:extLst>
                <a:ext uri="{FF2B5EF4-FFF2-40B4-BE49-F238E27FC236}">
                  <a16:creationId xmlns:a16="http://schemas.microsoft.com/office/drawing/2014/main" id="{5B87B941-2668-3754-E4A6-C814D3805C50}"/>
                </a:ext>
              </a:extLst>
            </p:cNvPr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0150;p75">
              <a:extLst>
                <a:ext uri="{FF2B5EF4-FFF2-40B4-BE49-F238E27FC236}">
                  <a16:creationId xmlns:a16="http://schemas.microsoft.com/office/drawing/2014/main" id="{108373C8-E80A-C43F-D2B5-6E38C40EAF40}"/>
                </a:ext>
              </a:extLst>
            </p:cNvPr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" name="Google Shape;10151;p75">
            <a:extLst>
              <a:ext uri="{FF2B5EF4-FFF2-40B4-BE49-F238E27FC236}">
                <a16:creationId xmlns:a16="http://schemas.microsoft.com/office/drawing/2014/main" id="{3B1693CD-3AC6-67D1-5EF2-0E3C5DC11C34}"/>
              </a:ext>
            </a:extLst>
          </p:cNvPr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" name="Google Shape;10152;p75">
              <a:extLst>
                <a:ext uri="{FF2B5EF4-FFF2-40B4-BE49-F238E27FC236}">
                  <a16:creationId xmlns:a16="http://schemas.microsoft.com/office/drawing/2014/main" id="{8FDBDA26-CF4B-A723-E20E-5CBBBC36E52B}"/>
                </a:ext>
              </a:extLst>
            </p:cNvPr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0153;p75">
              <a:extLst>
                <a:ext uri="{FF2B5EF4-FFF2-40B4-BE49-F238E27FC236}">
                  <a16:creationId xmlns:a16="http://schemas.microsoft.com/office/drawing/2014/main" id="{ECAB5CB6-8F78-3178-1C1F-C021E5F26862}"/>
                </a:ext>
              </a:extLst>
            </p:cNvPr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0154;p75">
              <a:extLst>
                <a:ext uri="{FF2B5EF4-FFF2-40B4-BE49-F238E27FC236}">
                  <a16:creationId xmlns:a16="http://schemas.microsoft.com/office/drawing/2014/main" id="{347F11BF-94F6-A26A-0433-51BCD4BE6FFF}"/>
                </a:ext>
              </a:extLst>
            </p:cNvPr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0155;p75">
              <a:extLst>
                <a:ext uri="{FF2B5EF4-FFF2-40B4-BE49-F238E27FC236}">
                  <a16:creationId xmlns:a16="http://schemas.microsoft.com/office/drawing/2014/main" id="{DCDB74CF-1758-0375-D286-FE82900B144C}"/>
                </a:ext>
              </a:extLst>
            </p:cNvPr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0156;p75">
              <a:extLst>
                <a:ext uri="{FF2B5EF4-FFF2-40B4-BE49-F238E27FC236}">
                  <a16:creationId xmlns:a16="http://schemas.microsoft.com/office/drawing/2014/main" id="{5E9A6DD2-59FC-0D36-7E3F-EE4919963E48}"/>
                </a:ext>
              </a:extLst>
            </p:cNvPr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0157;p75">
              <a:extLst>
                <a:ext uri="{FF2B5EF4-FFF2-40B4-BE49-F238E27FC236}">
                  <a16:creationId xmlns:a16="http://schemas.microsoft.com/office/drawing/2014/main" id="{0DD2AFAC-6C7C-882F-29BB-259464B01FA3}"/>
                </a:ext>
              </a:extLst>
            </p:cNvPr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0158;p75">
              <a:extLst>
                <a:ext uri="{FF2B5EF4-FFF2-40B4-BE49-F238E27FC236}">
                  <a16:creationId xmlns:a16="http://schemas.microsoft.com/office/drawing/2014/main" id="{50D129A3-4371-453A-D61A-8AAB31A3D752}"/>
                </a:ext>
              </a:extLst>
            </p:cNvPr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0159;p75">
              <a:extLst>
                <a:ext uri="{FF2B5EF4-FFF2-40B4-BE49-F238E27FC236}">
                  <a16:creationId xmlns:a16="http://schemas.microsoft.com/office/drawing/2014/main" id="{B477329D-AAC4-4F46-2662-B56987F08200}"/>
                </a:ext>
              </a:extLst>
            </p:cNvPr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160;p75">
              <a:extLst>
                <a:ext uri="{FF2B5EF4-FFF2-40B4-BE49-F238E27FC236}">
                  <a16:creationId xmlns:a16="http://schemas.microsoft.com/office/drawing/2014/main" id="{948D0105-CA42-3AE4-89D5-0AB4945F6C03}"/>
                </a:ext>
              </a:extLst>
            </p:cNvPr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0161;p75">
              <a:extLst>
                <a:ext uri="{FF2B5EF4-FFF2-40B4-BE49-F238E27FC236}">
                  <a16:creationId xmlns:a16="http://schemas.microsoft.com/office/drawing/2014/main" id="{5D8DE621-6756-F66A-A69C-F56F97D187F9}"/>
                </a:ext>
              </a:extLst>
            </p:cNvPr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0162;p75">
              <a:extLst>
                <a:ext uri="{FF2B5EF4-FFF2-40B4-BE49-F238E27FC236}">
                  <a16:creationId xmlns:a16="http://schemas.microsoft.com/office/drawing/2014/main" id="{2DACD61D-EA07-1A47-E7FF-5350A1C8C4C9}"/>
                </a:ext>
              </a:extLst>
            </p:cNvPr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0163;p75">
              <a:extLst>
                <a:ext uri="{FF2B5EF4-FFF2-40B4-BE49-F238E27FC236}">
                  <a16:creationId xmlns:a16="http://schemas.microsoft.com/office/drawing/2014/main" id="{4719597C-694A-5289-0756-9EE7AB19B625}"/>
                </a:ext>
              </a:extLst>
            </p:cNvPr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0164;p75">
              <a:extLst>
                <a:ext uri="{FF2B5EF4-FFF2-40B4-BE49-F238E27FC236}">
                  <a16:creationId xmlns:a16="http://schemas.microsoft.com/office/drawing/2014/main" id="{8FAA9E51-AABC-CB69-EAC6-0B53A2FA048F}"/>
                </a:ext>
              </a:extLst>
            </p:cNvPr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0165;p75">
              <a:extLst>
                <a:ext uri="{FF2B5EF4-FFF2-40B4-BE49-F238E27FC236}">
                  <a16:creationId xmlns:a16="http://schemas.microsoft.com/office/drawing/2014/main" id="{84A00207-A085-E167-AB91-EC73D24ECC9D}"/>
                </a:ext>
              </a:extLst>
            </p:cNvPr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0166;p75">
              <a:extLst>
                <a:ext uri="{FF2B5EF4-FFF2-40B4-BE49-F238E27FC236}">
                  <a16:creationId xmlns:a16="http://schemas.microsoft.com/office/drawing/2014/main" id="{BF175922-4E1B-F9B2-05DF-7E8B53BC368F}"/>
                </a:ext>
              </a:extLst>
            </p:cNvPr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0167;p75">
              <a:extLst>
                <a:ext uri="{FF2B5EF4-FFF2-40B4-BE49-F238E27FC236}">
                  <a16:creationId xmlns:a16="http://schemas.microsoft.com/office/drawing/2014/main" id="{ACA28D1A-8B33-E68F-7225-AE9F4A69EDC9}"/>
                </a:ext>
              </a:extLst>
            </p:cNvPr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0168;p75">
              <a:extLst>
                <a:ext uri="{FF2B5EF4-FFF2-40B4-BE49-F238E27FC236}">
                  <a16:creationId xmlns:a16="http://schemas.microsoft.com/office/drawing/2014/main" id="{C47D25BE-3DCA-AB9C-AACB-6094916A74CE}"/>
                </a:ext>
              </a:extLst>
            </p:cNvPr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" name="Google Shape;10169;p75">
            <a:extLst>
              <a:ext uri="{FF2B5EF4-FFF2-40B4-BE49-F238E27FC236}">
                <a16:creationId xmlns:a16="http://schemas.microsoft.com/office/drawing/2014/main" id="{909BA906-C093-CD88-325B-BD00CE4D47E1}"/>
              </a:ext>
            </a:extLst>
          </p:cNvPr>
          <p:cNvGrpSpPr/>
          <p:nvPr/>
        </p:nvGrpSpPr>
        <p:grpSpPr>
          <a:xfrm>
            <a:off x="1308631" y="1333580"/>
            <a:ext cx="350166" cy="350198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27" name="Google Shape;10170;p75">
              <a:extLst>
                <a:ext uri="{FF2B5EF4-FFF2-40B4-BE49-F238E27FC236}">
                  <a16:creationId xmlns:a16="http://schemas.microsoft.com/office/drawing/2014/main" id="{ADDD1F13-CA09-9873-41DA-AB0BE44DC63C}"/>
                </a:ext>
              </a:extLst>
            </p:cNvPr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0171;p75">
              <a:extLst>
                <a:ext uri="{FF2B5EF4-FFF2-40B4-BE49-F238E27FC236}">
                  <a16:creationId xmlns:a16="http://schemas.microsoft.com/office/drawing/2014/main" id="{AE2A65E7-4AF5-7592-57C9-C3A8277047C1}"/>
                </a:ext>
              </a:extLst>
            </p:cNvPr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0172;p75">
              <a:extLst>
                <a:ext uri="{FF2B5EF4-FFF2-40B4-BE49-F238E27FC236}">
                  <a16:creationId xmlns:a16="http://schemas.microsoft.com/office/drawing/2014/main" id="{9FDD0207-0E13-97AC-34ED-FA9190E792F4}"/>
                </a:ext>
              </a:extLst>
            </p:cNvPr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0173;p75">
              <a:extLst>
                <a:ext uri="{FF2B5EF4-FFF2-40B4-BE49-F238E27FC236}">
                  <a16:creationId xmlns:a16="http://schemas.microsoft.com/office/drawing/2014/main" id="{4C31AC18-DE7E-89A7-5891-34E6477F8D93}"/>
                </a:ext>
              </a:extLst>
            </p:cNvPr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" name="Google Shape;10174;p75">
            <a:extLst>
              <a:ext uri="{FF2B5EF4-FFF2-40B4-BE49-F238E27FC236}">
                <a16:creationId xmlns:a16="http://schemas.microsoft.com/office/drawing/2014/main" id="{8A4D67F8-A4E7-F542-5729-E47CF974FEF8}"/>
              </a:ext>
            </a:extLst>
          </p:cNvPr>
          <p:cNvGrpSpPr/>
          <p:nvPr/>
        </p:nvGrpSpPr>
        <p:grpSpPr>
          <a:xfrm>
            <a:off x="1756921" y="1335489"/>
            <a:ext cx="345997" cy="345997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32" name="Google Shape;10175;p75">
              <a:extLst>
                <a:ext uri="{FF2B5EF4-FFF2-40B4-BE49-F238E27FC236}">
                  <a16:creationId xmlns:a16="http://schemas.microsoft.com/office/drawing/2014/main" id="{071FB50F-A7F9-1454-BC5D-0FCD16777140}"/>
                </a:ext>
              </a:extLst>
            </p:cNvPr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0176;p75">
              <a:extLst>
                <a:ext uri="{FF2B5EF4-FFF2-40B4-BE49-F238E27FC236}">
                  <a16:creationId xmlns:a16="http://schemas.microsoft.com/office/drawing/2014/main" id="{463C409B-3C24-37ED-867D-E6FE9EBFB729}"/>
                </a:ext>
              </a:extLst>
            </p:cNvPr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0177;p75">
              <a:extLst>
                <a:ext uri="{FF2B5EF4-FFF2-40B4-BE49-F238E27FC236}">
                  <a16:creationId xmlns:a16="http://schemas.microsoft.com/office/drawing/2014/main" id="{6519C01B-EBBC-F222-3B9A-12E8CCD53FB8}"/>
                </a:ext>
              </a:extLst>
            </p:cNvPr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178;p75">
              <a:extLst>
                <a:ext uri="{FF2B5EF4-FFF2-40B4-BE49-F238E27FC236}">
                  <a16:creationId xmlns:a16="http://schemas.microsoft.com/office/drawing/2014/main" id="{4F9F8757-3181-834D-C51A-06042C6D6533}"/>
                </a:ext>
              </a:extLst>
            </p:cNvPr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179;p75">
              <a:extLst>
                <a:ext uri="{FF2B5EF4-FFF2-40B4-BE49-F238E27FC236}">
                  <a16:creationId xmlns:a16="http://schemas.microsoft.com/office/drawing/2014/main" id="{948D7551-373E-86AD-BE5A-B5F7E716D21E}"/>
                </a:ext>
              </a:extLst>
            </p:cNvPr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180;p75">
              <a:extLst>
                <a:ext uri="{FF2B5EF4-FFF2-40B4-BE49-F238E27FC236}">
                  <a16:creationId xmlns:a16="http://schemas.microsoft.com/office/drawing/2014/main" id="{95080645-F765-0CE0-1CE6-44DD27E132FA}"/>
                </a:ext>
              </a:extLst>
            </p:cNvPr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181;p75">
              <a:extLst>
                <a:ext uri="{FF2B5EF4-FFF2-40B4-BE49-F238E27FC236}">
                  <a16:creationId xmlns:a16="http://schemas.microsoft.com/office/drawing/2014/main" id="{69E01D18-3C1B-2733-2B5C-DB0F2EACB1CC}"/>
                </a:ext>
              </a:extLst>
            </p:cNvPr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182;p75">
              <a:extLst>
                <a:ext uri="{FF2B5EF4-FFF2-40B4-BE49-F238E27FC236}">
                  <a16:creationId xmlns:a16="http://schemas.microsoft.com/office/drawing/2014/main" id="{7ABD70F4-BD5A-0791-AAA9-7CBC13C23092}"/>
                </a:ext>
              </a:extLst>
            </p:cNvPr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183;p75">
              <a:extLst>
                <a:ext uri="{FF2B5EF4-FFF2-40B4-BE49-F238E27FC236}">
                  <a16:creationId xmlns:a16="http://schemas.microsoft.com/office/drawing/2014/main" id="{F117AB6C-8BC9-6D27-A191-5DA4E97F6ACE}"/>
                </a:ext>
              </a:extLst>
            </p:cNvPr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184;p75">
              <a:extLst>
                <a:ext uri="{FF2B5EF4-FFF2-40B4-BE49-F238E27FC236}">
                  <a16:creationId xmlns:a16="http://schemas.microsoft.com/office/drawing/2014/main" id="{B0A24B0A-142E-7358-9BC8-876B254293B9}"/>
                </a:ext>
              </a:extLst>
            </p:cNvPr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185;p75">
              <a:extLst>
                <a:ext uri="{FF2B5EF4-FFF2-40B4-BE49-F238E27FC236}">
                  <a16:creationId xmlns:a16="http://schemas.microsoft.com/office/drawing/2014/main" id="{A4E2D31B-6B90-77A5-D1B8-1B8CBDFDFCDC}"/>
                </a:ext>
              </a:extLst>
            </p:cNvPr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186;p75">
              <a:extLst>
                <a:ext uri="{FF2B5EF4-FFF2-40B4-BE49-F238E27FC236}">
                  <a16:creationId xmlns:a16="http://schemas.microsoft.com/office/drawing/2014/main" id="{5817727A-9ABB-5A8A-45AB-B82B55D96827}"/>
                </a:ext>
              </a:extLst>
            </p:cNvPr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0187;p75">
              <a:extLst>
                <a:ext uri="{FF2B5EF4-FFF2-40B4-BE49-F238E27FC236}">
                  <a16:creationId xmlns:a16="http://schemas.microsoft.com/office/drawing/2014/main" id="{D65F0904-FED6-5674-8B99-BE868A4C5C21}"/>
                </a:ext>
              </a:extLst>
            </p:cNvPr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0188;p75">
              <a:extLst>
                <a:ext uri="{FF2B5EF4-FFF2-40B4-BE49-F238E27FC236}">
                  <a16:creationId xmlns:a16="http://schemas.microsoft.com/office/drawing/2014/main" id="{A4DF13E4-2DAD-ECBE-91B9-FFC0D67AF618}"/>
                </a:ext>
              </a:extLst>
            </p:cNvPr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189;p75">
              <a:extLst>
                <a:ext uri="{FF2B5EF4-FFF2-40B4-BE49-F238E27FC236}">
                  <a16:creationId xmlns:a16="http://schemas.microsoft.com/office/drawing/2014/main" id="{FC83220E-09FF-1360-5EDB-07D0DF9BBCB0}"/>
                </a:ext>
              </a:extLst>
            </p:cNvPr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0190;p75">
              <a:extLst>
                <a:ext uri="{FF2B5EF4-FFF2-40B4-BE49-F238E27FC236}">
                  <a16:creationId xmlns:a16="http://schemas.microsoft.com/office/drawing/2014/main" id="{419F25BA-39B2-25ED-EEE9-BC45CD1F5471}"/>
                </a:ext>
              </a:extLst>
            </p:cNvPr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0191;p75">
              <a:extLst>
                <a:ext uri="{FF2B5EF4-FFF2-40B4-BE49-F238E27FC236}">
                  <a16:creationId xmlns:a16="http://schemas.microsoft.com/office/drawing/2014/main" id="{868775C7-DA15-44DB-05DE-33090F16CB25}"/>
                </a:ext>
              </a:extLst>
            </p:cNvPr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" name="Google Shape;10192;p75">
            <a:extLst>
              <a:ext uri="{FF2B5EF4-FFF2-40B4-BE49-F238E27FC236}">
                <a16:creationId xmlns:a16="http://schemas.microsoft.com/office/drawing/2014/main" id="{0689A7B5-3F36-9AB8-62AE-D2D7BC7C0316}"/>
              </a:ext>
            </a:extLst>
          </p:cNvPr>
          <p:cNvGrpSpPr/>
          <p:nvPr/>
        </p:nvGrpSpPr>
        <p:grpSpPr>
          <a:xfrm>
            <a:off x="2216956" y="1336253"/>
            <a:ext cx="318721" cy="345615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50" name="Google Shape;10193;p75">
              <a:extLst>
                <a:ext uri="{FF2B5EF4-FFF2-40B4-BE49-F238E27FC236}">
                  <a16:creationId xmlns:a16="http://schemas.microsoft.com/office/drawing/2014/main" id="{E6B18ABB-4981-C91A-9FE2-C19EEB1AD7D6}"/>
                </a:ext>
              </a:extLst>
            </p:cNvPr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194;p75">
              <a:extLst>
                <a:ext uri="{FF2B5EF4-FFF2-40B4-BE49-F238E27FC236}">
                  <a16:creationId xmlns:a16="http://schemas.microsoft.com/office/drawing/2014/main" id="{8B06F1D3-ABBA-02CA-A856-31EAA61FC71C}"/>
                </a:ext>
              </a:extLst>
            </p:cNvPr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0195;p75">
              <a:extLst>
                <a:ext uri="{FF2B5EF4-FFF2-40B4-BE49-F238E27FC236}">
                  <a16:creationId xmlns:a16="http://schemas.microsoft.com/office/drawing/2014/main" id="{F5B9FDE5-24FC-925B-947B-AFCD578E4BB9}"/>
                </a:ext>
              </a:extLst>
            </p:cNvPr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0196;p75">
              <a:extLst>
                <a:ext uri="{FF2B5EF4-FFF2-40B4-BE49-F238E27FC236}">
                  <a16:creationId xmlns:a16="http://schemas.microsoft.com/office/drawing/2014/main" id="{A9005F78-B54D-121F-39F3-C487579AD106}"/>
                </a:ext>
              </a:extLst>
            </p:cNvPr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0197;p75">
              <a:extLst>
                <a:ext uri="{FF2B5EF4-FFF2-40B4-BE49-F238E27FC236}">
                  <a16:creationId xmlns:a16="http://schemas.microsoft.com/office/drawing/2014/main" id="{924A1A34-2F8E-B354-81F7-31904EBFFD5D}"/>
                </a:ext>
              </a:extLst>
            </p:cNvPr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" name="Google Shape;10198;p75">
            <a:extLst>
              <a:ext uri="{FF2B5EF4-FFF2-40B4-BE49-F238E27FC236}">
                <a16:creationId xmlns:a16="http://schemas.microsoft.com/office/drawing/2014/main" id="{150B38B5-E92E-64B9-4914-244C0DFC6DCA}"/>
              </a:ext>
            </a:extLst>
          </p:cNvPr>
          <p:cNvGrpSpPr/>
          <p:nvPr/>
        </p:nvGrpSpPr>
        <p:grpSpPr>
          <a:xfrm>
            <a:off x="3988156" y="1394211"/>
            <a:ext cx="349052" cy="230049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56" name="Google Shape;10199;p75">
              <a:extLst>
                <a:ext uri="{FF2B5EF4-FFF2-40B4-BE49-F238E27FC236}">
                  <a16:creationId xmlns:a16="http://schemas.microsoft.com/office/drawing/2014/main" id="{F105B231-F278-F39C-C0B9-01C3B7004355}"/>
                </a:ext>
              </a:extLst>
            </p:cNvPr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0200;p75">
              <a:extLst>
                <a:ext uri="{FF2B5EF4-FFF2-40B4-BE49-F238E27FC236}">
                  <a16:creationId xmlns:a16="http://schemas.microsoft.com/office/drawing/2014/main" id="{FB4231D7-B7FF-7CC4-D0F8-E1A4E2A0961E}"/>
                </a:ext>
              </a:extLst>
            </p:cNvPr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0201;p75">
              <a:extLst>
                <a:ext uri="{FF2B5EF4-FFF2-40B4-BE49-F238E27FC236}">
                  <a16:creationId xmlns:a16="http://schemas.microsoft.com/office/drawing/2014/main" id="{98FF186F-07A4-13DD-23B9-869B86F348AD}"/>
                </a:ext>
              </a:extLst>
            </p:cNvPr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0202;p75">
              <a:extLst>
                <a:ext uri="{FF2B5EF4-FFF2-40B4-BE49-F238E27FC236}">
                  <a16:creationId xmlns:a16="http://schemas.microsoft.com/office/drawing/2014/main" id="{262D82FD-7A54-2AB5-811A-62EB6E28A691}"/>
                </a:ext>
              </a:extLst>
            </p:cNvPr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10203;p75">
              <a:extLst>
                <a:ext uri="{FF2B5EF4-FFF2-40B4-BE49-F238E27FC236}">
                  <a16:creationId xmlns:a16="http://schemas.microsoft.com/office/drawing/2014/main" id="{4AF9AC9E-5972-91CF-6D79-DA62693849D2}"/>
                </a:ext>
              </a:extLst>
            </p:cNvPr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10204;p75">
              <a:extLst>
                <a:ext uri="{FF2B5EF4-FFF2-40B4-BE49-F238E27FC236}">
                  <a16:creationId xmlns:a16="http://schemas.microsoft.com/office/drawing/2014/main" id="{9AB9C7DA-E54E-83F3-F0B8-CD04F5093128}"/>
                </a:ext>
              </a:extLst>
            </p:cNvPr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10205;p75">
              <a:extLst>
                <a:ext uri="{FF2B5EF4-FFF2-40B4-BE49-F238E27FC236}">
                  <a16:creationId xmlns:a16="http://schemas.microsoft.com/office/drawing/2014/main" id="{40C0AD45-C9F4-1EAD-3A96-D956A43AF2E1}"/>
                </a:ext>
              </a:extLst>
            </p:cNvPr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" name="Google Shape;10206;p75">
            <a:extLst>
              <a:ext uri="{FF2B5EF4-FFF2-40B4-BE49-F238E27FC236}">
                <a16:creationId xmlns:a16="http://schemas.microsoft.com/office/drawing/2014/main" id="{F1378CCF-C3A1-9F55-549B-E950D22115A8}"/>
              </a:ext>
            </a:extLst>
          </p:cNvPr>
          <p:cNvGrpSpPr/>
          <p:nvPr/>
        </p:nvGrpSpPr>
        <p:grpSpPr>
          <a:xfrm>
            <a:off x="2633037" y="1325623"/>
            <a:ext cx="379002" cy="366112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2280" name="Google Shape;10207;p75">
              <a:extLst>
                <a:ext uri="{FF2B5EF4-FFF2-40B4-BE49-F238E27FC236}">
                  <a16:creationId xmlns:a16="http://schemas.microsoft.com/office/drawing/2014/main" id="{5A6B6070-919B-DD9C-B855-6B7A9EF9E888}"/>
                </a:ext>
              </a:extLst>
            </p:cNvPr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10208;p75">
              <a:extLst>
                <a:ext uri="{FF2B5EF4-FFF2-40B4-BE49-F238E27FC236}">
                  <a16:creationId xmlns:a16="http://schemas.microsoft.com/office/drawing/2014/main" id="{5FDA0914-F55F-10BB-5559-AAE80B27B211}"/>
                </a:ext>
              </a:extLst>
            </p:cNvPr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10209;p75">
              <a:extLst>
                <a:ext uri="{FF2B5EF4-FFF2-40B4-BE49-F238E27FC236}">
                  <a16:creationId xmlns:a16="http://schemas.microsoft.com/office/drawing/2014/main" id="{5AC5A9BD-0F75-6EDD-6179-CD9679F56582}"/>
                </a:ext>
              </a:extLst>
            </p:cNvPr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10210;p75">
              <a:extLst>
                <a:ext uri="{FF2B5EF4-FFF2-40B4-BE49-F238E27FC236}">
                  <a16:creationId xmlns:a16="http://schemas.microsoft.com/office/drawing/2014/main" id="{AADD2A87-7C26-BEDE-4249-B38979165E38}"/>
                </a:ext>
              </a:extLst>
            </p:cNvPr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10211;p75">
              <a:extLst>
                <a:ext uri="{FF2B5EF4-FFF2-40B4-BE49-F238E27FC236}">
                  <a16:creationId xmlns:a16="http://schemas.microsoft.com/office/drawing/2014/main" id="{E4FFAF5F-487C-6FAF-4FEA-95E4FE10E1A7}"/>
                </a:ext>
              </a:extLst>
            </p:cNvPr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10212;p75">
              <a:extLst>
                <a:ext uri="{FF2B5EF4-FFF2-40B4-BE49-F238E27FC236}">
                  <a16:creationId xmlns:a16="http://schemas.microsoft.com/office/drawing/2014/main" id="{48050000-3E31-1BE6-240F-58A6E27317AF}"/>
                </a:ext>
              </a:extLst>
            </p:cNvPr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86" name="Google Shape;10213;p75">
            <a:extLst>
              <a:ext uri="{FF2B5EF4-FFF2-40B4-BE49-F238E27FC236}">
                <a16:creationId xmlns:a16="http://schemas.microsoft.com/office/drawing/2014/main" id="{3744D8E1-2B53-DF96-63D0-48910B9239E1}"/>
              </a:ext>
            </a:extLst>
          </p:cNvPr>
          <p:cNvGrpSpPr/>
          <p:nvPr/>
        </p:nvGrpSpPr>
        <p:grpSpPr>
          <a:xfrm>
            <a:off x="6675256" y="1341919"/>
            <a:ext cx="327823" cy="357009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2287" name="Google Shape;10214;p75">
              <a:extLst>
                <a:ext uri="{FF2B5EF4-FFF2-40B4-BE49-F238E27FC236}">
                  <a16:creationId xmlns:a16="http://schemas.microsoft.com/office/drawing/2014/main" id="{63100D55-463C-25FE-C5EA-DC26E0F2102A}"/>
                </a:ext>
              </a:extLst>
            </p:cNvPr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10215;p75">
              <a:extLst>
                <a:ext uri="{FF2B5EF4-FFF2-40B4-BE49-F238E27FC236}">
                  <a16:creationId xmlns:a16="http://schemas.microsoft.com/office/drawing/2014/main" id="{7FE07EA1-66DC-D724-DAC9-7B34256F14FE}"/>
                </a:ext>
              </a:extLst>
            </p:cNvPr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10216;p75">
              <a:extLst>
                <a:ext uri="{FF2B5EF4-FFF2-40B4-BE49-F238E27FC236}">
                  <a16:creationId xmlns:a16="http://schemas.microsoft.com/office/drawing/2014/main" id="{16F6A3A1-240C-DE81-AE22-AA7FD0BFB751}"/>
                </a:ext>
              </a:extLst>
            </p:cNvPr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10217;p75">
              <a:extLst>
                <a:ext uri="{FF2B5EF4-FFF2-40B4-BE49-F238E27FC236}">
                  <a16:creationId xmlns:a16="http://schemas.microsoft.com/office/drawing/2014/main" id="{D7F371EF-BB25-19F0-CBF4-4F27A17D4483}"/>
                </a:ext>
              </a:extLst>
            </p:cNvPr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10218;p75">
              <a:extLst>
                <a:ext uri="{FF2B5EF4-FFF2-40B4-BE49-F238E27FC236}">
                  <a16:creationId xmlns:a16="http://schemas.microsoft.com/office/drawing/2014/main" id="{4C8039E4-E94F-BD10-F62F-8EB788FF1311}"/>
                </a:ext>
              </a:extLst>
            </p:cNvPr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10219;p75">
              <a:extLst>
                <a:ext uri="{FF2B5EF4-FFF2-40B4-BE49-F238E27FC236}">
                  <a16:creationId xmlns:a16="http://schemas.microsoft.com/office/drawing/2014/main" id="{1D30F197-67D3-3B4F-8E66-400C1F510D11}"/>
                </a:ext>
              </a:extLst>
            </p:cNvPr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10220;p75">
              <a:extLst>
                <a:ext uri="{FF2B5EF4-FFF2-40B4-BE49-F238E27FC236}">
                  <a16:creationId xmlns:a16="http://schemas.microsoft.com/office/drawing/2014/main" id="{66BB464C-6909-87A9-4AB9-37F9359C79DC}"/>
                </a:ext>
              </a:extLst>
            </p:cNvPr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10221;p75">
              <a:extLst>
                <a:ext uri="{FF2B5EF4-FFF2-40B4-BE49-F238E27FC236}">
                  <a16:creationId xmlns:a16="http://schemas.microsoft.com/office/drawing/2014/main" id="{2BB2A79E-67CE-AE50-D80A-B538B08C2D5B}"/>
                </a:ext>
              </a:extLst>
            </p:cNvPr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10222;p75">
              <a:extLst>
                <a:ext uri="{FF2B5EF4-FFF2-40B4-BE49-F238E27FC236}">
                  <a16:creationId xmlns:a16="http://schemas.microsoft.com/office/drawing/2014/main" id="{BB7720F7-984A-7820-3F98-9DBDAB867FE0}"/>
                </a:ext>
              </a:extLst>
            </p:cNvPr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10223;p75">
            <a:extLst>
              <a:ext uri="{FF2B5EF4-FFF2-40B4-BE49-F238E27FC236}">
                <a16:creationId xmlns:a16="http://schemas.microsoft.com/office/drawing/2014/main" id="{CBC37BB6-6FB9-3F6F-FEB4-4E217C9DA365}"/>
              </a:ext>
            </a:extLst>
          </p:cNvPr>
          <p:cNvGrpSpPr/>
          <p:nvPr/>
        </p:nvGrpSpPr>
        <p:grpSpPr>
          <a:xfrm>
            <a:off x="8020159" y="1342301"/>
            <a:ext cx="300897" cy="356627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2297" name="Google Shape;10224;p75">
              <a:extLst>
                <a:ext uri="{FF2B5EF4-FFF2-40B4-BE49-F238E27FC236}">
                  <a16:creationId xmlns:a16="http://schemas.microsoft.com/office/drawing/2014/main" id="{013F0F0B-7F73-C3B2-39F5-A0B18B18315E}"/>
                </a:ext>
              </a:extLst>
            </p:cNvPr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10225;p75">
              <a:extLst>
                <a:ext uri="{FF2B5EF4-FFF2-40B4-BE49-F238E27FC236}">
                  <a16:creationId xmlns:a16="http://schemas.microsoft.com/office/drawing/2014/main" id="{90040E38-3501-7EEA-C478-51176268A88F}"/>
                </a:ext>
              </a:extLst>
            </p:cNvPr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10226;p75">
              <a:extLst>
                <a:ext uri="{FF2B5EF4-FFF2-40B4-BE49-F238E27FC236}">
                  <a16:creationId xmlns:a16="http://schemas.microsoft.com/office/drawing/2014/main" id="{F27A8D3C-BB58-D6F6-3A11-4D2CEC765CF7}"/>
                </a:ext>
              </a:extLst>
            </p:cNvPr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10227;p75">
              <a:extLst>
                <a:ext uri="{FF2B5EF4-FFF2-40B4-BE49-F238E27FC236}">
                  <a16:creationId xmlns:a16="http://schemas.microsoft.com/office/drawing/2014/main" id="{1A27F08A-367A-8A1B-CCF6-4DCC3AB09B8C}"/>
                </a:ext>
              </a:extLst>
            </p:cNvPr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10228;p75">
              <a:extLst>
                <a:ext uri="{FF2B5EF4-FFF2-40B4-BE49-F238E27FC236}">
                  <a16:creationId xmlns:a16="http://schemas.microsoft.com/office/drawing/2014/main" id="{26AC50F0-63F5-B7D4-F201-128E5858AFFB}"/>
                </a:ext>
              </a:extLst>
            </p:cNvPr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2" name="Google Shape;10229;p75">
            <a:extLst>
              <a:ext uri="{FF2B5EF4-FFF2-40B4-BE49-F238E27FC236}">
                <a16:creationId xmlns:a16="http://schemas.microsoft.com/office/drawing/2014/main" id="{23149A87-A180-3AED-EF1B-44364AE86159}"/>
              </a:ext>
            </a:extLst>
          </p:cNvPr>
          <p:cNvGrpSpPr/>
          <p:nvPr/>
        </p:nvGrpSpPr>
        <p:grpSpPr>
          <a:xfrm>
            <a:off x="5377363" y="1341919"/>
            <a:ext cx="257357" cy="356627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2303" name="Google Shape;10230;p75">
              <a:extLst>
                <a:ext uri="{FF2B5EF4-FFF2-40B4-BE49-F238E27FC236}">
                  <a16:creationId xmlns:a16="http://schemas.microsoft.com/office/drawing/2014/main" id="{222CCA48-F582-0B30-04D7-D720A91E5F43}"/>
                </a:ext>
              </a:extLst>
            </p:cNvPr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0231;p75">
              <a:extLst>
                <a:ext uri="{FF2B5EF4-FFF2-40B4-BE49-F238E27FC236}">
                  <a16:creationId xmlns:a16="http://schemas.microsoft.com/office/drawing/2014/main" id="{E0DFD110-BAAB-39B7-9597-D674A5CE29B3}"/>
                </a:ext>
              </a:extLst>
            </p:cNvPr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0232;p75">
              <a:extLst>
                <a:ext uri="{FF2B5EF4-FFF2-40B4-BE49-F238E27FC236}">
                  <a16:creationId xmlns:a16="http://schemas.microsoft.com/office/drawing/2014/main" id="{DB9F334D-33A1-2BE0-16AB-21F5965B33EF}"/>
                </a:ext>
              </a:extLst>
            </p:cNvPr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0233;p75">
              <a:extLst>
                <a:ext uri="{FF2B5EF4-FFF2-40B4-BE49-F238E27FC236}">
                  <a16:creationId xmlns:a16="http://schemas.microsoft.com/office/drawing/2014/main" id="{3974FB39-15BE-6139-B1A3-BFBD8501E7A5}"/>
                </a:ext>
              </a:extLst>
            </p:cNvPr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0234;p75">
              <a:extLst>
                <a:ext uri="{FF2B5EF4-FFF2-40B4-BE49-F238E27FC236}">
                  <a16:creationId xmlns:a16="http://schemas.microsoft.com/office/drawing/2014/main" id="{FAC4FD1F-6647-B27D-ACB1-88D582DB3E8D}"/>
                </a:ext>
              </a:extLst>
            </p:cNvPr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0235;p75">
              <a:extLst>
                <a:ext uri="{FF2B5EF4-FFF2-40B4-BE49-F238E27FC236}">
                  <a16:creationId xmlns:a16="http://schemas.microsoft.com/office/drawing/2014/main" id="{E35FB1C0-67F1-3E41-B1F8-6C0102CC2742}"/>
                </a:ext>
              </a:extLst>
            </p:cNvPr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0236;p75">
              <a:extLst>
                <a:ext uri="{FF2B5EF4-FFF2-40B4-BE49-F238E27FC236}">
                  <a16:creationId xmlns:a16="http://schemas.microsoft.com/office/drawing/2014/main" id="{31B55490-AF70-4F8D-6C89-575B6DF315E5}"/>
                </a:ext>
              </a:extLst>
            </p:cNvPr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0237;p75">
              <a:extLst>
                <a:ext uri="{FF2B5EF4-FFF2-40B4-BE49-F238E27FC236}">
                  <a16:creationId xmlns:a16="http://schemas.microsoft.com/office/drawing/2014/main" id="{866AFDC1-7F6D-D9F6-5AEB-F1D7634995C7}"/>
                </a:ext>
              </a:extLst>
            </p:cNvPr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0238;p75">
              <a:extLst>
                <a:ext uri="{FF2B5EF4-FFF2-40B4-BE49-F238E27FC236}">
                  <a16:creationId xmlns:a16="http://schemas.microsoft.com/office/drawing/2014/main" id="{10335A89-8737-56F4-4FA9-903DDEEF5282}"/>
                </a:ext>
              </a:extLst>
            </p:cNvPr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0239;p75">
              <a:extLst>
                <a:ext uri="{FF2B5EF4-FFF2-40B4-BE49-F238E27FC236}">
                  <a16:creationId xmlns:a16="http://schemas.microsoft.com/office/drawing/2014/main" id="{1FD7ABE8-EA93-21A8-9065-5E162DD42E5F}"/>
                </a:ext>
              </a:extLst>
            </p:cNvPr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0240;p75">
              <a:extLst>
                <a:ext uri="{FF2B5EF4-FFF2-40B4-BE49-F238E27FC236}">
                  <a16:creationId xmlns:a16="http://schemas.microsoft.com/office/drawing/2014/main" id="{DBF63041-78E9-F87C-EEF2-DF8E38F9940F}"/>
                </a:ext>
              </a:extLst>
            </p:cNvPr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0241;p75">
              <a:extLst>
                <a:ext uri="{FF2B5EF4-FFF2-40B4-BE49-F238E27FC236}">
                  <a16:creationId xmlns:a16="http://schemas.microsoft.com/office/drawing/2014/main" id="{96852294-D76D-9B9D-F5AA-A49B79B70EE4}"/>
                </a:ext>
              </a:extLst>
            </p:cNvPr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0242;p75">
              <a:extLst>
                <a:ext uri="{FF2B5EF4-FFF2-40B4-BE49-F238E27FC236}">
                  <a16:creationId xmlns:a16="http://schemas.microsoft.com/office/drawing/2014/main" id="{3A003C0B-4E7D-A6D6-6209-5E3097CD5B26}"/>
                </a:ext>
              </a:extLst>
            </p:cNvPr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0243;p75">
              <a:extLst>
                <a:ext uri="{FF2B5EF4-FFF2-40B4-BE49-F238E27FC236}">
                  <a16:creationId xmlns:a16="http://schemas.microsoft.com/office/drawing/2014/main" id="{410F7BFC-8E66-175C-A45E-218F1F32304C}"/>
                </a:ext>
              </a:extLst>
            </p:cNvPr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0244;p75">
              <a:extLst>
                <a:ext uri="{FF2B5EF4-FFF2-40B4-BE49-F238E27FC236}">
                  <a16:creationId xmlns:a16="http://schemas.microsoft.com/office/drawing/2014/main" id="{9FE32FC3-4450-3E0F-3402-C6155276CE68}"/>
                </a:ext>
              </a:extLst>
            </p:cNvPr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0245;p75">
              <a:extLst>
                <a:ext uri="{FF2B5EF4-FFF2-40B4-BE49-F238E27FC236}">
                  <a16:creationId xmlns:a16="http://schemas.microsoft.com/office/drawing/2014/main" id="{301A4DE4-883A-41F2-7FB7-74BE400E78A6}"/>
                </a:ext>
              </a:extLst>
            </p:cNvPr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0246;p75">
              <a:extLst>
                <a:ext uri="{FF2B5EF4-FFF2-40B4-BE49-F238E27FC236}">
                  <a16:creationId xmlns:a16="http://schemas.microsoft.com/office/drawing/2014/main" id="{EF3B0D5E-0A1F-53D4-607B-0713F8BA5599}"/>
                </a:ext>
              </a:extLst>
            </p:cNvPr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6" name="Google Shape;10247;p75">
            <a:extLst>
              <a:ext uri="{FF2B5EF4-FFF2-40B4-BE49-F238E27FC236}">
                <a16:creationId xmlns:a16="http://schemas.microsoft.com/office/drawing/2014/main" id="{DD798FCA-4DC5-EB43-3C5C-FB04FA9B1944}"/>
              </a:ext>
            </a:extLst>
          </p:cNvPr>
          <p:cNvGrpSpPr/>
          <p:nvPr/>
        </p:nvGrpSpPr>
        <p:grpSpPr>
          <a:xfrm>
            <a:off x="4880567" y="1361620"/>
            <a:ext cx="356245" cy="317607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1937" name="Google Shape;10248;p75">
              <a:extLst>
                <a:ext uri="{FF2B5EF4-FFF2-40B4-BE49-F238E27FC236}">
                  <a16:creationId xmlns:a16="http://schemas.microsoft.com/office/drawing/2014/main" id="{12F78749-580A-7935-2304-871A56357365}"/>
                </a:ext>
              </a:extLst>
            </p:cNvPr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249;p75">
              <a:extLst>
                <a:ext uri="{FF2B5EF4-FFF2-40B4-BE49-F238E27FC236}">
                  <a16:creationId xmlns:a16="http://schemas.microsoft.com/office/drawing/2014/main" id="{4FD60BCA-5ABD-6ECC-9739-77E927A166C2}"/>
                </a:ext>
              </a:extLst>
            </p:cNvPr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250;p75">
              <a:extLst>
                <a:ext uri="{FF2B5EF4-FFF2-40B4-BE49-F238E27FC236}">
                  <a16:creationId xmlns:a16="http://schemas.microsoft.com/office/drawing/2014/main" id="{DE1779CE-A371-B199-E9CF-6DBE3699134B}"/>
                </a:ext>
              </a:extLst>
            </p:cNvPr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251;p75">
              <a:extLst>
                <a:ext uri="{FF2B5EF4-FFF2-40B4-BE49-F238E27FC236}">
                  <a16:creationId xmlns:a16="http://schemas.microsoft.com/office/drawing/2014/main" id="{B353FEE0-8347-FB38-3A28-AE78F98B711B}"/>
                </a:ext>
              </a:extLst>
            </p:cNvPr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252;p75">
              <a:extLst>
                <a:ext uri="{FF2B5EF4-FFF2-40B4-BE49-F238E27FC236}">
                  <a16:creationId xmlns:a16="http://schemas.microsoft.com/office/drawing/2014/main" id="{35895189-DA41-48D8-9711-1AFDEE451F83}"/>
                </a:ext>
              </a:extLst>
            </p:cNvPr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2" name="Google Shape;10253;p75">
            <a:extLst>
              <a:ext uri="{FF2B5EF4-FFF2-40B4-BE49-F238E27FC236}">
                <a16:creationId xmlns:a16="http://schemas.microsoft.com/office/drawing/2014/main" id="{960EAE82-BD7E-9514-14FE-250152D0C437}"/>
              </a:ext>
            </a:extLst>
          </p:cNvPr>
          <p:cNvGrpSpPr/>
          <p:nvPr/>
        </p:nvGrpSpPr>
        <p:grpSpPr>
          <a:xfrm>
            <a:off x="5771483" y="1341537"/>
            <a:ext cx="357359" cy="35739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1093" name="Google Shape;10254;p75">
              <a:extLst>
                <a:ext uri="{FF2B5EF4-FFF2-40B4-BE49-F238E27FC236}">
                  <a16:creationId xmlns:a16="http://schemas.microsoft.com/office/drawing/2014/main" id="{1D8A2BAE-9870-55D7-C5D9-B020FCB92261}"/>
                </a:ext>
              </a:extLst>
            </p:cNvPr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255;p75">
              <a:extLst>
                <a:ext uri="{FF2B5EF4-FFF2-40B4-BE49-F238E27FC236}">
                  <a16:creationId xmlns:a16="http://schemas.microsoft.com/office/drawing/2014/main" id="{EFDE12F5-BC2A-082E-C5E2-1E0A76575E64}"/>
                </a:ext>
              </a:extLst>
            </p:cNvPr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256;p75">
              <a:extLst>
                <a:ext uri="{FF2B5EF4-FFF2-40B4-BE49-F238E27FC236}">
                  <a16:creationId xmlns:a16="http://schemas.microsoft.com/office/drawing/2014/main" id="{0EA63C17-0BEA-746B-1F8C-3BF1CBE6F726}"/>
                </a:ext>
              </a:extLst>
            </p:cNvPr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257;p75">
              <a:extLst>
                <a:ext uri="{FF2B5EF4-FFF2-40B4-BE49-F238E27FC236}">
                  <a16:creationId xmlns:a16="http://schemas.microsoft.com/office/drawing/2014/main" id="{69113982-DB00-5FA8-60D9-5744396A6AEA}"/>
                </a:ext>
              </a:extLst>
            </p:cNvPr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" name="Google Shape;10258;p75">
            <a:extLst>
              <a:ext uri="{FF2B5EF4-FFF2-40B4-BE49-F238E27FC236}">
                <a16:creationId xmlns:a16="http://schemas.microsoft.com/office/drawing/2014/main" id="{2EED72B0-7086-4B92-136F-1CB351C00890}"/>
              </a:ext>
            </a:extLst>
          </p:cNvPr>
          <p:cNvGrpSpPr/>
          <p:nvPr/>
        </p:nvGrpSpPr>
        <p:grpSpPr>
          <a:xfrm>
            <a:off x="7121669" y="1359360"/>
            <a:ext cx="321362" cy="321362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1098" name="Google Shape;10259;p75">
              <a:extLst>
                <a:ext uri="{FF2B5EF4-FFF2-40B4-BE49-F238E27FC236}">
                  <a16:creationId xmlns:a16="http://schemas.microsoft.com/office/drawing/2014/main" id="{8B94295C-5883-E538-C6A6-1C1A4CBCAFCC}"/>
                </a:ext>
              </a:extLst>
            </p:cNvPr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260;p75">
              <a:extLst>
                <a:ext uri="{FF2B5EF4-FFF2-40B4-BE49-F238E27FC236}">
                  <a16:creationId xmlns:a16="http://schemas.microsoft.com/office/drawing/2014/main" id="{6DB88FF3-BD9B-6A9A-662F-80371E37D448}"/>
                </a:ext>
              </a:extLst>
            </p:cNvPr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0261;p75">
              <a:extLst>
                <a:ext uri="{FF2B5EF4-FFF2-40B4-BE49-F238E27FC236}">
                  <a16:creationId xmlns:a16="http://schemas.microsoft.com/office/drawing/2014/main" id="{EBC966A3-F31C-5C42-790E-D6A34316EC71}"/>
                </a:ext>
              </a:extLst>
            </p:cNvPr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0262;p75">
              <a:extLst>
                <a:ext uri="{FF2B5EF4-FFF2-40B4-BE49-F238E27FC236}">
                  <a16:creationId xmlns:a16="http://schemas.microsoft.com/office/drawing/2014/main" id="{44299ED9-5941-A188-1B92-ED76C420E87F}"/>
                </a:ext>
              </a:extLst>
            </p:cNvPr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5" name="Google Shape;10263;p75">
            <a:extLst>
              <a:ext uri="{FF2B5EF4-FFF2-40B4-BE49-F238E27FC236}">
                <a16:creationId xmlns:a16="http://schemas.microsoft.com/office/drawing/2014/main" id="{421B35F2-771B-0368-0E33-70CE0DD81D5E}"/>
              </a:ext>
            </a:extLst>
          </p:cNvPr>
          <p:cNvGrpSpPr/>
          <p:nvPr/>
        </p:nvGrpSpPr>
        <p:grpSpPr>
          <a:xfrm>
            <a:off x="7562766" y="1340614"/>
            <a:ext cx="327059" cy="360192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1636" name="Google Shape;10264;p75">
              <a:extLst>
                <a:ext uri="{FF2B5EF4-FFF2-40B4-BE49-F238E27FC236}">
                  <a16:creationId xmlns:a16="http://schemas.microsoft.com/office/drawing/2014/main" id="{40712672-B50D-BCFD-5017-77B9FF41B968}"/>
                </a:ext>
              </a:extLst>
            </p:cNvPr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0265;p75">
              <a:extLst>
                <a:ext uri="{FF2B5EF4-FFF2-40B4-BE49-F238E27FC236}">
                  <a16:creationId xmlns:a16="http://schemas.microsoft.com/office/drawing/2014/main" id="{9DFF1B0A-2B72-6C2A-FFA2-D633BFFC3F3B}"/>
                </a:ext>
              </a:extLst>
            </p:cNvPr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0266;p75">
              <a:extLst>
                <a:ext uri="{FF2B5EF4-FFF2-40B4-BE49-F238E27FC236}">
                  <a16:creationId xmlns:a16="http://schemas.microsoft.com/office/drawing/2014/main" id="{F21AC15C-FD23-0B70-B092-133E0B3D74AC}"/>
                </a:ext>
              </a:extLst>
            </p:cNvPr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0267;p75">
              <a:extLst>
                <a:ext uri="{FF2B5EF4-FFF2-40B4-BE49-F238E27FC236}">
                  <a16:creationId xmlns:a16="http://schemas.microsoft.com/office/drawing/2014/main" id="{71489E28-58EC-D303-E380-AA0D52734A97}"/>
                </a:ext>
              </a:extLst>
            </p:cNvPr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0" name="Google Shape;10268;p75">
            <a:extLst>
              <a:ext uri="{FF2B5EF4-FFF2-40B4-BE49-F238E27FC236}">
                <a16:creationId xmlns:a16="http://schemas.microsoft.com/office/drawing/2014/main" id="{7DE51B19-44C0-4EB1-2E59-4864C6613D67}"/>
              </a:ext>
            </a:extLst>
          </p:cNvPr>
          <p:cNvGrpSpPr/>
          <p:nvPr/>
        </p:nvGrpSpPr>
        <p:grpSpPr>
          <a:xfrm>
            <a:off x="6221229" y="1324423"/>
            <a:ext cx="361636" cy="362183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1641" name="Google Shape;10269;p75">
              <a:extLst>
                <a:ext uri="{FF2B5EF4-FFF2-40B4-BE49-F238E27FC236}">
                  <a16:creationId xmlns:a16="http://schemas.microsoft.com/office/drawing/2014/main" id="{AFF47758-CBAA-604F-ABA1-C09974E2E2ED}"/>
                </a:ext>
              </a:extLst>
            </p:cNvPr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0270;p75">
              <a:extLst>
                <a:ext uri="{FF2B5EF4-FFF2-40B4-BE49-F238E27FC236}">
                  <a16:creationId xmlns:a16="http://schemas.microsoft.com/office/drawing/2014/main" id="{1D02ECF9-C565-B622-46B8-70B5FB1A0E09}"/>
                </a:ext>
              </a:extLst>
            </p:cNvPr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0271;p75">
              <a:extLst>
                <a:ext uri="{FF2B5EF4-FFF2-40B4-BE49-F238E27FC236}">
                  <a16:creationId xmlns:a16="http://schemas.microsoft.com/office/drawing/2014/main" id="{63F08D17-84CA-2EA5-BF98-B305E2F20294}"/>
                </a:ext>
              </a:extLst>
            </p:cNvPr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0272;p75">
              <a:extLst>
                <a:ext uri="{FF2B5EF4-FFF2-40B4-BE49-F238E27FC236}">
                  <a16:creationId xmlns:a16="http://schemas.microsoft.com/office/drawing/2014/main" id="{5692D5FF-6D09-2723-F6F1-A57C9C7FF322}"/>
                </a:ext>
              </a:extLst>
            </p:cNvPr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0273;p75">
              <a:extLst>
                <a:ext uri="{FF2B5EF4-FFF2-40B4-BE49-F238E27FC236}">
                  <a16:creationId xmlns:a16="http://schemas.microsoft.com/office/drawing/2014/main" id="{0ED783B3-1002-0FF0-38A7-8C8BA6875E51}"/>
                </a:ext>
              </a:extLst>
            </p:cNvPr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0274;p75">
              <a:extLst>
                <a:ext uri="{FF2B5EF4-FFF2-40B4-BE49-F238E27FC236}">
                  <a16:creationId xmlns:a16="http://schemas.microsoft.com/office/drawing/2014/main" id="{FB2D3A0A-A879-6BE9-D385-E3125E5E39E3}"/>
                </a:ext>
              </a:extLst>
            </p:cNvPr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0275;p75">
              <a:extLst>
                <a:ext uri="{FF2B5EF4-FFF2-40B4-BE49-F238E27FC236}">
                  <a16:creationId xmlns:a16="http://schemas.microsoft.com/office/drawing/2014/main" id="{82448C33-496D-C5ED-68ED-0886527DF88F}"/>
                </a:ext>
              </a:extLst>
            </p:cNvPr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0276;p75">
              <a:extLst>
                <a:ext uri="{FF2B5EF4-FFF2-40B4-BE49-F238E27FC236}">
                  <a16:creationId xmlns:a16="http://schemas.microsoft.com/office/drawing/2014/main" id="{44C7543A-634F-5120-6275-C0410B673EFE}"/>
                </a:ext>
              </a:extLst>
            </p:cNvPr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0277;p75">
              <a:extLst>
                <a:ext uri="{FF2B5EF4-FFF2-40B4-BE49-F238E27FC236}">
                  <a16:creationId xmlns:a16="http://schemas.microsoft.com/office/drawing/2014/main" id="{F6D442A1-8785-60CB-81EB-1A94D48AD702}"/>
                </a:ext>
              </a:extLst>
            </p:cNvPr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0278;p75">
              <a:extLst>
                <a:ext uri="{FF2B5EF4-FFF2-40B4-BE49-F238E27FC236}">
                  <a16:creationId xmlns:a16="http://schemas.microsoft.com/office/drawing/2014/main" id="{B626BE6B-36CE-FE20-5723-64AFA15532C5}"/>
                </a:ext>
              </a:extLst>
            </p:cNvPr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0279;p75">
              <a:extLst>
                <a:ext uri="{FF2B5EF4-FFF2-40B4-BE49-F238E27FC236}">
                  <a16:creationId xmlns:a16="http://schemas.microsoft.com/office/drawing/2014/main" id="{DA6CAC11-0935-D776-8B90-54755880584B}"/>
                </a:ext>
              </a:extLst>
            </p:cNvPr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0280;p75">
              <a:extLst>
                <a:ext uri="{FF2B5EF4-FFF2-40B4-BE49-F238E27FC236}">
                  <a16:creationId xmlns:a16="http://schemas.microsoft.com/office/drawing/2014/main" id="{A60925A0-3689-678D-1C88-47FD8C3D384C}"/>
                </a:ext>
              </a:extLst>
            </p:cNvPr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0281;p75">
              <a:extLst>
                <a:ext uri="{FF2B5EF4-FFF2-40B4-BE49-F238E27FC236}">
                  <a16:creationId xmlns:a16="http://schemas.microsoft.com/office/drawing/2014/main" id="{81F1DE2B-B86F-4AD9-5690-C89F206F7CAC}"/>
                </a:ext>
              </a:extLst>
            </p:cNvPr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0282;p75">
              <a:extLst>
                <a:ext uri="{FF2B5EF4-FFF2-40B4-BE49-F238E27FC236}">
                  <a16:creationId xmlns:a16="http://schemas.microsoft.com/office/drawing/2014/main" id="{C0C3C7BA-2B12-B649-1794-887A48F5D805}"/>
                </a:ext>
              </a:extLst>
            </p:cNvPr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0283;p75">
              <a:extLst>
                <a:ext uri="{FF2B5EF4-FFF2-40B4-BE49-F238E27FC236}">
                  <a16:creationId xmlns:a16="http://schemas.microsoft.com/office/drawing/2014/main" id="{A6490594-5E2F-08E7-12E3-AFFDAD4A7AF9}"/>
                </a:ext>
              </a:extLst>
            </p:cNvPr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0284;p75">
              <a:extLst>
                <a:ext uri="{FF2B5EF4-FFF2-40B4-BE49-F238E27FC236}">
                  <a16:creationId xmlns:a16="http://schemas.microsoft.com/office/drawing/2014/main" id="{05C8C147-4C6B-196B-1FB9-75EC953FDDF8}"/>
                </a:ext>
              </a:extLst>
            </p:cNvPr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0285;p75">
              <a:extLst>
                <a:ext uri="{FF2B5EF4-FFF2-40B4-BE49-F238E27FC236}">
                  <a16:creationId xmlns:a16="http://schemas.microsoft.com/office/drawing/2014/main" id="{8EBD0455-74E6-4CD2-63A7-FE3D69FA2789}"/>
                </a:ext>
              </a:extLst>
            </p:cNvPr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8" name="Google Shape;10286;p75">
            <a:extLst>
              <a:ext uri="{FF2B5EF4-FFF2-40B4-BE49-F238E27FC236}">
                <a16:creationId xmlns:a16="http://schemas.microsoft.com/office/drawing/2014/main" id="{29655BC1-89D9-3B8B-ABDE-C29C2E0DF09F}"/>
              </a:ext>
            </a:extLst>
          </p:cNvPr>
          <p:cNvGrpSpPr/>
          <p:nvPr/>
        </p:nvGrpSpPr>
        <p:grpSpPr>
          <a:xfrm>
            <a:off x="6671087" y="1835054"/>
            <a:ext cx="332757" cy="281833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1659" name="Google Shape;10287;p75">
              <a:extLst>
                <a:ext uri="{FF2B5EF4-FFF2-40B4-BE49-F238E27FC236}">
                  <a16:creationId xmlns:a16="http://schemas.microsoft.com/office/drawing/2014/main" id="{9523FD7C-E6B2-67F6-C498-9B9A8BEB42A2}"/>
                </a:ext>
              </a:extLst>
            </p:cNvPr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0288;p75">
              <a:extLst>
                <a:ext uri="{FF2B5EF4-FFF2-40B4-BE49-F238E27FC236}">
                  <a16:creationId xmlns:a16="http://schemas.microsoft.com/office/drawing/2014/main" id="{3C52310B-0713-B1E3-6E30-241F1BE7ECC7}"/>
                </a:ext>
              </a:extLst>
            </p:cNvPr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61" name="Google Shape;10289;p75">
            <a:extLst>
              <a:ext uri="{FF2B5EF4-FFF2-40B4-BE49-F238E27FC236}">
                <a16:creationId xmlns:a16="http://schemas.microsoft.com/office/drawing/2014/main" id="{29DF6FED-D174-BE81-B0C7-075D55FF9180}"/>
              </a:ext>
            </a:extLst>
          </p:cNvPr>
          <p:cNvSpPr/>
          <p:nvPr/>
        </p:nvSpPr>
        <p:spPr>
          <a:xfrm>
            <a:off x="1745940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62" name="Google Shape;10290;p75">
            <a:extLst>
              <a:ext uri="{FF2B5EF4-FFF2-40B4-BE49-F238E27FC236}">
                <a16:creationId xmlns:a16="http://schemas.microsoft.com/office/drawing/2014/main" id="{3910A18E-DA05-6158-B309-A62C3D40300A}"/>
              </a:ext>
            </a:extLst>
          </p:cNvPr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1663" name="Google Shape;10291;p75">
              <a:extLst>
                <a:ext uri="{FF2B5EF4-FFF2-40B4-BE49-F238E27FC236}">
                  <a16:creationId xmlns:a16="http://schemas.microsoft.com/office/drawing/2014/main" id="{0C6570F7-3660-EA98-D508-2C1BD1899CE1}"/>
                </a:ext>
              </a:extLst>
            </p:cNvPr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10292;p75">
              <a:extLst>
                <a:ext uri="{FF2B5EF4-FFF2-40B4-BE49-F238E27FC236}">
                  <a16:creationId xmlns:a16="http://schemas.microsoft.com/office/drawing/2014/main" id="{7A7222D7-ED4D-4732-E6B8-DA9649B7EF29}"/>
                </a:ext>
              </a:extLst>
            </p:cNvPr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10293;p75">
              <a:extLst>
                <a:ext uri="{FF2B5EF4-FFF2-40B4-BE49-F238E27FC236}">
                  <a16:creationId xmlns:a16="http://schemas.microsoft.com/office/drawing/2014/main" id="{1F962FF5-0A1E-FDB6-88A2-35B0F490955A}"/>
                </a:ext>
              </a:extLst>
            </p:cNvPr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10294;p75">
              <a:extLst>
                <a:ext uri="{FF2B5EF4-FFF2-40B4-BE49-F238E27FC236}">
                  <a16:creationId xmlns:a16="http://schemas.microsoft.com/office/drawing/2014/main" id="{7E1B5E2A-E510-FD69-3A97-16B152ACE9AA}"/>
                </a:ext>
              </a:extLst>
            </p:cNvPr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7" name="Google Shape;10295;p75">
            <a:extLst>
              <a:ext uri="{FF2B5EF4-FFF2-40B4-BE49-F238E27FC236}">
                <a16:creationId xmlns:a16="http://schemas.microsoft.com/office/drawing/2014/main" id="{19F89593-05AB-BD48-D98C-02C8A012FCDA}"/>
              </a:ext>
            </a:extLst>
          </p:cNvPr>
          <p:cNvGrpSpPr/>
          <p:nvPr/>
        </p:nvGrpSpPr>
        <p:grpSpPr>
          <a:xfrm>
            <a:off x="3094217" y="1802335"/>
            <a:ext cx="350198" cy="350548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2308" name="Google Shape;10296;p75">
              <a:extLst>
                <a:ext uri="{FF2B5EF4-FFF2-40B4-BE49-F238E27FC236}">
                  <a16:creationId xmlns:a16="http://schemas.microsoft.com/office/drawing/2014/main" id="{95B94BCE-CB6F-D031-33FB-C18A0FDFAB98}"/>
                </a:ext>
              </a:extLst>
            </p:cNvPr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10297;p75">
              <a:extLst>
                <a:ext uri="{FF2B5EF4-FFF2-40B4-BE49-F238E27FC236}">
                  <a16:creationId xmlns:a16="http://schemas.microsoft.com/office/drawing/2014/main" id="{FC15A7D0-AB90-79B3-C76F-836450A8AE4A}"/>
                </a:ext>
              </a:extLst>
            </p:cNvPr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10298;p75">
              <a:extLst>
                <a:ext uri="{FF2B5EF4-FFF2-40B4-BE49-F238E27FC236}">
                  <a16:creationId xmlns:a16="http://schemas.microsoft.com/office/drawing/2014/main" id="{1DAFF115-0F12-9BE4-649A-30D59D962824}"/>
                </a:ext>
              </a:extLst>
            </p:cNvPr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10299;p75">
              <a:extLst>
                <a:ext uri="{FF2B5EF4-FFF2-40B4-BE49-F238E27FC236}">
                  <a16:creationId xmlns:a16="http://schemas.microsoft.com/office/drawing/2014/main" id="{922FD89E-7E61-B7AA-B272-16BCE4453ECE}"/>
                </a:ext>
              </a:extLst>
            </p:cNvPr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10300;p75">
              <a:extLst>
                <a:ext uri="{FF2B5EF4-FFF2-40B4-BE49-F238E27FC236}">
                  <a16:creationId xmlns:a16="http://schemas.microsoft.com/office/drawing/2014/main" id="{F3723E50-73E9-92DC-F9A9-F02DB7DAD7F5}"/>
                </a:ext>
              </a:extLst>
            </p:cNvPr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10301;p75">
              <a:extLst>
                <a:ext uri="{FF2B5EF4-FFF2-40B4-BE49-F238E27FC236}">
                  <a16:creationId xmlns:a16="http://schemas.microsoft.com/office/drawing/2014/main" id="{544D850D-C088-BB7C-1FAC-1841876DB5EB}"/>
                </a:ext>
              </a:extLst>
            </p:cNvPr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10302;p75">
              <a:extLst>
                <a:ext uri="{FF2B5EF4-FFF2-40B4-BE49-F238E27FC236}">
                  <a16:creationId xmlns:a16="http://schemas.microsoft.com/office/drawing/2014/main" id="{0599169C-6BB7-8671-7ABC-BB2E3E401E1E}"/>
                </a:ext>
              </a:extLst>
            </p:cNvPr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10303;p75">
              <a:extLst>
                <a:ext uri="{FF2B5EF4-FFF2-40B4-BE49-F238E27FC236}">
                  <a16:creationId xmlns:a16="http://schemas.microsoft.com/office/drawing/2014/main" id="{BFCFB80C-6290-4384-1D95-2EAD7220A2A6}"/>
                </a:ext>
              </a:extLst>
            </p:cNvPr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10304;p75">
              <a:extLst>
                <a:ext uri="{FF2B5EF4-FFF2-40B4-BE49-F238E27FC236}">
                  <a16:creationId xmlns:a16="http://schemas.microsoft.com/office/drawing/2014/main" id="{2F2DBE5D-632F-F65F-EF8B-4DCE9AE7E758}"/>
                </a:ext>
              </a:extLst>
            </p:cNvPr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10305;p75">
              <a:extLst>
                <a:ext uri="{FF2B5EF4-FFF2-40B4-BE49-F238E27FC236}">
                  <a16:creationId xmlns:a16="http://schemas.microsoft.com/office/drawing/2014/main" id="{1DA7CC76-4AAC-CA7E-F698-8FEDF1840372}"/>
                </a:ext>
              </a:extLst>
            </p:cNvPr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10306;p75">
              <a:extLst>
                <a:ext uri="{FF2B5EF4-FFF2-40B4-BE49-F238E27FC236}">
                  <a16:creationId xmlns:a16="http://schemas.microsoft.com/office/drawing/2014/main" id="{F7DDDA50-C242-C91C-8764-D40AD12B76E7}"/>
                </a:ext>
              </a:extLst>
            </p:cNvPr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10307;p75">
              <a:extLst>
                <a:ext uri="{FF2B5EF4-FFF2-40B4-BE49-F238E27FC236}">
                  <a16:creationId xmlns:a16="http://schemas.microsoft.com/office/drawing/2014/main" id="{1A1FBEDE-7B85-5EF3-4ED3-F83C15155B79}"/>
                </a:ext>
              </a:extLst>
            </p:cNvPr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10308;p75">
              <a:extLst>
                <a:ext uri="{FF2B5EF4-FFF2-40B4-BE49-F238E27FC236}">
                  <a16:creationId xmlns:a16="http://schemas.microsoft.com/office/drawing/2014/main" id="{3A2166B3-5B4B-D321-8FFF-AE47999FBE09}"/>
                </a:ext>
              </a:extLst>
            </p:cNvPr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21" name="Google Shape;10309;p75">
            <a:extLst>
              <a:ext uri="{FF2B5EF4-FFF2-40B4-BE49-F238E27FC236}">
                <a16:creationId xmlns:a16="http://schemas.microsoft.com/office/drawing/2014/main" id="{3C394BB3-6E98-A8EA-8029-8E8E94093B6D}"/>
              </a:ext>
            </a:extLst>
          </p:cNvPr>
          <p:cNvSpPr/>
          <p:nvPr/>
        </p:nvSpPr>
        <p:spPr>
          <a:xfrm>
            <a:off x="1276039" y="178756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22" name="Google Shape;10310;p75">
            <a:extLst>
              <a:ext uri="{FF2B5EF4-FFF2-40B4-BE49-F238E27FC236}">
                <a16:creationId xmlns:a16="http://schemas.microsoft.com/office/drawing/2014/main" id="{02266611-F8CC-890D-EC86-23790C091928}"/>
              </a:ext>
            </a:extLst>
          </p:cNvPr>
          <p:cNvGrpSpPr/>
          <p:nvPr/>
        </p:nvGrpSpPr>
        <p:grpSpPr>
          <a:xfrm>
            <a:off x="3979435" y="1802335"/>
            <a:ext cx="345265" cy="349848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2323" name="Google Shape;10311;p75">
              <a:extLst>
                <a:ext uri="{FF2B5EF4-FFF2-40B4-BE49-F238E27FC236}">
                  <a16:creationId xmlns:a16="http://schemas.microsoft.com/office/drawing/2014/main" id="{C6E3F39D-9AF5-5212-D06C-0061160AC3F8}"/>
                </a:ext>
              </a:extLst>
            </p:cNvPr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10312;p75">
              <a:extLst>
                <a:ext uri="{FF2B5EF4-FFF2-40B4-BE49-F238E27FC236}">
                  <a16:creationId xmlns:a16="http://schemas.microsoft.com/office/drawing/2014/main" id="{79EBC958-4830-9D69-D544-EC9F42AA3F39}"/>
                </a:ext>
              </a:extLst>
            </p:cNvPr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10313;p75">
              <a:extLst>
                <a:ext uri="{FF2B5EF4-FFF2-40B4-BE49-F238E27FC236}">
                  <a16:creationId xmlns:a16="http://schemas.microsoft.com/office/drawing/2014/main" id="{14DF3331-38FE-B689-CB37-97AAE5C5C6D8}"/>
                </a:ext>
              </a:extLst>
            </p:cNvPr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10314;p75">
              <a:extLst>
                <a:ext uri="{FF2B5EF4-FFF2-40B4-BE49-F238E27FC236}">
                  <a16:creationId xmlns:a16="http://schemas.microsoft.com/office/drawing/2014/main" id="{10F8678E-2699-37E5-DB7E-C12977B2FBC3}"/>
                </a:ext>
              </a:extLst>
            </p:cNvPr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10315;p75">
              <a:extLst>
                <a:ext uri="{FF2B5EF4-FFF2-40B4-BE49-F238E27FC236}">
                  <a16:creationId xmlns:a16="http://schemas.microsoft.com/office/drawing/2014/main" id="{D82EFE5A-C3CC-2AAB-D6A2-94023F716E3E}"/>
                </a:ext>
              </a:extLst>
            </p:cNvPr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10316;p75">
              <a:extLst>
                <a:ext uri="{FF2B5EF4-FFF2-40B4-BE49-F238E27FC236}">
                  <a16:creationId xmlns:a16="http://schemas.microsoft.com/office/drawing/2014/main" id="{0FF4C87E-B8CE-7BEA-6A5D-5A63BBF0A4A1}"/>
                </a:ext>
              </a:extLst>
            </p:cNvPr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10317;p75">
              <a:extLst>
                <a:ext uri="{FF2B5EF4-FFF2-40B4-BE49-F238E27FC236}">
                  <a16:creationId xmlns:a16="http://schemas.microsoft.com/office/drawing/2014/main" id="{C6EE3FEC-5807-FAC9-2D6A-C72063AAF13B}"/>
                </a:ext>
              </a:extLst>
            </p:cNvPr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10318;p75">
              <a:extLst>
                <a:ext uri="{FF2B5EF4-FFF2-40B4-BE49-F238E27FC236}">
                  <a16:creationId xmlns:a16="http://schemas.microsoft.com/office/drawing/2014/main" id="{DE1F809C-5703-A8B2-0EE0-CD1AF1BF979A}"/>
                </a:ext>
              </a:extLst>
            </p:cNvPr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10319;p75">
              <a:extLst>
                <a:ext uri="{FF2B5EF4-FFF2-40B4-BE49-F238E27FC236}">
                  <a16:creationId xmlns:a16="http://schemas.microsoft.com/office/drawing/2014/main" id="{5E764215-675E-AF0D-F971-70383BEF8D56}"/>
                </a:ext>
              </a:extLst>
            </p:cNvPr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10320;p75">
              <a:extLst>
                <a:ext uri="{FF2B5EF4-FFF2-40B4-BE49-F238E27FC236}">
                  <a16:creationId xmlns:a16="http://schemas.microsoft.com/office/drawing/2014/main" id="{9DA0D5D4-CBED-5050-40A7-5E8E3540A1DF}"/>
                </a:ext>
              </a:extLst>
            </p:cNvPr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10321;p75">
              <a:extLst>
                <a:ext uri="{FF2B5EF4-FFF2-40B4-BE49-F238E27FC236}">
                  <a16:creationId xmlns:a16="http://schemas.microsoft.com/office/drawing/2014/main" id="{14BA3E1D-7B8F-54E4-2FB2-A88F871D2815}"/>
                </a:ext>
              </a:extLst>
            </p:cNvPr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10322;p75">
              <a:extLst>
                <a:ext uri="{FF2B5EF4-FFF2-40B4-BE49-F238E27FC236}">
                  <a16:creationId xmlns:a16="http://schemas.microsoft.com/office/drawing/2014/main" id="{AFAD0129-F1BB-3E12-ECE7-DCB5225CCA18}"/>
                </a:ext>
              </a:extLst>
            </p:cNvPr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10323;p75">
              <a:extLst>
                <a:ext uri="{FF2B5EF4-FFF2-40B4-BE49-F238E27FC236}">
                  <a16:creationId xmlns:a16="http://schemas.microsoft.com/office/drawing/2014/main" id="{2A2499BA-9AE8-46F7-8FAD-6D46E8EE65E8}"/>
                </a:ext>
              </a:extLst>
            </p:cNvPr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10324;p75">
              <a:extLst>
                <a:ext uri="{FF2B5EF4-FFF2-40B4-BE49-F238E27FC236}">
                  <a16:creationId xmlns:a16="http://schemas.microsoft.com/office/drawing/2014/main" id="{8055C3C9-CF43-644E-06FF-0D7AFA825F1C}"/>
                </a:ext>
              </a:extLst>
            </p:cNvPr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10325;p75">
              <a:extLst>
                <a:ext uri="{FF2B5EF4-FFF2-40B4-BE49-F238E27FC236}">
                  <a16:creationId xmlns:a16="http://schemas.microsoft.com/office/drawing/2014/main" id="{9F762413-09B4-81C8-0C03-9D25913A38B9}"/>
                </a:ext>
              </a:extLst>
            </p:cNvPr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10326;p75">
              <a:extLst>
                <a:ext uri="{FF2B5EF4-FFF2-40B4-BE49-F238E27FC236}">
                  <a16:creationId xmlns:a16="http://schemas.microsoft.com/office/drawing/2014/main" id="{50A133B2-C8A1-D9ED-367A-39FBB03541C2}"/>
                </a:ext>
              </a:extLst>
            </p:cNvPr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10327;p75">
              <a:extLst>
                <a:ext uri="{FF2B5EF4-FFF2-40B4-BE49-F238E27FC236}">
                  <a16:creationId xmlns:a16="http://schemas.microsoft.com/office/drawing/2014/main" id="{EDCD2FB8-47C5-99DC-789F-103E04572C1D}"/>
                </a:ext>
              </a:extLst>
            </p:cNvPr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0" name="Google Shape;10328;p75">
            <a:extLst>
              <a:ext uri="{FF2B5EF4-FFF2-40B4-BE49-F238E27FC236}">
                <a16:creationId xmlns:a16="http://schemas.microsoft.com/office/drawing/2014/main" id="{141E8BFA-8504-2330-E39F-10D579247377}"/>
              </a:ext>
            </a:extLst>
          </p:cNvPr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2341" name="Google Shape;10329;p75">
              <a:extLst>
                <a:ext uri="{FF2B5EF4-FFF2-40B4-BE49-F238E27FC236}">
                  <a16:creationId xmlns:a16="http://schemas.microsoft.com/office/drawing/2014/main" id="{6AAAF958-240D-84F8-3EDE-1D40313D6035}"/>
                </a:ext>
              </a:extLst>
            </p:cNvPr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10330;p75">
              <a:extLst>
                <a:ext uri="{FF2B5EF4-FFF2-40B4-BE49-F238E27FC236}">
                  <a16:creationId xmlns:a16="http://schemas.microsoft.com/office/drawing/2014/main" id="{D1E7C484-1139-64F8-3A7A-FBAE90D508D5}"/>
                </a:ext>
              </a:extLst>
            </p:cNvPr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10331;p75">
              <a:extLst>
                <a:ext uri="{FF2B5EF4-FFF2-40B4-BE49-F238E27FC236}">
                  <a16:creationId xmlns:a16="http://schemas.microsoft.com/office/drawing/2014/main" id="{7CE8DB38-9463-8679-F9BA-52E9E9B79856}"/>
                </a:ext>
              </a:extLst>
            </p:cNvPr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10332;p75">
              <a:extLst>
                <a:ext uri="{FF2B5EF4-FFF2-40B4-BE49-F238E27FC236}">
                  <a16:creationId xmlns:a16="http://schemas.microsoft.com/office/drawing/2014/main" id="{51A16CF8-68F8-FC2A-FB3C-56EDA1808ED1}"/>
                </a:ext>
              </a:extLst>
            </p:cNvPr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10333;p75">
              <a:extLst>
                <a:ext uri="{FF2B5EF4-FFF2-40B4-BE49-F238E27FC236}">
                  <a16:creationId xmlns:a16="http://schemas.microsoft.com/office/drawing/2014/main" id="{F480A01C-72E7-4493-8F4C-A9927E77D596}"/>
                </a:ext>
              </a:extLst>
            </p:cNvPr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10334;p75">
              <a:extLst>
                <a:ext uri="{FF2B5EF4-FFF2-40B4-BE49-F238E27FC236}">
                  <a16:creationId xmlns:a16="http://schemas.microsoft.com/office/drawing/2014/main" id="{D7A07FE6-8C2C-76BA-65FF-A80008453332}"/>
                </a:ext>
              </a:extLst>
            </p:cNvPr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10335;p75">
              <a:extLst>
                <a:ext uri="{FF2B5EF4-FFF2-40B4-BE49-F238E27FC236}">
                  <a16:creationId xmlns:a16="http://schemas.microsoft.com/office/drawing/2014/main" id="{38810190-9FCA-0C63-E516-BAF48335A33E}"/>
                </a:ext>
              </a:extLst>
            </p:cNvPr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10336;p75">
              <a:extLst>
                <a:ext uri="{FF2B5EF4-FFF2-40B4-BE49-F238E27FC236}">
                  <a16:creationId xmlns:a16="http://schemas.microsoft.com/office/drawing/2014/main" id="{7373E10C-074C-70E3-23F8-36CDCCD8E189}"/>
                </a:ext>
              </a:extLst>
            </p:cNvPr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10337;p75">
              <a:extLst>
                <a:ext uri="{FF2B5EF4-FFF2-40B4-BE49-F238E27FC236}">
                  <a16:creationId xmlns:a16="http://schemas.microsoft.com/office/drawing/2014/main" id="{6AC542A2-FE96-EF6C-3D6D-66D2C559B902}"/>
                </a:ext>
              </a:extLst>
            </p:cNvPr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10338;p75">
              <a:extLst>
                <a:ext uri="{FF2B5EF4-FFF2-40B4-BE49-F238E27FC236}">
                  <a16:creationId xmlns:a16="http://schemas.microsoft.com/office/drawing/2014/main" id="{79C13D0D-F8A5-D27E-FAC2-1186EA2B3B29}"/>
                </a:ext>
              </a:extLst>
            </p:cNvPr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10339;p75">
              <a:extLst>
                <a:ext uri="{FF2B5EF4-FFF2-40B4-BE49-F238E27FC236}">
                  <a16:creationId xmlns:a16="http://schemas.microsoft.com/office/drawing/2014/main" id="{34BAE9C1-499D-40FF-4CF0-EB625DE243E0}"/>
                </a:ext>
              </a:extLst>
            </p:cNvPr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10340;p75">
              <a:extLst>
                <a:ext uri="{FF2B5EF4-FFF2-40B4-BE49-F238E27FC236}">
                  <a16:creationId xmlns:a16="http://schemas.microsoft.com/office/drawing/2014/main" id="{9C2C8A81-43C1-A983-3B93-06BF728FD02A}"/>
                </a:ext>
              </a:extLst>
            </p:cNvPr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10341;p75">
              <a:extLst>
                <a:ext uri="{FF2B5EF4-FFF2-40B4-BE49-F238E27FC236}">
                  <a16:creationId xmlns:a16="http://schemas.microsoft.com/office/drawing/2014/main" id="{45243144-0DF3-1BF6-366B-47B0ACD61184}"/>
                </a:ext>
              </a:extLst>
            </p:cNvPr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4" name="Google Shape;10342;p75">
            <a:extLst>
              <a:ext uri="{FF2B5EF4-FFF2-40B4-BE49-F238E27FC236}">
                <a16:creationId xmlns:a16="http://schemas.microsoft.com/office/drawing/2014/main" id="{DB14E951-DA84-D3BA-E84B-B56548E9FA0E}"/>
              </a:ext>
            </a:extLst>
          </p:cNvPr>
          <p:cNvGrpSpPr/>
          <p:nvPr/>
        </p:nvGrpSpPr>
        <p:grpSpPr>
          <a:xfrm>
            <a:off x="3576626" y="1801571"/>
            <a:ext cx="284251" cy="351694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2355" name="Google Shape;10343;p75">
              <a:extLst>
                <a:ext uri="{FF2B5EF4-FFF2-40B4-BE49-F238E27FC236}">
                  <a16:creationId xmlns:a16="http://schemas.microsoft.com/office/drawing/2014/main" id="{140B9474-04E8-DE14-BA95-DD0E956B30E4}"/>
                </a:ext>
              </a:extLst>
            </p:cNvPr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10344;p75">
              <a:extLst>
                <a:ext uri="{FF2B5EF4-FFF2-40B4-BE49-F238E27FC236}">
                  <a16:creationId xmlns:a16="http://schemas.microsoft.com/office/drawing/2014/main" id="{243983DC-0C7C-A4E8-7047-E4D9E21CD72A}"/>
                </a:ext>
              </a:extLst>
            </p:cNvPr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10345;p75">
              <a:extLst>
                <a:ext uri="{FF2B5EF4-FFF2-40B4-BE49-F238E27FC236}">
                  <a16:creationId xmlns:a16="http://schemas.microsoft.com/office/drawing/2014/main" id="{DA23F205-71E9-296C-AFA8-8D2058B2DC84}"/>
                </a:ext>
              </a:extLst>
            </p:cNvPr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58" name="Google Shape;10346;p75">
            <a:extLst>
              <a:ext uri="{FF2B5EF4-FFF2-40B4-BE49-F238E27FC236}">
                <a16:creationId xmlns:a16="http://schemas.microsoft.com/office/drawing/2014/main" id="{B5EA69C6-B833-AA8A-E163-CAB70C5FDA6C}"/>
              </a:ext>
            </a:extLst>
          </p:cNvPr>
          <p:cNvGrpSpPr/>
          <p:nvPr/>
        </p:nvGrpSpPr>
        <p:grpSpPr>
          <a:xfrm>
            <a:off x="2722090" y="2715912"/>
            <a:ext cx="238770" cy="371841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2359" name="Google Shape;10347;p75">
              <a:extLst>
                <a:ext uri="{FF2B5EF4-FFF2-40B4-BE49-F238E27FC236}">
                  <a16:creationId xmlns:a16="http://schemas.microsoft.com/office/drawing/2014/main" id="{D3FD8176-2327-16AA-45A1-C7FE4A7FD01E}"/>
                </a:ext>
              </a:extLst>
            </p:cNvPr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10348;p75">
              <a:extLst>
                <a:ext uri="{FF2B5EF4-FFF2-40B4-BE49-F238E27FC236}">
                  <a16:creationId xmlns:a16="http://schemas.microsoft.com/office/drawing/2014/main" id="{15881628-E2D9-76CE-FF2A-E6621F5AAA35}"/>
                </a:ext>
              </a:extLst>
            </p:cNvPr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10349;p75">
              <a:extLst>
                <a:ext uri="{FF2B5EF4-FFF2-40B4-BE49-F238E27FC236}">
                  <a16:creationId xmlns:a16="http://schemas.microsoft.com/office/drawing/2014/main" id="{57D3F523-0B6C-6A22-DA38-A946161882AB}"/>
                </a:ext>
              </a:extLst>
            </p:cNvPr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2" name="Google Shape;10350;p75">
            <a:extLst>
              <a:ext uri="{FF2B5EF4-FFF2-40B4-BE49-F238E27FC236}">
                <a16:creationId xmlns:a16="http://schemas.microsoft.com/office/drawing/2014/main" id="{4F919F72-3CE2-14B8-4670-12665EB4AEE7}"/>
              </a:ext>
            </a:extLst>
          </p:cNvPr>
          <p:cNvSpPr/>
          <p:nvPr/>
        </p:nvSpPr>
        <p:spPr>
          <a:xfrm>
            <a:off x="5775652" y="179514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63" name="Google Shape;10351;p75">
            <a:extLst>
              <a:ext uri="{FF2B5EF4-FFF2-40B4-BE49-F238E27FC236}">
                <a16:creationId xmlns:a16="http://schemas.microsoft.com/office/drawing/2014/main" id="{43BEF187-8610-1A06-7564-A4320FBB3B82}"/>
              </a:ext>
            </a:extLst>
          </p:cNvPr>
          <p:cNvGrpSpPr/>
          <p:nvPr/>
        </p:nvGrpSpPr>
        <p:grpSpPr>
          <a:xfrm>
            <a:off x="6216367" y="1795906"/>
            <a:ext cx="361147" cy="361147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2364" name="Google Shape;10352;p75">
              <a:extLst>
                <a:ext uri="{FF2B5EF4-FFF2-40B4-BE49-F238E27FC236}">
                  <a16:creationId xmlns:a16="http://schemas.microsoft.com/office/drawing/2014/main" id="{1843C384-3230-A94E-89A4-5CDA22D26296}"/>
                </a:ext>
              </a:extLst>
            </p:cNvPr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10353;p75">
              <a:extLst>
                <a:ext uri="{FF2B5EF4-FFF2-40B4-BE49-F238E27FC236}">
                  <a16:creationId xmlns:a16="http://schemas.microsoft.com/office/drawing/2014/main" id="{4F6F1775-BDF2-AA78-14B5-0CCE6BE0FD4A}"/>
                </a:ext>
              </a:extLst>
            </p:cNvPr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10354;p75">
              <a:extLst>
                <a:ext uri="{FF2B5EF4-FFF2-40B4-BE49-F238E27FC236}">
                  <a16:creationId xmlns:a16="http://schemas.microsoft.com/office/drawing/2014/main" id="{29401A38-428A-4F92-730A-49FCD55C2CD5}"/>
                </a:ext>
              </a:extLst>
            </p:cNvPr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10355;p75">
              <a:extLst>
                <a:ext uri="{FF2B5EF4-FFF2-40B4-BE49-F238E27FC236}">
                  <a16:creationId xmlns:a16="http://schemas.microsoft.com/office/drawing/2014/main" id="{70BB7CAF-ABFC-B48C-5E45-2894EFD9560E}"/>
                </a:ext>
              </a:extLst>
            </p:cNvPr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8" name="Google Shape;10356;p75">
            <a:extLst>
              <a:ext uri="{FF2B5EF4-FFF2-40B4-BE49-F238E27FC236}">
                <a16:creationId xmlns:a16="http://schemas.microsoft.com/office/drawing/2014/main" id="{95F8176C-4173-3D3F-F221-582FC133E367}"/>
              </a:ext>
            </a:extLst>
          </p:cNvPr>
          <p:cNvGrpSpPr/>
          <p:nvPr/>
        </p:nvGrpSpPr>
        <p:grpSpPr>
          <a:xfrm>
            <a:off x="1289311" y="2751972"/>
            <a:ext cx="408156" cy="299783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2369" name="Google Shape;10357;p75">
              <a:extLst>
                <a:ext uri="{FF2B5EF4-FFF2-40B4-BE49-F238E27FC236}">
                  <a16:creationId xmlns:a16="http://schemas.microsoft.com/office/drawing/2014/main" id="{DD7DDD61-5262-1C0E-4BC2-5C543FDCCAF1}"/>
                </a:ext>
              </a:extLst>
            </p:cNvPr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10358;p75">
              <a:extLst>
                <a:ext uri="{FF2B5EF4-FFF2-40B4-BE49-F238E27FC236}">
                  <a16:creationId xmlns:a16="http://schemas.microsoft.com/office/drawing/2014/main" id="{E6597408-9534-16E9-1F86-2AEA2F76D541}"/>
                </a:ext>
              </a:extLst>
            </p:cNvPr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71" name="Google Shape;10359;p75">
            <a:extLst>
              <a:ext uri="{FF2B5EF4-FFF2-40B4-BE49-F238E27FC236}">
                <a16:creationId xmlns:a16="http://schemas.microsoft.com/office/drawing/2014/main" id="{38D18FFF-2CE0-339F-54B7-6E2345256CFA}"/>
              </a:ext>
            </a:extLst>
          </p:cNvPr>
          <p:cNvGrpSpPr/>
          <p:nvPr/>
        </p:nvGrpSpPr>
        <p:grpSpPr>
          <a:xfrm>
            <a:off x="7978465" y="1795142"/>
            <a:ext cx="361147" cy="360797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2372" name="Google Shape;10360;p75">
              <a:extLst>
                <a:ext uri="{FF2B5EF4-FFF2-40B4-BE49-F238E27FC236}">
                  <a16:creationId xmlns:a16="http://schemas.microsoft.com/office/drawing/2014/main" id="{637849A7-AB90-5436-D13D-0B1183718393}"/>
                </a:ext>
              </a:extLst>
            </p:cNvPr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10361;p75">
              <a:extLst>
                <a:ext uri="{FF2B5EF4-FFF2-40B4-BE49-F238E27FC236}">
                  <a16:creationId xmlns:a16="http://schemas.microsoft.com/office/drawing/2014/main" id="{51B9955E-31A0-A14D-987C-676BFACEBA99}"/>
                </a:ext>
              </a:extLst>
            </p:cNvPr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10362;p75">
              <a:extLst>
                <a:ext uri="{FF2B5EF4-FFF2-40B4-BE49-F238E27FC236}">
                  <a16:creationId xmlns:a16="http://schemas.microsoft.com/office/drawing/2014/main" id="{A6624F94-15A6-E448-000E-253B2C60D409}"/>
                </a:ext>
              </a:extLst>
            </p:cNvPr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10363;p75">
              <a:extLst>
                <a:ext uri="{FF2B5EF4-FFF2-40B4-BE49-F238E27FC236}">
                  <a16:creationId xmlns:a16="http://schemas.microsoft.com/office/drawing/2014/main" id="{B73B047B-77BD-E597-21AF-67F5AC222193}"/>
                </a:ext>
              </a:extLst>
            </p:cNvPr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10364;p75">
              <a:extLst>
                <a:ext uri="{FF2B5EF4-FFF2-40B4-BE49-F238E27FC236}">
                  <a16:creationId xmlns:a16="http://schemas.microsoft.com/office/drawing/2014/main" id="{74811514-91F6-9C2B-088A-968C577554B0}"/>
                </a:ext>
              </a:extLst>
            </p:cNvPr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10365;p75">
              <a:extLst>
                <a:ext uri="{FF2B5EF4-FFF2-40B4-BE49-F238E27FC236}">
                  <a16:creationId xmlns:a16="http://schemas.microsoft.com/office/drawing/2014/main" id="{824019AD-8B9F-FC9A-74FF-2D6A3B7F9D7B}"/>
                </a:ext>
              </a:extLst>
            </p:cNvPr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10366;p75">
              <a:extLst>
                <a:ext uri="{FF2B5EF4-FFF2-40B4-BE49-F238E27FC236}">
                  <a16:creationId xmlns:a16="http://schemas.microsoft.com/office/drawing/2014/main" id="{5603CB15-AE63-174F-CB83-BE588B26AD34}"/>
                </a:ext>
              </a:extLst>
            </p:cNvPr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10367;p75">
              <a:extLst>
                <a:ext uri="{FF2B5EF4-FFF2-40B4-BE49-F238E27FC236}">
                  <a16:creationId xmlns:a16="http://schemas.microsoft.com/office/drawing/2014/main" id="{CCAC5ABA-F937-A087-AE86-8AC9759D77CF}"/>
                </a:ext>
              </a:extLst>
            </p:cNvPr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10368;p75">
              <a:extLst>
                <a:ext uri="{FF2B5EF4-FFF2-40B4-BE49-F238E27FC236}">
                  <a16:creationId xmlns:a16="http://schemas.microsoft.com/office/drawing/2014/main" id="{C1EE6023-0580-D57F-EBF3-0CC008B5725F}"/>
                </a:ext>
              </a:extLst>
            </p:cNvPr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81" name="Google Shape;10369;p75">
            <a:extLst>
              <a:ext uri="{FF2B5EF4-FFF2-40B4-BE49-F238E27FC236}">
                <a16:creationId xmlns:a16="http://schemas.microsoft.com/office/drawing/2014/main" id="{BAF7D396-A180-0F41-18B0-1B20AC3FF6F3}"/>
              </a:ext>
            </a:extLst>
          </p:cNvPr>
          <p:cNvSpPr/>
          <p:nvPr/>
        </p:nvSpPr>
        <p:spPr>
          <a:xfrm>
            <a:off x="2206357" y="271635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82" name="Google Shape;10370;p75">
            <a:extLst>
              <a:ext uri="{FF2B5EF4-FFF2-40B4-BE49-F238E27FC236}">
                <a16:creationId xmlns:a16="http://schemas.microsoft.com/office/drawing/2014/main" id="{9603F0E3-BC24-48E4-C614-F2E5F3B426B2}"/>
              </a:ext>
            </a:extLst>
          </p:cNvPr>
          <p:cNvGrpSpPr/>
          <p:nvPr/>
        </p:nvGrpSpPr>
        <p:grpSpPr>
          <a:xfrm>
            <a:off x="854261" y="2734563"/>
            <a:ext cx="377474" cy="335748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2383" name="Google Shape;10371;p75">
              <a:extLst>
                <a:ext uri="{FF2B5EF4-FFF2-40B4-BE49-F238E27FC236}">
                  <a16:creationId xmlns:a16="http://schemas.microsoft.com/office/drawing/2014/main" id="{CD5F44BB-AC13-B51E-D724-AAA60395FE22}"/>
                </a:ext>
              </a:extLst>
            </p:cNvPr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10372;p75">
              <a:extLst>
                <a:ext uri="{FF2B5EF4-FFF2-40B4-BE49-F238E27FC236}">
                  <a16:creationId xmlns:a16="http://schemas.microsoft.com/office/drawing/2014/main" id="{5E29343F-1E69-49E3-30CD-B9E641C2F352}"/>
                </a:ext>
              </a:extLst>
            </p:cNvPr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10373;p75">
              <a:extLst>
                <a:ext uri="{FF2B5EF4-FFF2-40B4-BE49-F238E27FC236}">
                  <a16:creationId xmlns:a16="http://schemas.microsoft.com/office/drawing/2014/main" id="{CE90460E-027E-3F64-CD92-E4B184C6F076}"/>
                </a:ext>
              </a:extLst>
            </p:cNvPr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10374;p75">
              <a:extLst>
                <a:ext uri="{FF2B5EF4-FFF2-40B4-BE49-F238E27FC236}">
                  <a16:creationId xmlns:a16="http://schemas.microsoft.com/office/drawing/2014/main" id="{DEC12A67-5453-6FCA-0140-A0A73E239E15}"/>
                </a:ext>
              </a:extLst>
            </p:cNvPr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10375;p75">
              <a:extLst>
                <a:ext uri="{FF2B5EF4-FFF2-40B4-BE49-F238E27FC236}">
                  <a16:creationId xmlns:a16="http://schemas.microsoft.com/office/drawing/2014/main" id="{481214A1-90C7-4D8A-9C85-DEDADB7A75A6}"/>
                </a:ext>
              </a:extLst>
            </p:cNvPr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8" name="Google Shape;10376;p75">
            <a:extLst>
              <a:ext uri="{FF2B5EF4-FFF2-40B4-BE49-F238E27FC236}">
                <a16:creationId xmlns:a16="http://schemas.microsoft.com/office/drawing/2014/main" id="{1E011131-01F7-669E-154B-EE39322A0354}"/>
              </a:ext>
            </a:extLst>
          </p:cNvPr>
          <p:cNvGrpSpPr/>
          <p:nvPr/>
        </p:nvGrpSpPr>
        <p:grpSpPr>
          <a:xfrm>
            <a:off x="1749728" y="2720527"/>
            <a:ext cx="386927" cy="363438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2389" name="Google Shape;10377;p75">
              <a:extLst>
                <a:ext uri="{FF2B5EF4-FFF2-40B4-BE49-F238E27FC236}">
                  <a16:creationId xmlns:a16="http://schemas.microsoft.com/office/drawing/2014/main" id="{369D1600-95EC-E901-6F97-986B08DD9F23}"/>
                </a:ext>
              </a:extLst>
            </p:cNvPr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10378;p75">
              <a:extLst>
                <a:ext uri="{FF2B5EF4-FFF2-40B4-BE49-F238E27FC236}">
                  <a16:creationId xmlns:a16="http://schemas.microsoft.com/office/drawing/2014/main" id="{CA729B12-CBC6-1C0E-0745-3B508657796B}"/>
                </a:ext>
              </a:extLst>
            </p:cNvPr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10379;p75">
              <a:extLst>
                <a:ext uri="{FF2B5EF4-FFF2-40B4-BE49-F238E27FC236}">
                  <a16:creationId xmlns:a16="http://schemas.microsoft.com/office/drawing/2014/main" id="{46A5EE69-BB1E-8C9F-CBB7-43774B52DEA6}"/>
                </a:ext>
              </a:extLst>
            </p:cNvPr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10380;p75">
              <a:extLst>
                <a:ext uri="{FF2B5EF4-FFF2-40B4-BE49-F238E27FC236}">
                  <a16:creationId xmlns:a16="http://schemas.microsoft.com/office/drawing/2014/main" id="{C9160A22-D65E-5496-EE05-72C2808A2255}"/>
                </a:ext>
              </a:extLst>
            </p:cNvPr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10381;p75">
              <a:extLst>
                <a:ext uri="{FF2B5EF4-FFF2-40B4-BE49-F238E27FC236}">
                  <a16:creationId xmlns:a16="http://schemas.microsoft.com/office/drawing/2014/main" id="{BFE0EFAF-C37E-9304-C6E6-296D4695C695}"/>
                </a:ext>
              </a:extLst>
            </p:cNvPr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10382;p75">
              <a:extLst>
                <a:ext uri="{FF2B5EF4-FFF2-40B4-BE49-F238E27FC236}">
                  <a16:creationId xmlns:a16="http://schemas.microsoft.com/office/drawing/2014/main" id="{3332E534-3B9E-AA48-A453-A0ED155C7943}"/>
                </a:ext>
              </a:extLst>
            </p:cNvPr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10383;p75">
              <a:extLst>
                <a:ext uri="{FF2B5EF4-FFF2-40B4-BE49-F238E27FC236}">
                  <a16:creationId xmlns:a16="http://schemas.microsoft.com/office/drawing/2014/main" id="{A939FCB1-FBC4-77CC-73BC-62145C7B0C12}"/>
                </a:ext>
              </a:extLst>
            </p:cNvPr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6" name="Google Shape;10384;p75">
            <a:extLst>
              <a:ext uri="{FF2B5EF4-FFF2-40B4-BE49-F238E27FC236}">
                <a16:creationId xmlns:a16="http://schemas.microsoft.com/office/drawing/2014/main" id="{470D7BE9-B679-FAD7-9694-0C3F80AD756F}"/>
              </a:ext>
            </a:extLst>
          </p:cNvPr>
          <p:cNvGrpSpPr/>
          <p:nvPr/>
        </p:nvGrpSpPr>
        <p:grpSpPr>
          <a:xfrm>
            <a:off x="7098912" y="1795142"/>
            <a:ext cx="359651" cy="36156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2397" name="Google Shape;10385;p75">
              <a:extLst>
                <a:ext uri="{FF2B5EF4-FFF2-40B4-BE49-F238E27FC236}">
                  <a16:creationId xmlns:a16="http://schemas.microsoft.com/office/drawing/2014/main" id="{1C688EDF-42DB-2A2B-6F85-2A6834CED307}"/>
                </a:ext>
              </a:extLst>
            </p:cNvPr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10386;p75">
              <a:extLst>
                <a:ext uri="{FF2B5EF4-FFF2-40B4-BE49-F238E27FC236}">
                  <a16:creationId xmlns:a16="http://schemas.microsoft.com/office/drawing/2014/main" id="{5DA372FE-A106-1886-ECEE-C6985D9DC15C}"/>
                </a:ext>
              </a:extLst>
            </p:cNvPr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10387;p75">
              <a:extLst>
                <a:ext uri="{FF2B5EF4-FFF2-40B4-BE49-F238E27FC236}">
                  <a16:creationId xmlns:a16="http://schemas.microsoft.com/office/drawing/2014/main" id="{3287E27D-E538-CEA1-269D-BBAA1DEB7404}"/>
                </a:ext>
              </a:extLst>
            </p:cNvPr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10388;p75">
              <a:extLst>
                <a:ext uri="{FF2B5EF4-FFF2-40B4-BE49-F238E27FC236}">
                  <a16:creationId xmlns:a16="http://schemas.microsoft.com/office/drawing/2014/main" id="{6F3F5085-34E5-7023-1E5F-682C15F63CCA}"/>
                </a:ext>
              </a:extLst>
            </p:cNvPr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10389;p75">
              <a:extLst>
                <a:ext uri="{FF2B5EF4-FFF2-40B4-BE49-F238E27FC236}">
                  <a16:creationId xmlns:a16="http://schemas.microsoft.com/office/drawing/2014/main" id="{DC7A572D-2D7F-E8E2-C13F-BA8B49FDACA6}"/>
                </a:ext>
              </a:extLst>
            </p:cNvPr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10390;p75">
              <a:extLst>
                <a:ext uri="{FF2B5EF4-FFF2-40B4-BE49-F238E27FC236}">
                  <a16:creationId xmlns:a16="http://schemas.microsoft.com/office/drawing/2014/main" id="{FC48E42A-DA17-AB8C-4B6D-E2FEF6916C3D}"/>
                </a:ext>
              </a:extLst>
            </p:cNvPr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10391;p75">
              <a:extLst>
                <a:ext uri="{FF2B5EF4-FFF2-40B4-BE49-F238E27FC236}">
                  <a16:creationId xmlns:a16="http://schemas.microsoft.com/office/drawing/2014/main" id="{B04B12E6-3D27-BF66-0094-9702450BFF5D}"/>
                </a:ext>
              </a:extLst>
            </p:cNvPr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10392;p75">
              <a:extLst>
                <a:ext uri="{FF2B5EF4-FFF2-40B4-BE49-F238E27FC236}">
                  <a16:creationId xmlns:a16="http://schemas.microsoft.com/office/drawing/2014/main" id="{9A9587CA-04A5-2003-7522-7CF56154FDA1}"/>
                </a:ext>
              </a:extLst>
            </p:cNvPr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10393;p75">
              <a:extLst>
                <a:ext uri="{FF2B5EF4-FFF2-40B4-BE49-F238E27FC236}">
                  <a16:creationId xmlns:a16="http://schemas.microsoft.com/office/drawing/2014/main" id="{C34F5D8A-8523-9425-2AF0-F217F54E5ADE}"/>
                </a:ext>
              </a:extLst>
            </p:cNvPr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10394;p75">
              <a:extLst>
                <a:ext uri="{FF2B5EF4-FFF2-40B4-BE49-F238E27FC236}">
                  <a16:creationId xmlns:a16="http://schemas.microsoft.com/office/drawing/2014/main" id="{18023A67-A722-D2D4-0D60-8E7C8F94F32D}"/>
                </a:ext>
              </a:extLst>
            </p:cNvPr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10395;p75">
              <a:extLst>
                <a:ext uri="{FF2B5EF4-FFF2-40B4-BE49-F238E27FC236}">
                  <a16:creationId xmlns:a16="http://schemas.microsoft.com/office/drawing/2014/main" id="{75A2F121-1139-7A08-D76B-D499E6164D1D}"/>
                </a:ext>
              </a:extLst>
            </p:cNvPr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10396;p75">
              <a:extLst>
                <a:ext uri="{FF2B5EF4-FFF2-40B4-BE49-F238E27FC236}">
                  <a16:creationId xmlns:a16="http://schemas.microsoft.com/office/drawing/2014/main" id="{B6CDEC82-BF63-C949-AC81-B000BCCAEA4F}"/>
                </a:ext>
              </a:extLst>
            </p:cNvPr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10397;p75">
              <a:extLst>
                <a:ext uri="{FF2B5EF4-FFF2-40B4-BE49-F238E27FC236}">
                  <a16:creationId xmlns:a16="http://schemas.microsoft.com/office/drawing/2014/main" id="{9854EE67-72AA-BA4E-B6A6-B18347E2A14F}"/>
                </a:ext>
              </a:extLst>
            </p:cNvPr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10" name="Google Shape;10398;p75">
            <a:extLst>
              <a:ext uri="{FF2B5EF4-FFF2-40B4-BE49-F238E27FC236}">
                <a16:creationId xmlns:a16="http://schemas.microsoft.com/office/drawing/2014/main" id="{1EC75832-06C5-11DB-B650-B722BCEE1F5B}"/>
              </a:ext>
            </a:extLst>
          </p:cNvPr>
          <p:cNvSpPr/>
          <p:nvPr/>
        </p:nvSpPr>
        <p:spPr>
          <a:xfrm>
            <a:off x="3094217" y="272090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11" name="Google Shape;10399;p75">
            <a:extLst>
              <a:ext uri="{FF2B5EF4-FFF2-40B4-BE49-F238E27FC236}">
                <a16:creationId xmlns:a16="http://schemas.microsoft.com/office/drawing/2014/main" id="{0BB952B2-A636-A565-79BF-8B43B5FF55E2}"/>
              </a:ext>
            </a:extLst>
          </p:cNvPr>
          <p:cNvGrpSpPr/>
          <p:nvPr/>
        </p:nvGrpSpPr>
        <p:grpSpPr>
          <a:xfrm>
            <a:off x="5352728" y="1815989"/>
            <a:ext cx="327091" cy="322508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2412" name="Google Shape;10400;p75">
              <a:extLst>
                <a:ext uri="{FF2B5EF4-FFF2-40B4-BE49-F238E27FC236}">
                  <a16:creationId xmlns:a16="http://schemas.microsoft.com/office/drawing/2014/main" id="{6CAC36E8-5EF0-B9F0-3D41-ED509A9EFBE4}"/>
                </a:ext>
              </a:extLst>
            </p:cNvPr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10401;p75">
              <a:extLst>
                <a:ext uri="{FF2B5EF4-FFF2-40B4-BE49-F238E27FC236}">
                  <a16:creationId xmlns:a16="http://schemas.microsoft.com/office/drawing/2014/main" id="{C451B5D7-3ED6-A83B-EE44-BE9D26B7FD1B}"/>
                </a:ext>
              </a:extLst>
            </p:cNvPr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10402;p75">
              <a:extLst>
                <a:ext uri="{FF2B5EF4-FFF2-40B4-BE49-F238E27FC236}">
                  <a16:creationId xmlns:a16="http://schemas.microsoft.com/office/drawing/2014/main" id="{575A3A02-CE97-2DD1-3E77-BA33E25A5077}"/>
                </a:ext>
              </a:extLst>
            </p:cNvPr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15" name="Google Shape;10403;p75">
            <a:extLst>
              <a:ext uri="{FF2B5EF4-FFF2-40B4-BE49-F238E27FC236}">
                <a16:creationId xmlns:a16="http://schemas.microsoft.com/office/drawing/2014/main" id="{181B5017-6CCB-18FE-CC81-B1FCCF26D0F8}"/>
              </a:ext>
            </a:extLst>
          </p:cNvPr>
          <p:cNvGrpSpPr/>
          <p:nvPr/>
        </p:nvGrpSpPr>
        <p:grpSpPr>
          <a:xfrm>
            <a:off x="7538896" y="1795906"/>
            <a:ext cx="361147" cy="36152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2416" name="Google Shape;10404;p75">
              <a:extLst>
                <a:ext uri="{FF2B5EF4-FFF2-40B4-BE49-F238E27FC236}">
                  <a16:creationId xmlns:a16="http://schemas.microsoft.com/office/drawing/2014/main" id="{0170F52F-F52A-348D-CAE0-59E29BA1D996}"/>
                </a:ext>
              </a:extLst>
            </p:cNvPr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10405;p75">
              <a:extLst>
                <a:ext uri="{FF2B5EF4-FFF2-40B4-BE49-F238E27FC236}">
                  <a16:creationId xmlns:a16="http://schemas.microsoft.com/office/drawing/2014/main" id="{BBE63275-4B5D-6956-B859-281CB28BF906}"/>
                </a:ext>
              </a:extLst>
            </p:cNvPr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10406;p75">
              <a:extLst>
                <a:ext uri="{FF2B5EF4-FFF2-40B4-BE49-F238E27FC236}">
                  <a16:creationId xmlns:a16="http://schemas.microsoft.com/office/drawing/2014/main" id="{83F00773-DFC9-25B3-96E7-02F4DB2913FB}"/>
                </a:ext>
              </a:extLst>
            </p:cNvPr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10407;p75">
              <a:extLst>
                <a:ext uri="{FF2B5EF4-FFF2-40B4-BE49-F238E27FC236}">
                  <a16:creationId xmlns:a16="http://schemas.microsoft.com/office/drawing/2014/main" id="{67BD384D-6084-D9A6-0A16-FC4FC0D14EFC}"/>
                </a:ext>
              </a:extLst>
            </p:cNvPr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10408;p75">
              <a:extLst>
                <a:ext uri="{FF2B5EF4-FFF2-40B4-BE49-F238E27FC236}">
                  <a16:creationId xmlns:a16="http://schemas.microsoft.com/office/drawing/2014/main" id="{F4ECE784-19CA-60FD-0032-037C722DE35F}"/>
                </a:ext>
              </a:extLst>
            </p:cNvPr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10409;p75">
              <a:extLst>
                <a:ext uri="{FF2B5EF4-FFF2-40B4-BE49-F238E27FC236}">
                  <a16:creationId xmlns:a16="http://schemas.microsoft.com/office/drawing/2014/main" id="{D15D6326-E031-03C2-B6EF-891E2B6191D3}"/>
                </a:ext>
              </a:extLst>
            </p:cNvPr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2" name="Google Shape;10410;p75">
            <a:extLst>
              <a:ext uri="{FF2B5EF4-FFF2-40B4-BE49-F238E27FC236}">
                <a16:creationId xmlns:a16="http://schemas.microsoft.com/office/drawing/2014/main" id="{2607ED4E-AAC3-3C95-285C-036601018227}"/>
              </a:ext>
            </a:extLst>
          </p:cNvPr>
          <p:cNvGrpSpPr/>
          <p:nvPr/>
        </p:nvGrpSpPr>
        <p:grpSpPr>
          <a:xfrm>
            <a:off x="4896099" y="1796670"/>
            <a:ext cx="358155" cy="358123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2423" name="Google Shape;10411;p75">
              <a:extLst>
                <a:ext uri="{FF2B5EF4-FFF2-40B4-BE49-F238E27FC236}">
                  <a16:creationId xmlns:a16="http://schemas.microsoft.com/office/drawing/2014/main" id="{FCBCD7F2-FD7F-2A47-3F3A-7EBBECF9F965}"/>
                </a:ext>
              </a:extLst>
            </p:cNvPr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10412;p75">
              <a:extLst>
                <a:ext uri="{FF2B5EF4-FFF2-40B4-BE49-F238E27FC236}">
                  <a16:creationId xmlns:a16="http://schemas.microsoft.com/office/drawing/2014/main" id="{8543E338-37E6-0376-F15A-086A615570AA}"/>
                </a:ext>
              </a:extLst>
            </p:cNvPr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10413;p75">
              <a:extLst>
                <a:ext uri="{FF2B5EF4-FFF2-40B4-BE49-F238E27FC236}">
                  <a16:creationId xmlns:a16="http://schemas.microsoft.com/office/drawing/2014/main" id="{B8A803A3-D564-73CC-7274-48F75FA6304E}"/>
                </a:ext>
              </a:extLst>
            </p:cNvPr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26" name="Google Shape;10414;p75">
            <a:extLst>
              <a:ext uri="{FF2B5EF4-FFF2-40B4-BE49-F238E27FC236}">
                <a16:creationId xmlns:a16="http://schemas.microsoft.com/office/drawing/2014/main" id="{668E53FE-9388-611A-52B5-20CD7E15A6C9}"/>
              </a:ext>
            </a:extLst>
          </p:cNvPr>
          <p:cNvGrpSpPr/>
          <p:nvPr/>
        </p:nvGrpSpPr>
        <p:grpSpPr>
          <a:xfrm>
            <a:off x="4048787" y="2802769"/>
            <a:ext cx="283488" cy="198604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2427" name="Google Shape;10415;p75">
              <a:extLst>
                <a:ext uri="{FF2B5EF4-FFF2-40B4-BE49-F238E27FC236}">
                  <a16:creationId xmlns:a16="http://schemas.microsoft.com/office/drawing/2014/main" id="{A9401FC3-D733-53B1-81FD-956FB6B360AA}"/>
                </a:ext>
              </a:extLst>
            </p:cNvPr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10416;p75">
              <a:extLst>
                <a:ext uri="{FF2B5EF4-FFF2-40B4-BE49-F238E27FC236}">
                  <a16:creationId xmlns:a16="http://schemas.microsoft.com/office/drawing/2014/main" id="{028C7033-0D3B-4B20-753E-622CAC4B004C}"/>
                </a:ext>
              </a:extLst>
            </p:cNvPr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10417;p75">
              <a:extLst>
                <a:ext uri="{FF2B5EF4-FFF2-40B4-BE49-F238E27FC236}">
                  <a16:creationId xmlns:a16="http://schemas.microsoft.com/office/drawing/2014/main" id="{2D5D80D8-2232-D8CC-61D2-9D73FD726B7A}"/>
                </a:ext>
              </a:extLst>
            </p:cNvPr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10418;p75">
              <a:extLst>
                <a:ext uri="{FF2B5EF4-FFF2-40B4-BE49-F238E27FC236}">
                  <a16:creationId xmlns:a16="http://schemas.microsoft.com/office/drawing/2014/main" id="{49C09AD1-2E28-1ECD-721B-2A5EDA76625C}"/>
                </a:ext>
              </a:extLst>
            </p:cNvPr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10419;p75">
              <a:extLst>
                <a:ext uri="{FF2B5EF4-FFF2-40B4-BE49-F238E27FC236}">
                  <a16:creationId xmlns:a16="http://schemas.microsoft.com/office/drawing/2014/main" id="{A7A18229-A974-685E-D366-FC33CCE37F4E}"/>
                </a:ext>
              </a:extLst>
            </p:cNvPr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10420;p75">
              <a:extLst>
                <a:ext uri="{FF2B5EF4-FFF2-40B4-BE49-F238E27FC236}">
                  <a16:creationId xmlns:a16="http://schemas.microsoft.com/office/drawing/2014/main" id="{72713A5B-6589-4949-EF28-A20F0B9B4616}"/>
                </a:ext>
              </a:extLst>
            </p:cNvPr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3" name="Google Shape;10421;p75">
            <a:extLst>
              <a:ext uri="{FF2B5EF4-FFF2-40B4-BE49-F238E27FC236}">
                <a16:creationId xmlns:a16="http://schemas.microsoft.com/office/drawing/2014/main" id="{92CF05C5-F715-F279-6A9B-BB470678767B}"/>
              </a:ext>
            </a:extLst>
          </p:cNvPr>
          <p:cNvGrpSpPr/>
          <p:nvPr/>
        </p:nvGrpSpPr>
        <p:grpSpPr>
          <a:xfrm>
            <a:off x="4054103" y="2255941"/>
            <a:ext cx="218687" cy="349052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2434" name="Google Shape;10422;p75">
              <a:extLst>
                <a:ext uri="{FF2B5EF4-FFF2-40B4-BE49-F238E27FC236}">
                  <a16:creationId xmlns:a16="http://schemas.microsoft.com/office/drawing/2014/main" id="{B7795575-488A-E21F-77AB-89BCB715D01C}"/>
                </a:ext>
              </a:extLst>
            </p:cNvPr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10423;p75">
              <a:extLst>
                <a:ext uri="{FF2B5EF4-FFF2-40B4-BE49-F238E27FC236}">
                  <a16:creationId xmlns:a16="http://schemas.microsoft.com/office/drawing/2014/main" id="{A46853A6-E73A-2F93-3447-58031B591757}"/>
                </a:ext>
              </a:extLst>
            </p:cNvPr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36" name="Google Shape;10424;p75">
            <a:extLst>
              <a:ext uri="{FF2B5EF4-FFF2-40B4-BE49-F238E27FC236}">
                <a16:creationId xmlns:a16="http://schemas.microsoft.com/office/drawing/2014/main" id="{A98D0977-1A65-6DA3-93D7-DF6FF2C2EEFD}"/>
              </a:ext>
            </a:extLst>
          </p:cNvPr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2437" name="Google Shape;10425;p75">
              <a:extLst>
                <a:ext uri="{FF2B5EF4-FFF2-40B4-BE49-F238E27FC236}">
                  <a16:creationId xmlns:a16="http://schemas.microsoft.com/office/drawing/2014/main" id="{E3B3F31E-47B3-C56F-16D3-9B4D4F154444}"/>
                </a:ext>
              </a:extLst>
            </p:cNvPr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10426;p75">
              <a:extLst>
                <a:ext uri="{FF2B5EF4-FFF2-40B4-BE49-F238E27FC236}">
                  <a16:creationId xmlns:a16="http://schemas.microsoft.com/office/drawing/2014/main" id="{278D03D4-B4F3-355C-6E21-349F0B49E7E2}"/>
                </a:ext>
              </a:extLst>
            </p:cNvPr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10427;p75">
              <a:extLst>
                <a:ext uri="{FF2B5EF4-FFF2-40B4-BE49-F238E27FC236}">
                  <a16:creationId xmlns:a16="http://schemas.microsoft.com/office/drawing/2014/main" id="{2821C6F7-1B5B-77C2-0A5F-D7805BA8E59E}"/>
                </a:ext>
              </a:extLst>
            </p:cNvPr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10428;p75">
              <a:extLst>
                <a:ext uri="{FF2B5EF4-FFF2-40B4-BE49-F238E27FC236}">
                  <a16:creationId xmlns:a16="http://schemas.microsoft.com/office/drawing/2014/main" id="{EDC02AF5-3618-0396-8AE5-EBF153B83EF4}"/>
                </a:ext>
              </a:extLst>
            </p:cNvPr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1" name="Google Shape;10429;p75">
            <a:extLst>
              <a:ext uri="{FF2B5EF4-FFF2-40B4-BE49-F238E27FC236}">
                <a16:creationId xmlns:a16="http://schemas.microsoft.com/office/drawing/2014/main" id="{82FF4B78-2243-CB36-886B-9FE1CE1764F2}"/>
              </a:ext>
            </a:extLst>
          </p:cNvPr>
          <p:cNvGrpSpPr/>
          <p:nvPr/>
        </p:nvGrpSpPr>
        <p:grpSpPr>
          <a:xfrm>
            <a:off x="2656907" y="2265043"/>
            <a:ext cx="332757" cy="332343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2442" name="Google Shape;10430;p75">
              <a:extLst>
                <a:ext uri="{FF2B5EF4-FFF2-40B4-BE49-F238E27FC236}">
                  <a16:creationId xmlns:a16="http://schemas.microsoft.com/office/drawing/2014/main" id="{2A87307B-853F-710A-66F1-99AD47B183CA}"/>
                </a:ext>
              </a:extLst>
            </p:cNvPr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10431;p75">
              <a:extLst>
                <a:ext uri="{FF2B5EF4-FFF2-40B4-BE49-F238E27FC236}">
                  <a16:creationId xmlns:a16="http://schemas.microsoft.com/office/drawing/2014/main" id="{3B87CA62-9691-2074-36BA-CEDD806C6ED3}"/>
                </a:ext>
              </a:extLst>
            </p:cNvPr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10432;p75">
              <a:extLst>
                <a:ext uri="{FF2B5EF4-FFF2-40B4-BE49-F238E27FC236}">
                  <a16:creationId xmlns:a16="http://schemas.microsoft.com/office/drawing/2014/main" id="{658943A2-1EC9-4173-2EA2-AB96DD66BCDC}"/>
                </a:ext>
              </a:extLst>
            </p:cNvPr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10433;p75">
              <a:extLst>
                <a:ext uri="{FF2B5EF4-FFF2-40B4-BE49-F238E27FC236}">
                  <a16:creationId xmlns:a16="http://schemas.microsoft.com/office/drawing/2014/main" id="{F3CCDF98-B020-A6B8-670B-76805F7B1EC3}"/>
                </a:ext>
              </a:extLst>
            </p:cNvPr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10434;p75">
              <a:extLst>
                <a:ext uri="{FF2B5EF4-FFF2-40B4-BE49-F238E27FC236}">
                  <a16:creationId xmlns:a16="http://schemas.microsoft.com/office/drawing/2014/main" id="{4C9344D3-8DA8-0B48-0DFE-2C50D3BDD460}"/>
                </a:ext>
              </a:extLst>
            </p:cNvPr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10435;p75">
              <a:extLst>
                <a:ext uri="{FF2B5EF4-FFF2-40B4-BE49-F238E27FC236}">
                  <a16:creationId xmlns:a16="http://schemas.microsoft.com/office/drawing/2014/main" id="{6F34B643-7274-0C74-E84E-986CD64409E2}"/>
                </a:ext>
              </a:extLst>
            </p:cNvPr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10436;p75">
              <a:extLst>
                <a:ext uri="{FF2B5EF4-FFF2-40B4-BE49-F238E27FC236}">
                  <a16:creationId xmlns:a16="http://schemas.microsoft.com/office/drawing/2014/main" id="{728CACBF-3C34-4BED-C7A2-BF090EEA02A8}"/>
                </a:ext>
              </a:extLst>
            </p:cNvPr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49" name="Google Shape;10437;p75">
            <a:extLst>
              <a:ext uri="{FF2B5EF4-FFF2-40B4-BE49-F238E27FC236}">
                <a16:creationId xmlns:a16="http://schemas.microsoft.com/office/drawing/2014/main" id="{6789218E-AE33-9CBB-D8CD-DA11F38C9C7F}"/>
              </a:ext>
            </a:extLst>
          </p:cNvPr>
          <p:cNvGrpSpPr/>
          <p:nvPr/>
        </p:nvGrpSpPr>
        <p:grpSpPr>
          <a:xfrm>
            <a:off x="1731523" y="2248366"/>
            <a:ext cx="399435" cy="365698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2450" name="Google Shape;10438;p75">
              <a:extLst>
                <a:ext uri="{FF2B5EF4-FFF2-40B4-BE49-F238E27FC236}">
                  <a16:creationId xmlns:a16="http://schemas.microsoft.com/office/drawing/2014/main" id="{4BE19D8D-4D57-CFF1-C588-423E22EE204A}"/>
                </a:ext>
              </a:extLst>
            </p:cNvPr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10439;p75">
              <a:extLst>
                <a:ext uri="{FF2B5EF4-FFF2-40B4-BE49-F238E27FC236}">
                  <a16:creationId xmlns:a16="http://schemas.microsoft.com/office/drawing/2014/main" id="{747BBD27-A8D2-6003-1FAB-39CA5EEEA4A6}"/>
                </a:ext>
              </a:extLst>
            </p:cNvPr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10440;p75">
              <a:extLst>
                <a:ext uri="{FF2B5EF4-FFF2-40B4-BE49-F238E27FC236}">
                  <a16:creationId xmlns:a16="http://schemas.microsoft.com/office/drawing/2014/main" id="{AEFB313B-62AE-3696-FFEB-CDBA7058AAE2}"/>
                </a:ext>
              </a:extLst>
            </p:cNvPr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53" name="Google Shape;10441;p75">
            <a:extLst>
              <a:ext uri="{FF2B5EF4-FFF2-40B4-BE49-F238E27FC236}">
                <a16:creationId xmlns:a16="http://schemas.microsoft.com/office/drawing/2014/main" id="{6161EBA4-2405-73EC-129B-3B778E47F501}"/>
              </a:ext>
            </a:extLst>
          </p:cNvPr>
          <p:cNvGrpSpPr/>
          <p:nvPr/>
        </p:nvGrpSpPr>
        <p:grpSpPr>
          <a:xfrm>
            <a:off x="3097241" y="2259314"/>
            <a:ext cx="344883" cy="343387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2454" name="Google Shape;10442;p75">
              <a:extLst>
                <a:ext uri="{FF2B5EF4-FFF2-40B4-BE49-F238E27FC236}">
                  <a16:creationId xmlns:a16="http://schemas.microsoft.com/office/drawing/2014/main" id="{061760DE-49FE-451F-5351-C2F024C6FA97}"/>
                </a:ext>
              </a:extLst>
            </p:cNvPr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10443;p75">
              <a:extLst>
                <a:ext uri="{FF2B5EF4-FFF2-40B4-BE49-F238E27FC236}">
                  <a16:creationId xmlns:a16="http://schemas.microsoft.com/office/drawing/2014/main" id="{02B254FD-FBEC-E860-1004-AD680C766AE0}"/>
                </a:ext>
              </a:extLst>
            </p:cNvPr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10444;p75">
              <a:extLst>
                <a:ext uri="{FF2B5EF4-FFF2-40B4-BE49-F238E27FC236}">
                  <a16:creationId xmlns:a16="http://schemas.microsoft.com/office/drawing/2014/main" id="{52831EF1-BA82-7506-4391-674B2F629E73}"/>
                </a:ext>
              </a:extLst>
            </p:cNvPr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10445;p75">
              <a:extLst>
                <a:ext uri="{FF2B5EF4-FFF2-40B4-BE49-F238E27FC236}">
                  <a16:creationId xmlns:a16="http://schemas.microsoft.com/office/drawing/2014/main" id="{65D779BF-D726-CE59-CB44-38A997F61462}"/>
                </a:ext>
              </a:extLst>
            </p:cNvPr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10446;p75">
              <a:extLst>
                <a:ext uri="{FF2B5EF4-FFF2-40B4-BE49-F238E27FC236}">
                  <a16:creationId xmlns:a16="http://schemas.microsoft.com/office/drawing/2014/main" id="{EDA2DDA7-D8B7-2A4B-9DEB-A42D8595A1A9}"/>
                </a:ext>
              </a:extLst>
            </p:cNvPr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10447;p75">
              <a:extLst>
                <a:ext uri="{FF2B5EF4-FFF2-40B4-BE49-F238E27FC236}">
                  <a16:creationId xmlns:a16="http://schemas.microsoft.com/office/drawing/2014/main" id="{614CFD77-0FE9-502A-194E-611E96A177AD}"/>
                </a:ext>
              </a:extLst>
            </p:cNvPr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10448;p75">
              <a:extLst>
                <a:ext uri="{FF2B5EF4-FFF2-40B4-BE49-F238E27FC236}">
                  <a16:creationId xmlns:a16="http://schemas.microsoft.com/office/drawing/2014/main" id="{73D994F2-6C96-3FAF-3307-2BE9CA5170EC}"/>
                </a:ext>
              </a:extLst>
            </p:cNvPr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10449;p75">
              <a:extLst>
                <a:ext uri="{FF2B5EF4-FFF2-40B4-BE49-F238E27FC236}">
                  <a16:creationId xmlns:a16="http://schemas.microsoft.com/office/drawing/2014/main" id="{FE7639F4-3944-D38B-E3DB-E1E2DE9FF11E}"/>
                </a:ext>
              </a:extLst>
            </p:cNvPr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10450;p75">
              <a:extLst>
                <a:ext uri="{FF2B5EF4-FFF2-40B4-BE49-F238E27FC236}">
                  <a16:creationId xmlns:a16="http://schemas.microsoft.com/office/drawing/2014/main" id="{DE6D394A-9573-B75D-C7F0-2BD9F9F04AE7}"/>
                </a:ext>
              </a:extLst>
            </p:cNvPr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3" name="Google Shape;10451;p75">
            <a:extLst>
              <a:ext uri="{FF2B5EF4-FFF2-40B4-BE49-F238E27FC236}">
                <a16:creationId xmlns:a16="http://schemas.microsoft.com/office/drawing/2014/main" id="{9A242D80-4946-48F2-7E6B-8E848D747FE3}"/>
              </a:ext>
            </a:extLst>
          </p:cNvPr>
          <p:cNvGrpSpPr/>
          <p:nvPr/>
        </p:nvGrpSpPr>
        <p:grpSpPr>
          <a:xfrm>
            <a:off x="1278299" y="2265043"/>
            <a:ext cx="410829" cy="332343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2464" name="Google Shape;10452;p75">
              <a:extLst>
                <a:ext uri="{FF2B5EF4-FFF2-40B4-BE49-F238E27FC236}">
                  <a16:creationId xmlns:a16="http://schemas.microsoft.com/office/drawing/2014/main" id="{D8575F70-5FEF-6A35-35DE-2E664ED58AF8}"/>
                </a:ext>
              </a:extLst>
            </p:cNvPr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10453;p75">
              <a:extLst>
                <a:ext uri="{FF2B5EF4-FFF2-40B4-BE49-F238E27FC236}">
                  <a16:creationId xmlns:a16="http://schemas.microsoft.com/office/drawing/2014/main" id="{898A6E49-998A-8458-E1C5-96EAB2FA3780}"/>
                </a:ext>
              </a:extLst>
            </p:cNvPr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10454;p75">
              <a:extLst>
                <a:ext uri="{FF2B5EF4-FFF2-40B4-BE49-F238E27FC236}">
                  <a16:creationId xmlns:a16="http://schemas.microsoft.com/office/drawing/2014/main" id="{BAFFCCB7-25EF-0A37-BAE8-6C4AD91216A3}"/>
                </a:ext>
              </a:extLst>
            </p:cNvPr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10455;p75">
              <a:extLst>
                <a:ext uri="{FF2B5EF4-FFF2-40B4-BE49-F238E27FC236}">
                  <a16:creationId xmlns:a16="http://schemas.microsoft.com/office/drawing/2014/main" id="{08F16F58-21B5-A7F9-D6FF-017330A756B9}"/>
                </a:ext>
              </a:extLst>
            </p:cNvPr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10456;p75">
              <a:extLst>
                <a:ext uri="{FF2B5EF4-FFF2-40B4-BE49-F238E27FC236}">
                  <a16:creationId xmlns:a16="http://schemas.microsoft.com/office/drawing/2014/main" id="{111F8BC9-B55C-C306-ECE3-7CD3FDA581A6}"/>
                </a:ext>
              </a:extLst>
            </p:cNvPr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10457;p75">
              <a:extLst>
                <a:ext uri="{FF2B5EF4-FFF2-40B4-BE49-F238E27FC236}">
                  <a16:creationId xmlns:a16="http://schemas.microsoft.com/office/drawing/2014/main" id="{D594395A-B92E-93DF-9C23-53597368B8F1}"/>
                </a:ext>
              </a:extLst>
            </p:cNvPr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10458;p75">
              <a:extLst>
                <a:ext uri="{FF2B5EF4-FFF2-40B4-BE49-F238E27FC236}">
                  <a16:creationId xmlns:a16="http://schemas.microsoft.com/office/drawing/2014/main" id="{FD2F2FD2-B7A7-BBD9-3817-D0279A4EE891}"/>
                </a:ext>
              </a:extLst>
            </p:cNvPr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10459;p75">
              <a:extLst>
                <a:ext uri="{FF2B5EF4-FFF2-40B4-BE49-F238E27FC236}">
                  <a16:creationId xmlns:a16="http://schemas.microsoft.com/office/drawing/2014/main" id="{4CF20B43-05F4-2E8D-4B77-7B5340DC154C}"/>
                </a:ext>
              </a:extLst>
            </p:cNvPr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2" name="Google Shape;10460;p75">
            <a:extLst>
              <a:ext uri="{FF2B5EF4-FFF2-40B4-BE49-F238E27FC236}">
                <a16:creationId xmlns:a16="http://schemas.microsoft.com/office/drawing/2014/main" id="{CE4AF386-2513-952D-60BE-CEE8AD7BF456}"/>
              </a:ext>
            </a:extLst>
          </p:cNvPr>
          <p:cNvGrpSpPr/>
          <p:nvPr/>
        </p:nvGrpSpPr>
        <p:grpSpPr>
          <a:xfrm>
            <a:off x="2661459" y="1840751"/>
            <a:ext cx="322508" cy="273494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2473" name="Google Shape;10461;p75">
              <a:extLst>
                <a:ext uri="{FF2B5EF4-FFF2-40B4-BE49-F238E27FC236}">
                  <a16:creationId xmlns:a16="http://schemas.microsoft.com/office/drawing/2014/main" id="{FFAB457E-F13E-6122-6091-ABA8A300EBA0}"/>
                </a:ext>
              </a:extLst>
            </p:cNvPr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10462;p75">
              <a:extLst>
                <a:ext uri="{FF2B5EF4-FFF2-40B4-BE49-F238E27FC236}">
                  <a16:creationId xmlns:a16="http://schemas.microsoft.com/office/drawing/2014/main" id="{BF62D83B-8628-C89F-C7E5-89EDB2FF316E}"/>
                </a:ext>
              </a:extLst>
            </p:cNvPr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5" name="Google Shape;10463;p75">
            <a:extLst>
              <a:ext uri="{FF2B5EF4-FFF2-40B4-BE49-F238E27FC236}">
                <a16:creationId xmlns:a16="http://schemas.microsoft.com/office/drawing/2014/main" id="{CED49EA3-BA9B-1732-83F3-2AF4C89289AF}"/>
              </a:ext>
            </a:extLst>
          </p:cNvPr>
          <p:cNvGrpSpPr/>
          <p:nvPr/>
        </p:nvGrpSpPr>
        <p:grpSpPr>
          <a:xfrm>
            <a:off x="870939" y="2265043"/>
            <a:ext cx="331993" cy="331993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2476" name="Google Shape;10464;p75">
              <a:extLst>
                <a:ext uri="{FF2B5EF4-FFF2-40B4-BE49-F238E27FC236}">
                  <a16:creationId xmlns:a16="http://schemas.microsoft.com/office/drawing/2014/main" id="{29145503-4E2B-C7BC-D10F-7BFC537B9935}"/>
                </a:ext>
              </a:extLst>
            </p:cNvPr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10465;p75">
              <a:extLst>
                <a:ext uri="{FF2B5EF4-FFF2-40B4-BE49-F238E27FC236}">
                  <a16:creationId xmlns:a16="http://schemas.microsoft.com/office/drawing/2014/main" id="{74D5BFE0-9671-5D3A-A3C2-2FC487DCD67B}"/>
                </a:ext>
              </a:extLst>
            </p:cNvPr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10466;p75">
              <a:extLst>
                <a:ext uri="{FF2B5EF4-FFF2-40B4-BE49-F238E27FC236}">
                  <a16:creationId xmlns:a16="http://schemas.microsoft.com/office/drawing/2014/main" id="{322C06ED-7FD6-8157-1891-DFD97E38E9F8}"/>
                </a:ext>
              </a:extLst>
            </p:cNvPr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10467;p75">
              <a:extLst>
                <a:ext uri="{FF2B5EF4-FFF2-40B4-BE49-F238E27FC236}">
                  <a16:creationId xmlns:a16="http://schemas.microsoft.com/office/drawing/2014/main" id="{73466BFE-20BA-AC58-A587-49E684F7F47A}"/>
                </a:ext>
              </a:extLst>
            </p:cNvPr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10468;p75">
              <a:extLst>
                <a:ext uri="{FF2B5EF4-FFF2-40B4-BE49-F238E27FC236}">
                  <a16:creationId xmlns:a16="http://schemas.microsoft.com/office/drawing/2014/main" id="{7674802E-1922-48A1-43A9-5FE4C26D0388}"/>
                </a:ext>
              </a:extLst>
            </p:cNvPr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10469;p75">
              <a:extLst>
                <a:ext uri="{FF2B5EF4-FFF2-40B4-BE49-F238E27FC236}">
                  <a16:creationId xmlns:a16="http://schemas.microsoft.com/office/drawing/2014/main" id="{ABEB3C14-58B9-B533-AEBF-FCEB7FD3236E}"/>
                </a:ext>
              </a:extLst>
            </p:cNvPr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10470;p75">
              <a:extLst>
                <a:ext uri="{FF2B5EF4-FFF2-40B4-BE49-F238E27FC236}">
                  <a16:creationId xmlns:a16="http://schemas.microsoft.com/office/drawing/2014/main" id="{E177E509-38C5-AEEA-651B-97C22DC1E667}"/>
                </a:ext>
              </a:extLst>
            </p:cNvPr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10471;p75">
              <a:extLst>
                <a:ext uri="{FF2B5EF4-FFF2-40B4-BE49-F238E27FC236}">
                  <a16:creationId xmlns:a16="http://schemas.microsoft.com/office/drawing/2014/main" id="{540401BA-D893-95A3-72BF-C8C0DD9D46CB}"/>
                </a:ext>
              </a:extLst>
            </p:cNvPr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10472;p75">
              <a:extLst>
                <a:ext uri="{FF2B5EF4-FFF2-40B4-BE49-F238E27FC236}">
                  <a16:creationId xmlns:a16="http://schemas.microsoft.com/office/drawing/2014/main" id="{1BA8FAAA-12C8-A365-D9B2-2D80FD7E6A54}"/>
                </a:ext>
              </a:extLst>
            </p:cNvPr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10473;p75">
              <a:extLst>
                <a:ext uri="{FF2B5EF4-FFF2-40B4-BE49-F238E27FC236}">
                  <a16:creationId xmlns:a16="http://schemas.microsoft.com/office/drawing/2014/main" id="{5BC66C87-B6B0-47F2-AEFA-4B8548175528}"/>
                </a:ext>
              </a:extLst>
            </p:cNvPr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10474;p75">
              <a:extLst>
                <a:ext uri="{FF2B5EF4-FFF2-40B4-BE49-F238E27FC236}">
                  <a16:creationId xmlns:a16="http://schemas.microsoft.com/office/drawing/2014/main" id="{111D6F67-EF89-CF58-5CF7-DC08B5C6B912}"/>
                </a:ext>
              </a:extLst>
            </p:cNvPr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10475;p75">
              <a:extLst>
                <a:ext uri="{FF2B5EF4-FFF2-40B4-BE49-F238E27FC236}">
                  <a16:creationId xmlns:a16="http://schemas.microsoft.com/office/drawing/2014/main" id="{E87299E6-E349-366E-B30D-A528FAB2CC80}"/>
                </a:ext>
              </a:extLst>
            </p:cNvPr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10476;p75">
              <a:extLst>
                <a:ext uri="{FF2B5EF4-FFF2-40B4-BE49-F238E27FC236}">
                  <a16:creationId xmlns:a16="http://schemas.microsoft.com/office/drawing/2014/main" id="{AB8699AC-DE97-D08A-B638-E6E1D1C58B42}"/>
                </a:ext>
              </a:extLst>
            </p:cNvPr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10477;p75">
              <a:extLst>
                <a:ext uri="{FF2B5EF4-FFF2-40B4-BE49-F238E27FC236}">
                  <a16:creationId xmlns:a16="http://schemas.microsoft.com/office/drawing/2014/main" id="{53DE1A9C-10ED-6C32-7A93-A048C5D00B5F}"/>
                </a:ext>
              </a:extLst>
            </p:cNvPr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10478;p75">
              <a:extLst>
                <a:ext uri="{FF2B5EF4-FFF2-40B4-BE49-F238E27FC236}">
                  <a16:creationId xmlns:a16="http://schemas.microsoft.com/office/drawing/2014/main" id="{2AD7AD33-2E20-1B7E-A572-A44B34E8D176}"/>
                </a:ext>
              </a:extLst>
            </p:cNvPr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10479;p75">
              <a:extLst>
                <a:ext uri="{FF2B5EF4-FFF2-40B4-BE49-F238E27FC236}">
                  <a16:creationId xmlns:a16="http://schemas.microsoft.com/office/drawing/2014/main" id="{B501793D-2331-4C65-F59C-2D21063852EF}"/>
                </a:ext>
              </a:extLst>
            </p:cNvPr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2" name="Google Shape;10480;p75">
            <a:extLst>
              <a:ext uri="{FF2B5EF4-FFF2-40B4-BE49-F238E27FC236}">
                <a16:creationId xmlns:a16="http://schemas.microsoft.com/office/drawing/2014/main" id="{4A4F27EA-791C-43DC-6FB8-FB7D8B6822D4}"/>
              </a:ext>
            </a:extLst>
          </p:cNvPr>
          <p:cNvGrpSpPr/>
          <p:nvPr/>
        </p:nvGrpSpPr>
        <p:grpSpPr>
          <a:xfrm>
            <a:off x="6644957" y="2282103"/>
            <a:ext cx="371395" cy="278904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2493" name="Google Shape;10481;p75">
              <a:extLst>
                <a:ext uri="{FF2B5EF4-FFF2-40B4-BE49-F238E27FC236}">
                  <a16:creationId xmlns:a16="http://schemas.microsoft.com/office/drawing/2014/main" id="{BEFC50F5-CC1D-1320-0ECE-94AE0F68875E}"/>
                </a:ext>
              </a:extLst>
            </p:cNvPr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10482;p75">
              <a:extLst>
                <a:ext uri="{FF2B5EF4-FFF2-40B4-BE49-F238E27FC236}">
                  <a16:creationId xmlns:a16="http://schemas.microsoft.com/office/drawing/2014/main" id="{4CFCEF2D-30DA-5E7E-F308-EBF5BEE653F8}"/>
                </a:ext>
              </a:extLst>
            </p:cNvPr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10483;p75">
              <a:extLst>
                <a:ext uri="{FF2B5EF4-FFF2-40B4-BE49-F238E27FC236}">
                  <a16:creationId xmlns:a16="http://schemas.microsoft.com/office/drawing/2014/main" id="{E0A90EB6-6032-8D33-D78A-59252FDFC124}"/>
                </a:ext>
              </a:extLst>
            </p:cNvPr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10484;p75">
              <a:extLst>
                <a:ext uri="{FF2B5EF4-FFF2-40B4-BE49-F238E27FC236}">
                  <a16:creationId xmlns:a16="http://schemas.microsoft.com/office/drawing/2014/main" id="{6F3EEBAD-3F85-D0D5-7A7E-389BA1CBE59D}"/>
                </a:ext>
              </a:extLst>
            </p:cNvPr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10485;p75">
              <a:extLst>
                <a:ext uri="{FF2B5EF4-FFF2-40B4-BE49-F238E27FC236}">
                  <a16:creationId xmlns:a16="http://schemas.microsoft.com/office/drawing/2014/main" id="{9491E050-CE3B-AEBB-E3D3-72018F7CDC89}"/>
                </a:ext>
              </a:extLst>
            </p:cNvPr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8" name="Google Shape;10486;p75">
            <a:extLst>
              <a:ext uri="{FF2B5EF4-FFF2-40B4-BE49-F238E27FC236}">
                <a16:creationId xmlns:a16="http://schemas.microsoft.com/office/drawing/2014/main" id="{A2755DFF-6A6C-C471-0590-BF3EA7FD280F}"/>
              </a:ext>
            </a:extLst>
          </p:cNvPr>
          <p:cNvGrpSpPr/>
          <p:nvPr/>
        </p:nvGrpSpPr>
        <p:grpSpPr>
          <a:xfrm>
            <a:off x="5388757" y="2240409"/>
            <a:ext cx="260349" cy="362292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2499" name="Google Shape;10487;p75">
              <a:extLst>
                <a:ext uri="{FF2B5EF4-FFF2-40B4-BE49-F238E27FC236}">
                  <a16:creationId xmlns:a16="http://schemas.microsoft.com/office/drawing/2014/main" id="{F229655F-CDDB-5E73-4CDA-0F778F899A21}"/>
                </a:ext>
              </a:extLst>
            </p:cNvPr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10488;p75">
              <a:extLst>
                <a:ext uri="{FF2B5EF4-FFF2-40B4-BE49-F238E27FC236}">
                  <a16:creationId xmlns:a16="http://schemas.microsoft.com/office/drawing/2014/main" id="{BA224727-1437-0D17-5ADE-C016F1751949}"/>
                </a:ext>
              </a:extLst>
            </p:cNvPr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10489;p75">
              <a:extLst>
                <a:ext uri="{FF2B5EF4-FFF2-40B4-BE49-F238E27FC236}">
                  <a16:creationId xmlns:a16="http://schemas.microsoft.com/office/drawing/2014/main" id="{B49B6DE5-24E7-8679-D68A-D2DF1EF39DEE}"/>
                </a:ext>
              </a:extLst>
            </p:cNvPr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10490;p75">
              <a:extLst>
                <a:ext uri="{FF2B5EF4-FFF2-40B4-BE49-F238E27FC236}">
                  <a16:creationId xmlns:a16="http://schemas.microsoft.com/office/drawing/2014/main" id="{EC11D0D0-7B1A-DDD3-4ABE-EF94FDE979CF}"/>
                </a:ext>
              </a:extLst>
            </p:cNvPr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10491;p75">
              <a:extLst>
                <a:ext uri="{FF2B5EF4-FFF2-40B4-BE49-F238E27FC236}">
                  <a16:creationId xmlns:a16="http://schemas.microsoft.com/office/drawing/2014/main" id="{D131F7F0-5120-7321-24A0-10A4BE2E3605}"/>
                </a:ext>
              </a:extLst>
            </p:cNvPr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10492;p75">
              <a:extLst>
                <a:ext uri="{FF2B5EF4-FFF2-40B4-BE49-F238E27FC236}">
                  <a16:creationId xmlns:a16="http://schemas.microsoft.com/office/drawing/2014/main" id="{4B19DBB5-CD88-24C7-A024-D84C36009462}"/>
                </a:ext>
              </a:extLst>
            </p:cNvPr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10493;p75">
              <a:extLst>
                <a:ext uri="{FF2B5EF4-FFF2-40B4-BE49-F238E27FC236}">
                  <a16:creationId xmlns:a16="http://schemas.microsoft.com/office/drawing/2014/main" id="{F3BA0E23-B2E3-BFB9-7883-206E4FC5FB6E}"/>
                </a:ext>
              </a:extLst>
            </p:cNvPr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10494;p75">
              <a:extLst>
                <a:ext uri="{FF2B5EF4-FFF2-40B4-BE49-F238E27FC236}">
                  <a16:creationId xmlns:a16="http://schemas.microsoft.com/office/drawing/2014/main" id="{38217FDC-8A1A-1439-527E-7436ABB9DBEB}"/>
                </a:ext>
              </a:extLst>
            </p:cNvPr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10495;p75">
              <a:extLst>
                <a:ext uri="{FF2B5EF4-FFF2-40B4-BE49-F238E27FC236}">
                  <a16:creationId xmlns:a16="http://schemas.microsoft.com/office/drawing/2014/main" id="{F428D2BF-FB8E-FAA4-7DBE-0F237E45ABD2}"/>
                </a:ext>
              </a:extLst>
            </p:cNvPr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10496;p75">
              <a:extLst>
                <a:ext uri="{FF2B5EF4-FFF2-40B4-BE49-F238E27FC236}">
                  <a16:creationId xmlns:a16="http://schemas.microsoft.com/office/drawing/2014/main" id="{16939DC8-640A-6815-B683-0D32DBC8ADB7}"/>
                </a:ext>
              </a:extLst>
            </p:cNvPr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10497;p75">
              <a:extLst>
                <a:ext uri="{FF2B5EF4-FFF2-40B4-BE49-F238E27FC236}">
                  <a16:creationId xmlns:a16="http://schemas.microsoft.com/office/drawing/2014/main" id="{77E32E78-B9CB-B8EE-7A2F-CE600F7BC5B7}"/>
                </a:ext>
              </a:extLst>
            </p:cNvPr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10498;p75">
              <a:extLst>
                <a:ext uri="{FF2B5EF4-FFF2-40B4-BE49-F238E27FC236}">
                  <a16:creationId xmlns:a16="http://schemas.microsoft.com/office/drawing/2014/main" id="{E82CA147-9EE7-30B1-CCC5-3A9000E45D05}"/>
                </a:ext>
              </a:extLst>
            </p:cNvPr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10499;p75">
              <a:extLst>
                <a:ext uri="{FF2B5EF4-FFF2-40B4-BE49-F238E27FC236}">
                  <a16:creationId xmlns:a16="http://schemas.microsoft.com/office/drawing/2014/main" id="{4D8001C9-4ACB-48A7-7017-20D4F10ADB91}"/>
                </a:ext>
              </a:extLst>
            </p:cNvPr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10500;p75">
              <a:extLst>
                <a:ext uri="{FF2B5EF4-FFF2-40B4-BE49-F238E27FC236}">
                  <a16:creationId xmlns:a16="http://schemas.microsoft.com/office/drawing/2014/main" id="{D61BEC2D-DDC6-D74B-5FC8-A9F2AC1E1E78}"/>
                </a:ext>
              </a:extLst>
            </p:cNvPr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10501;p75">
              <a:extLst>
                <a:ext uri="{FF2B5EF4-FFF2-40B4-BE49-F238E27FC236}">
                  <a16:creationId xmlns:a16="http://schemas.microsoft.com/office/drawing/2014/main" id="{DD021E9E-47D9-E10B-FEB7-A43C6B894504}"/>
                </a:ext>
              </a:extLst>
            </p:cNvPr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10502;p75">
              <a:extLst>
                <a:ext uri="{FF2B5EF4-FFF2-40B4-BE49-F238E27FC236}">
                  <a16:creationId xmlns:a16="http://schemas.microsoft.com/office/drawing/2014/main" id="{144B7470-12BE-8423-4D1F-2CC9A7D9A297}"/>
                </a:ext>
              </a:extLst>
            </p:cNvPr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10503;p75">
              <a:extLst>
                <a:ext uri="{FF2B5EF4-FFF2-40B4-BE49-F238E27FC236}">
                  <a16:creationId xmlns:a16="http://schemas.microsoft.com/office/drawing/2014/main" id="{3B136408-B5B2-D06B-E687-7800292B6FC1}"/>
                </a:ext>
              </a:extLst>
            </p:cNvPr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10504;p75">
              <a:extLst>
                <a:ext uri="{FF2B5EF4-FFF2-40B4-BE49-F238E27FC236}">
                  <a16:creationId xmlns:a16="http://schemas.microsoft.com/office/drawing/2014/main" id="{FC4652AD-0676-FF74-CE8D-856356A0F785}"/>
                </a:ext>
              </a:extLst>
            </p:cNvPr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10505;p75">
              <a:extLst>
                <a:ext uri="{FF2B5EF4-FFF2-40B4-BE49-F238E27FC236}">
                  <a16:creationId xmlns:a16="http://schemas.microsoft.com/office/drawing/2014/main" id="{BCEB9AA9-A607-FD5B-8779-02F5BE436DA2}"/>
                </a:ext>
              </a:extLst>
            </p:cNvPr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10506;p75">
              <a:extLst>
                <a:ext uri="{FF2B5EF4-FFF2-40B4-BE49-F238E27FC236}">
                  <a16:creationId xmlns:a16="http://schemas.microsoft.com/office/drawing/2014/main" id="{997847AE-5718-D925-A330-8B014FA9A66E}"/>
                </a:ext>
              </a:extLst>
            </p:cNvPr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19" name="Google Shape;10507;p75">
            <a:extLst>
              <a:ext uri="{FF2B5EF4-FFF2-40B4-BE49-F238E27FC236}">
                <a16:creationId xmlns:a16="http://schemas.microsoft.com/office/drawing/2014/main" id="{8FBC2DD8-4E4C-ED3C-3208-2BFA1D3A40AD}"/>
              </a:ext>
            </a:extLst>
          </p:cNvPr>
          <p:cNvGrpSpPr/>
          <p:nvPr/>
        </p:nvGrpSpPr>
        <p:grpSpPr>
          <a:xfrm>
            <a:off x="3567142" y="2731507"/>
            <a:ext cx="348288" cy="340331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2520" name="Google Shape;10508;p75">
              <a:extLst>
                <a:ext uri="{FF2B5EF4-FFF2-40B4-BE49-F238E27FC236}">
                  <a16:creationId xmlns:a16="http://schemas.microsoft.com/office/drawing/2014/main" id="{E3F3BA60-E02F-70AD-4859-66F0B6922EEE}"/>
                </a:ext>
              </a:extLst>
            </p:cNvPr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10509;p75">
              <a:extLst>
                <a:ext uri="{FF2B5EF4-FFF2-40B4-BE49-F238E27FC236}">
                  <a16:creationId xmlns:a16="http://schemas.microsoft.com/office/drawing/2014/main" id="{A20B914C-7492-9AAF-113F-AAF741A8E822}"/>
                </a:ext>
              </a:extLst>
            </p:cNvPr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10510;p75">
              <a:extLst>
                <a:ext uri="{FF2B5EF4-FFF2-40B4-BE49-F238E27FC236}">
                  <a16:creationId xmlns:a16="http://schemas.microsoft.com/office/drawing/2014/main" id="{8C2B9EA2-D790-6E3D-19ED-E81037CE2813}"/>
                </a:ext>
              </a:extLst>
            </p:cNvPr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10511;p75">
              <a:extLst>
                <a:ext uri="{FF2B5EF4-FFF2-40B4-BE49-F238E27FC236}">
                  <a16:creationId xmlns:a16="http://schemas.microsoft.com/office/drawing/2014/main" id="{48AF7DD0-9458-CD10-56F8-1C80A24F52A8}"/>
                </a:ext>
              </a:extLst>
            </p:cNvPr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10512;p75">
              <a:extLst>
                <a:ext uri="{FF2B5EF4-FFF2-40B4-BE49-F238E27FC236}">
                  <a16:creationId xmlns:a16="http://schemas.microsoft.com/office/drawing/2014/main" id="{257B6A40-BB00-88EC-5A9B-915D694A2EA7}"/>
                </a:ext>
              </a:extLst>
            </p:cNvPr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5" name="Google Shape;10513;p75">
            <a:extLst>
              <a:ext uri="{FF2B5EF4-FFF2-40B4-BE49-F238E27FC236}">
                <a16:creationId xmlns:a16="http://schemas.microsoft.com/office/drawing/2014/main" id="{1766BBAF-12F2-A62A-F367-C5A02431E326}"/>
              </a:ext>
            </a:extLst>
          </p:cNvPr>
          <p:cNvGrpSpPr/>
          <p:nvPr/>
        </p:nvGrpSpPr>
        <p:grpSpPr>
          <a:xfrm>
            <a:off x="870939" y="1801571"/>
            <a:ext cx="332375" cy="35007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2526" name="Google Shape;10514;p75">
              <a:extLst>
                <a:ext uri="{FF2B5EF4-FFF2-40B4-BE49-F238E27FC236}">
                  <a16:creationId xmlns:a16="http://schemas.microsoft.com/office/drawing/2014/main" id="{C4B614DD-D394-0C10-53C8-700A7E3C110B}"/>
                </a:ext>
              </a:extLst>
            </p:cNvPr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10515;p75">
              <a:extLst>
                <a:ext uri="{FF2B5EF4-FFF2-40B4-BE49-F238E27FC236}">
                  <a16:creationId xmlns:a16="http://schemas.microsoft.com/office/drawing/2014/main" id="{B5D7DCB5-B7FA-739D-8361-2B5C749395E3}"/>
                </a:ext>
              </a:extLst>
            </p:cNvPr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10516;p75">
              <a:extLst>
                <a:ext uri="{FF2B5EF4-FFF2-40B4-BE49-F238E27FC236}">
                  <a16:creationId xmlns:a16="http://schemas.microsoft.com/office/drawing/2014/main" id="{FBC68CA4-2603-7C64-31ED-E010989A095B}"/>
                </a:ext>
              </a:extLst>
            </p:cNvPr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10517;p75">
              <a:extLst>
                <a:ext uri="{FF2B5EF4-FFF2-40B4-BE49-F238E27FC236}">
                  <a16:creationId xmlns:a16="http://schemas.microsoft.com/office/drawing/2014/main" id="{86850A4B-90F3-2592-58B8-6F3AB571DAE1}"/>
                </a:ext>
              </a:extLst>
            </p:cNvPr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30" name="Google Shape;10518;p75">
            <a:extLst>
              <a:ext uri="{FF2B5EF4-FFF2-40B4-BE49-F238E27FC236}">
                <a16:creationId xmlns:a16="http://schemas.microsoft.com/office/drawing/2014/main" id="{4C6C297D-119D-97D0-6637-1E977311F896}"/>
              </a:ext>
            </a:extLst>
          </p:cNvPr>
          <p:cNvGrpSpPr/>
          <p:nvPr/>
        </p:nvGrpSpPr>
        <p:grpSpPr>
          <a:xfrm>
            <a:off x="7967103" y="2240791"/>
            <a:ext cx="355863" cy="361911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2531" name="Google Shape;10519;p75">
              <a:extLst>
                <a:ext uri="{FF2B5EF4-FFF2-40B4-BE49-F238E27FC236}">
                  <a16:creationId xmlns:a16="http://schemas.microsoft.com/office/drawing/2014/main" id="{203ACB7F-70A0-BAAF-2B71-A85DC75BDE89}"/>
                </a:ext>
              </a:extLst>
            </p:cNvPr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10520;p75">
              <a:extLst>
                <a:ext uri="{FF2B5EF4-FFF2-40B4-BE49-F238E27FC236}">
                  <a16:creationId xmlns:a16="http://schemas.microsoft.com/office/drawing/2014/main" id="{9EE5B505-1A53-72E0-1C79-AA05ED2C7BED}"/>
                </a:ext>
              </a:extLst>
            </p:cNvPr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10521;p75">
              <a:extLst>
                <a:ext uri="{FF2B5EF4-FFF2-40B4-BE49-F238E27FC236}">
                  <a16:creationId xmlns:a16="http://schemas.microsoft.com/office/drawing/2014/main" id="{41F10199-F79D-1BD2-F6C1-BA4650BA9C5D}"/>
                </a:ext>
              </a:extLst>
            </p:cNvPr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10522;p75">
              <a:extLst>
                <a:ext uri="{FF2B5EF4-FFF2-40B4-BE49-F238E27FC236}">
                  <a16:creationId xmlns:a16="http://schemas.microsoft.com/office/drawing/2014/main" id="{2C486520-5554-EE47-4896-3BF2B5AEFC8A}"/>
                </a:ext>
              </a:extLst>
            </p:cNvPr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10523;p75">
              <a:extLst>
                <a:ext uri="{FF2B5EF4-FFF2-40B4-BE49-F238E27FC236}">
                  <a16:creationId xmlns:a16="http://schemas.microsoft.com/office/drawing/2014/main" id="{517E0EB9-8351-9346-F6EC-2F6E57A8ACBE}"/>
                </a:ext>
              </a:extLst>
            </p:cNvPr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10524;p75">
              <a:extLst>
                <a:ext uri="{FF2B5EF4-FFF2-40B4-BE49-F238E27FC236}">
                  <a16:creationId xmlns:a16="http://schemas.microsoft.com/office/drawing/2014/main" id="{DB2ED95C-7D21-9752-0D67-E1904410FA8F}"/>
                </a:ext>
              </a:extLst>
            </p:cNvPr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10525;p75">
              <a:extLst>
                <a:ext uri="{FF2B5EF4-FFF2-40B4-BE49-F238E27FC236}">
                  <a16:creationId xmlns:a16="http://schemas.microsoft.com/office/drawing/2014/main" id="{2087E984-24F2-2B3C-0AB2-9A5806775E0F}"/>
                </a:ext>
              </a:extLst>
            </p:cNvPr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10526;p75">
              <a:extLst>
                <a:ext uri="{FF2B5EF4-FFF2-40B4-BE49-F238E27FC236}">
                  <a16:creationId xmlns:a16="http://schemas.microsoft.com/office/drawing/2014/main" id="{184B2DC4-FED1-253C-7E91-79E9977ECAE8}"/>
                </a:ext>
              </a:extLst>
            </p:cNvPr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10527;p75">
              <a:extLst>
                <a:ext uri="{FF2B5EF4-FFF2-40B4-BE49-F238E27FC236}">
                  <a16:creationId xmlns:a16="http://schemas.microsoft.com/office/drawing/2014/main" id="{0F1C9ECA-0924-6558-EA2A-B2BCF86119C2}"/>
                </a:ext>
              </a:extLst>
            </p:cNvPr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10528;p75">
              <a:extLst>
                <a:ext uri="{FF2B5EF4-FFF2-40B4-BE49-F238E27FC236}">
                  <a16:creationId xmlns:a16="http://schemas.microsoft.com/office/drawing/2014/main" id="{C57434E3-A8B4-AC31-A790-9BA69670E6C2}"/>
                </a:ext>
              </a:extLst>
            </p:cNvPr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10529;p75">
              <a:extLst>
                <a:ext uri="{FF2B5EF4-FFF2-40B4-BE49-F238E27FC236}">
                  <a16:creationId xmlns:a16="http://schemas.microsoft.com/office/drawing/2014/main" id="{01BD1B56-3843-FA1E-5743-0C9B2D66E063}"/>
                </a:ext>
              </a:extLst>
            </p:cNvPr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2" name="Google Shape;10530;p75">
            <a:extLst>
              <a:ext uri="{FF2B5EF4-FFF2-40B4-BE49-F238E27FC236}">
                <a16:creationId xmlns:a16="http://schemas.microsoft.com/office/drawing/2014/main" id="{E0914DFD-157A-CDC0-B88B-F4B32E4E9B60}"/>
              </a:ext>
            </a:extLst>
          </p:cNvPr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2543" name="Google Shape;10531;p75">
              <a:extLst>
                <a:ext uri="{FF2B5EF4-FFF2-40B4-BE49-F238E27FC236}">
                  <a16:creationId xmlns:a16="http://schemas.microsoft.com/office/drawing/2014/main" id="{44138CCE-C569-0946-E49A-4B77844D519B}"/>
                </a:ext>
              </a:extLst>
            </p:cNvPr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10532;p75">
              <a:extLst>
                <a:ext uri="{FF2B5EF4-FFF2-40B4-BE49-F238E27FC236}">
                  <a16:creationId xmlns:a16="http://schemas.microsoft.com/office/drawing/2014/main" id="{85E1FD7A-2113-B17B-C547-CEE6A7A6B759}"/>
                </a:ext>
              </a:extLst>
            </p:cNvPr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10533;p75">
              <a:extLst>
                <a:ext uri="{FF2B5EF4-FFF2-40B4-BE49-F238E27FC236}">
                  <a16:creationId xmlns:a16="http://schemas.microsoft.com/office/drawing/2014/main" id="{AB7A8269-FA4F-FAD8-F6B4-B41C5607A459}"/>
                </a:ext>
              </a:extLst>
            </p:cNvPr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10534;p75">
              <a:extLst>
                <a:ext uri="{FF2B5EF4-FFF2-40B4-BE49-F238E27FC236}">
                  <a16:creationId xmlns:a16="http://schemas.microsoft.com/office/drawing/2014/main" id="{B8D60278-4634-4CFA-34DE-B0258947D92C}"/>
                </a:ext>
              </a:extLst>
            </p:cNvPr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10535;p75">
              <a:extLst>
                <a:ext uri="{FF2B5EF4-FFF2-40B4-BE49-F238E27FC236}">
                  <a16:creationId xmlns:a16="http://schemas.microsoft.com/office/drawing/2014/main" id="{E8614480-BEF6-046C-AE59-20B7A95BC25A}"/>
                </a:ext>
              </a:extLst>
            </p:cNvPr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10536;p75">
              <a:extLst>
                <a:ext uri="{FF2B5EF4-FFF2-40B4-BE49-F238E27FC236}">
                  <a16:creationId xmlns:a16="http://schemas.microsoft.com/office/drawing/2014/main" id="{DB312477-128D-4C06-2114-3A0E119F0E8C}"/>
                </a:ext>
              </a:extLst>
            </p:cNvPr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10537;p75">
              <a:extLst>
                <a:ext uri="{FF2B5EF4-FFF2-40B4-BE49-F238E27FC236}">
                  <a16:creationId xmlns:a16="http://schemas.microsoft.com/office/drawing/2014/main" id="{131183E1-EF27-E055-EB67-9911B7D3C676}"/>
                </a:ext>
              </a:extLst>
            </p:cNvPr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10538;p75">
              <a:extLst>
                <a:ext uri="{FF2B5EF4-FFF2-40B4-BE49-F238E27FC236}">
                  <a16:creationId xmlns:a16="http://schemas.microsoft.com/office/drawing/2014/main" id="{0894A4F3-9C63-F0A8-9357-A4A9AD1786FF}"/>
                </a:ext>
              </a:extLst>
            </p:cNvPr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10539;p75">
              <a:extLst>
                <a:ext uri="{FF2B5EF4-FFF2-40B4-BE49-F238E27FC236}">
                  <a16:creationId xmlns:a16="http://schemas.microsoft.com/office/drawing/2014/main" id="{077D9507-A5E5-49E4-424F-6C9051D95C05}"/>
                </a:ext>
              </a:extLst>
            </p:cNvPr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10540;p75">
              <a:extLst>
                <a:ext uri="{FF2B5EF4-FFF2-40B4-BE49-F238E27FC236}">
                  <a16:creationId xmlns:a16="http://schemas.microsoft.com/office/drawing/2014/main" id="{24728EF5-558E-4CCA-95D3-CABA28E4FF88}"/>
                </a:ext>
              </a:extLst>
            </p:cNvPr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10541;p75">
              <a:extLst>
                <a:ext uri="{FF2B5EF4-FFF2-40B4-BE49-F238E27FC236}">
                  <a16:creationId xmlns:a16="http://schemas.microsoft.com/office/drawing/2014/main" id="{228EBFB7-C71E-75A0-BFCE-C57B4C9C0C04}"/>
                </a:ext>
              </a:extLst>
            </p:cNvPr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10542;p75">
              <a:extLst>
                <a:ext uri="{FF2B5EF4-FFF2-40B4-BE49-F238E27FC236}">
                  <a16:creationId xmlns:a16="http://schemas.microsoft.com/office/drawing/2014/main" id="{07B8F9A2-9FFB-1B05-1097-33F252182CA5}"/>
                </a:ext>
              </a:extLst>
            </p:cNvPr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5" name="Google Shape;10543;p75">
            <a:extLst>
              <a:ext uri="{FF2B5EF4-FFF2-40B4-BE49-F238E27FC236}">
                <a16:creationId xmlns:a16="http://schemas.microsoft.com/office/drawing/2014/main" id="{3D1EC9A6-A10F-A265-9D83-DC7B68272664}"/>
              </a:ext>
            </a:extLst>
          </p:cNvPr>
          <p:cNvGrpSpPr/>
          <p:nvPr/>
        </p:nvGrpSpPr>
        <p:grpSpPr>
          <a:xfrm>
            <a:off x="5733194" y="2257468"/>
            <a:ext cx="446826" cy="32705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2556" name="Google Shape;10544;p75">
              <a:extLst>
                <a:ext uri="{FF2B5EF4-FFF2-40B4-BE49-F238E27FC236}">
                  <a16:creationId xmlns:a16="http://schemas.microsoft.com/office/drawing/2014/main" id="{60443CA4-499D-7C4A-10AD-916AB6025750}"/>
                </a:ext>
              </a:extLst>
            </p:cNvPr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10545;p75">
              <a:extLst>
                <a:ext uri="{FF2B5EF4-FFF2-40B4-BE49-F238E27FC236}">
                  <a16:creationId xmlns:a16="http://schemas.microsoft.com/office/drawing/2014/main" id="{6D143F34-5357-8359-749B-860B421F13B3}"/>
                </a:ext>
              </a:extLst>
            </p:cNvPr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10546;p75">
              <a:extLst>
                <a:ext uri="{FF2B5EF4-FFF2-40B4-BE49-F238E27FC236}">
                  <a16:creationId xmlns:a16="http://schemas.microsoft.com/office/drawing/2014/main" id="{B28DEB8A-0B5C-196D-E5B7-6144E17AD32E}"/>
                </a:ext>
              </a:extLst>
            </p:cNvPr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59" name="Google Shape;10547;p75">
            <a:extLst>
              <a:ext uri="{FF2B5EF4-FFF2-40B4-BE49-F238E27FC236}">
                <a16:creationId xmlns:a16="http://schemas.microsoft.com/office/drawing/2014/main" id="{3A5AB4B7-28AB-674B-76FF-DD61B4570AF4}"/>
              </a:ext>
            </a:extLst>
          </p:cNvPr>
          <p:cNvGrpSpPr/>
          <p:nvPr/>
        </p:nvGrpSpPr>
        <p:grpSpPr>
          <a:xfrm>
            <a:off x="4876780" y="2243814"/>
            <a:ext cx="407774" cy="356627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2560" name="Google Shape;10548;p75">
              <a:extLst>
                <a:ext uri="{FF2B5EF4-FFF2-40B4-BE49-F238E27FC236}">
                  <a16:creationId xmlns:a16="http://schemas.microsoft.com/office/drawing/2014/main" id="{1050D03A-62A5-B26D-C8A3-7CE09524F8A4}"/>
                </a:ext>
              </a:extLst>
            </p:cNvPr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10549;p75">
              <a:extLst>
                <a:ext uri="{FF2B5EF4-FFF2-40B4-BE49-F238E27FC236}">
                  <a16:creationId xmlns:a16="http://schemas.microsoft.com/office/drawing/2014/main" id="{88D7055F-1909-2F15-57F8-82B154D34C5C}"/>
                </a:ext>
              </a:extLst>
            </p:cNvPr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10550;p75">
              <a:extLst>
                <a:ext uri="{FF2B5EF4-FFF2-40B4-BE49-F238E27FC236}">
                  <a16:creationId xmlns:a16="http://schemas.microsoft.com/office/drawing/2014/main" id="{70474EF3-4CC3-6B88-F895-74A7D3B058A0}"/>
                </a:ext>
              </a:extLst>
            </p:cNvPr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10551;p75">
              <a:extLst>
                <a:ext uri="{FF2B5EF4-FFF2-40B4-BE49-F238E27FC236}">
                  <a16:creationId xmlns:a16="http://schemas.microsoft.com/office/drawing/2014/main" id="{327AB7BA-1583-DB0D-F4DC-E6E64D814978}"/>
                </a:ext>
              </a:extLst>
            </p:cNvPr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10552;p75">
              <a:extLst>
                <a:ext uri="{FF2B5EF4-FFF2-40B4-BE49-F238E27FC236}">
                  <a16:creationId xmlns:a16="http://schemas.microsoft.com/office/drawing/2014/main" id="{5D565FE4-A683-B870-F57E-B35E9FE68C1D}"/>
                </a:ext>
              </a:extLst>
            </p:cNvPr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10553;p75">
              <a:extLst>
                <a:ext uri="{FF2B5EF4-FFF2-40B4-BE49-F238E27FC236}">
                  <a16:creationId xmlns:a16="http://schemas.microsoft.com/office/drawing/2014/main" id="{6ED6AA8F-C624-F686-DA82-75FAEDAD22FB}"/>
                </a:ext>
              </a:extLst>
            </p:cNvPr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10554;p75">
              <a:extLst>
                <a:ext uri="{FF2B5EF4-FFF2-40B4-BE49-F238E27FC236}">
                  <a16:creationId xmlns:a16="http://schemas.microsoft.com/office/drawing/2014/main" id="{71FDDE39-C459-13A3-B4A2-74363B8624C9}"/>
                </a:ext>
              </a:extLst>
            </p:cNvPr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10555;p75">
              <a:extLst>
                <a:ext uri="{FF2B5EF4-FFF2-40B4-BE49-F238E27FC236}">
                  <a16:creationId xmlns:a16="http://schemas.microsoft.com/office/drawing/2014/main" id="{E22B646A-EBC1-E34C-67DE-E774E7D30B86}"/>
                </a:ext>
              </a:extLst>
            </p:cNvPr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8" name="Google Shape;10556;p75">
            <a:extLst>
              <a:ext uri="{FF2B5EF4-FFF2-40B4-BE49-F238E27FC236}">
                <a16:creationId xmlns:a16="http://schemas.microsoft.com/office/drawing/2014/main" id="{CD84BE65-EF9A-96AB-3710-C7BC22DF4992}"/>
              </a:ext>
            </a:extLst>
          </p:cNvPr>
          <p:cNvGrpSpPr/>
          <p:nvPr/>
        </p:nvGrpSpPr>
        <p:grpSpPr>
          <a:xfrm>
            <a:off x="7070872" y="2236621"/>
            <a:ext cx="398321" cy="371013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2569" name="Google Shape;10557;p75">
              <a:extLst>
                <a:ext uri="{FF2B5EF4-FFF2-40B4-BE49-F238E27FC236}">
                  <a16:creationId xmlns:a16="http://schemas.microsoft.com/office/drawing/2014/main" id="{C8C997F8-85C7-55A5-6E2C-65B99B342977}"/>
                </a:ext>
              </a:extLst>
            </p:cNvPr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10558;p75">
              <a:extLst>
                <a:ext uri="{FF2B5EF4-FFF2-40B4-BE49-F238E27FC236}">
                  <a16:creationId xmlns:a16="http://schemas.microsoft.com/office/drawing/2014/main" id="{F2008E49-E3B4-7534-726C-55E922DBABAD}"/>
                </a:ext>
              </a:extLst>
            </p:cNvPr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10559;p75">
              <a:extLst>
                <a:ext uri="{FF2B5EF4-FFF2-40B4-BE49-F238E27FC236}">
                  <a16:creationId xmlns:a16="http://schemas.microsoft.com/office/drawing/2014/main" id="{403BC024-6E15-C188-185E-3E984674CBC0}"/>
                </a:ext>
              </a:extLst>
            </p:cNvPr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10560;p75">
              <a:extLst>
                <a:ext uri="{FF2B5EF4-FFF2-40B4-BE49-F238E27FC236}">
                  <a16:creationId xmlns:a16="http://schemas.microsoft.com/office/drawing/2014/main" id="{413D853E-3F37-80C5-7E3E-0BBE30E39483}"/>
                </a:ext>
              </a:extLst>
            </p:cNvPr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73" name="Google Shape;10561;p75">
            <a:extLst>
              <a:ext uri="{FF2B5EF4-FFF2-40B4-BE49-F238E27FC236}">
                <a16:creationId xmlns:a16="http://schemas.microsoft.com/office/drawing/2014/main" id="{E06964C4-B449-6674-A237-C112C0848584}"/>
              </a:ext>
            </a:extLst>
          </p:cNvPr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74" name="Google Shape;10562;p75">
            <a:extLst>
              <a:ext uri="{FF2B5EF4-FFF2-40B4-BE49-F238E27FC236}">
                <a16:creationId xmlns:a16="http://schemas.microsoft.com/office/drawing/2014/main" id="{91B72742-9F65-C712-D2EA-F77972F28545}"/>
              </a:ext>
            </a:extLst>
          </p:cNvPr>
          <p:cNvGrpSpPr/>
          <p:nvPr/>
        </p:nvGrpSpPr>
        <p:grpSpPr>
          <a:xfrm>
            <a:off x="5318259" y="2807861"/>
            <a:ext cx="371013" cy="220787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2575" name="Google Shape;10563;p75">
              <a:extLst>
                <a:ext uri="{FF2B5EF4-FFF2-40B4-BE49-F238E27FC236}">
                  <a16:creationId xmlns:a16="http://schemas.microsoft.com/office/drawing/2014/main" id="{82F67960-37A7-9F6A-EE1A-EF7ECA5727A3}"/>
                </a:ext>
              </a:extLst>
            </p:cNvPr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10564;p75">
              <a:extLst>
                <a:ext uri="{FF2B5EF4-FFF2-40B4-BE49-F238E27FC236}">
                  <a16:creationId xmlns:a16="http://schemas.microsoft.com/office/drawing/2014/main" id="{342A9936-6195-7C17-2D64-298E5A468730}"/>
                </a:ext>
              </a:extLst>
            </p:cNvPr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10565;p75">
              <a:extLst>
                <a:ext uri="{FF2B5EF4-FFF2-40B4-BE49-F238E27FC236}">
                  <a16:creationId xmlns:a16="http://schemas.microsoft.com/office/drawing/2014/main" id="{2C806B51-F749-5883-00FA-7D3F6317FA4B}"/>
                </a:ext>
              </a:extLst>
            </p:cNvPr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10566;p75">
              <a:extLst>
                <a:ext uri="{FF2B5EF4-FFF2-40B4-BE49-F238E27FC236}">
                  <a16:creationId xmlns:a16="http://schemas.microsoft.com/office/drawing/2014/main" id="{75AD77F8-4E7D-A4BC-E9E7-AE99BF2D3D85}"/>
                </a:ext>
              </a:extLst>
            </p:cNvPr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10567;p75">
              <a:extLst>
                <a:ext uri="{FF2B5EF4-FFF2-40B4-BE49-F238E27FC236}">
                  <a16:creationId xmlns:a16="http://schemas.microsoft.com/office/drawing/2014/main" id="{80FC8BBD-61CB-D2EC-9009-CF172D4B8DE8}"/>
                </a:ext>
              </a:extLst>
            </p:cNvPr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10568;p75">
              <a:extLst>
                <a:ext uri="{FF2B5EF4-FFF2-40B4-BE49-F238E27FC236}">
                  <a16:creationId xmlns:a16="http://schemas.microsoft.com/office/drawing/2014/main" id="{1FE4DE99-287F-A560-BF41-CE3AC44A126A}"/>
                </a:ext>
              </a:extLst>
            </p:cNvPr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10569;p75">
              <a:extLst>
                <a:ext uri="{FF2B5EF4-FFF2-40B4-BE49-F238E27FC236}">
                  <a16:creationId xmlns:a16="http://schemas.microsoft.com/office/drawing/2014/main" id="{5F8294C2-6569-9EC9-73CF-2A61D118621D}"/>
                </a:ext>
              </a:extLst>
            </p:cNvPr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10570;p75">
              <a:extLst>
                <a:ext uri="{FF2B5EF4-FFF2-40B4-BE49-F238E27FC236}">
                  <a16:creationId xmlns:a16="http://schemas.microsoft.com/office/drawing/2014/main" id="{17E66688-7555-CC83-269E-47DF20AD34E0}"/>
                </a:ext>
              </a:extLst>
            </p:cNvPr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3" name="Google Shape;10571;p75">
            <a:extLst>
              <a:ext uri="{FF2B5EF4-FFF2-40B4-BE49-F238E27FC236}">
                <a16:creationId xmlns:a16="http://schemas.microsoft.com/office/drawing/2014/main" id="{18D61684-7FC1-01C2-968F-4773FB3ACCE6}"/>
              </a:ext>
            </a:extLst>
          </p:cNvPr>
          <p:cNvGrpSpPr/>
          <p:nvPr/>
        </p:nvGrpSpPr>
        <p:grpSpPr>
          <a:xfrm>
            <a:off x="7073928" y="2731507"/>
            <a:ext cx="371395" cy="371809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2584" name="Google Shape;10572;p75">
              <a:extLst>
                <a:ext uri="{FF2B5EF4-FFF2-40B4-BE49-F238E27FC236}">
                  <a16:creationId xmlns:a16="http://schemas.microsoft.com/office/drawing/2014/main" id="{B3880487-85D3-5664-589E-A43E9E51DBAB}"/>
                </a:ext>
              </a:extLst>
            </p:cNvPr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10573;p75">
              <a:extLst>
                <a:ext uri="{FF2B5EF4-FFF2-40B4-BE49-F238E27FC236}">
                  <a16:creationId xmlns:a16="http://schemas.microsoft.com/office/drawing/2014/main" id="{A40027A3-C746-9B30-5D23-44B7E7D15267}"/>
                </a:ext>
              </a:extLst>
            </p:cNvPr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10574;p75">
              <a:extLst>
                <a:ext uri="{FF2B5EF4-FFF2-40B4-BE49-F238E27FC236}">
                  <a16:creationId xmlns:a16="http://schemas.microsoft.com/office/drawing/2014/main" id="{9A5F94C8-180C-70F5-69A7-DE7209D8DC01}"/>
                </a:ext>
              </a:extLst>
            </p:cNvPr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87" name="Google Shape;10575;p75">
            <a:extLst>
              <a:ext uri="{FF2B5EF4-FFF2-40B4-BE49-F238E27FC236}">
                <a16:creationId xmlns:a16="http://schemas.microsoft.com/office/drawing/2014/main" id="{EC11912D-90BB-98C6-A7DD-25EFC47ADC01}"/>
              </a:ext>
            </a:extLst>
          </p:cNvPr>
          <p:cNvGrpSpPr/>
          <p:nvPr/>
        </p:nvGrpSpPr>
        <p:grpSpPr>
          <a:xfrm>
            <a:off x="6188327" y="2781158"/>
            <a:ext cx="371395" cy="272857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2588" name="Google Shape;10576;p75">
              <a:extLst>
                <a:ext uri="{FF2B5EF4-FFF2-40B4-BE49-F238E27FC236}">
                  <a16:creationId xmlns:a16="http://schemas.microsoft.com/office/drawing/2014/main" id="{49BE8C0D-DD58-7CB1-E071-DA39909E1077}"/>
                </a:ext>
              </a:extLst>
            </p:cNvPr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10577;p75">
              <a:extLst>
                <a:ext uri="{FF2B5EF4-FFF2-40B4-BE49-F238E27FC236}">
                  <a16:creationId xmlns:a16="http://schemas.microsoft.com/office/drawing/2014/main" id="{A5F969AA-DC02-1AF5-F123-A4E27774050C}"/>
                </a:ext>
              </a:extLst>
            </p:cNvPr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0" name="Google Shape;10578;p75">
            <a:extLst>
              <a:ext uri="{FF2B5EF4-FFF2-40B4-BE49-F238E27FC236}">
                <a16:creationId xmlns:a16="http://schemas.microsoft.com/office/drawing/2014/main" id="{584D1667-E2EE-D862-5CF5-2DF1625B9606}"/>
              </a:ext>
            </a:extLst>
          </p:cNvPr>
          <p:cNvGrpSpPr/>
          <p:nvPr/>
        </p:nvGrpSpPr>
        <p:grpSpPr>
          <a:xfrm>
            <a:off x="7521454" y="2731889"/>
            <a:ext cx="359651" cy="371013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2591" name="Google Shape;10579;p75">
              <a:extLst>
                <a:ext uri="{FF2B5EF4-FFF2-40B4-BE49-F238E27FC236}">
                  <a16:creationId xmlns:a16="http://schemas.microsoft.com/office/drawing/2014/main" id="{5A21234D-B5A0-E5EE-1F64-3DED95FFBC95}"/>
                </a:ext>
              </a:extLst>
            </p:cNvPr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10580;p75">
              <a:extLst>
                <a:ext uri="{FF2B5EF4-FFF2-40B4-BE49-F238E27FC236}">
                  <a16:creationId xmlns:a16="http://schemas.microsoft.com/office/drawing/2014/main" id="{DD4F6A16-CD3F-43EB-ED93-3DE6D31A25A7}"/>
                </a:ext>
              </a:extLst>
            </p:cNvPr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10581;p75">
              <a:extLst>
                <a:ext uri="{FF2B5EF4-FFF2-40B4-BE49-F238E27FC236}">
                  <a16:creationId xmlns:a16="http://schemas.microsoft.com/office/drawing/2014/main" id="{059D24F3-CAC0-6B1E-5423-FAE44A4EF41D}"/>
                </a:ext>
              </a:extLst>
            </p:cNvPr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10582;p75">
              <a:extLst>
                <a:ext uri="{FF2B5EF4-FFF2-40B4-BE49-F238E27FC236}">
                  <a16:creationId xmlns:a16="http://schemas.microsoft.com/office/drawing/2014/main" id="{EA138F69-D404-2C8A-A755-4F5E9EA36218}"/>
                </a:ext>
              </a:extLst>
            </p:cNvPr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10583;p75">
              <a:extLst>
                <a:ext uri="{FF2B5EF4-FFF2-40B4-BE49-F238E27FC236}">
                  <a16:creationId xmlns:a16="http://schemas.microsoft.com/office/drawing/2014/main" id="{CFD8237E-54CE-7720-0743-F0380DF2D1A9}"/>
                </a:ext>
              </a:extLst>
            </p:cNvPr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96" name="Google Shape;10584;p75">
            <a:extLst>
              <a:ext uri="{FF2B5EF4-FFF2-40B4-BE49-F238E27FC236}">
                <a16:creationId xmlns:a16="http://schemas.microsoft.com/office/drawing/2014/main" id="{E16FAC4D-C8C1-BEF1-068B-B42C8B80F1F6}"/>
              </a:ext>
            </a:extLst>
          </p:cNvPr>
          <p:cNvGrpSpPr/>
          <p:nvPr/>
        </p:nvGrpSpPr>
        <p:grpSpPr>
          <a:xfrm>
            <a:off x="5782845" y="2732271"/>
            <a:ext cx="301661" cy="371013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2597" name="Google Shape;10585;p75">
              <a:extLst>
                <a:ext uri="{FF2B5EF4-FFF2-40B4-BE49-F238E27FC236}">
                  <a16:creationId xmlns:a16="http://schemas.microsoft.com/office/drawing/2014/main" id="{E2315AE8-34B8-D256-8908-F62904695D89}"/>
                </a:ext>
              </a:extLst>
            </p:cNvPr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10586;p75">
              <a:extLst>
                <a:ext uri="{FF2B5EF4-FFF2-40B4-BE49-F238E27FC236}">
                  <a16:creationId xmlns:a16="http://schemas.microsoft.com/office/drawing/2014/main" id="{787FFC12-D810-7FE8-4B1B-C70407ADBCE8}"/>
                </a:ext>
              </a:extLst>
            </p:cNvPr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10587;p75">
              <a:extLst>
                <a:ext uri="{FF2B5EF4-FFF2-40B4-BE49-F238E27FC236}">
                  <a16:creationId xmlns:a16="http://schemas.microsoft.com/office/drawing/2014/main" id="{3E5676EE-A670-9D52-79F7-E7738D4FF2AB}"/>
                </a:ext>
              </a:extLst>
            </p:cNvPr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0" name="Google Shape;10588;p75">
            <a:extLst>
              <a:ext uri="{FF2B5EF4-FFF2-40B4-BE49-F238E27FC236}">
                <a16:creationId xmlns:a16="http://schemas.microsoft.com/office/drawing/2014/main" id="{CAE0E924-0385-A742-FEE1-41C5311F4D96}"/>
              </a:ext>
            </a:extLst>
          </p:cNvPr>
          <p:cNvGrpSpPr/>
          <p:nvPr/>
        </p:nvGrpSpPr>
        <p:grpSpPr>
          <a:xfrm>
            <a:off x="3539102" y="2253299"/>
            <a:ext cx="355099" cy="355481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2601" name="Google Shape;10589;p75">
              <a:extLst>
                <a:ext uri="{FF2B5EF4-FFF2-40B4-BE49-F238E27FC236}">
                  <a16:creationId xmlns:a16="http://schemas.microsoft.com/office/drawing/2014/main" id="{E6EFA9FF-294E-2789-EF90-77C18578BEBC}"/>
                </a:ext>
              </a:extLst>
            </p:cNvPr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10590;p75">
              <a:extLst>
                <a:ext uri="{FF2B5EF4-FFF2-40B4-BE49-F238E27FC236}">
                  <a16:creationId xmlns:a16="http://schemas.microsoft.com/office/drawing/2014/main" id="{C8402EBD-54BE-420A-CB67-696AC34F34F2}"/>
                </a:ext>
              </a:extLst>
            </p:cNvPr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03" name="Google Shape;10591;p75">
            <a:extLst>
              <a:ext uri="{FF2B5EF4-FFF2-40B4-BE49-F238E27FC236}">
                <a16:creationId xmlns:a16="http://schemas.microsoft.com/office/drawing/2014/main" id="{D71A4BD3-74FE-9558-B3EF-13F69465433E}"/>
              </a:ext>
            </a:extLst>
          </p:cNvPr>
          <p:cNvGrpSpPr/>
          <p:nvPr/>
        </p:nvGrpSpPr>
        <p:grpSpPr>
          <a:xfrm>
            <a:off x="6630539" y="2743252"/>
            <a:ext cx="371777" cy="349434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2604" name="Google Shape;10592;p75">
              <a:extLst>
                <a:ext uri="{FF2B5EF4-FFF2-40B4-BE49-F238E27FC236}">
                  <a16:creationId xmlns:a16="http://schemas.microsoft.com/office/drawing/2014/main" id="{CB6047F3-EA13-30EC-062D-A9B4574AE3B4}"/>
                </a:ext>
              </a:extLst>
            </p:cNvPr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10593;p75">
              <a:extLst>
                <a:ext uri="{FF2B5EF4-FFF2-40B4-BE49-F238E27FC236}">
                  <a16:creationId xmlns:a16="http://schemas.microsoft.com/office/drawing/2014/main" id="{ACFCF0DE-3C24-10BA-8C03-67AE93833A3E}"/>
                </a:ext>
              </a:extLst>
            </p:cNvPr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10594;p75">
              <a:extLst>
                <a:ext uri="{FF2B5EF4-FFF2-40B4-BE49-F238E27FC236}">
                  <a16:creationId xmlns:a16="http://schemas.microsoft.com/office/drawing/2014/main" id="{5B775527-0DB6-4F7C-2F29-59BCC0829FF9}"/>
                </a:ext>
              </a:extLst>
            </p:cNvPr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10595;p75">
              <a:extLst>
                <a:ext uri="{FF2B5EF4-FFF2-40B4-BE49-F238E27FC236}">
                  <a16:creationId xmlns:a16="http://schemas.microsoft.com/office/drawing/2014/main" id="{50C352F2-EA8F-A065-D9F7-C2A198AC78FF}"/>
                </a:ext>
              </a:extLst>
            </p:cNvPr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10596;p75">
              <a:extLst>
                <a:ext uri="{FF2B5EF4-FFF2-40B4-BE49-F238E27FC236}">
                  <a16:creationId xmlns:a16="http://schemas.microsoft.com/office/drawing/2014/main" id="{729E872F-A621-EEF0-9D4E-3223A1496F5B}"/>
                </a:ext>
              </a:extLst>
            </p:cNvPr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10597;p75">
              <a:extLst>
                <a:ext uri="{FF2B5EF4-FFF2-40B4-BE49-F238E27FC236}">
                  <a16:creationId xmlns:a16="http://schemas.microsoft.com/office/drawing/2014/main" id="{55D29F04-9B42-E73D-D00D-A1DB409A12AB}"/>
                </a:ext>
              </a:extLst>
            </p:cNvPr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10598;p75">
              <a:extLst>
                <a:ext uri="{FF2B5EF4-FFF2-40B4-BE49-F238E27FC236}">
                  <a16:creationId xmlns:a16="http://schemas.microsoft.com/office/drawing/2014/main" id="{26D560F1-AAEC-7775-9651-DD449F22AFC6}"/>
                </a:ext>
              </a:extLst>
            </p:cNvPr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1" name="Google Shape;10599;p75">
            <a:extLst>
              <a:ext uri="{FF2B5EF4-FFF2-40B4-BE49-F238E27FC236}">
                <a16:creationId xmlns:a16="http://schemas.microsoft.com/office/drawing/2014/main" id="{C20BD599-4B6A-E792-6CF1-4BDBC0C6B190}"/>
              </a:ext>
            </a:extLst>
          </p:cNvPr>
          <p:cNvGrpSpPr/>
          <p:nvPr/>
        </p:nvGrpSpPr>
        <p:grpSpPr>
          <a:xfrm>
            <a:off x="2171474" y="3194979"/>
            <a:ext cx="408156" cy="343737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2612" name="Google Shape;10600;p75">
              <a:extLst>
                <a:ext uri="{FF2B5EF4-FFF2-40B4-BE49-F238E27FC236}">
                  <a16:creationId xmlns:a16="http://schemas.microsoft.com/office/drawing/2014/main" id="{193236C3-6D44-8E3A-D811-74DD9C5CB5EF}"/>
                </a:ext>
              </a:extLst>
            </p:cNvPr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10601;p75">
              <a:extLst>
                <a:ext uri="{FF2B5EF4-FFF2-40B4-BE49-F238E27FC236}">
                  <a16:creationId xmlns:a16="http://schemas.microsoft.com/office/drawing/2014/main" id="{6CEDFD50-6AA1-855E-73C8-E39C641C6CA5}"/>
                </a:ext>
              </a:extLst>
            </p:cNvPr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10602;p75">
              <a:extLst>
                <a:ext uri="{FF2B5EF4-FFF2-40B4-BE49-F238E27FC236}">
                  <a16:creationId xmlns:a16="http://schemas.microsoft.com/office/drawing/2014/main" id="{6AEE8296-377F-08C4-0856-933A68C8886A}"/>
                </a:ext>
              </a:extLst>
            </p:cNvPr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10603;p75">
              <a:extLst>
                <a:ext uri="{FF2B5EF4-FFF2-40B4-BE49-F238E27FC236}">
                  <a16:creationId xmlns:a16="http://schemas.microsoft.com/office/drawing/2014/main" id="{746A1EB1-7D74-615E-E066-627E23C072DE}"/>
                </a:ext>
              </a:extLst>
            </p:cNvPr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16" name="Google Shape;10604;p75">
            <a:extLst>
              <a:ext uri="{FF2B5EF4-FFF2-40B4-BE49-F238E27FC236}">
                <a16:creationId xmlns:a16="http://schemas.microsoft.com/office/drawing/2014/main" id="{0FEF6BA7-6F0A-08DB-3D87-774F24B3A170}"/>
              </a:ext>
            </a:extLst>
          </p:cNvPr>
          <p:cNvGrpSpPr/>
          <p:nvPr/>
        </p:nvGrpSpPr>
        <p:grpSpPr>
          <a:xfrm>
            <a:off x="4891198" y="2750858"/>
            <a:ext cx="334634" cy="334634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2617" name="Google Shape;10605;p75">
              <a:extLst>
                <a:ext uri="{FF2B5EF4-FFF2-40B4-BE49-F238E27FC236}">
                  <a16:creationId xmlns:a16="http://schemas.microsoft.com/office/drawing/2014/main" id="{A488D466-60D7-2776-1494-8B814D848827}"/>
                </a:ext>
              </a:extLst>
            </p:cNvPr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10606;p75">
              <a:extLst>
                <a:ext uri="{FF2B5EF4-FFF2-40B4-BE49-F238E27FC236}">
                  <a16:creationId xmlns:a16="http://schemas.microsoft.com/office/drawing/2014/main" id="{3F49261D-C92A-AFD7-C65C-570775855F5D}"/>
                </a:ext>
              </a:extLst>
            </p:cNvPr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10607;p75">
              <a:extLst>
                <a:ext uri="{FF2B5EF4-FFF2-40B4-BE49-F238E27FC236}">
                  <a16:creationId xmlns:a16="http://schemas.microsoft.com/office/drawing/2014/main" id="{CE8B3A2A-3AF8-10C6-DFE8-D647FC7C8F9E}"/>
                </a:ext>
              </a:extLst>
            </p:cNvPr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10608;p75">
              <a:extLst>
                <a:ext uri="{FF2B5EF4-FFF2-40B4-BE49-F238E27FC236}">
                  <a16:creationId xmlns:a16="http://schemas.microsoft.com/office/drawing/2014/main" id="{508A0835-D6C9-2300-0BA1-D7B706419EDB}"/>
                </a:ext>
              </a:extLst>
            </p:cNvPr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10609;p75">
              <a:extLst>
                <a:ext uri="{FF2B5EF4-FFF2-40B4-BE49-F238E27FC236}">
                  <a16:creationId xmlns:a16="http://schemas.microsoft.com/office/drawing/2014/main" id="{ADAB1369-CF71-F4E5-91A4-BC0E4DDE454D}"/>
                </a:ext>
              </a:extLst>
            </p:cNvPr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10610;p75">
              <a:extLst>
                <a:ext uri="{FF2B5EF4-FFF2-40B4-BE49-F238E27FC236}">
                  <a16:creationId xmlns:a16="http://schemas.microsoft.com/office/drawing/2014/main" id="{9B76DC56-1790-5AA0-A111-D9EE1ADED948}"/>
                </a:ext>
              </a:extLst>
            </p:cNvPr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10611;p75">
              <a:extLst>
                <a:ext uri="{FF2B5EF4-FFF2-40B4-BE49-F238E27FC236}">
                  <a16:creationId xmlns:a16="http://schemas.microsoft.com/office/drawing/2014/main" id="{E7FEA362-6E16-DD89-01D8-47C05D777D04}"/>
                </a:ext>
              </a:extLst>
            </p:cNvPr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10612;p75">
              <a:extLst>
                <a:ext uri="{FF2B5EF4-FFF2-40B4-BE49-F238E27FC236}">
                  <a16:creationId xmlns:a16="http://schemas.microsoft.com/office/drawing/2014/main" id="{61947D78-A65C-499A-6D8D-2F932DD726B3}"/>
                </a:ext>
              </a:extLst>
            </p:cNvPr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25" name="Google Shape;10613;p75">
            <a:extLst>
              <a:ext uri="{FF2B5EF4-FFF2-40B4-BE49-F238E27FC236}">
                <a16:creationId xmlns:a16="http://schemas.microsoft.com/office/drawing/2014/main" id="{BBDCAE1A-26F4-A7E5-82FA-BF1528431A10}"/>
              </a:ext>
            </a:extLst>
          </p:cNvPr>
          <p:cNvGrpSpPr/>
          <p:nvPr/>
        </p:nvGrpSpPr>
        <p:grpSpPr>
          <a:xfrm>
            <a:off x="7976174" y="2750858"/>
            <a:ext cx="334666" cy="334634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2626" name="Google Shape;10614;p75">
              <a:extLst>
                <a:ext uri="{FF2B5EF4-FFF2-40B4-BE49-F238E27FC236}">
                  <a16:creationId xmlns:a16="http://schemas.microsoft.com/office/drawing/2014/main" id="{43EDFD46-33EE-464B-4A96-4577D7FCBDAE}"/>
                </a:ext>
              </a:extLst>
            </p:cNvPr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10615;p75">
              <a:extLst>
                <a:ext uri="{FF2B5EF4-FFF2-40B4-BE49-F238E27FC236}">
                  <a16:creationId xmlns:a16="http://schemas.microsoft.com/office/drawing/2014/main" id="{2721E3F6-60F6-6474-02FC-2A332F9AC943}"/>
                </a:ext>
              </a:extLst>
            </p:cNvPr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10616;p75">
              <a:extLst>
                <a:ext uri="{FF2B5EF4-FFF2-40B4-BE49-F238E27FC236}">
                  <a16:creationId xmlns:a16="http://schemas.microsoft.com/office/drawing/2014/main" id="{3CC77477-CF5A-3055-4215-F87AC63C752C}"/>
                </a:ext>
              </a:extLst>
            </p:cNvPr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10617;p75">
              <a:extLst>
                <a:ext uri="{FF2B5EF4-FFF2-40B4-BE49-F238E27FC236}">
                  <a16:creationId xmlns:a16="http://schemas.microsoft.com/office/drawing/2014/main" id="{6C728B1A-1937-D3BD-759C-EACC5B46F533}"/>
                </a:ext>
              </a:extLst>
            </p:cNvPr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10618;p75">
              <a:extLst>
                <a:ext uri="{FF2B5EF4-FFF2-40B4-BE49-F238E27FC236}">
                  <a16:creationId xmlns:a16="http://schemas.microsoft.com/office/drawing/2014/main" id="{9FC3D190-F6AD-4B7F-E3C6-E10C5D0669F8}"/>
                </a:ext>
              </a:extLst>
            </p:cNvPr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10619;p75">
              <a:extLst>
                <a:ext uri="{FF2B5EF4-FFF2-40B4-BE49-F238E27FC236}">
                  <a16:creationId xmlns:a16="http://schemas.microsoft.com/office/drawing/2014/main" id="{FC467A51-EFC2-9FCC-FE57-230B21E333F7}"/>
                </a:ext>
              </a:extLst>
            </p:cNvPr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10620;p75">
              <a:extLst>
                <a:ext uri="{FF2B5EF4-FFF2-40B4-BE49-F238E27FC236}">
                  <a16:creationId xmlns:a16="http://schemas.microsoft.com/office/drawing/2014/main" id="{34604D4E-6EB7-7BD9-D8E8-33189E7A3CBE}"/>
                </a:ext>
              </a:extLst>
            </p:cNvPr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10621;p75">
              <a:extLst>
                <a:ext uri="{FF2B5EF4-FFF2-40B4-BE49-F238E27FC236}">
                  <a16:creationId xmlns:a16="http://schemas.microsoft.com/office/drawing/2014/main" id="{0D3A4CF6-F91F-F4BB-F33E-A061E38CECA3}"/>
                </a:ext>
              </a:extLst>
            </p:cNvPr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10622;p75">
              <a:extLst>
                <a:ext uri="{FF2B5EF4-FFF2-40B4-BE49-F238E27FC236}">
                  <a16:creationId xmlns:a16="http://schemas.microsoft.com/office/drawing/2014/main" id="{87C66087-A88E-5FED-C0AD-74830ECE7DAA}"/>
                </a:ext>
              </a:extLst>
            </p:cNvPr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35" name="Google Shape;10623;p75">
            <a:extLst>
              <a:ext uri="{FF2B5EF4-FFF2-40B4-BE49-F238E27FC236}">
                <a16:creationId xmlns:a16="http://schemas.microsoft.com/office/drawing/2014/main" id="{AF352330-E455-023D-8687-E11A576579E1}"/>
              </a:ext>
            </a:extLst>
          </p:cNvPr>
          <p:cNvGrpSpPr/>
          <p:nvPr/>
        </p:nvGrpSpPr>
        <p:grpSpPr>
          <a:xfrm>
            <a:off x="3091957" y="3199881"/>
            <a:ext cx="354717" cy="332757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2636" name="Google Shape;10624;p75">
              <a:extLst>
                <a:ext uri="{FF2B5EF4-FFF2-40B4-BE49-F238E27FC236}">
                  <a16:creationId xmlns:a16="http://schemas.microsoft.com/office/drawing/2014/main" id="{E697C8F5-6270-C872-C1EB-79F0CA62E959}"/>
                </a:ext>
              </a:extLst>
            </p:cNvPr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10625;p75">
              <a:extLst>
                <a:ext uri="{FF2B5EF4-FFF2-40B4-BE49-F238E27FC236}">
                  <a16:creationId xmlns:a16="http://schemas.microsoft.com/office/drawing/2014/main" id="{174C6E52-A58B-B44F-DC83-CF222F03380B}"/>
                </a:ext>
              </a:extLst>
            </p:cNvPr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10626;p75">
              <a:extLst>
                <a:ext uri="{FF2B5EF4-FFF2-40B4-BE49-F238E27FC236}">
                  <a16:creationId xmlns:a16="http://schemas.microsoft.com/office/drawing/2014/main" id="{65B229BE-39F5-3022-B290-340A3BE5085F}"/>
                </a:ext>
              </a:extLst>
            </p:cNvPr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10627;p75">
              <a:extLst>
                <a:ext uri="{FF2B5EF4-FFF2-40B4-BE49-F238E27FC236}">
                  <a16:creationId xmlns:a16="http://schemas.microsoft.com/office/drawing/2014/main" id="{DFA5D24D-4C58-AA81-E5E0-132BC8FC539C}"/>
                </a:ext>
              </a:extLst>
            </p:cNvPr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10628;p75">
              <a:extLst>
                <a:ext uri="{FF2B5EF4-FFF2-40B4-BE49-F238E27FC236}">
                  <a16:creationId xmlns:a16="http://schemas.microsoft.com/office/drawing/2014/main" id="{543D4704-E9DF-6333-995B-0457905361A1}"/>
                </a:ext>
              </a:extLst>
            </p:cNvPr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10629;p75">
              <a:extLst>
                <a:ext uri="{FF2B5EF4-FFF2-40B4-BE49-F238E27FC236}">
                  <a16:creationId xmlns:a16="http://schemas.microsoft.com/office/drawing/2014/main" id="{20A520CB-FB1B-2FFD-7581-E17C504C7BAF}"/>
                </a:ext>
              </a:extLst>
            </p:cNvPr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2" name="Google Shape;10630;p75">
            <a:extLst>
              <a:ext uri="{FF2B5EF4-FFF2-40B4-BE49-F238E27FC236}">
                <a16:creationId xmlns:a16="http://schemas.microsoft.com/office/drawing/2014/main" id="{69742133-2CE7-51C7-BEFB-502D2588B7D1}"/>
              </a:ext>
            </a:extLst>
          </p:cNvPr>
          <p:cNvGrpSpPr/>
          <p:nvPr/>
        </p:nvGrpSpPr>
        <p:grpSpPr>
          <a:xfrm>
            <a:off x="3988156" y="3205960"/>
            <a:ext cx="353954" cy="31888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2643" name="Google Shape;10631;p75">
              <a:extLst>
                <a:ext uri="{FF2B5EF4-FFF2-40B4-BE49-F238E27FC236}">
                  <a16:creationId xmlns:a16="http://schemas.microsoft.com/office/drawing/2014/main" id="{9D52C227-6704-E432-B6FE-639FD3A7FB01}"/>
                </a:ext>
              </a:extLst>
            </p:cNvPr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10632;p75">
              <a:extLst>
                <a:ext uri="{FF2B5EF4-FFF2-40B4-BE49-F238E27FC236}">
                  <a16:creationId xmlns:a16="http://schemas.microsoft.com/office/drawing/2014/main" id="{7891D859-DFF8-260B-54A7-BB809CB80548}"/>
                </a:ext>
              </a:extLst>
            </p:cNvPr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10633;p75">
              <a:extLst>
                <a:ext uri="{FF2B5EF4-FFF2-40B4-BE49-F238E27FC236}">
                  <a16:creationId xmlns:a16="http://schemas.microsoft.com/office/drawing/2014/main" id="{577A2D9B-7F06-ABA7-3A6E-86813305C0AA}"/>
                </a:ext>
              </a:extLst>
            </p:cNvPr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10634;p75">
              <a:extLst>
                <a:ext uri="{FF2B5EF4-FFF2-40B4-BE49-F238E27FC236}">
                  <a16:creationId xmlns:a16="http://schemas.microsoft.com/office/drawing/2014/main" id="{5984B7CD-6FDA-BAC5-EFE7-CA1E68B075B9}"/>
                </a:ext>
              </a:extLst>
            </p:cNvPr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10635;p75">
              <a:extLst>
                <a:ext uri="{FF2B5EF4-FFF2-40B4-BE49-F238E27FC236}">
                  <a16:creationId xmlns:a16="http://schemas.microsoft.com/office/drawing/2014/main" id="{FA5352A8-B46E-8480-1BB8-45397F4E026D}"/>
                </a:ext>
              </a:extLst>
            </p:cNvPr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48" name="Google Shape;10636;p75">
            <a:extLst>
              <a:ext uri="{FF2B5EF4-FFF2-40B4-BE49-F238E27FC236}">
                <a16:creationId xmlns:a16="http://schemas.microsoft.com/office/drawing/2014/main" id="{E3B83331-25C6-043A-2CD8-B022C03E9D00}"/>
              </a:ext>
            </a:extLst>
          </p:cNvPr>
          <p:cNvGrpSpPr/>
          <p:nvPr/>
        </p:nvGrpSpPr>
        <p:grpSpPr>
          <a:xfrm>
            <a:off x="3541011" y="3193070"/>
            <a:ext cx="348257" cy="346188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2649" name="Google Shape;10637;p75">
              <a:extLst>
                <a:ext uri="{FF2B5EF4-FFF2-40B4-BE49-F238E27FC236}">
                  <a16:creationId xmlns:a16="http://schemas.microsoft.com/office/drawing/2014/main" id="{29A7A6C1-6555-33F7-C13F-7F4B2F7272A3}"/>
                </a:ext>
              </a:extLst>
            </p:cNvPr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10638;p75">
              <a:extLst>
                <a:ext uri="{FF2B5EF4-FFF2-40B4-BE49-F238E27FC236}">
                  <a16:creationId xmlns:a16="http://schemas.microsoft.com/office/drawing/2014/main" id="{4AE7775A-C683-5C97-3628-6CD89CBF686C}"/>
                </a:ext>
              </a:extLst>
            </p:cNvPr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10639;p75">
              <a:extLst>
                <a:ext uri="{FF2B5EF4-FFF2-40B4-BE49-F238E27FC236}">
                  <a16:creationId xmlns:a16="http://schemas.microsoft.com/office/drawing/2014/main" id="{408765AA-33A1-0353-D508-6E91E2BC5617}"/>
                </a:ext>
              </a:extLst>
            </p:cNvPr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10640;p75">
              <a:extLst>
                <a:ext uri="{FF2B5EF4-FFF2-40B4-BE49-F238E27FC236}">
                  <a16:creationId xmlns:a16="http://schemas.microsoft.com/office/drawing/2014/main" id="{6333A7CB-061B-568F-7A5C-8C2E02C35500}"/>
                </a:ext>
              </a:extLst>
            </p:cNvPr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3" name="Google Shape;10641;p75">
            <a:extLst>
              <a:ext uri="{FF2B5EF4-FFF2-40B4-BE49-F238E27FC236}">
                <a16:creationId xmlns:a16="http://schemas.microsoft.com/office/drawing/2014/main" id="{9B41FC0F-2315-916D-464B-BD85630DAC4E}"/>
              </a:ext>
            </a:extLst>
          </p:cNvPr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2654" name="Google Shape;10642;p75">
              <a:extLst>
                <a:ext uri="{FF2B5EF4-FFF2-40B4-BE49-F238E27FC236}">
                  <a16:creationId xmlns:a16="http://schemas.microsoft.com/office/drawing/2014/main" id="{61561ABA-D78E-F4E9-1E4A-45ED3286BDF1}"/>
                </a:ext>
              </a:extLst>
            </p:cNvPr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10643;p75">
              <a:extLst>
                <a:ext uri="{FF2B5EF4-FFF2-40B4-BE49-F238E27FC236}">
                  <a16:creationId xmlns:a16="http://schemas.microsoft.com/office/drawing/2014/main" id="{54D23646-188A-35AC-9D43-A6227D89BC94}"/>
                </a:ext>
              </a:extLst>
            </p:cNvPr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10644;p75">
              <a:extLst>
                <a:ext uri="{FF2B5EF4-FFF2-40B4-BE49-F238E27FC236}">
                  <a16:creationId xmlns:a16="http://schemas.microsoft.com/office/drawing/2014/main" id="{25F297A2-71CA-B802-4A4C-DF48E92BB914}"/>
                </a:ext>
              </a:extLst>
            </p:cNvPr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10645;p75">
              <a:extLst>
                <a:ext uri="{FF2B5EF4-FFF2-40B4-BE49-F238E27FC236}">
                  <a16:creationId xmlns:a16="http://schemas.microsoft.com/office/drawing/2014/main" id="{E20CC1BF-2021-8A63-482B-416C3B64A17D}"/>
                </a:ext>
              </a:extLst>
            </p:cNvPr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10646;p75">
              <a:extLst>
                <a:ext uri="{FF2B5EF4-FFF2-40B4-BE49-F238E27FC236}">
                  <a16:creationId xmlns:a16="http://schemas.microsoft.com/office/drawing/2014/main" id="{03458121-7959-4C8A-2681-5288ADA8596A}"/>
                </a:ext>
              </a:extLst>
            </p:cNvPr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59" name="Google Shape;10647;p75">
            <a:extLst>
              <a:ext uri="{FF2B5EF4-FFF2-40B4-BE49-F238E27FC236}">
                <a16:creationId xmlns:a16="http://schemas.microsoft.com/office/drawing/2014/main" id="{E473B24D-1386-FDAB-56E4-348B52B0D094}"/>
              </a:ext>
            </a:extLst>
          </p:cNvPr>
          <p:cNvGrpSpPr/>
          <p:nvPr/>
        </p:nvGrpSpPr>
        <p:grpSpPr>
          <a:xfrm>
            <a:off x="1748582" y="3198385"/>
            <a:ext cx="359269" cy="33578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2660" name="Google Shape;10648;p75">
              <a:extLst>
                <a:ext uri="{FF2B5EF4-FFF2-40B4-BE49-F238E27FC236}">
                  <a16:creationId xmlns:a16="http://schemas.microsoft.com/office/drawing/2014/main" id="{1A730C9B-1CEC-B580-9833-D5447DD4007D}"/>
                </a:ext>
              </a:extLst>
            </p:cNvPr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661" name="Google Shape;10649;p75">
              <a:extLst>
                <a:ext uri="{FF2B5EF4-FFF2-40B4-BE49-F238E27FC236}">
                  <a16:creationId xmlns:a16="http://schemas.microsoft.com/office/drawing/2014/main" id="{FE5943D6-30BA-07AC-D83B-A35DEDF4EC5D}"/>
                </a:ext>
              </a:extLst>
            </p:cNvPr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2662" name="Google Shape;10650;p75">
                <a:extLst>
                  <a:ext uri="{FF2B5EF4-FFF2-40B4-BE49-F238E27FC236}">
                    <a16:creationId xmlns:a16="http://schemas.microsoft.com/office/drawing/2014/main" id="{A8D96094-968A-9135-6548-84DAE6B3FDA9}"/>
                  </a:ext>
                </a:extLst>
              </p:cNvPr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10651;p75">
                <a:extLst>
                  <a:ext uri="{FF2B5EF4-FFF2-40B4-BE49-F238E27FC236}">
                    <a16:creationId xmlns:a16="http://schemas.microsoft.com/office/drawing/2014/main" id="{145D97C3-A383-164E-4EBC-9263E2CF1B62}"/>
                  </a:ext>
                </a:extLst>
              </p:cNvPr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10652;p75">
                <a:extLst>
                  <a:ext uri="{FF2B5EF4-FFF2-40B4-BE49-F238E27FC236}">
                    <a16:creationId xmlns:a16="http://schemas.microsoft.com/office/drawing/2014/main" id="{9F88E800-02DF-DB6E-DE48-91157C831440}"/>
                  </a:ext>
                </a:extLst>
              </p:cNvPr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665" name="Google Shape;10653;p75">
            <a:extLst>
              <a:ext uri="{FF2B5EF4-FFF2-40B4-BE49-F238E27FC236}">
                <a16:creationId xmlns:a16="http://schemas.microsoft.com/office/drawing/2014/main" id="{59520401-5A1D-DF42-9109-00F53917C2F2}"/>
              </a:ext>
            </a:extLst>
          </p:cNvPr>
          <p:cNvGrpSpPr/>
          <p:nvPr/>
        </p:nvGrpSpPr>
        <p:grpSpPr>
          <a:xfrm>
            <a:off x="2640993" y="3183585"/>
            <a:ext cx="365348" cy="364966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2666" name="Google Shape;10654;p75">
              <a:extLst>
                <a:ext uri="{FF2B5EF4-FFF2-40B4-BE49-F238E27FC236}">
                  <a16:creationId xmlns:a16="http://schemas.microsoft.com/office/drawing/2014/main" id="{C179FCBC-CC90-9414-6273-DEDFCAAC2336}"/>
                </a:ext>
              </a:extLst>
            </p:cNvPr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10655;p75">
              <a:extLst>
                <a:ext uri="{FF2B5EF4-FFF2-40B4-BE49-F238E27FC236}">
                  <a16:creationId xmlns:a16="http://schemas.microsoft.com/office/drawing/2014/main" id="{1E577387-7682-B544-CA70-52AC5DA8F23B}"/>
                </a:ext>
              </a:extLst>
            </p:cNvPr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10656;p75">
              <a:extLst>
                <a:ext uri="{FF2B5EF4-FFF2-40B4-BE49-F238E27FC236}">
                  <a16:creationId xmlns:a16="http://schemas.microsoft.com/office/drawing/2014/main" id="{2A8DEA27-AE5D-B3DF-61D3-FD17E7942690}"/>
                </a:ext>
              </a:extLst>
            </p:cNvPr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10657;p75">
              <a:extLst>
                <a:ext uri="{FF2B5EF4-FFF2-40B4-BE49-F238E27FC236}">
                  <a16:creationId xmlns:a16="http://schemas.microsoft.com/office/drawing/2014/main" id="{87A80ED2-4237-261E-489A-E7FF0397345E}"/>
                </a:ext>
              </a:extLst>
            </p:cNvPr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10658;p75">
              <a:extLst>
                <a:ext uri="{FF2B5EF4-FFF2-40B4-BE49-F238E27FC236}">
                  <a16:creationId xmlns:a16="http://schemas.microsoft.com/office/drawing/2014/main" id="{5A9A9500-FA35-433F-A57D-874918FC0D23}"/>
                </a:ext>
              </a:extLst>
            </p:cNvPr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10659;p75">
              <a:extLst>
                <a:ext uri="{FF2B5EF4-FFF2-40B4-BE49-F238E27FC236}">
                  <a16:creationId xmlns:a16="http://schemas.microsoft.com/office/drawing/2014/main" id="{347A3AF0-A919-8EFD-F2F2-0EBCD7731CA6}"/>
                </a:ext>
              </a:extLst>
            </p:cNvPr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10660;p75">
              <a:extLst>
                <a:ext uri="{FF2B5EF4-FFF2-40B4-BE49-F238E27FC236}">
                  <a16:creationId xmlns:a16="http://schemas.microsoft.com/office/drawing/2014/main" id="{F6E0A8B1-A996-B3CC-8E4E-7D241C0D8066}"/>
                </a:ext>
              </a:extLst>
            </p:cNvPr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10661;p75">
              <a:extLst>
                <a:ext uri="{FF2B5EF4-FFF2-40B4-BE49-F238E27FC236}">
                  <a16:creationId xmlns:a16="http://schemas.microsoft.com/office/drawing/2014/main" id="{20C41E5D-2C5A-4CAB-27D1-D79DBF512801}"/>
                </a:ext>
              </a:extLst>
            </p:cNvPr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10662;p75">
              <a:extLst>
                <a:ext uri="{FF2B5EF4-FFF2-40B4-BE49-F238E27FC236}">
                  <a16:creationId xmlns:a16="http://schemas.microsoft.com/office/drawing/2014/main" id="{1BD81571-DEBB-F812-9EF0-18D545245490}"/>
                </a:ext>
              </a:extLst>
            </p:cNvPr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10663;p75">
              <a:extLst>
                <a:ext uri="{FF2B5EF4-FFF2-40B4-BE49-F238E27FC236}">
                  <a16:creationId xmlns:a16="http://schemas.microsoft.com/office/drawing/2014/main" id="{37E201FD-C187-8364-102A-5513E83CAAD1}"/>
                </a:ext>
              </a:extLst>
            </p:cNvPr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76" name="Google Shape;10664;p75">
            <a:extLst>
              <a:ext uri="{FF2B5EF4-FFF2-40B4-BE49-F238E27FC236}">
                <a16:creationId xmlns:a16="http://schemas.microsoft.com/office/drawing/2014/main" id="{BC6D9CC4-4B64-3EC9-81C4-49A753B0E112}"/>
              </a:ext>
            </a:extLst>
          </p:cNvPr>
          <p:cNvGrpSpPr/>
          <p:nvPr/>
        </p:nvGrpSpPr>
        <p:grpSpPr>
          <a:xfrm>
            <a:off x="4886264" y="3191924"/>
            <a:ext cx="350548" cy="350198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2677" name="Google Shape;10665;p75">
              <a:extLst>
                <a:ext uri="{FF2B5EF4-FFF2-40B4-BE49-F238E27FC236}">
                  <a16:creationId xmlns:a16="http://schemas.microsoft.com/office/drawing/2014/main" id="{679F8919-A075-4C79-0EE7-98DF1A9E8577}"/>
                </a:ext>
              </a:extLst>
            </p:cNvPr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10666;p75">
              <a:extLst>
                <a:ext uri="{FF2B5EF4-FFF2-40B4-BE49-F238E27FC236}">
                  <a16:creationId xmlns:a16="http://schemas.microsoft.com/office/drawing/2014/main" id="{C4460B00-69D2-9DFE-2B73-2F45C139CC61}"/>
                </a:ext>
              </a:extLst>
            </p:cNvPr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10667;p75">
              <a:extLst>
                <a:ext uri="{FF2B5EF4-FFF2-40B4-BE49-F238E27FC236}">
                  <a16:creationId xmlns:a16="http://schemas.microsoft.com/office/drawing/2014/main" id="{C27EE07A-DB83-F24C-5063-F264282203DF}"/>
                </a:ext>
              </a:extLst>
            </p:cNvPr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10668;p75">
              <a:extLst>
                <a:ext uri="{FF2B5EF4-FFF2-40B4-BE49-F238E27FC236}">
                  <a16:creationId xmlns:a16="http://schemas.microsoft.com/office/drawing/2014/main" id="{B74AF66D-5E21-1AFE-8078-E985791CF972}"/>
                </a:ext>
              </a:extLst>
            </p:cNvPr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10669;p75">
              <a:extLst>
                <a:ext uri="{FF2B5EF4-FFF2-40B4-BE49-F238E27FC236}">
                  <a16:creationId xmlns:a16="http://schemas.microsoft.com/office/drawing/2014/main" id="{AD94A31D-C474-B69B-C95F-31CE3AD47D56}"/>
                </a:ext>
              </a:extLst>
            </p:cNvPr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10670;p75">
              <a:extLst>
                <a:ext uri="{FF2B5EF4-FFF2-40B4-BE49-F238E27FC236}">
                  <a16:creationId xmlns:a16="http://schemas.microsoft.com/office/drawing/2014/main" id="{EFB8C306-E9C4-890E-12D6-68327F1028DF}"/>
                </a:ext>
              </a:extLst>
            </p:cNvPr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10671;p75">
              <a:extLst>
                <a:ext uri="{FF2B5EF4-FFF2-40B4-BE49-F238E27FC236}">
                  <a16:creationId xmlns:a16="http://schemas.microsoft.com/office/drawing/2014/main" id="{25569926-95C9-5815-E183-397FA61D93D0}"/>
                </a:ext>
              </a:extLst>
            </p:cNvPr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10672;p75">
              <a:extLst>
                <a:ext uri="{FF2B5EF4-FFF2-40B4-BE49-F238E27FC236}">
                  <a16:creationId xmlns:a16="http://schemas.microsoft.com/office/drawing/2014/main" id="{D66AF94C-9D40-90A9-B96E-1A18D16597FA}"/>
                </a:ext>
              </a:extLst>
            </p:cNvPr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10673;p75">
              <a:extLst>
                <a:ext uri="{FF2B5EF4-FFF2-40B4-BE49-F238E27FC236}">
                  <a16:creationId xmlns:a16="http://schemas.microsoft.com/office/drawing/2014/main" id="{92EF9FA6-C7F2-D6E9-7F0E-60FF8B2F0D86}"/>
                </a:ext>
              </a:extLst>
            </p:cNvPr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10674;p75">
              <a:extLst>
                <a:ext uri="{FF2B5EF4-FFF2-40B4-BE49-F238E27FC236}">
                  <a16:creationId xmlns:a16="http://schemas.microsoft.com/office/drawing/2014/main" id="{7A86BF69-23A4-F637-3271-8C3251207143}"/>
                </a:ext>
              </a:extLst>
            </p:cNvPr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10675;p75">
              <a:extLst>
                <a:ext uri="{FF2B5EF4-FFF2-40B4-BE49-F238E27FC236}">
                  <a16:creationId xmlns:a16="http://schemas.microsoft.com/office/drawing/2014/main" id="{01725B4C-E4F4-F0EF-72B7-4D7E958E46B8}"/>
                </a:ext>
              </a:extLst>
            </p:cNvPr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10676;p75">
              <a:extLst>
                <a:ext uri="{FF2B5EF4-FFF2-40B4-BE49-F238E27FC236}">
                  <a16:creationId xmlns:a16="http://schemas.microsoft.com/office/drawing/2014/main" id="{3D784F81-E3F8-967E-C332-43F64E2C4F02}"/>
                </a:ext>
              </a:extLst>
            </p:cNvPr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10677;p75">
              <a:extLst>
                <a:ext uri="{FF2B5EF4-FFF2-40B4-BE49-F238E27FC236}">
                  <a16:creationId xmlns:a16="http://schemas.microsoft.com/office/drawing/2014/main" id="{BCDDD778-AA61-76D2-E35F-AFF86364CD40}"/>
                </a:ext>
              </a:extLst>
            </p:cNvPr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0" name="Google Shape;10678;p75">
            <a:extLst>
              <a:ext uri="{FF2B5EF4-FFF2-40B4-BE49-F238E27FC236}">
                <a16:creationId xmlns:a16="http://schemas.microsoft.com/office/drawing/2014/main" id="{5E73F5F8-2C9E-BE77-7260-B78674F16BA4}"/>
              </a:ext>
            </a:extLst>
          </p:cNvPr>
          <p:cNvGrpSpPr/>
          <p:nvPr/>
        </p:nvGrpSpPr>
        <p:grpSpPr>
          <a:xfrm>
            <a:off x="5331913" y="3239697"/>
            <a:ext cx="347143" cy="254684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2691" name="Google Shape;10679;p75">
              <a:extLst>
                <a:ext uri="{FF2B5EF4-FFF2-40B4-BE49-F238E27FC236}">
                  <a16:creationId xmlns:a16="http://schemas.microsoft.com/office/drawing/2014/main" id="{85B7168B-358B-0E01-49A6-7D09E409FD63}"/>
                </a:ext>
              </a:extLst>
            </p:cNvPr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10680;p75">
              <a:extLst>
                <a:ext uri="{FF2B5EF4-FFF2-40B4-BE49-F238E27FC236}">
                  <a16:creationId xmlns:a16="http://schemas.microsoft.com/office/drawing/2014/main" id="{38672C27-1706-DEE2-BFC8-D8464F8EFAFB}"/>
                </a:ext>
              </a:extLst>
            </p:cNvPr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10681;p75">
              <a:extLst>
                <a:ext uri="{FF2B5EF4-FFF2-40B4-BE49-F238E27FC236}">
                  <a16:creationId xmlns:a16="http://schemas.microsoft.com/office/drawing/2014/main" id="{D16DE46E-35F0-59B5-3762-FD2A1C94FCF9}"/>
                </a:ext>
              </a:extLst>
            </p:cNvPr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10682;p75">
              <a:extLst>
                <a:ext uri="{FF2B5EF4-FFF2-40B4-BE49-F238E27FC236}">
                  <a16:creationId xmlns:a16="http://schemas.microsoft.com/office/drawing/2014/main" id="{F9BB5E13-08D5-0422-E779-6DB3ABEB63F1}"/>
                </a:ext>
              </a:extLst>
            </p:cNvPr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10683;p75">
              <a:extLst>
                <a:ext uri="{FF2B5EF4-FFF2-40B4-BE49-F238E27FC236}">
                  <a16:creationId xmlns:a16="http://schemas.microsoft.com/office/drawing/2014/main" id="{8024B91A-7C3C-1B4A-E041-4B6E9F838849}"/>
                </a:ext>
              </a:extLst>
            </p:cNvPr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10684;p75">
              <a:extLst>
                <a:ext uri="{FF2B5EF4-FFF2-40B4-BE49-F238E27FC236}">
                  <a16:creationId xmlns:a16="http://schemas.microsoft.com/office/drawing/2014/main" id="{9CCD0EC9-5D0B-6FC0-90B7-F28F44B62441}"/>
                </a:ext>
              </a:extLst>
            </p:cNvPr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697" name="Google Shape;10685;p75">
            <a:extLst>
              <a:ext uri="{FF2B5EF4-FFF2-40B4-BE49-F238E27FC236}">
                <a16:creationId xmlns:a16="http://schemas.microsoft.com/office/drawing/2014/main" id="{2069119D-F74E-7E58-63EA-B16838244625}"/>
              </a:ext>
            </a:extLst>
          </p:cNvPr>
          <p:cNvGrpSpPr/>
          <p:nvPr/>
        </p:nvGrpSpPr>
        <p:grpSpPr>
          <a:xfrm>
            <a:off x="5776798" y="3235528"/>
            <a:ext cx="346379" cy="264518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2698" name="Google Shape;10686;p75">
              <a:extLst>
                <a:ext uri="{FF2B5EF4-FFF2-40B4-BE49-F238E27FC236}">
                  <a16:creationId xmlns:a16="http://schemas.microsoft.com/office/drawing/2014/main" id="{0204D91A-D6C0-9F68-F7F4-23906FB85363}"/>
                </a:ext>
              </a:extLst>
            </p:cNvPr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10687;p75">
              <a:extLst>
                <a:ext uri="{FF2B5EF4-FFF2-40B4-BE49-F238E27FC236}">
                  <a16:creationId xmlns:a16="http://schemas.microsoft.com/office/drawing/2014/main" id="{DDF90341-225C-142C-2FC0-235F5678E46B}"/>
                </a:ext>
              </a:extLst>
            </p:cNvPr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10688;p75">
              <a:extLst>
                <a:ext uri="{FF2B5EF4-FFF2-40B4-BE49-F238E27FC236}">
                  <a16:creationId xmlns:a16="http://schemas.microsoft.com/office/drawing/2014/main" id="{A917CEB0-C7CE-19BB-AC21-21AC5FC8E1BD}"/>
                </a:ext>
              </a:extLst>
            </p:cNvPr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10689;p75">
              <a:extLst>
                <a:ext uri="{FF2B5EF4-FFF2-40B4-BE49-F238E27FC236}">
                  <a16:creationId xmlns:a16="http://schemas.microsoft.com/office/drawing/2014/main" id="{6E0839D4-60D4-E41D-56DC-ACF797B7813D}"/>
                </a:ext>
              </a:extLst>
            </p:cNvPr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10690;p75">
              <a:extLst>
                <a:ext uri="{FF2B5EF4-FFF2-40B4-BE49-F238E27FC236}">
                  <a16:creationId xmlns:a16="http://schemas.microsoft.com/office/drawing/2014/main" id="{6961D6B0-F502-9161-46E5-F123E822D964}"/>
                </a:ext>
              </a:extLst>
            </p:cNvPr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10691;p75">
              <a:extLst>
                <a:ext uri="{FF2B5EF4-FFF2-40B4-BE49-F238E27FC236}">
                  <a16:creationId xmlns:a16="http://schemas.microsoft.com/office/drawing/2014/main" id="{9FBF4B73-14B8-6C47-6194-CF5BE2D7B616}"/>
                </a:ext>
              </a:extLst>
            </p:cNvPr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4" name="Google Shape;10692;p75">
            <a:extLst>
              <a:ext uri="{FF2B5EF4-FFF2-40B4-BE49-F238E27FC236}">
                <a16:creationId xmlns:a16="http://schemas.microsoft.com/office/drawing/2014/main" id="{297ABDD3-0139-71E5-4859-930291971337}"/>
              </a:ext>
            </a:extLst>
          </p:cNvPr>
          <p:cNvGrpSpPr/>
          <p:nvPr/>
        </p:nvGrpSpPr>
        <p:grpSpPr>
          <a:xfrm>
            <a:off x="7108015" y="3222255"/>
            <a:ext cx="344883" cy="290299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2705" name="Google Shape;10693;p75">
              <a:extLst>
                <a:ext uri="{FF2B5EF4-FFF2-40B4-BE49-F238E27FC236}">
                  <a16:creationId xmlns:a16="http://schemas.microsoft.com/office/drawing/2014/main" id="{30F0A8A2-2FA7-36DA-4928-9467AD66EC65}"/>
                </a:ext>
              </a:extLst>
            </p:cNvPr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10694;p75">
              <a:extLst>
                <a:ext uri="{FF2B5EF4-FFF2-40B4-BE49-F238E27FC236}">
                  <a16:creationId xmlns:a16="http://schemas.microsoft.com/office/drawing/2014/main" id="{192D01AE-F341-7391-9BD4-35DA14F98164}"/>
                </a:ext>
              </a:extLst>
            </p:cNvPr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10695;p75">
              <a:extLst>
                <a:ext uri="{FF2B5EF4-FFF2-40B4-BE49-F238E27FC236}">
                  <a16:creationId xmlns:a16="http://schemas.microsoft.com/office/drawing/2014/main" id="{C5A9CBBD-80D4-CE07-6775-875A9E0D96A1}"/>
                </a:ext>
              </a:extLst>
            </p:cNvPr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10696;p75">
              <a:extLst>
                <a:ext uri="{FF2B5EF4-FFF2-40B4-BE49-F238E27FC236}">
                  <a16:creationId xmlns:a16="http://schemas.microsoft.com/office/drawing/2014/main" id="{5CAE8F04-4F42-28C5-940A-ED133D9B9690}"/>
                </a:ext>
              </a:extLst>
            </p:cNvPr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09" name="Google Shape;10697;p75">
            <a:extLst>
              <a:ext uri="{FF2B5EF4-FFF2-40B4-BE49-F238E27FC236}">
                <a16:creationId xmlns:a16="http://schemas.microsoft.com/office/drawing/2014/main" id="{DA6FCD17-EA19-6914-299D-D8B174C6F857}"/>
              </a:ext>
            </a:extLst>
          </p:cNvPr>
          <p:cNvGrpSpPr/>
          <p:nvPr/>
        </p:nvGrpSpPr>
        <p:grpSpPr>
          <a:xfrm>
            <a:off x="7551754" y="3216558"/>
            <a:ext cx="344883" cy="301311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2710" name="Google Shape;10698;p75">
              <a:extLst>
                <a:ext uri="{FF2B5EF4-FFF2-40B4-BE49-F238E27FC236}">
                  <a16:creationId xmlns:a16="http://schemas.microsoft.com/office/drawing/2014/main" id="{73E8EDC7-7B4E-0803-A00C-4E43A5D63ADB}"/>
                </a:ext>
              </a:extLst>
            </p:cNvPr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10699;p75">
              <a:extLst>
                <a:ext uri="{FF2B5EF4-FFF2-40B4-BE49-F238E27FC236}">
                  <a16:creationId xmlns:a16="http://schemas.microsoft.com/office/drawing/2014/main" id="{7C7FBD6C-47D0-9136-5EF9-9E2096FB079F}"/>
                </a:ext>
              </a:extLst>
            </p:cNvPr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10700;p75">
              <a:extLst>
                <a:ext uri="{FF2B5EF4-FFF2-40B4-BE49-F238E27FC236}">
                  <a16:creationId xmlns:a16="http://schemas.microsoft.com/office/drawing/2014/main" id="{4D82751A-6DA2-41A3-C5B8-B242E6316142}"/>
                </a:ext>
              </a:extLst>
            </p:cNvPr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10701;p75">
              <a:extLst>
                <a:ext uri="{FF2B5EF4-FFF2-40B4-BE49-F238E27FC236}">
                  <a16:creationId xmlns:a16="http://schemas.microsoft.com/office/drawing/2014/main" id="{5FC52F57-E0E2-9A26-2B68-87DAC6A8FFA1}"/>
                </a:ext>
              </a:extLst>
            </p:cNvPr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10702;p75">
              <a:extLst>
                <a:ext uri="{FF2B5EF4-FFF2-40B4-BE49-F238E27FC236}">
                  <a16:creationId xmlns:a16="http://schemas.microsoft.com/office/drawing/2014/main" id="{6ED5930F-45F4-19E5-53CB-93DFD0DB0DDF}"/>
                </a:ext>
              </a:extLst>
            </p:cNvPr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10703;p75">
              <a:extLst>
                <a:ext uri="{FF2B5EF4-FFF2-40B4-BE49-F238E27FC236}">
                  <a16:creationId xmlns:a16="http://schemas.microsoft.com/office/drawing/2014/main" id="{DA1151FC-927C-D699-CB63-F7633170FF35}"/>
                </a:ext>
              </a:extLst>
            </p:cNvPr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10704;p75">
              <a:extLst>
                <a:ext uri="{FF2B5EF4-FFF2-40B4-BE49-F238E27FC236}">
                  <a16:creationId xmlns:a16="http://schemas.microsoft.com/office/drawing/2014/main" id="{0086DD06-DC9D-2F81-DC8D-07BBD9CCA234}"/>
                </a:ext>
              </a:extLst>
            </p:cNvPr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10705;p75">
              <a:extLst>
                <a:ext uri="{FF2B5EF4-FFF2-40B4-BE49-F238E27FC236}">
                  <a16:creationId xmlns:a16="http://schemas.microsoft.com/office/drawing/2014/main" id="{C82BBD84-A627-36EE-CF5E-24ACC35EDD66}"/>
                </a:ext>
              </a:extLst>
            </p:cNvPr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10706;p75">
              <a:extLst>
                <a:ext uri="{FF2B5EF4-FFF2-40B4-BE49-F238E27FC236}">
                  <a16:creationId xmlns:a16="http://schemas.microsoft.com/office/drawing/2014/main" id="{4349BBEC-3A39-F91A-37EC-406644F66882}"/>
                </a:ext>
              </a:extLst>
            </p:cNvPr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10707;p75">
              <a:extLst>
                <a:ext uri="{FF2B5EF4-FFF2-40B4-BE49-F238E27FC236}">
                  <a16:creationId xmlns:a16="http://schemas.microsoft.com/office/drawing/2014/main" id="{466635B9-1C8B-A7AE-3BD5-BC7CBB78427A}"/>
                </a:ext>
              </a:extLst>
            </p:cNvPr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10708;p75">
              <a:extLst>
                <a:ext uri="{FF2B5EF4-FFF2-40B4-BE49-F238E27FC236}">
                  <a16:creationId xmlns:a16="http://schemas.microsoft.com/office/drawing/2014/main" id="{514B8B8B-B2B9-6067-F929-FC0186E6DFC9}"/>
                </a:ext>
              </a:extLst>
            </p:cNvPr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1" name="Google Shape;10709;p75">
            <a:extLst>
              <a:ext uri="{FF2B5EF4-FFF2-40B4-BE49-F238E27FC236}">
                <a16:creationId xmlns:a16="http://schemas.microsoft.com/office/drawing/2014/main" id="{A661119C-E3B8-F47A-B221-E35C491865E2}"/>
              </a:ext>
            </a:extLst>
          </p:cNvPr>
          <p:cNvGrpSpPr/>
          <p:nvPr/>
        </p:nvGrpSpPr>
        <p:grpSpPr>
          <a:xfrm>
            <a:off x="6707084" y="3213153"/>
            <a:ext cx="261145" cy="308504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2722" name="Google Shape;10710;p75">
              <a:extLst>
                <a:ext uri="{FF2B5EF4-FFF2-40B4-BE49-F238E27FC236}">
                  <a16:creationId xmlns:a16="http://schemas.microsoft.com/office/drawing/2014/main" id="{F238A704-0E0C-9AC9-1547-10EF6CFC2C8A}"/>
                </a:ext>
              </a:extLst>
            </p:cNvPr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10711;p75">
              <a:extLst>
                <a:ext uri="{FF2B5EF4-FFF2-40B4-BE49-F238E27FC236}">
                  <a16:creationId xmlns:a16="http://schemas.microsoft.com/office/drawing/2014/main" id="{05DD07FC-9A0E-65C9-223D-023A4F56BAFD}"/>
                </a:ext>
              </a:extLst>
            </p:cNvPr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10712;p75">
              <a:extLst>
                <a:ext uri="{FF2B5EF4-FFF2-40B4-BE49-F238E27FC236}">
                  <a16:creationId xmlns:a16="http://schemas.microsoft.com/office/drawing/2014/main" id="{DED8C326-0906-ED43-95C5-3308AD0CC7C5}"/>
                </a:ext>
              </a:extLst>
            </p:cNvPr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10713;p75">
              <a:extLst>
                <a:ext uri="{FF2B5EF4-FFF2-40B4-BE49-F238E27FC236}">
                  <a16:creationId xmlns:a16="http://schemas.microsoft.com/office/drawing/2014/main" id="{44708C31-8EE9-7573-5180-4C9AB6797987}"/>
                </a:ext>
              </a:extLst>
            </p:cNvPr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6" name="Google Shape;10714;p75">
            <a:extLst>
              <a:ext uri="{FF2B5EF4-FFF2-40B4-BE49-F238E27FC236}">
                <a16:creationId xmlns:a16="http://schemas.microsoft.com/office/drawing/2014/main" id="{F799FFFB-1F54-109B-BE8A-D1C4985B69E5}"/>
              </a:ext>
            </a:extLst>
          </p:cNvPr>
          <p:cNvGrpSpPr/>
          <p:nvPr/>
        </p:nvGrpSpPr>
        <p:grpSpPr>
          <a:xfrm>
            <a:off x="848978" y="4123387"/>
            <a:ext cx="377824" cy="324418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2727" name="Google Shape;10715;p75">
              <a:extLst>
                <a:ext uri="{FF2B5EF4-FFF2-40B4-BE49-F238E27FC236}">
                  <a16:creationId xmlns:a16="http://schemas.microsoft.com/office/drawing/2014/main" id="{C1B0B621-32CA-1F22-25FE-B3F490E1E75B}"/>
                </a:ext>
              </a:extLst>
            </p:cNvPr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10716;p75">
              <a:extLst>
                <a:ext uri="{FF2B5EF4-FFF2-40B4-BE49-F238E27FC236}">
                  <a16:creationId xmlns:a16="http://schemas.microsoft.com/office/drawing/2014/main" id="{021E45EB-2E45-A9C1-D68D-D991572E044F}"/>
                </a:ext>
              </a:extLst>
            </p:cNvPr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29" name="Google Shape;10717;p75">
            <a:extLst>
              <a:ext uri="{FF2B5EF4-FFF2-40B4-BE49-F238E27FC236}">
                <a16:creationId xmlns:a16="http://schemas.microsoft.com/office/drawing/2014/main" id="{9FB53B40-C2E5-FC53-E6B7-A55D7258B0A2}"/>
              </a:ext>
            </a:extLst>
          </p:cNvPr>
          <p:cNvGrpSpPr/>
          <p:nvPr/>
        </p:nvGrpSpPr>
        <p:grpSpPr>
          <a:xfrm>
            <a:off x="1754279" y="4112343"/>
            <a:ext cx="351439" cy="345965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2730" name="Google Shape;10718;p75">
              <a:extLst>
                <a:ext uri="{FF2B5EF4-FFF2-40B4-BE49-F238E27FC236}">
                  <a16:creationId xmlns:a16="http://schemas.microsoft.com/office/drawing/2014/main" id="{FBDA86D1-8101-623A-5DA8-4CFEE0918FDA}"/>
                </a:ext>
              </a:extLst>
            </p:cNvPr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10719;p75">
              <a:extLst>
                <a:ext uri="{FF2B5EF4-FFF2-40B4-BE49-F238E27FC236}">
                  <a16:creationId xmlns:a16="http://schemas.microsoft.com/office/drawing/2014/main" id="{887360C9-84AE-8D02-E82C-1F7591DCA48C}"/>
                </a:ext>
              </a:extLst>
            </p:cNvPr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10720;p75">
              <a:extLst>
                <a:ext uri="{FF2B5EF4-FFF2-40B4-BE49-F238E27FC236}">
                  <a16:creationId xmlns:a16="http://schemas.microsoft.com/office/drawing/2014/main" id="{5746317E-7BD7-3334-5A56-0A1C1EA01127}"/>
                </a:ext>
              </a:extLst>
            </p:cNvPr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10721;p75">
              <a:extLst>
                <a:ext uri="{FF2B5EF4-FFF2-40B4-BE49-F238E27FC236}">
                  <a16:creationId xmlns:a16="http://schemas.microsoft.com/office/drawing/2014/main" id="{D7BB16D3-9A75-C8CB-B6F2-31765A7FCE4C}"/>
                </a:ext>
              </a:extLst>
            </p:cNvPr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10722;p75">
              <a:extLst>
                <a:ext uri="{FF2B5EF4-FFF2-40B4-BE49-F238E27FC236}">
                  <a16:creationId xmlns:a16="http://schemas.microsoft.com/office/drawing/2014/main" id="{8B4753F2-0A1E-12F7-BE23-BC6FA1C6DA3A}"/>
                </a:ext>
              </a:extLst>
            </p:cNvPr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5" name="Google Shape;10723;p75">
            <a:extLst>
              <a:ext uri="{FF2B5EF4-FFF2-40B4-BE49-F238E27FC236}">
                <a16:creationId xmlns:a16="http://schemas.microsoft.com/office/drawing/2014/main" id="{464A39F9-8304-3482-4003-BEBF87DE24F7}"/>
              </a:ext>
            </a:extLst>
          </p:cNvPr>
          <p:cNvGrpSpPr/>
          <p:nvPr/>
        </p:nvGrpSpPr>
        <p:grpSpPr>
          <a:xfrm>
            <a:off x="3996113" y="4116926"/>
            <a:ext cx="336512" cy="335048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2736" name="Google Shape;10724;p75">
              <a:extLst>
                <a:ext uri="{FF2B5EF4-FFF2-40B4-BE49-F238E27FC236}">
                  <a16:creationId xmlns:a16="http://schemas.microsoft.com/office/drawing/2014/main" id="{A201C8E0-814A-0885-3625-2185C5E4A24A}"/>
                </a:ext>
              </a:extLst>
            </p:cNvPr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10725;p75">
              <a:extLst>
                <a:ext uri="{FF2B5EF4-FFF2-40B4-BE49-F238E27FC236}">
                  <a16:creationId xmlns:a16="http://schemas.microsoft.com/office/drawing/2014/main" id="{E73D1D35-B9B1-DD65-1284-F7705C717B95}"/>
                </a:ext>
              </a:extLst>
            </p:cNvPr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10726;p75">
              <a:extLst>
                <a:ext uri="{FF2B5EF4-FFF2-40B4-BE49-F238E27FC236}">
                  <a16:creationId xmlns:a16="http://schemas.microsoft.com/office/drawing/2014/main" id="{A2E17EE3-4590-D7CA-81CE-1ABA51355C1E}"/>
                </a:ext>
              </a:extLst>
            </p:cNvPr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39" name="Google Shape;10727;p75">
            <a:extLst>
              <a:ext uri="{FF2B5EF4-FFF2-40B4-BE49-F238E27FC236}">
                <a16:creationId xmlns:a16="http://schemas.microsoft.com/office/drawing/2014/main" id="{E16188EC-256B-B426-206E-2C7440874DB0}"/>
              </a:ext>
            </a:extLst>
          </p:cNvPr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40" name="Google Shape;10728;p75">
            <a:extLst>
              <a:ext uri="{FF2B5EF4-FFF2-40B4-BE49-F238E27FC236}">
                <a16:creationId xmlns:a16="http://schemas.microsoft.com/office/drawing/2014/main" id="{38042E7F-3977-BFBF-A373-94871BDDB00A}"/>
              </a:ext>
            </a:extLst>
          </p:cNvPr>
          <p:cNvGrpSpPr/>
          <p:nvPr/>
        </p:nvGrpSpPr>
        <p:grpSpPr>
          <a:xfrm>
            <a:off x="2179081" y="4111261"/>
            <a:ext cx="397525" cy="34867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2741" name="Google Shape;10729;p75">
              <a:extLst>
                <a:ext uri="{FF2B5EF4-FFF2-40B4-BE49-F238E27FC236}">
                  <a16:creationId xmlns:a16="http://schemas.microsoft.com/office/drawing/2014/main" id="{B33673C3-D452-DF8C-C429-6F7D6B84CD65}"/>
                </a:ext>
              </a:extLst>
            </p:cNvPr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10730;p75">
              <a:extLst>
                <a:ext uri="{FF2B5EF4-FFF2-40B4-BE49-F238E27FC236}">
                  <a16:creationId xmlns:a16="http://schemas.microsoft.com/office/drawing/2014/main" id="{432C3B99-F97F-6E04-21B5-CDEF4C777523}"/>
                </a:ext>
              </a:extLst>
            </p:cNvPr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3" name="Google Shape;10731;p75">
            <a:extLst>
              <a:ext uri="{FF2B5EF4-FFF2-40B4-BE49-F238E27FC236}">
                <a16:creationId xmlns:a16="http://schemas.microsoft.com/office/drawing/2014/main" id="{7DF0D916-B555-25A8-F57E-63F045372DD9}"/>
              </a:ext>
            </a:extLst>
          </p:cNvPr>
          <p:cNvGrpSpPr/>
          <p:nvPr/>
        </p:nvGrpSpPr>
        <p:grpSpPr>
          <a:xfrm>
            <a:off x="3584201" y="4120746"/>
            <a:ext cx="267574" cy="329415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2744" name="Google Shape;10732;p75">
              <a:extLst>
                <a:ext uri="{FF2B5EF4-FFF2-40B4-BE49-F238E27FC236}">
                  <a16:creationId xmlns:a16="http://schemas.microsoft.com/office/drawing/2014/main" id="{70F75DEF-9FA9-7AC3-923D-21ABC9304F2B}"/>
                </a:ext>
              </a:extLst>
            </p:cNvPr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10733;p75">
              <a:extLst>
                <a:ext uri="{FF2B5EF4-FFF2-40B4-BE49-F238E27FC236}">
                  <a16:creationId xmlns:a16="http://schemas.microsoft.com/office/drawing/2014/main" id="{6FE8B860-D45C-7AE9-363C-4244E381D4C4}"/>
                </a:ext>
              </a:extLst>
            </p:cNvPr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10734;p75">
              <a:extLst>
                <a:ext uri="{FF2B5EF4-FFF2-40B4-BE49-F238E27FC236}">
                  <a16:creationId xmlns:a16="http://schemas.microsoft.com/office/drawing/2014/main" id="{5F7D8B04-8E52-97C1-F936-932CA26D9B91}"/>
                </a:ext>
              </a:extLst>
            </p:cNvPr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10735;p75">
              <a:extLst>
                <a:ext uri="{FF2B5EF4-FFF2-40B4-BE49-F238E27FC236}">
                  <a16:creationId xmlns:a16="http://schemas.microsoft.com/office/drawing/2014/main" id="{26B48F89-06B2-6B0C-E032-8E468199D1DB}"/>
                </a:ext>
              </a:extLst>
            </p:cNvPr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48" name="Google Shape;10736;p75">
            <a:extLst>
              <a:ext uri="{FF2B5EF4-FFF2-40B4-BE49-F238E27FC236}">
                <a16:creationId xmlns:a16="http://schemas.microsoft.com/office/drawing/2014/main" id="{E1B8719E-234A-A2B8-CECD-5DBFB5BE7B31}"/>
              </a:ext>
            </a:extLst>
          </p:cNvPr>
          <p:cNvGrpSpPr/>
          <p:nvPr/>
        </p:nvGrpSpPr>
        <p:grpSpPr>
          <a:xfrm>
            <a:off x="3082855" y="4121478"/>
            <a:ext cx="375946" cy="327823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2749" name="Google Shape;10737;p75">
              <a:extLst>
                <a:ext uri="{FF2B5EF4-FFF2-40B4-BE49-F238E27FC236}">
                  <a16:creationId xmlns:a16="http://schemas.microsoft.com/office/drawing/2014/main" id="{7C1503B4-85C6-60C7-A079-1347C039EC7E}"/>
                </a:ext>
              </a:extLst>
            </p:cNvPr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10738;p75">
              <a:extLst>
                <a:ext uri="{FF2B5EF4-FFF2-40B4-BE49-F238E27FC236}">
                  <a16:creationId xmlns:a16="http://schemas.microsoft.com/office/drawing/2014/main" id="{1A665D1E-53D4-A17E-2ADD-5E1D09B66806}"/>
                </a:ext>
              </a:extLst>
            </p:cNvPr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10739;p75">
              <a:extLst>
                <a:ext uri="{FF2B5EF4-FFF2-40B4-BE49-F238E27FC236}">
                  <a16:creationId xmlns:a16="http://schemas.microsoft.com/office/drawing/2014/main" id="{4B2D9128-82C8-8724-1BE0-7E323C16494A}"/>
                </a:ext>
              </a:extLst>
            </p:cNvPr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10740;p75">
              <a:extLst>
                <a:ext uri="{FF2B5EF4-FFF2-40B4-BE49-F238E27FC236}">
                  <a16:creationId xmlns:a16="http://schemas.microsoft.com/office/drawing/2014/main" id="{7CE18587-0D76-808C-3B04-B5D720B55268}"/>
                </a:ext>
              </a:extLst>
            </p:cNvPr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10741;p75">
              <a:extLst>
                <a:ext uri="{FF2B5EF4-FFF2-40B4-BE49-F238E27FC236}">
                  <a16:creationId xmlns:a16="http://schemas.microsoft.com/office/drawing/2014/main" id="{1B342772-ACB4-767A-82D5-6ADB65D48118}"/>
                </a:ext>
              </a:extLst>
            </p:cNvPr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10742;p75">
              <a:extLst>
                <a:ext uri="{FF2B5EF4-FFF2-40B4-BE49-F238E27FC236}">
                  <a16:creationId xmlns:a16="http://schemas.microsoft.com/office/drawing/2014/main" id="{82D540CA-1E2D-6D57-0AFE-F800E223195F}"/>
                </a:ext>
              </a:extLst>
            </p:cNvPr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10743;p75">
              <a:extLst>
                <a:ext uri="{FF2B5EF4-FFF2-40B4-BE49-F238E27FC236}">
                  <a16:creationId xmlns:a16="http://schemas.microsoft.com/office/drawing/2014/main" id="{5929C2B6-0CDC-4683-A8BA-E68BDC1DC249}"/>
                </a:ext>
              </a:extLst>
            </p:cNvPr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10744;p75">
              <a:extLst>
                <a:ext uri="{FF2B5EF4-FFF2-40B4-BE49-F238E27FC236}">
                  <a16:creationId xmlns:a16="http://schemas.microsoft.com/office/drawing/2014/main" id="{08D17630-D794-F9C8-B0BC-C9F1B61601C8}"/>
                </a:ext>
              </a:extLst>
            </p:cNvPr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10745;p75">
              <a:extLst>
                <a:ext uri="{FF2B5EF4-FFF2-40B4-BE49-F238E27FC236}">
                  <a16:creationId xmlns:a16="http://schemas.microsoft.com/office/drawing/2014/main" id="{0404ACC5-2584-C807-3690-D917121C1712}"/>
                </a:ext>
              </a:extLst>
            </p:cNvPr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10746;p75">
              <a:extLst>
                <a:ext uri="{FF2B5EF4-FFF2-40B4-BE49-F238E27FC236}">
                  <a16:creationId xmlns:a16="http://schemas.microsoft.com/office/drawing/2014/main" id="{5FC65E41-48A1-5043-3F19-E674313869BB}"/>
                </a:ext>
              </a:extLst>
            </p:cNvPr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10747;p75">
              <a:extLst>
                <a:ext uri="{FF2B5EF4-FFF2-40B4-BE49-F238E27FC236}">
                  <a16:creationId xmlns:a16="http://schemas.microsoft.com/office/drawing/2014/main" id="{662C681A-E33E-6742-D3AF-35A8958DABA5}"/>
                </a:ext>
              </a:extLst>
            </p:cNvPr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0" name="Google Shape;10748;p75">
            <a:extLst>
              <a:ext uri="{FF2B5EF4-FFF2-40B4-BE49-F238E27FC236}">
                <a16:creationId xmlns:a16="http://schemas.microsoft.com/office/drawing/2014/main" id="{CE1C7F51-3F4A-7F65-4133-7B1BD1F7E0E1}"/>
              </a:ext>
            </a:extLst>
          </p:cNvPr>
          <p:cNvGrpSpPr/>
          <p:nvPr/>
        </p:nvGrpSpPr>
        <p:grpSpPr>
          <a:xfrm>
            <a:off x="2749016" y="4116926"/>
            <a:ext cx="150831" cy="336926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2761" name="Google Shape;10749;p75">
              <a:extLst>
                <a:ext uri="{FF2B5EF4-FFF2-40B4-BE49-F238E27FC236}">
                  <a16:creationId xmlns:a16="http://schemas.microsoft.com/office/drawing/2014/main" id="{18A29CBB-D533-84F9-DF11-82C39953B46C}"/>
                </a:ext>
              </a:extLst>
            </p:cNvPr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10750;p75">
              <a:extLst>
                <a:ext uri="{FF2B5EF4-FFF2-40B4-BE49-F238E27FC236}">
                  <a16:creationId xmlns:a16="http://schemas.microsoft.com/office/drawing/2014/main" id="{EA971937-44FE-79E0-8C85-5F96FA12B987}"/>
                </a:ext>
              </a:extLst>
            </p:cNvPr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10751;p75">
              <a:extLst>
                <a:ext uri="{FF2B5EF4-FFF2-40B4-BE49-F238E27FC236}">
                  <a16:creationId xmlns:a16="http://schemas.microsoft.com/office/drawing/2014/main" id="{EC839AD3-08FA-47AF-D905-8907016B9D83}"/>
                </a:ext>
              </a:extLst>
            </p:cNvPr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10752;p75">
              <a:extLst>
                <a:ext uri="{FF2B5EF4-FFF2-40B4-BE49-F238E27FC236}">
                  <a16:creationId xmlns:a16="http://schemas.microsoft.com/office/drawing/2014/main" id="{535D546F-A520-6637-9C52-938FE6938784}"/>
                </a:ext>
              </a:extLst>
            </p:cNvPr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5" name="Google Shape;10753;p75">
            <a:extLst>
              <a:ext uri="{FF2B5EF4-FFF2-40B4-BE49-F238E27FC236}">
                <a16:creationId xmlns:a16="http://schemas.microsoft.com/office/drawing/2014/main" id="{E202C72C-C309-04AD-40C9-B41927F78210}"/>
              </a:ext>
            </a:extLst>
          </p:cNvPr>
          <p:cNvGrpSpPr/>
          <p:nvPr/>
        </p:nvGrpSpPr>
        <p:grpSpPr>
          <a:xfrm>
            <a:off x="7127716" y="4105182"/>
            <a:ext cx="248254" cy="361942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2766" name="Google Shape;10754;p75">
              <a:extLst>
                <a:ext uri="{FF2B5EF4-FFF2-40B4-BE49-F238E27FC236}">
                  <a16:creationId xmlns:a16="http://schemas.microsoft.com/office/drawing/2014/main" id="{3961A80A-348B-0566-BE24-E1175C67AA2C}"/>
                </a:ext>
              </a:extLst>
            </p:cNvPr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10755;p75">
              <a:extLst>
                <a:ext uri="{FF2B5EF4-FFF2-40B4-BE49-F238E27FC236}">
                  <a16:creationId xmlns:a16="http://schemas.microsoft.com/office/drawing/2014/main" id="{59211473-8DC7-01F6-A55A-E37937518D2D}"/>
                </a:ext>
              </a:extLst>
            </p:cNvPr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10756;p75">
              <a:extLst>
                <a:ext uri="{FF2B5EF4-FFF2-40B4-BE49-F238E27FC236}">
                  <a16:creationId xmlns:a16="http://schemas.microsoft.com/office/drawing/2014/main" id="{78FC36D9-343F-7409-DE90-B49E26981218}"/>
                </a:ext>
              </a:extLst>
            </p:cNvPr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10757;p75">
              <a:extLst>
                <a:ext uri="{FF2B5EF4-FFF2-40B4-BE49-F238E27FC236}">
                  <a16:creationId xmlns:a16="http://schemas.microsoft.com/office/drawing/2014/main" id="{E0726F6F-D0EC-E9A5-A06D-07BE8B89002D}"/>
                </a:ext>
              </a:extLst>
            </p:cNvPr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10758;p75">
              <a:extLst>
                <a:ext uri="{FF2B5EF4-FFF2-40B4-BE49-F238E27FC236}">
                  <a16:creationId xmlns:a16="http://schemas.microsoft.com/office/drawing/2014/main" id="{8F653195-2C7C-A8BE-D2FE-EE6AF9BEA98C}"/>
                </a:ext>
              </a:extLst>
            </p:cNvPr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10759;p75">
              <a:extLst>
                <a:ext uri="{FF2B5EF4-FFF2-40B4-BE49-F238E27FC236}">
                  <a16:creationId xmlns:a16="http://schemas.microsoft.com/office/drawing/2014/main" id="{0C4542DF-19EE-775C-39A4-043F4CD599E9}"/>
                </a:ext>
              </a:extLst>
            </p:cNvPr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10760;p75">
              <a:extLst>
                <a:ext uri="{FF2B5EF4-FFF2-40B4-BE49-F238E27FC236}">
                  <a16:creationId xmlns:a16="http://schemas.microsoft.com/office/drawing/2014/main" id="{6D13CBB7-9A61-A588-BC23-3EB82C1AE031}"/>
                </a:ext>
              </a:extLst>
            </p:cNvPr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10761;p75">
              <a:extLst>
                <a:ext uri="{FF2B5EF4-FFF2-40B4-BE49-F238E27FC236}">
                  <a16:creationId xmlns:a16="http://schemas.microsoft.com/office/drawing/2014/main" id="{26669D19-E767-2973-CBD4-BF5B88A344CA}"/>
                </a:ext>
              </a:extLst>
            </p:cNvPr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10762;p75">
              <a:extLst>
                <a:ext uri="{FF2B5EF4-FFF2-40B4-BE49-F238E27FC236}">
                  <a16:creationId xmlns:a16="http://schemas.microsoft.com/office/drawing/2014/main" id="{D2A0DB51-3E98-AB2D-4A11-B1DF4F13C0D8}"/>
                </a:ext>
              </a:extLst>
            </p:cNvPr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5" name="Google Shape;10763;p75">
            <a:extLst>
              <a:ext uri="{FF2B5EF4-FFF2-40B4-BE49-F238E27FC236}">
                <a16:creationId xmlns:a16="http://schemas.microsoft.com/office/drawing/2014/main" id="{AB7E8A6E-1A73-FF9D-5096-9472F1424512}"/>
              </a:ext>
            </a:extLst>
          </p:cNvPr>
          <p:cNvGrpSpPr/>
          <p:nvPr/>
        </p:nvGrpSpPr>
        <p:grpSpPr>
          <a:xfrm>
            <a:off x="7565408" y="4105182"/>
            <a:ext cx="248255" cy="361942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2776" name="Google Shape;10764;p75">
              <a:extLst>
                <a:ext uri="{FF2B5EF4-FFF2-40B4-BE49-F238E27FC236}">
                  <a16:creationId xmlns:a16="http://schemas.microsoft.com/office/drawing/2014/main" id="{68A5BD60-F256-86AC-39F3-377EE7484B19}"/>
                </a:ext>
              </a:extLst>
            </p:cNvPr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10765;p75">
              <a:extLst>
                <a:ext uri="{FF2B5EF4-FFF2-40B4-BE49-F238E27FC236}">
                  <a16:creationId xmlns:a16="http://schemas.microsoft.com/office/drawing/2014/main" id="{137C498E-E22D-D488-14BE-89D244EBEB96}"/>
                </a:ext>
              </a:extLst>
            </p:cNvPr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10766;p75">
              <a:extLst>
                <a:ext uri="{FF2B5EF4-FFF2-40B4-BE49-F238E27FC236}">
                  <a16:creationId xmlns:a16="http://schemas.microsoft.com/office/drawing/2014/main" id="{A7CF262B-111A-F674-8DE9-89E92226B16B}"/>
                </a:ext>
              </a:extLst>
            </p:cNvPr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10767;p75">
              <a:extLst>
                <a:ext uri="{FF2B5EF4-FFF2-40B4-BE49-F238E27FC236}">
                  <a16:creationId xmlns:a16="http://schemas.microsoft.com/office/drawing/2014/main" id="{D404E1A4-5DEE-49FA-4EBD-413E9DFE94BB}"/>
                </a:ext>
              </a:extLst>
            </p:cNvPr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10768;p75">
              <a:extLst>
                <a:ext uri="{FF2B5EF4-FFF2-40B4-BE49-F238E27FC236}">
                  <a16:creationId xmlns:a16="http://schemas.microsoft.com/office/drawing/2014/main" id="{3FF6A0AA-C6D2-1758-FA37-952AF13F0AF7}"/>
                </a:ext>
              </a:extLst>
            </p:cNvPr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10769;p75">
              <a:extLst>
                <a:ext uri="{FF2B5EF4-FFF2-40B4-BE49-F238E27FC236}">
                  <a16:creationId xmlns:a16="http://schemas.microsoft.com/office/drawing/2014/main" id="{DA9602D1-7D48-59C6-407E-90F8CF959697}"/>
                </a:ext>
              </a:extLst>
            </p:cNvPr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10770;p75">
              <a:extLst>
                <a:ext uri="{FF2B5EF4-FFF2-40B4-BE49-F238E27FC236}">
                  <a16:creationId xmlns:a16="http://schemas.microsoft.com/office/drawing/2014/main" id="{39142F0D-B37A-17FF-F42A-2E35C0988FF8}"/>
                </a:ext>
              </a:extLst>
            </p:cNvPr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10771;p75">
              <a:extLst>
                <a:ext uri="{FF2B5EF4-FFF2-40B4-BE49-F238E27FC236}">
                  <a16:creationId xmlns:a16="http://schemas.microsoft.com/office/drawing/2014/main" id="{AF8B9C42-CAAD-BEC5-C3E8-81B5B0478E7F}"/>
                </a:ext>
              </a:extLst>
            </p:cNvPr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4" name="Google Shape;10772;p75">
            <a:extLst>
              <a:ext uri="{FF2B5EF4-FFF2-40B4-BE49-F238E27FC236}">
                <a16:creationId xmlns:a16="http://schemas.microsoft.com/office/drawing/2014/main" id="{D45FB508-80A3-354B-C53F-5C5FA527D295}"/>
              </a:ext>
            </a:extLst>
          </p:cNvPr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2785" name="Google Shape;10773;p75">
              <a:extLst>
                <a:ext uri="{FF2B5EF4-FFF2-40B4-BE49-F238E27FC236}">
                  <a16:creationId xmlns:a16="http://schemas.microsoft.com/office/drawing/2014/main" id="{13DED74F-5120-3491-6A8D-D0430ABB8402}"/>
                </a:ext>
              </a:extLst>
            </p:cNvPr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10774;p75">
              <a:extLst>
                <a:ext uri="{FF2B5EF4-FFF2-40B4-BE49-F238E27FC236}">
                  <a16:creationId xmlns:a16="http://schemas.microsoft.com/office/drawing/2014/main" id="{9EF1188B-E115-9A41-2583-8050DB3CEAE3}"/>
                </a:ext>
              </a:extLst>
            </p:cNvPr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87" name="Google Shape;10775;p75">
            <a:extLst>
              <a:ext uri="{FF2B5EF4-FFF2-40B4-BE49-F238E27FC236}">
                <a16:creationId xmlns:a16="http://schemas.microsoft.com/office/drawing/2014/main" id="{E35F04DA-2754-926E-A0C6-B34FAD4FEEFA}"/>
              </a:ext>
            </a:extLst>
          </p:cNvPr>
          <p:cNvGrpSpPr/>
          <p:nvPr/>
        </p:nvGrpSpPr>
        <p:grpSpPr>
          <a:xfrm>
            <a:off x="7929578" y="4110115"/>
            <a:ext cx="395266" cy="351312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2788" name="Google Shape;10776;p75">
              <a:extLst>
                <a:ext uri="{FF2B5EF4-FFF2-40B4-BE49-F238E27FC236}">
                  <a16:creationId xmlns:a16="http://schemas.microsoft.com/office/drawing/2014/main" id="{D2384805-F495-6C21-76B3-B70DAC0B48F3}"/>
                </a:ext>
              </a:extLst>
            </p:cNvPr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10777;p75">
              <a:extLst>
                <a:ext uri="{FF2B5EF4-FFF2-40B4-BE49-F238E27FC236}">
                  <a16:creationId xmlns:a16="http://schemas.microsoft.com/office/drawing/2014/main" id="{7CFDF859-4129-0D52-F814-6CD6DE2FC63D}"/>
                </a:ext>
              </a:extLst>
            </p:cNvPr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10778;p75">
              <a:extLst>
                <a:ext uri="{FF2B5EF4-FFF2-40B4-BE49-F238E27FC236}">
                  <a16:creationId xmlns:a16="http://schemas.microsoft.com/office/drawing/2014/main" id="{2AFDBB33-A23E-6448-7A76-28F6BA12885D}"/>
                </a:ext>
              </a:extLst>
            </p:cNvPr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10779;p75">
              <a:extLst>
                <a:ext uri="{FF2B5EF4-FFF2-40B4-BE49-F238E27FC236}">
                  <a16:creationId xmlns:a16="http://schemas.microsoft.com/office/drawing/2014/main" id="{40CC06C4-8332-06F7-32E9-2165B0544191}"/>
                </a:ext>
              </a:extLst>
            </p:cNvPr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92" name="Google Shape;10780;p75">
            <a:extLst>
              <a:ext uri="{FF2B5EF4-FFF2-40B4-BE49-F238E27FC236}">
                <a16:creationId xmlns:a16="http://schemas.microsoft.com/office/drawing/2014/main" id="{F271938A-E692-86D2-70BF-F9B1280AFBAB}"/>
              </a:ext>
            </a:extLst>
          </p:cNvPr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2793" name="Google Shape;10781;p75">
              <a:extLst>
                <a:ext uri="{FF2B5EF4-FFF2-40B4-BE49-F238E27FC236}">
                  <a16:creationId xmlns:a16="http://schemas.microsoft.com/office/drawing/2014/main" id="{972B1058-406C-BA09-B430-B87FE50FA044}"/>
                </a:ext>
              </a:extLst>
            </p:cNvPr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10782;p75">
              <a:extLst>
                <a:ext uri="{FF2B5EF4-FFF2-40B4-BE49-F238E27FC236}">
                  <a16:creationId xmlns:a16="http://schemas.microsoft.com/office/drawing/2014/main" id="{B9ABC856-66D6-DC07-6A5A-C84EB376FFAD}"/>
                </a:ext>
              </a:extLst>
            </p:cNvPr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10783;p75">
              <a:extLst>
                <a:ext uri="{FF2B5EF4-FFF2-40B4-BE49-F238E27FC236}">
                  <a16:creationId xmlns:a16="http://schemas.microsoft.com/office/drawing/2014/main" id="{AAC7F4FC-95C5-FD3C-5E4C-4091D30AEC6E}"/>
                </a:ext>
              </a:extLst>
            </p:cNvPr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10784;p75">
              <a:extLst>
                <a:ext uri="{FF2B5EF4-FFF2-40B4-BE49-F238E27FC236}">
                  <a16:creationId xmlns:a16="http://schemas.microsoft.com/office/drawing/2014/main" id="{24F54CEE-0587-B5A9-6249-2D65948F627E}"/>
                </a:ext>
              </a:extLst>
            </p:cNvPr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10785;p75">
              <a:extLst>
                <a:ext uri="{FF2B5EF4-FFF2-40B4-BE49-F238E27FC236}">
                  <a16:creationId xmlns:a16="http://schemas.microsoft.com/office/drawing/2014/main" id="{154F5278-5157-64F6-0AD6-3F05A08CB19E}"/>
                </a:ext>
              </a:extLst>
            </p:cNvPr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10786;p75">
              <a:extLst>
                <a:ext uri="{FF2B5EF4-FFF2-40B4-BE49-F238E27FC236}">
                  <a16:creationId xmlns:a16="http://schemas.microsoft.com/office/drawing/2014/main" id="{3CAE353E-43B7-39C5-A70C-FABF23CBC814}"/>
                </a:ext>
              </a:extLst>
            </p:cNvPr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10787;p75">
              <a:extLst>
                <a:ext uri="{FF2B5EF4-FFF2-40B4-BE49-F238E27FC236}">
                  <a16:creationId xmlns:a16="http://schemas.microsoft.com/office/drawing/2014/main" id="{68A0F5E5-10F0-87F6-81DA-E90067FA3371}"/>
                </a:ext>
              </a:extLst>
            </p:cNvPr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10788;p75">
              <a:extLst>
                <a:ext uri="{FF2B5EF4-FFF2-40B4-BE49-F238E27FC236}">
                  <a16:creationId xmlns:a16="http://schemas.microsoft.com/office/drawing/2014/main" id="{B0067A19-8E97-AF52-4C98-5609E2666BAD}"/>
                </a:ext>
              </a:extLst>
            </p:cNvPr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10789;p75">
              <a:extLst>
                <a:ext uri="{FF2B5EF4-FFF2-40B4-BE49-F238E27FC236}">
                  <a16:creationId xmlns:a16="http://schemas.microsoft.com/office/drawing/2014/main" id="{DD07C578-C54C-CAFE-E007-3CAC5BDC71A1}"/>
                </a:ext>
              </a:extLst>
            </p:cNvPr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10790;p75">
              <a:extLst>
                <a:ext uri="{FF2B5EF4-FFF2-40B4-BE49-F238E27FC236}">
                  <a16:creationId xmlns:a16="http://schemas.microsoft.com/office/drawing/2014/main" id="{BBA73AFE-B336-88B8-3C2C-E5746EDE816D}"/>
                </a:ext>
              </a:extLst>
            </p:cNvPr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3" name="Google Shape;10791;p75">
            <a:extLst>
              <a:ext uri="{FF2B5EF4-FFF2-40B4-BE49-F238E27FC236}">
                <a16:creationId xmlns:a16="http://schemas.microsoft.com/office/drawing/2014/main" id="{E31B4A92-D418-927D-B509-6C2F31B70CE9}"/>
              </a:ext>
            </a:extLst>
          </p:cNvPr>
          <p:cNvGrpSpPr/>
          <p:nvPr/>
        </p:nvGrpSpPr>
        <p:grpSpPr>
          <a:xfrm>
            <a:off x="5357662" y="4123387"/>
            <a:ext cx="287275" cy="326296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2804" name="Google Shape;10792;p75">
              <a:extLst>
                <a:ext uri="{FF2B5EF4-FFF2-40B4-BE49-F238E27FC236}">
                  <a16:creationId xmlns:a16="http://schemas.microsoft.com/office/drawing/2014/main" id="{DBB305FD-9DE1-7174-378B-52DBE5C94815}"/>
                </a:ext>
              </a:extLst>
            </p:cNvPr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10793;p75">
              <a:extLst>
                <a:ext uri="{FF2B5EF4-FFF2-40B4-BE49-F238E27FC236}">
                  <a16:creationId xmlns:a16="http://schemas.microsoft.com/office/drawing/2014/main" id="{8F06BF7B-BCB6-331B-ACD0-7B0D77AB1B69}"/>
                </a:ext>
              </a:extLst>
            </p:cNvPr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10794;p75">
              <a:extLst>
                <a:ext uri="{FF2B5EF4-FFF2-40B4-BE49-F238E27FC236}">
                  <a16:creationId xmlns:a16="http://schemas.microsoft.com/office/drawing/2014/main" id="{32C13AF1-1F01-E567-4402-A731A38777D9}"/>
                </a:ext>
              </a:extLst>
            </p:cNvPr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10795;p75">
              <a:extLst>
                <a:ext uri="{FF2B5EF4-FFF2-40B4-BE49-F238E27FC236}">
                  <a16:creationId xmlns:a16="http://schemas.microsoft.com/office/drawing/2014/main" id="{3CC9FD95-2D3A-9044-2BE7-571E7B7F8CA4}"/>
                </a:ext>
              </a:extLst>
            </p:cNvPr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10796;p75">
              <a:extLst>
                <a:ext uri="{FF2B5EF4-FFF2-40B4-BE49-F238E27FC236}">
                  <a16:creationId xmlns:a16="http://schemas.microsoft.com/office/drawing/2014/main" id="{71DC9CAC-4294-980C-F20C-56D8AE8A0CCE}"/>
                </a:ext>
              </a:extLst>
            </p:cNvPr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9" name="Google Shape;10797;p75">
            <a:extLst>
              <a:ext uri="{FF2B5EF4-FFF2-40B4-BE49-F238E27FC236}">
                <a16:creationId xmlns:a16="http://schemas.microsoft.com/office/drawing/2014/main" id="{608EECE3-7105-516E-1D31-0B5C3FB6D25F}"/>
              </a:ext>
            </a:extLst>
          </p:cNvPr>
          <p:cNvGrpSpPr/>
          <p:nvPr/>
        </p:nvGrpSpPr>
        <p:grpSpPr>
          <a:xfrm>
            <a:off x="5774124" y="4120300"/>
            <a:ext cx="331611" cy="331674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2810" name="Google Shape;10798;p75">
              <a:extLst>
                <a:ext uri="{FF2B5EF4-FFF2-40B4-BE49-F238E27FC236}">
                  <a16:creationId xmlns:a16="http://schemas.microsoft.com/office/drawing/2014/main" id="{AC89F845-9337-C552-29F9-6048700B081C}"/>
                </a:ext>
              </a:extLst>
            </p:cNvPr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10799;p75">
              <a:extLst>
                <a:ext uri="{FF2B5EF4-FFF2-40B4-BE49-F238E27FC236}">
                  <a16:creationId xmlns:a16="http://schemas.microsoft.com/office/drawing/2014/main" id="{F0940473-CDF9-EE2F-FEED-F2391B082994}"/>
                </a:ext>
              </a:extLst>
            </p:cNvPr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12" name="Google Shape;10800;p75">
            <a:extLst>
              <a:ext uri="{FF2B5EF4-FFF2-40B4-BE49-F238E27FC236}">
                <a16:creationId xmlns:a16="http://schemas.microsoft.com/office/drawing/2014/main" id="{394B80DC-8954-8C6E-F323-ED14D0BF51FA}"/>
              </a:ext>
            </a:extLst>
          </p:cNvPr>
          <p:cNvGrpSpPr/>
          <p:nvPr/>
        </p:nvGrpSpPr>
        <p:grpSpPr>
          <a:xfrm>
            <a:off x="4890434" y="4113139"/>
            <a:ext cx="345997" cy="346029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2813" name="Google Shape;10801;p75">
              <a:extLst>
                <a:ext uri="{FF2B5EF4-FFF2-40B4-BE49-F238E27FC236}">
                  <a16:creationId xmlns:a16="http://schemas.microsoft.com/office/drawing/2014/main" id="{6D2F02B9-8137-33CF-21F3-B97B5C3B2994}"/>
                </a:ext>
              </a:extLst>
            </p:cNvPr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10802;p75">
              <a:extLst>
                <a:ext uri="{FF2B5EF4-FFF2-40B4-BE49-F238E27FC236}">
                  <a16:creationId xmlns:a16="http://schemas.microsoft.com/office/drawing/2014/main" id="{0EB22296-C67D-ACD2-6916-D46D7B9731C1}"/>
                </a:ext>
              </a:extLst>
            </p:cNvPr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10803;p75">
              <a:extLst>
                <a:ext uri="{FF2B5EF4-FFF2-40B4-BE49-F238E27FC236}">
                  <a16:creationId xmlns:a16="http://schemas.microsoft.com/office/drawing/2014/main" id="{E0251F48-ED98-6BBC-ECEA-706D61251552}"/>
                </a:ext>
              </a:extLst>
            </p:cNvPr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10804;p75">
              <a:extLst>
                <a:ext uri="{FF2B5EF4-FFF2-40B4-BE49-F238E27FC236}">
                  <a16:creationId xmlns:a16="http://schemas.microsoft.com/office/drawing/2014/main" id="{1FD32FDC-2BC3-FF4E-081C-E60E4580D964}"/>
                </a:ext>
              </a:extLst>
            </p:cNvPr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10805;p75">
              <a:extLst>
                <a:ext uri="{FF2B5EF4-FFF2-40B4-BE49-F238E27FC236}">
                  <a16:creationId xmlns:a16="http://schemas.microsoft.com/office/drawing/2014/main" id="{D6F7656F-765B-BAF0-1899-DE1F60B05B78}"/>
                </a:ext>
              </a:extLst>
            </p:cNvPr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10806;p75">
              <a:extLst>
                <a:ext uri="{FF2B5EF4-FFF2-40B4-BE49-F238E27FC236}">
                  <a16:creationId xmlns:a16="http://schemas.microsoft.com/office/drawing/2014/main" id="{B31FC9E3-7253-1AAD-F879-193187DE5BC2}"/>
                </a:ext>
              </a:extLst>
            </p:cNvPr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10807;p75">
              <a:extLst>
                <a:ext uri="{FF2B5EF4-FFF2-40B4-BE49-F238E27FC236}">
                  <a16:creationId xmlns:a16="http://schemas.microsoft.com/office/drawing/2014/main" id="{48DB98F6-A9D6-D63A-11E9-9993133392CE}"/>
                </a:ext>
              </a:extLst>
            </p:cNvPr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20" name="Google Shape;10808;p75">
            <a:extLst>
              <a:ext uri="{FF2B5EF4-FFF2-40B4-BE49-F238E27FC236}">
                <a16:creationId xmlns:a16="http://schemas.microsoft.com/office/drawing/2014/main" id="{E0958A9F-3681-8AFA-2D7A-4D5938F4FBBA}"/>
              </a:ext>
            </a:extLst>
          </p:cNvPr>
          <p:cNvGrpSpPr/>
          <p:nvPr/>
        </p:nvGrpSpPr>
        <p:grpSpPr>
          <a:xfrm>
            <a:off x="2165809" y="3636809"/>
            <a:ext cx="422542" cy="342973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2821" name="Google Shape;10809;p75">
              <a:extLst>
                <a:ext uri="{FF2B5EF4-FFF2-40B4-BE49-F238E27FC236}">
                  <a16:creationId xmlns:a16="http://schemas.microsoft.com/office/drawing/2014/main" id="{5DD0315C-6759-F7DF-A20D-C7018CD77D9F}"/>
                </a:ext>
              </a:extLst>
            </p:cNvPr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10810;p75">
              <a:extLst>
                <a:ext uri="{FF2B5EF4-FFF2-40B4-BE49-F238E27FC236}">
                  <a16:creationId xmlns:a16="http://schemas.microsoft.com/office/drawing/2014/main" id="{44F17684-A74F-CC8D-86E3-899E4F639E26}"/>
                </a:ext>
              </a:extLst>
            </p:cNvPr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10811;p75">
              <a:extLst>
                <a:ext uri="{FF2B5EF4-FFF2-40B4-BE49-F238E27FC236}">
                  <a16:creationId xmlns:a16="http://schemas.microsoft.com/office/drawing/2014/main" id="{0A666043-57BF-FD05-3EC4-631CE049ADD5}"/>
                </a:ext>
              </a:extLst>
            </p:cNvPr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10812;p75">
              <a:extLst>
                <a:ext uri="{FF2B5EF4-FFF2-40B4-BE49-F238E27FC236}">
                  <a16:creationId xmlns:a16="http://schemas.microsoft.com/office/drawing/2014/main" id="{D4F4B570-3BE6-DC05-B4D7-642419543359}"/>
                </a:ext>
              </a:extLst>
            </p:cNvPr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10813;p75">
              <a:extLst>
                <a:ext uri="{FF2B5EF4-FFF2-40B4-BE49-F238E27FC236}">
                  <a16:creationId xmlns:a16="http://schemas.microsoft.com/office/drawing/2014/main" id="{08022352-BD74-BA74-B19A-F65341C1391E}"/>
                </a:ext>
              </a:extLst>
            </p:cNvPr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10814;p75">
              <a:extLst>
                <a:ext uri="{FF2B5EF4-FFF2-40B4-BE49-F238E27FC236}">
                  <a16:creationId xmlns:a16="http://schemas.microsoft.com/office/drawing/2014/main" id="{CBD1A540-800D-EFD9-3937-CC6A5FF9BE51}"/>
                </a:ext>
              </a:extLst>
            </p:cNvPr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10815;p75">
              <a:extLst>
                <a:ext uri="{FF2B5EF4-FFF2-40B4-BE49-F238E27FC236}">
                  <a16:creationId xmlns:a16="http://schemas.microsoft.com/office/drawing/2014/main" id="{D13106D2-E1F1-B052-12C4-44D7ED56B893}"/>
                </a:ext>
              </a:extLst>
            </p:cNvPr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10816;p75">
              <a:extLst>
                <a:ext uri="{FF2B5EF4-FFF2-40B4-BE49-F238E27FC236}">
                  <a16:creationId xmlns:a16="http://schemas.microsoft.com/office/drawing/2014/main" id="{2559A4A5-0885-E6AB-6B7B-66D4D82703EE}"/>
                </a:ext>
              </a:extLst>
            </p:cNvPr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10817;p75">
              <a:extLst>
                <a:ext uri="{FF2B5EF4-FFF2-40B4-BE49-F238E27FC236}">
                  <a16:creationId xmlns:a16="http://schemas.microsoft.com/office/drawing/2014/main" id="{AD37A114-A068-2E3E-8076-2C6F8EE0D6BB}"/>
                </a:ext>
              </a:extLst>
            </p:cNvPr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10818;p75">
              <a:extLst>
                <a:ext uri="{FF2B5EF4-FFF2-40B4-BE49-F238E27FC236}">
                  <a16:creationId xmlns:a16="http://schemas.microsoft.com/office/drawing/2014/main" id="{6AF23CBE-ECFB-D32A-485B-9BEFFF90D1AD}"/>
                </a:ext>
              </a:extLst>
            </p:cNvPr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10819;p75">
              <a:extLst>
                <a:ext uri="{FF2B5EF4-FFF2-40B4-BE49-F238E27FC236}">
                  <a16:creationId xmlns:a16="http://schemas.microsoft.com/office/drawing/2014/main" id="{D02758C4-8931-4588-11C1-3F9EE554178E}"/>
                </a:ext>
              </a:extLst>
            </p:cNvPr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10820;p75">
              <a:extLst>
                <a:ext uri="{FF2B5EF4-FFF2-40B4-BE49-F238E27FC236}">
                  <a16:creationId xmlns:a16="http://schemas.microsoft.com/office/drawing/2014/main" id="{797B698D-1F95-C355-4960-56B240E8662C}"/>
                </a:ext>
              </a:extLst>
            </p:cNvPr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10821;p75">
              <a:extLst>
                <a:ext uri="{FF2B5EF4-FFF2-40B4-BE49-F238E27FC236}">
                  <a16:creationId xmlns:a16="http://schemas.microsoft.com/office/drawing/2014/main" id="{B8435B04-73D5-5C38-82C9-4CB445A78106}"/>
                </a:ext>
              </a:extLst>
            </p:cNvPr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10822;p75">
              <a:extLst>
                <a:ext uri="{FF2B5EF4-FFF2-40B4-BE49-F238E27FC236}">
                  <a16:creationId xmlns:a16="http://schemas.microsoft.com/office/drawing/2014/main" id="{84D6FA3A-5AF3-6969-DC6A-DF8EE427944C}"/>
                </a:ext>
              </a:extLst>
            </p:cNvPr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10823;p75">
              <a:extLst>
                <a:ext uri="{FF2B5EF4-FFF2-40B4-BE49-F238E27FC236}">
                  <a16:creationId xmlns:a16="http://schemas.microsoft.com/office/drawing/2014/main" id="{A08255FD-CA3E-841F-E2E9-228C0BA80C90}"/>
                </a:ext>
              </a:extLst>
            </p:cNvPr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10824;p75">
              <a:extLst>
                <a:ext uri="{FF2B5EF4-FFF2-40B4-BE49-F238E27FC236}">
                  <a16:creationId xmlns:a16="http://schemas.microsoft.com/office/drawing/2014/main" id="{5A00E987-5E60-4D18-53BA-1A9E861860FD}"/>
                </a:ext>
              </a:extLst>
            </p:cNvPr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10825;p75">
              <a:extLst>
                <a:ext uri="{FF2B5EF4-FFF2-40B4-BE49-F238E27FC236}">
                  <a16:creationId xmlns:a16="http://schemas.microsoft.com/office/drawing/2014/main" id="{6908C9F1-51A0-4F26-CCEF-CE7510A1E458}"/>
                </a:ext>
              </a:extLst>
            </p:cNvPr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10826;p75">
              <a:extLst>
                <a:ext uri="{FF2B5EF4-FFF2-40B4-BE49-F238E27FC236}">
                  <a16:creationId xmlns:a16="http://schemas.microsoft.com/office/drawing/2014/main" id="{2CCD273D-562D-4076-9520-213E3CC6CEAB}"/>
                </a:ext>
              </a:extLst>
            </p:cNvPr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39" name="Google Shape;10827;p75">
            <a:extLst>
              <a:ext uri="{FF2B5EF4-FFF2-40B4-BE49-F238E27FC236}">
                <a16:creationId xmlns:a16="http://schemas.microsoft.com/office/drawing/2014/main" id="{7075975C-82D7-2063-D712-D1AE6F0A33B6}"/>
              </a:ext>
            </a:extLst>
          </p:cNvPr>
          <p:cNvSpPr/>
          <p:nvPr/>
        </p:nvSpPr>
        <p:spPr>
          <a:xfrm>
            <a:off x="6217513" y="322340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40" name="Google Shape;10828;p75">
            <a:extLst>
              <a:ext uri="{FF2B5EF4-FFF2-40B4-BE49-F238E27FC236}">
                <a16:creationId xmlns:a16="http://schemas.microsoft.com/office/drawing/2014/main" id="{983DD6C5-01D9-6FD6-DBC5-4287AF14AEA3}"/>
              </a:ext>
            </a:extLst>
          </p:cNvPr>
          <p:cNvGrpSpPr/>
          <p:nvPr/>
        </p:nvGrpSpPr>
        <p:grpSpPr>
          <a:xfrm>
            <a:off x="903530" y="3631875"/>
            <a:ext cx="264550" cy="353222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2841" name="Google Shape;10829;p75">
              <a:extLst>
                <a:ext uri="{FF2B5EF4-FFF2-40B4-BE49-F238E27FC236}">
                  <a16:creationId xmlns:a16="http://schemas.microsoft.com/office/drawing/2014/main" id="{C32F9E49-C778-6588-265C-6B02CC6141C2}"/>
                </a:ext>
              </a:extLst>
            </p:cNvPr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10830;p75">
              <a:extLst>
                <a:ext uri="{FF2B5EF4-FFF2-40B4-BE49-F238E27FC236}">
                  <a16:creationId xmlns:a16="http://schemas.microsoft.com/office/drawing/2014/main" id="{CEAD69E4-1F10-955A-566C-1D8D34C44665}"/>
                </a:ext>
              </a:extLst>
            </p:cNvPr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10831;p75">
              <a:extLst>
                <a:ext uri="{FF2B5EF4-FFF2-40B4-BE49-F238E27FC236}">
                  <a16:creationId xmlns:a16="http://schemas.microsoft.com/office/drawing/2014/main" id="{55A45286-4B26-1B46-624C-86E5114EF26F}"/>
                </a:ext>
              </a:extLst>
            </p:cNvPr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10832;p75">
              <a:extLst>
                <a:ext uri="{FF2B5EF4-FFF2-40B4-BE49-F238E27FC236}">
                  <a16:creationId xmlns:a16="http://schemas.microsoft.com/office/drawing/2014/main" id="{B071F89F-8806-479B-D125-20337491885F}"/>
                </a:ext>
              </a:extLst>
            </p:cNvPr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45" name="Google Shape;10833;p75">
            <a:extLst>
              <a:ext uri="{FF2B5EF4-FFF2-40B4-BE49-F238E27FC236}">
                <a16:creationId xmlns:a16="http://schemas.microsoft.com/office/drawing/2014/main" id="{33F35B9D-C070-D8A2-EE71-39888CE9F7BB}"/>
              </a:ext>
            </a:extLst>
          </p:cNvPr>
          <p:cNvGrpSpPr/>
          <p:nvPr/>
        </p:nvGrpSpPr>
        <p:grpSpPr>
          <a:xfrm>
            <a:off x="850092" y="3178684"/>
            <a:ext cx="369517" cy="37566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2846" name="Google Shape;10834;p75">
              <a:extLst>
                <a:ext uri="{FF2B5EF4-FFF2-40B4-BE49-F238E27FC236}">
                  <a16:creationId xmlns:a16="http://schemas.microsoft.com/office/drawing/2014/main" id="{D1B86838-A96C-1C2A-762B-93578F7F9130}"/>
                </a:ext>
              </a:extLst>
            </p:cNvPr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10835;p75">
              <a:extLst>
                <a:ext uri="{FF2B5EF4-FFF2-40B4-BE49-F238E27FC236}">
                  <a16:creationId xmlns:a16="http://schemas.microsoft.com/office/drawing/2014/main" id="{FC17E1AC-1043-C678-B95B-BE99E668C873}"/>
                </a:ext>
              </a:extLst>
            </p:cNvPr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10836;p75">
              <a:extLst>
                <a:ext uri="{FF2B5EF4-FFF2-40B4-BE49-F238E27FC236}">
                  <a16:creationId xmlns:a16="http://schemas.microsoft.com/office/drawing/2014/main" id="{DDE53895-B2A3-FC3E-EA70-4C4AD8CE35FF}"/>
                </a:ext>
              </a:extLst>
            </p:cNvPr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10837;p75">
              <a:extLst>
                <a:ext uri="{FF2B5EF4-FFF2-40B4-BE49-F238E27FC236}">
                  <a16:creationId xmlns:a16="http://schemas.microsoft.com/office/drawing/2014/main" id="{F031D7A6-AB66-220E-EB67-03A2FDFD305E}"/>
                </a:ext>
              </a:extLst>
            </p:cNvPr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10838;p75">
              <a:extLst>
                <a:ext uri="{FF2B5EF4-FFF2-40B4-BE49-F238E27FC236}">
                  <a16:creationId xmlns:a16="http://schemas.microsoft.com/office/drawing/2014/main" id="{9248D5AB-79BF-657E-2B45-57C0F91E9CA5}"/>
                </a:ext>
              </a:extLst>
            </p:cNvPr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51" name="Google Shape;10839;p75">
            <a:extLst>
              <a:ext uri="{FF2B5EF4-FFF2-40B4-BE49-F238E27FC236}">
                <a16:creationId xmlns:a16="http://schemas.microsoft.com/office/drawing/2014/main" id="{D90564B0-D9FF-F921-926C-7595C9D4E0D3}"/>
              </a:ext>
            </a:extLst>
          </p:cNvPr>
          <p:cNvGrpSpPr/>
          <p:nvPr/>
        </p:nvGrpSpPr>
        <p:grpSpPr>
          <a:xfrm>
            <a:off x="2611458" y="3642124"/>
            <a:ext cx="426329" cy="332375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2852" name="Google Shape;10840;p75">
              <a:extLst>
                <a:ext uri="{FF2B5EF4-FFF2-40B4-BE49-F238E27FC236}">
                  <a16:creationId xmlns:a16="http://schemas.microsoft.com/office/drawing/2014/main" id="{1B0F8110-388E-2CCB-AC35-88411056AED8}"/>
                </a:ext>
              </a:extLst>
            </p:cNvPr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10841;p75">
              <a:extLst>
                <a:ext uri="{FF2B5EF4-FFF2-40B4-BE49-F238E27FC236}">
                  <a16:creationId xmlns:a16="http://schemas.microsoft.com/office/drawing/2014/main" id="{EF6A0EA7-0F8A-A835-0A04-8986C25D696E}"/>
                </a:ext>
              </a:extLst>
            </p:cNvPr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10842;p75">
              <a:extLst>
                <a:ext uri="{FF2B5EF4-FFF2-40B4-BE49-F238E27FC236}">
                  <a16:creationId xmlns:a16="http://schemas.microsoft.com/office/drawing/2014/main" id="{162B44D8-45DF-DCC4-2D39-BDBE93691666}"/>
                </a:ext>
              </a:extLst>
            </p:cNvPr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10843;p75">
              <a:extLst>
                <a:ext uri="{FF2B5EF4-FFF2-40B4-BE49-F238E27FC236}">
                  <a16:creationId xmlns:a16="http://schemas.microsoft.com/office/drawing/2014/main" id="{ACB3952F-FADB-7C19-230A-E19D4C995DE8}"/>
                </a:ext>
              </a:extLst>
            </p:cNvPr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10844;p75">
              <a:extLst>
                <a:ext uri="{FF2B5EF4-FFF2-40B4-BE49-F238E27FC236}">
                  <a16:creationId xmlns:a16="http://schemas.microsoft.com/office/drawing/2014/main" id="{930B50E9-6778-5A9A-2152-39EC25906667}"/>
                </a:ext>
              </a:extLst>
            </p:cNvPr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10845;p75">
              <a:extLst>
                <a:ext uri="{FF2B5EF4-FFF2-40B4-BE49-F238E27FC236}">
                  <a16:creationId xmlns:a16="http://schemas.microsoft.com/office/drawing/2014/main" id="{EB0A4484-5F34-E5A8-4195-D2417600188C}"/>
                </a:ext>
              </a:extLst>
            </p:cNvPr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10846;p75">
              <a:extLst>
                <a:ext uri="{FF2B5EF4-FFF2-40B4-BE49-F238E27FC236}">
                  <a16:creationId xmlns:a16="http://schemas.microsoft.com/office/drawing/2014/main" id="{320C8833-684C-9A89-5BA6-AA279B894F27}"/>
                </a:ext>
              </a:extLst>
            </p:cNvPr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10847;p75">
              <a:extLst>
                <a:ext uri="{FF2B5EF4-FFF2-40B4-BE49-F238E27FC236}">
                  <a16:creationId xmlns:a16="http://schemas.microsoft.com/office/drawing/2014/main" id="{8F16D150-B560-DCB1-DEBF-E77FC6DF9AED}"/>
                </a:ext>
              </a:extLst>
            </p:cNvPr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10848;p75">
              <a:extLst>
                <a:ext uri="{FF2B5EF4-FFF2-40B4-BE49-F238E27FC236}">
                  <a16:creationId xmlns:a16="http://schemas.microsoft.com/office/drawing/2014/main" id="{77B2D253-B52D-DE3E-3922-91B553A448C0}"/>
                </a:ext>
              </a:extLst>
            </p:cNvPr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10849;p75">
              <a:extLst>
                <a:ext uri="{FF2B5EF4-FFF2-40B4-BE49-F238E27FC236}">
                  <a16:creationId xmlns:a16="http://schemas.microsoft.com/office/drawing/2014/main" id="{68593397-D36A-B9F8-23F8-F464B032569E}"/>
                </a:ext>
              </a:extLst>
            </p:cNvPr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62" name="Google Shape;10850;p75">
            <a:extLst>
              <a:ext uri="{FF2B5EF4-FFF2-40B4-BE49-F238E27FC236}">
                <a16:creationId xmlns:a16="http://schemas.microsoft.com/office/drawing/2014/main" id="{7C2620DD-CF98-996A-D15F-520BCEDD5EE4}"/>
              </a:ext>
            </a:extLst>
          </p:cNvPr>
          <p:cNvSpPr/>
          <p:nvPr/>
        </p:nvSpPr>
        <p:spPr>
          <a:xfrm>
            <a:off x="1752752" y="362961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63" name="Google Shape;10851;p75">
            <a:extLst>
              <a:ext uri="{FF2B5EF4-FFF2-40B4-BE49-F238E27FC236}">
                <a16:creationId xmlns:a16="http://schemas.microsoft.com/office/drawing/2014/main" id="{99883721-E7B0-2A78-74B2-F6D4AFBA8166}"/>
              </a:ext>
            </a:extLst>
          </p:cNvPr>
          <p:cNvGrpSpPr/>
          <p:nvPr/>
        </p:nvGrpSpPr>
        <p:grpSpPr>
          <a:xfrm>
            <a:off x="4019984" y="3631143"/>
            <a:ext cx="293704" cy="353954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2864" name="Google Shape;10852;p75">
              <a:extLst>
                <a:ext uri="{FF2B5EF4-FFF2-40B4-BE49-F238E27FC236}">
                  <a16:creationId xmlns:a16="http://schemas.microsoft.com/office/drawing/2014/main" id="{DD7771F4-2234-315A-4ED3-03EB09978ADC}"/>
                </a:ext>
              </a:extLst>
            </p:cNvPr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10853;p75">
              <a:extLst>
                <a:ext uri="{FF2B5EF4-FFF2-40B4-BE49-F238E27FC236}">
                  <a16:creationId xmlns:a16="http://schemas.microsoft.com/office/drawing/2014/main" id="{A353CBBB-DD3A-6463-B521-B355C8830111}"/>
                </a:ext>
              </a:extLst>
            </p:cNvPr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66" name="Google Shape;10854;p75">
            <a:extLst>
              <a:ext uri="{FF2B5EF4-FFF2-40B4-BE49-F238E27FC236}">
                <a16:creationId xmlns:a16="http://schemas.microsoft.com/office/drawing/2014/main" id="{761E630B-D113-B90D-4261-A463224F0D2B}"/>
              </a:ext>
            </a:extLst>
          </p:cNvPr>
          <p:cNvGrpSpPr/>
          <p:nvPr/>
        </p:nvGrpSpPr>
        <p:grpSpPr>
          <a:xfrm>
            <a:off x="8006505" y="3215794"/>
            <a:ext cx="323654" cy="303189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2867" name="Google Shape;10855;p75">
              <a:extLst>
                <a:ext uri="{FF2B5EF4-FFF2-40B4-BE49-F238E27FC236}">
                  <a16:creationId xmlns:a16="http://schemas.microsoft.com/office/drawing/2014/main" id="{FA69B56E-190C-5C5A-8CBD-9AEFC4C0E25E}"/>
                </a:ext>
              </a:extLst>
            </p:cNvPr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10856;p75">
              <a:extLst>
                <a:ext uri="{FF2B5EF4-FFF2-40B4-BE49-F238E27FC236}">
                  <a16:creationId xmlns:a16="http://schemas.microsoft.com/office/drawing/2014/main" id="{591E5982-3831-E5BA-0316-9FB6963421FC}"/>
                </a:ext>
              </a:extLst>
            </p:cNvPr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10857;p75">
              <a:extLst>
                <a:ext uri="{FF2B5EF4-FFF2-40B4-BE49-F238E27FC236}">
                  <a16:creationId xmlns:a16="http://schemas.microsoft.com/office/drawing/2014/main" id="{FEAC4A5E-3779-DAA3-3DB9-8993F4C4A7CA}"/>
                </a:ext>
              </a:extLst>
            </p:cNvPr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10858;p75">
              <a:extLst>
                <a:ext uri="{FF2B5EF4-FFF2-40B4-BE49-F238E27FC236}">
                  <a16:creationId xmlns:a16="http://schemas.microsoft.com/office/drawing/2014/main" id="{F8539CC3-23FA-C973-92D4-BA4268F0E663}"/>
                </a:ext>
              </a:extLst>
            </p:cNvPr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10859;p75">
              <a:extLst>
                <a:ext uri="{FF2B5EF4-FFF2-40B4-BE49-F238E27FC236}">
                  <a16:creationId xmlns:a16="http://schemas.microsoft.com/office/drawing/2014/main" id="{65353E85-2C2C-E7E0-31E8-392D01A449E5}"/>
                </a:ext>
              </a:extLst>
            </p:cNvPr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10860;p75">
              <a:extLst>
                <a:ext uri="{FF2B5EF4-FFF2-40B4-BE49-F238E27FC236}">
                  <a16:creationId xmlns:a16="http://schemas.microsoft.com/office/drawing/2014/main" id="{AD2AEFC1-7E20-D870-DD0C-9016EF03A067}"/>
                </a:ext>
              </a:extLst>
            </p:cNvPr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3" name="Google Shape;10861;p75">
            <a:extLst>
              <a:ext uri="{FF2B5EF4-FFF2-40B4-BE49-F238E27FC236}">
                <a16:creationId xmlns:a16="http://schemas.microsoft.com/office/drawing/2014/main" id="{FB5F7E90-99E2-EF95-4CA6-3506A248E4C3}"/>
              </a:ext>
            </a:extLst>
          </p:cNvPr>
          <p:cNvGrpSpPr/>
          <p:nvPr/>
        </p:nvGrpSpPr>
        <p:grpSpPr>
          <a:xfrm>
            <a:off x="1299146" y="3632257"/>
            <a:ext cx="367990" cy="351312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2874" name="Google Shape;10862;p75">
              <a:extLst>
                <a:ext uri="{FF2B5EF4-FFF2-40B4-BE49-F238E27FC236}">
                  <a16:creationId xmlns:a16="http://schemas.microsoft.com/office/drawing/2014/main" id="{43D531AF-1187-34F1-8457-9F23607C4AF7}"/>
                </a:ext>
              </a:extLst>
            </p:cNvPr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10863;p75">
              <a:extLst>
                <a:ext uri="{FF2B5EF4-FFF2-40B4-BE49-F238E27FC236}">
                  <a16:creationId xmlns:a16="http://schemas.microsoft.com/office/drawing/2014/main" id="{9528DE11-502A-B81D-C62B-5EA4C0CA64E8}"/>
                </a:ext>
              </a:extLst>
            </p:cNvPr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76" name="Google Shape;10864;p75">
            <a:extLst>
              <a:ext uri="{FF2B5EF4-FFF2-40B4-BE49-F238E27FC236}">
                <a16:creationId xmlns:a16="http://schemas.microsoft.com/office/drawing/2014/main" id="{081321AC-DA45-42EC-4F02-5285C8424CBF}"/>
              </a:ext>
            </a:extLst>
          </p:cNvPr>
          <p:cNvSpPr/>
          <p:nvPr/>
        </p:nvSpPr>
        <p:spPr>
          <a:xfrm>
            <a:off x="3524716" y="362993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77" name="Google Shape;10865;p75">
            <a:extLst>
              <a:ext uri="{FF2B5EF4-FFF2-40B4-BE49-F238E27FC236}">
                <a16:creationId xmlns:a16="http://schemas.microsoft.com/office/drawing/2014/main" id="{E0269BF7-9935-9389-D4A0-71BCD187DDA8}"/>
              </a:ext>
            </a:extLst>
          </p:cNvPr>
          <p:cNvGrpSpPr/>
          <p:nvPr/>
        </p:nvGrpSpPr>
        <p:grpSpPr>
          <a:xfrm>
            <a:off x="7550258" y="3658420"/>
            <a:ext cx="371395" cy="301279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2878" name="Google Shape;10866;p75">
              <a:extLst>
                <a:ext uri="{FF2B5EF4-FFF2-40B4-BE49-F238E27FC236}">
                  <a16:creationId xmlns:a16="http://schemas.microsoft.com/office/drawing/2014/main" id="{29B963EB-4733-DC44-6603-30A896E7653F}"/>
                </a:ext>
              </a:extLst>
            </p:cNvPr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10867;p75">
              <a:extLst>
                <a:ext uri="{FF2B5EF4-FFF2-40B4-BE49-F238E27FC236}">
                  <a16:creationId xmlns:a16="http://schemas.microsoft.com/office/drawing/2014/main" id="{7A9ECA4B-6643-6B59-F92E-BF4E6A0FBBBA}"/>
                </a:ext>
              </a:extLst>
            </p:cNvPr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10868;p75">
              <a:extLst>
                <a:ext uri="{FF2B5EF4-FFF2-40B4-BE49-F238E27FC236}">
                  <a16:creationId xmlns:a16="http://schemas.microsoft.com/office/drawing/2014/main" id="{6A7E5121-9F5D-C329-EE91-243B1FCE2B3D}"/>
                </a:ext>
              </a:extLst>
            </p:cNvPr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10869;p75">
              <a:extLst>
                <a:ext uri="{FF2B5EF4-FFF2-40B4-BE49-F238E27FC236}">
                  <a16:creationId xmlns:a16="http://schemas.microsoft.com/office/drawing/2014/main" id="{588BEF3C-18FA-92A3-F160-BFE782B529D8}"/>
                </a:ext>
              </a:extLst>
            </p:cNvPr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10870;p75">
              <a:extLst>
                <a:ext uri="{FF2B5EF4-FFF2-40B4-BE49-F238E27FC236}">
                  <a16:creationId xmlns:a16="http://schemas.microsoft.com/office/drawing/2014/main" id="{069984DD-AF98-267C-2F88-E7EDD5F9CEB8}"/>
                </a:ext>
              </a:extLst>
            </p:cNvPr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10871;p75">
              <a:extLst>
                <a:ext uri="{FF2B5EF4-FFF2-40B4-BE49-F238E27FC236}">
                  <a16:creationId xmlns:a16="http://schemas.microsoft.com/office/drawing/2014/main" id="{31E7A375-41C9-DE37-52A4-250F5A07EA21}"/>
                </a:ext>
              </a:extLst>
            </p:cNvPr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10872;p75">
              <a:extLst>
                <a:ext uri="{FF2B5EF4-FFF2-40B4-BE49-F238E27FC236}">
                  <a16:creationId xmlns:a16="http://schemas.microsoft.com/office/drawing/2014/main" id="{C405CCB8-757B-E077-930E-DC707BC56A52}"/>
                </a:ext>
              </a:extLst>
            </p:cNvPr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10873;p75">
              <a:extLst>
                <a:ext uri="{FF2B5EF4-FFF2-40B4-BE49-F238E27FC236}">
                  <a16:creationId xmlns:a16="http://schemas.microsoft.com/office/drawing/2014/main" id="{95A80F84-BE99-ABA6-2693-E44F3CA49C3A}"/>
                </a:ext>
              </a:extLst>
            </p:cNvPr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10874;p75">
              <a:extLst>
                <a:ext uri="{FF2B5EF4-FFF2-40B4-BE49-F238E27FC236}">
                  <a16:creationId xmlns:a16="http://schemas.microsoft.com/office/drawing/2014/main" id="{4B53CDBE-81A0-A7D0-3D36-1770715C8FB5}"/>
                </a:ext>
              </a:extLst>
            </p:cNvPr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10875;p75">
              <a:extLst>
                <a:ext uri="{FF2B5EF4-FFF2-40B4-BE49-F238E27FC236}">
                  <a16:creationId xmlns:a16="http://schemas.microsoft.com/office/drawing/2014/main" id="{5E8340E1-4CEB-E9FA-F09B-9273039AFCBF}"/>
                </a:ext>
              </a:extLst>
            </p:cNvPr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10876;p75">
              <a:extLst>
                <a:ext uri="{FF2B5EF4-FFF2-40B4-BE49-F238E27FC236}">
                  <a16:creationId xmlns:a16="http://schemas.microsoft.com/office/drawing/2014/main" id="{A34CF2B5-EF61-4438-9D32-1684B990F0CD}"/>
                </a:ext>
              </a:extLst>
            </p:cNvPr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10877;p75">
              <a:extLst>
                <a:ext uri="{FF2B5EF4-FFF2-40B4-BE49-F238E27FC236}">
                  <a16:creationId xmlns:a16="http://schemas.microsoft.com/office/drawing/2014/main" id="{79366093-5002-B9B0-C31D-FB130BDCAB30}"/>
                </a:ext>
              </a:extLst>
            </p:cNvPr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10878;p75">
              <a:extLst>
                <a:ext uri="{FF2B5EF4-FFF2-40B4-BE49-F238E27FC236}">
                  <a16:creationId xmlns:a16="http://schemas.microsoft.com/office/drawing/2014/main" id="{F6FB57B0-6F35-A68E-BCB5-BA636008E1E3}"/>
                </a:ext>
              </a:extLst>
            </p:cNvPr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10879;p75">
              <a:extLst>
                <a:ext uri="{FF2B5EF4-FFF2-40B4-BE49-F238E27FC236}">
                  <a16:creationId xmlns:a16="http://schemas.microsoft.com/office/drawing/2014/main" id="{E66F58E8-821D-05E3-240D-E18338E53A1C}"/>
                </a:ext>
              </a:extLst>
            </p:cNvPr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10880;p75">
              <a:extLst>
                <a:ext uri="{FF2B5EF4-FFF2-40B4-BE49-F238E27FC236}">
                  <a16:creationId xmlns:a16="http://schemas.microsoft.com/office/drawing/2014/main" id="{22DEA4B5-C862-0F6B-C39C-778FBFF5DC98}"/>
                </a:ext>
              </a:extLst>
            </p:cNvPr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10881;p75">
              <a:extLst>
                <a:ext uri="{FF2B5EF4-FFF2-40B4-BE49-F238E27FC236}">
                  <a16:creationId xmlns:a16="http://schemas.microsoft.com/office/drawing/2014/main" id="{D990E3D2-5C98-F25C-DA35-AB25C8FB1853}"/>
                </a:ext>
              </a:extLst>
            </p:cNvPr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10882;p75">
              <a:extLst>
                <a:ext uri="{FF2B5EF4-FFF2-40B4-BE49-F238E27FC236}">
                  <a16:creationId xmlns:a16="http://schemas.microsoft.com/office/drawing/2014/main" id="{76A844F3-429C-A86B-4B0D-85AB56F84DFB}"/>
                </a:ext>
              </a:extLst>
            </p:cNvPr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10883;p75">
              <a:extLst>
                <a:ext uri="{FF2B5EF4-FFF2-40B4-BE49-F238E27FC236}">
                  <a16:creationId xmlns:a16="http://schemas.microsoft.com/office/drawing/2014/main" id="{62C0750B-E63D-36FF-8F54-FAF4ECF63610}"/>
                </a:ext>
              </a:extLst>
            </p:cNvPr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96" name="Google Shape;10884;p75">
            <a:extLst>
              <a:ext uri="{FF2B5EF4-FFF2-40B4-BE49-F238E27FC236}">
                <a16:creationId xmlns:a16="http://schemas.microsoft.com/office/drawing/2014/main" id="{25BFE6BE-A1C0-64C9-ED3A-544A963CAA61}"/>
              </a:ext>
            </a:extLst>
          </p:cNvPr>
          <p:cNvSpPr/>
          <p:nvPr/>
        </p:nvSpPr>
        <p:spPr>
          <a:xfrm>
            <a:off x="7114476" y="363454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97" name="Google Shape;10885;p75">
            <a:extLst>
              <a:ext uri="{FF2B5EF4-FFF2-40B4-BE49-F238E27FC236}">
                <a16:creationId xmlns:a16="http://schemas.microsoft.com/office/drawing/2014/main" id="{60C2FF20-36A6-FD71-1D8E-BE61705A8C13}"/>
              </a:ext>
            </a:extLst>
          </p:cNvPr>
          <p:cNvGrpSpPr/>
          <p:nvPr/>
        </p:nvGrpSpPr>
        <p:grpSpPr>
          <a:xfrm>
            <a:off x="6659725" y="3633785"/>
            <a:ext cx="367608" cy="350548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2898" name="Google Shape;10886;p75">
              <a:extLst>
                <a:ext uri="{FF2B5EF4-FFF2-40B4-BE49-F238E27FC236}">
                  <a16:creationId xmlns:a16="http://schemas.microsoft.com/office/drawing/2014/main" id="{89485DDE-B64A-6FA8-114E-D29FAC399CAB}"/>
                </a:ext>
              </a:extLst>
            </p:cNvPr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10887;p75">
              <a:extLst>
                <a:ext uri="{FF2B5EF4-FFF2-40B4-BE49-F238E27FC236}">
                  <a16:creationId xmlns:a16="http://schemas.microsoft.com/office/drawing/2014/main" id="{316F4A09-3F5A-E67D-6EB4-2F141B25DC6E}"/>
                </a:ext>
              </a:extLst>
            </p:cNvPr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0" name="Google Shape;10888;p75">
            <a:extLst>
              <a:ext uri="{FF2B5EF4-FFF2-40B4-BE49-F238E27FC236}">
                <a16:creationId xmlns:a16="http://schemas.microsoft.com/office/drawing/2014/main" id="{4BEF29E9-6702-E0D8-6347-72FF471294CA}"/>
              </a:ext>
            </a:extLst>
          </p:cNvPr>
          <p:cNvGrpSpPr/>
          <p:nvPr/>
        </p:nvGrpSpPr>
        <p:grpSpPr>
          <a:xfrm>
            <a:off x="6219391" y="3642506"/>
            <a:ext cx="356627" cy="334252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2901" name="Google Shape;10889;p75">
              <a:extLst>
                <a:ext uri="{FF2B5EF4-FFF2-40B4-BE49-F238E27FC236}">
                  <a16:creationId xmlns:a16="http://schemas.microsoft.com/office/drawing/2014/main" id="{1A383176-D4D3-851E-EB2C-7634C0158D0E}"/>
                </a:ext>
              </a:extLst>
            </p:cNvPr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10890;p75">
              <a:extLst>
                <a:ext uri="{FF2B5EF4-FFF2-40B4-BE49-F238E27FC236}">
                  <a16:creationId xmlns:a16="http://schemas.microsoft.com/office/drawing/2014/main" id="{0B0C75A3-AD2F-3997-226A-AB1635BB6139}"/>
                </a:ext>
              </a:extLst>
            </p:cNvPr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10891;p75">
              <a:extLst>
                <a:ext uri="{FF2B5EF4-FFF2-40B4-BE49-F238E27FC236}">
                  <a16:creationId xmlns:a16="http://schemas.microsoft.com/office/drawing/2014/main" id="{5679703E-7DF0-B113-FF4A-BC507A11CBDC}"/>
                </a:ext>
              </a:extLst>
            </p:cNvPr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10892;p75">
              <a:extLst>
                <a:ext uri="{FF2B5EF4-FFF2-40B4-BE49-F238E27FC236}">
                  <a16:creationId xmlns:a16="http://schemas.microsoft.com/office/drawing/2014/main" id="{CDA4F8C0-A185-A11B-202E-CF0833127B08}"/>
                </a:ext>
              </a:extLst>
            </p:cNvPr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05" name="Google Shape;10893;p75">
            <a:extLst>
              <a:ext uri="{FF2B5EF4-FFF2-40B4-BE49-F238E27FC236}">
                <a16:creationId xmlns:a16="http://schemas.microsoft.com/office/drawing/2014/main" id="{99196A57-937D-D1B3-69B2-180170208FF9}"/>
              </a:ext>
            </a:extLst>
          </p:cNvPr>
          <p:cNvGrpSpPr/>
          <p:nvPr/>
        </p:nvGrpSpPr>
        <p:grpSpPr>
          <a:xfrm>
            <a:off x="5778676" y="3652722"/>
            <a:ext cx="349052" cy="313055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2906" name="Google Shape;10894;p75">
              <a:extLst>
                <a:ext uri="{FF2B5EF4-FFF2-40B4-BE49-F238E27FC236}">
                  <a16:creationId xmlns:a16="http://schemas.microsoft.com/office/drawing/2014/main" id="{5ADB23C9-D89D-8998-BF9C-D21B7D2CA978}"/>
                </a:ext>
              </a:extLst>
            </p:cNvPr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10895;p75">
              <a:extLst>
                <a:ext uri="{FF2B5EF4-FFF2-40B4-BE49-F238E27FC236}">
                  <a16:creationId xmlns:a16="http://schemas.microsoft.com/office/drawing/2014/main" id="{C8E0EE8C-BC4E-9FF8-6864-6C656BA6719E}"/>
                </a:ext>
              </a:extLst>
            </p:cNvPr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10896;p75">
              <a:extLst>
                <a:ext uri="{FF2B5EF4-FFF2-40B4-BE49-F238E27FC236}">
                  <a16:creationId xmlns:a16="http://schemas.microsoft.com/office/drawing/2014/main" id="{5583D964-8BC7-86DD-BCE3-26CA28CE6029}"/>
                </a:ext>
              </a:extLst>
            </p:cNvPr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10897;p75">
              <a:extLst>
                <a:ext uri="{FF2B5EF4-FFF2-40B4-BE49-F238E27FC236}">
                  <a16:creationId xmlns:a16="http://schemas.microsoft.com/office/drawing/2014/main" id="{C3721573-DEB0-28D7-2654-E26A933C0705}"/>
                </a:ext>
              </a:extLst>
            </p:cNvPr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10898;p75">
              <a:extLst>
                <a:ext uri="{FF2B5EF4-FFF2-40B4-BE49-F238E27FC236}">
                  <a16:creationId xmlns:a16="http://schemas.microsoft.com/office/drawing/2014/main" id="{89EDA7B0-1505-8A73-3DDE-F84CC1FBE04D}"/>
                </a:ext>
              </a:extLst>
            </p:cNvPr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1" name="Google Shape;10899;p75">
            <a:extLst>
              <a:ext uri="{FF2B5EF4-FFF2-40B4-BE49-F238E27FC236}">
                <a16:creationId xmlns:a16="http://schemas.microsoft.com/office/drawing/2014/main" id="{6834579E-CDFC-F3EF-21CB-8B9B85643B26}"/>
              </a:ext>
            </a:extLst>
          </p:cNvPr>
          <p:cNvGrpSpPr/>
          <p:nvPr/>
        </p:nvGrpSpPr>
        <p:grpSpPr>
          <a:xfrm>
            <a:off x="5355784" y="3660297"/>
            <a:ext cx="299019" cy="297905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2912" name="Google Shape;10900;p75">
              <a:extLst>
                <a:ext uri="{FF2B5EF4-FFF2-40B4-BE49-F238E27FC236}">
                  <a16:creationId xmlns:a16="http://schemas.microsoft.com/office/drawing/2014/main" id="{56816193-A223-8A26-B15E-823421FD2C38}"/>
                </a:ext>
              </a:extLst>
            </p:cNvPr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10901;p75">
              <a:extLst>
                <a:ext uri="{FF2B5EF4-FFF2-40B4-BE49-F238E27FC236}">
                  <a16:creationId xmlns:a16="http://schemas.microsoft.com/office/drawing/2014/main" id="{9E1B0630-63A4-D40F-927F-D634D5D3768C}"/>
                </a:ext>
              </a:extLst>
            </p:cNvPr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10902;p75">
              <a:extLst>
                <a:ext uri="{FF2B5EF4-FFF2-40B4-BE49-F238E27FC236}">
                  <a16:creationId xmlns:a16="http://schemas.microsoft.com/office/drawing/2014/main" id="{8574F897-E02A-DE29-7D20-D50021A02490}"/>
                </a:ext>
              </a:extLst>
            </p:cNvPr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10903;p75">
              <a:extLst>
                <a:ext uri="{FF2B5EF4-FFF2-40B4-BE49-F238E27FC236}">
                  <a16:creationId xmlns:a16="http://schemas.microsoft.com/office/drawing/2014/main" id="{2EC59A07-BEB0-2C74-F7F1-240F1C4CEEBE}"/>
                </a:ext>
              </a:extLst>
            </p:cNvPr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6" name="Google Shape;10904;p75">
            <a:extLst>
              <a:ext uri="{FF2B5EF4-FFF2-40B4-BE49-F238E27FC236}">
                <a16:creationId xmlns:a16="http://schemas.microsoft.com/office/drawing/2014/main" id="{38602CAB-EFD5-65D4-E03F-CD5C57C525E8}"/>
              </a:ext>
            </a:extLst>
          </p:cNvPr>
          <p:cNvGrpSpPr/>
          <p:nvPr/>
        </p:nvGrpSpPr>
        <p:grpSpPr>
          <a:xfrm>
            <a:off x="8036455" y="3633021"/>
            <a:ext cx="292176" cy="353985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2917" name="Google Shape;10905;p75">
              <a:extLst>
                <a:ext uri="{FF2B5EF4-FFF2-40B4-BE49-F238E27FC236}">
                  <a16:creationId xmlns:a16="http://schemas.microsoft.com/office/drawing/2014/main" id="{DC68EFE5-8EED-81D0-6B80-A2D6E2C63DFC}"/>
                </a:ext>
              </a:extLst>
            </p:cNvPr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10906;p75">
              <a:extLst>
                <a:ext uri="{FF2B5EF4-FFF2-40B4-BE49-F238E27FC236}">
                  <a16:creationId xmlns:a16="http://schemas.microsoft.com/office/drawing/2014/main" id="{EE19F9CB-721E-39C6-4AB9-7501CE6006F8}"/>
                </a:ext>
              </a:extLst>
            </p:cNvPr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19" name="Google Shape;10909;p75">
            <a:extLst>
              <a:ext uri="{FF2B5EF4-FFF2-40B4-BE49-F238E27FC236}">
                <a16:creationId xmlns:a16="http://schemas.microsoft.com/office/drawing/2014/main" id="{1109F885-CBC1-CF00-F23F-5F59550BCAAF}"/>
              </a:ext>
            </a:extLst>
          </p:cNvPr>
          <p:cNvGrpSpPr/>
          <p:nvPr/>
        </p:nvGrpSpPr>
        <p:grpSpPr>
          <a:xfrm>
            <a:off x="4874902" y="3634549"/>
            <a:ext cx="345615" cy="350835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2920" name="Google Shape;10910;p75">
              <a:extLst>
                <a:ext uri="{FF2B5EF4-FFF2-40B4-BE49-F238E27FC236}">
                  <a16:creationId xmlns:a16="http://schemas.microsoft.com/office/drawing/2014/main" id="{6F61FFFA-0C58-2CDA-FA30-63C7D6B68C8F}"/>
                </a:ext>
              </a:extLst>
            </p:cNvPr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10911;p75">
              <a:extLst>
                <a:ext uri="{FF2B5EF4-FFF2-40B4-BE49-F238E27FC236}">
                  <a16:creationId xmlns:a16="http://schemas.microsoft.com/office/drawing/2014/main" id="{E096E778-9828-34F5-FB70-5E499BCB9F99}"/>
                </a:ext>
              </a:extLst>
            </p:cNvPr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10912;p75">
              <a:extLst>
                <a:ext uri="{FF2B5EF4-FFF2-40B4-BE49-F238E27FC236}">
                  <a16:creationId xmlns:a16="http://schemas.microsoft.com/office/drawing/2014/main" id="{0B0B0CB4-E16C-1002-85E0-51AEA8528142}"/>
                </a:ext>
              </a:extLst>
            </p:cNvPr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10913;p75">
              <a:extLst>
                <a:ext uri="{FF2B5EF4-FFF2-40B4-BE49-F238E27FC236}">
                  <a16:creationId xmlns:a16="http://schemas.microsoft.com/office/drawing/2014/main" id="{0FD43676-27A3-9C4D-CC7D-BC6447359E7F}"/>
                </a:ext>
              </a:extLst>
            </p:cNvPr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10914;p75">
              <a:extLst>
                <a:ext uri="{FF2B5EF4-FFF2-40B4-BE49-F238E27FC236}">
                  <a16:creationId xmlns:a16="http://schemas.microsoft.com/office/drawing/2014/main" id="{9C513BE0-0108-1B3E-883D-97331CABAEE8}"/>
                </a:ext>
              </a:extLst>
            </p:cNvPr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10915;p75">
              <a:extLst>
                <a:ext uri="{FF2B5EF4-FFF2-40B4-BE49-F238E27FC236}">
                  <a16:creationId xmlns:a16="http://schemas.microsoft.com/office/drawing/2014/main" id="{71418136-1C65-02FF-530E-05BC01210CBC}"/>
                </a:ext>
              </a:extLst>
            </p:cNvPr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10916;p75">
              <a:extLst>
                <a:ext uri="{FF2B5EF4-FFF2-40B4-BE49-F238E27FC236}">
                  <a16:creationId xmlns:a16="http://schemas.microsoft.com/office/drawing/2014/main" id="{7287019C-81FF-6B36-D3E4-A065C6B8CBE2}"/>
                </a:ext>
              </a:extLst>
            </p:cNvPr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10917;p75">
              <a:extLst>
                <a:ext uri="{FF2B5EF4-FFF2-40B4-BE49-F238E27FC236}">
                  <a16:creationId xmlns:a16="http://schemas.microsoft.com/office/drawing/2014/main" id="{FA1441E3-742A-7DBB-F087-4C0E78023467}"/>
                </a:ext>
              </a:extLst>
            </p:cNvPr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10918;p75">
              <a:extLst>
                <a:ext uri="{FF2B5EF4-FFF2-40B4-BE49-F238E27FC236}">
                  <a16:creationId xmlns:a16="http://schemas.microsoft.com/office/drawing/2014/main" id="{C49E9706-E06D-BE92-EA33-93054F97D648}"/>
                </a:ext>
              </a:extLst>
            </p:cNvPr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10919;p75">
              <a:extLst>
                <a:ext uri="{FF2B5EF4-FFF2-40B4-BE49-F238E27FC236}">
                  <a16:creationId xmlns:a16="http://schemas.microsoft.com/office/drawing/2014/main" id="{D0CBC358-1270-E8F6-9401-CA20515A0E4D}"/>
                </a:ext>
              </a:extLst>
            </p:cNvPr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10920;p75">
              <a:extLst>
                <a:ext uri="{FF2B5EF4-FFF2-40B4-BE49-F238E27FC236}">
                  <a16:creationId xmlns:a16="http://schemas.microsoft.com/office/drawing/2014/main" id="{07E10E32-7D9A-3096-F623-BF2397B65305}"/>
                </a:ext>
              </a:extLst>
            </p:cNvPr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10921;p75">
              <a:extLst>
                <a:ext uri="{FF2B5EF4-FFF2-40B4-BE49-F238E27FC236}">
                  <a16:creationId xmlns:a16="http://schemas.microsoft.com/office/drawing/2014/main" id="{D28C61B3-8EF8-8ACD-393B-369880968797}"/>
                </a:ext>
              </a:extLst>
            </p:cNvPr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10922;p75">
              <a:extLst>
                <a:ext uri="{FF2B5EF4-FFF2-40B4-BE49-F238E27FC236}">
                  <a16:creationId xmlns:a16="http://schemas.microsoft.com/office/drawing/2014/main" id="{630D32B2-B1D1-5AF8-50E0-1E25F8528C8F}"/>
                </a:ext>
              </a:extLst>
            </p:cNvPr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10923;p75">
              <a:extLst>
                <a:ext uri="{FF2B5EF4-FFF2-40B4-BE49-F238E27FC236}">
                  <a16:creationId xmlns:a16="http://schemas.microsoft.com/office/drawing/2014/main" id="{70BA81CB-DC07-275F-5AED-7F06D65ACFB8}"/>
                </a:ext>
              </a:extLst>
            </p:cNvPr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10924;p75">
              <a:extLst>
                <a:ext uri="{FF2B5EF4-FFF2-40B4-BE49-F238E27FC236}">
                  <a16:creationId xmlns:a16="http://schemas.microsoft.com/office/drawing/2014/main" id="{03BF049D-EEBD-A90B-5B52-B38ABC9BF659}"/>
                </a:ext>
              </a:extLst>
            </p:cNvPr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10925;p75">
              <a:extLst>
                <a:ext uri="{FF2B5EF4-FFF2-40B4-BE49-F238E27FC236}">
                  <a16:creationId xmlns:a16="http://schemas.microsoft.com/office/drawing/2014/main" id="{748567F2-9365-2CEE-C715-476D5AC05D48}"/>
                </a:ext>
              </a:extLst>
            </p:cNvPr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10926;p75">
              <a:extLst>
                <a:ext uri="{FF2B5EF4-FFF2-40B4-BE49-F238E27FC236}">
                  <a16:creationId xmlns:a16="http://schemas.microsoft.com/office/drawing/2014/main" id="{AD30C763-700F-AAD0-CE1F-F01D5E5A62E6}"/>
                </a:ext>
              </a:extLst>
            </p:cNvPr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37" name="Google Shape;10927;p75">
            <a:extLst>
              <a:ext uri="{FF2B5EF4-FFF2-40B4-BE49-F238E27FC236}">
                <a16:creationId xmlns:a16="http://schemas.microsoft.com/office/drawing/2014/main" id="{8F0577AF-496E-1DF9-C652-EB82605D3727}"/>
              </a:ext>
            </a:extLst>
          </p:cNvPr>
          <p:cNvGrpSpPr/>
          <p:nvPr/>
        </p:nvGrpSpPr>
        <p:grpSpPr>
          <a:xfrm>
            <a:off x="3095745" y="3631143"/>
            <a:ext cx="352840" cy="354717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2938" name="Google Shape;10928;p75">
              <a:extLst>
                <a:ext uri="{FF2B5EF4-FFF2-40B4-BE49-F238E27FC236}">
                  <a16:creationId xmlns:a16="http://schemas.microsoft.com/office/drawing/2014/main" id="{3D38E280-2106-7128-FD79-729D46BFBBF6}"/>
                </a:ext>
              </a:extLst>
            </p:cNvPr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10929;p75">
              <a:extLst>
                <a:ext uri="{FF2B5EF4-FFF2-40B4-BE49-F238E27FC236}">
                  <a16:creationId xmlns:a16="http://schemas.microsoft.com/office/drawing/2014/main" id="{466AF31D-2A78-0F38-C5DD-9A23995EE718}"/>
                </a:ext>
              </a:extLst>
            </p:cNvPr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10930;p75">
              <a:extLst>
                <a:ext uri="{FF2B5EF4-FFF2-40B4-BE49-F238E27FC236}">
                  <a16:creationId xmlns:a16="http://schemas.microsoft.com/office/drawing/2014/main" id="{818287CF-BA20-36C5-18E4-9E3E9FAAD454}"/>
                </a:ext>
              </a:extLst>
            </p:cNvPr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10931;p75">
              <a:extLst>
                <a:ext uri="{FF2B5EF4-FFF2-40B4-BE49-F238E27FC236}">
                  <a16:creationId xmlns:a16="http://schemas.microsoft.com/office/drawing/2014/main" id="{F7E1EB30-421F-3B7D-BB92-ED36B2E0D458}"/>
                </a:ext>
              </a:extLst>
            </p:cNvPr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10932;p75">
              <a:extLst>
                <a:ext uri="{FF2B5EF4-FFF2-40B4-BE49-F238E27FC236}">
                  <a16:creationId xmlns:a16="http://schemas.microsoft.com/office/drawing/2014/main" id="{1FF9B86A-58A2-7CA4-4AF1-B4687F5BD4D6}"/>
                </a:ext>
              </a:extLst>
            </p:cNvPr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10933;p75">
              <a:extLst>
                <a:ext uri="{FF2B5EF4-FFF2-40B4-BE49-F238E27FC236}">
                  <a16:creationId xmlns:a16="http://schemas.microsoft.com/office/drawing/2014/main" id="{346A3D09-2450-F012-BD04-EE56437BDF15}"/>
                </a:ext>
              </a:extLst>
            </p:cNvPr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45117310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8" name="Google Shape;1099;p60">
            <a:extLst>
              <a:ext uri="{FF2B5EF4-FFF2-40B4-BE49-F238E27FC236}">
                <a16:creationId xmlns:a16="http://schemas.microsoft.com/office/drawing/2014/main" id="{C30321D3-4DCF-4196-2D01-606BEBCE441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3694604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dirty="0"/>
              <a:t>Soporte y Ayuda</a:t>
            </a:r>
          </a:p>
        </p:txBody>
      </p:sp>
      <p:sp>
        <p:nvSpPr>
          <p:cNvPr id="2279" name="Google Shape;1099;p60">
            <a:extLst>
              <a:ext uri="{FF2B5EF4-FFF2-40B4-BE49-F238E27FC236}">
                <a16:creationId xmlns:a16="http://schemas.microsoft.com/office/drawing/2014/main" id="{8906E6B5-DD13-717F-0F61-91F3A2D62471}"/>
              </a:ext>
            </a:extLst>
          </p:cNvPr>
          <p:cNvSpPr txBox="1">
            <a:spLocks/>
          </p:cNvSpPr>
          <p:nvPr/>
        </p:nvSpPr>
        <p:spPr>
          <a:xfrm>
            <a:off x="4729397" y="539400"/>
            <a:ext cx="3837481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9pPr>
          </a:lstStyle>
          <a:p>
            <a:r>
              <a:rPr lang="es-ES_tradnl" dirty="0"/>
              <a:t>Personas</a:t>
            </a:r>
          </a:p>
        </p:txBody>
      </p:sp>
      <p:grpSp>
        <p:nvGrpSpPr>
          <p:cNvPr id="1938" name="Google Shape;10938;p76">
            <a:extLst>
              <a:ext uri="{FF2B5EF4-FFF2-40B4-BE49-F238E27FC236}">
                <a16:creationId xmlns:a16="http://schemas.microsoft.com/office/drawing/2014/main" id="{9A4FB1CE-FBC9-58A9-25D6-7E41502E8C94}"/>
              </a:ext>
            </a:extLst>
          </p:cNvPr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939" name="Google Shape;10939;p76">
              <a:extLst>
                <a:ext uri="{FF2B5EF4-FFF2-40B4-BE49-F238E27FC236}">
                  <a16:creationId xmlns:a16="http://schemas.microsoft.com/office/drawing/2014/main" id="{675143C1-2A20-AB84-C0CF-D477DA97BEDB}"/>
                </a:ext>
              </a:extLst>
            </p:cNvPr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0940;p76">
              <a:extLst>
                <a:ext uri="{FF2B5EF4-FFF2-40B4-BE49-F238E27FC236}">
                  <a16:creationId xmlns:a16="http://schemas.microsoft.com/office/drawing/2014/main" id="{20A44BDC-905C-1740-BE32-FC77CBC03AB7}"/>
                </a:ext>
              </a:extLst>
            </p:cNvPr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0941;p76">
              <a:extLst>
                <a:ext uri="{FF2B5EF4-FFF2-40B4-BE49-F238E27FC236}">
                  <a16:creationId xmlns:a16="http://schemas.microsoft.com/office/drawing/2014/main" id="{AAA2233E-12F1-798D-8C7B-B481A5504B06}"/>
                </a:ext>
              </a:extLst>
            </p:cNvPr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0942;p76">
              <a:extLst>
                <a:ext uri="{FF2B5EF4-FFF2-40B4-BE49-F238E27FC236}">
                  <a16:creationId xmlns:a16="http://schemas.microsoft.com/office/drawing/2014/main" id="{A701DD76-3F4E-C784-97C2-550DE6D79213}"/>
                </a:ext>
              </a:extLst>
            </p:cNvPr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0943;p76">
              <a:extLst>
                <a:ext uri="{FF2B5EF4-FFF2-40B4-BE49-F238E27FC236}">
                  <a16:creationId xmlns:a16="http://schemas.microsoft.com/office/drawing/2014/main" id="{5A592B09-3026-0965-A1A1-2A4A2B645468}"/>
                </a:ext>
              </a:extLst>
            </p:cNvPr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0944;p76">
              <a:extLst>
                <a:ext uri="{FF2B5EF4-FFF2-40B4-BE49-F238E27FC236}">
                  <a16:creationId xmlns:a16="http://schemas.microsoft.com/office/drawing/2014/main" id="{6D1093C3-EA91-2EA5-7F06-A6699547EBEE}"/>
                </a:ext>
              </a:extLst>
            </p:cNvPr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0945;p76">
              <a:extLst>
                <a:ext uri="{FF2B5EF4-FFF2-40B4-BE49-F238E27FC236}">
                  <a16:creationId xmlns:a16="http://schemas.microsoft.com/office/drawing/2014/main" id="{830A9848-AF6D-9A22-ABF1-63E12D431945}"/>
                </a:ext>
              </a:extLst>
            </p:cNvPr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6" name="Google Shape;10946;p76">
            <a:extLst>
              <a:ext uri="{FF2B5EF4-FFF2-40B4-BE49-F238E27FC236}">
                <a16:creationId xmlns:a16="http://schemas.microsoft.com/office/drawing/2014/main" id="{BE1A7B6C-29C2-1217-EC99-9E0FD6B5CF6F}"/>
              </a:ext>
            </a:extLst>
          </p:cNvPr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947" name="Google Shape;10947;p76">
              <a:extLst>
                <a:ext uri="{FF2B5EF4-FFF2-40B4-BE49-F238E27FC236}">
                  <a16:creationId xmlns:a16="http://schemas.microsoft.com/office/drawing/2014/main" id="{F66E1C42-79AB-976A-6299-A786D2A01E87}"/>
                </a:ext>
              </a:extLst>
            </p:cNvPr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0948;p76">
              <a:extLst>
                <a:ext uri="{FF2B5EF4-FFF2-40B4-BE49-F238E27FC236}">
                  <a16:creationId xmlns:a16="http://schemas.microsoft.com/office/drawing/2014/main" id="{BDD60358-D991-79C4-68FE-BCD3F016697A}"/>
                </a:ext>
              </a:extLst>
            </p:cNvPr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0949;p76">
              <a:extLst>
                <a:ext uri="{FF2B5EF4-FFF2-40B4-BE49-F238E27FC236}">
                  <a16:creationId xmlns:a16="http://schemas.microsoft.com/office/drawing/2014/main" id="{D624E679-FCD1-DD80-452C-9454049260C2}"/>
                </a:ext>
              </a:extLst>
            </p:cNvPr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0" name="Google Shape;10950;p76">
            <a:extLst>
              <a:ext uri="{FF2B5EF4-FFF2-40B4-BE49-F238E27FC236}">
                <a16:creationId xmlns:a16="http://schemas.microsoft.com/office/drawing/2014/main" id="{334E2820-BA38-F926-319B-4B78BB4EFDF9}"/>
              </a:ext>
            </a:extLst>
          </p:cNvPr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951" name="Google Shape;10951;p76">
              <a:extLst>
                <a:ext uri="{FF2B5EF4-FFF2-40B4-BE49-F238E27FC236}">
                  <a16:creationId xmlns:a16="http://schemas.microsoft.com/office/drawing/2014/main" id="{EFB49C62-D11A-DBAD-74EB-C88956193711}"/>
                </a:ext>
              </a:extLst>
            </p:cNvPr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0952;p76">
              <a:extLst>
                <a:ext uri="{FF2B5EF4-FFF2-40B4-BE49-F238E27FC236}">
                  <a16:creationId xmlns:a16="http://schemas.microsoft.com/office/drawing/2014/main" id="{D2109027-ACA3-B3E7-2219-59825F377C45}"/>
                </a:ext>
              </a:extLst>
            </p:cNvPr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0953;p76">
              <a:extLst>
                <a:ext uri="{FF2B5EF4-FFF2-40B4-BE49-F238E27FC236}">
                  <a16:creationId xmlns:a16="http://schemas.microsoft.com/office/drawing/2014/main" id="{244D894A-C55C-F896-E63C-3C60CE7201BB}"/>
                </a:ext>
              </a:extLst>
            </p:cNvPr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0954;p76">
              <a:extLst>
                <a:ext uri="{FF2B5EF4-FFF2-40B4-BE49-F238E27FC236}">
                  <a16:creationId xmlns:a16="http://schemas.microsoft.com/office/drawing/2014/main" id="{4FA4E20F-B16D-8130-3106-5534EF6B31DB}"/>
                </a:ext>
              </a:extLst>
            </p:cNvPr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0955;p76">
              <a:extLst>
                <a:ext uri="{FF2B5EF4-FFF2-40B4-BE49-F238E27FC236}">
                  <a16:creationId xmlns:a16="http://schemas.microsoft.com/office/drawing/2014/main" id="{F7557BB1-368C-2BED-5753-37D34DE5143A}"/>
                </a:ext>
              </a:extLst>
            </p:cNvPr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6" name="Google Shape;10956;p76">
            <a:extLst>
              <a:ext uri="{FF2B5EF4-FFF2-40B4-BE49-F238E27FC236}">
                <a16:creationId xmlns:a16="http://schemas.microsoft.com/office/drawing/2014/main" id="{1DD1DE2C-721C-CA2F-60C1-08A2FEE063D8}"/>
              </a:ext>
            </a:extLst>
          </p:cNvPr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957" name="Google Shape;10957;p76">
              <a:extLst>
                <a:ext uri="{FF2B5EF4-FFF2-40B4-BE49-F238E27FC236}">
                  <a16:creationId xmlns:a16="http://schemas.microsoft.com/office/drawing/2014/main" id="{0012886C-C02A-92CC-94AF-BDDEE63EE564}"/>
                </a:ext>
              </a:extLst>
            </p:cNvPr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0958;p76">
              <a:extLst>
                <a:ext uri="{FF2B5EF4-FFF2-40B4-BE49-F238E27FC236}">
                  <a16:creationId xmlns:a16="http://schemas.microsoft.com/office/drawing/2014/main" id="{1BDCBCE4-521E-3B39-D520-8B2A279EB0D2}"/>
                </a:ext>
              </a:extLst>
            </p:cNvPr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9" name="Google Shape;10959;p76">
            <a:extLst>
              <a:ext uri="{FF2B5EF4-FFF2-40B4-BE49-F238E27FC236}">
                <a16:creationId xmlns:a16="http://schemas.microsoft.com/office/drawing/2014/main" id="{A064A458-37B4-8BA7-D8F5-04D3F685685F}"/>
              </a:ext>
            </a:extLst>
          </p:cNvPr>
          <p:cNvGrpSpPr/>
          <p:nvPr/>
        </p:nvGrpSpPr>
        <p:grpSpPr>
          <a:xfrm>
            <a:off x="1768938" y="3606819"/>
            <a:ext cx="367805" cy="367773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960" name="Google Shape;10960;p76">
              <a:extLst>
                <a:ext uri="{FF2B5EF4-FFF2-40B4-BE49-F238E27FC236}">
                  <a16:creationId xmlns:a16="http://schemas.microsoft.com/office/drawing/2014/main" id="{2EF35700-67ED-63AD-0866-C3C611570FD5}"/>
                </a:ext>
              </a:extLst>
            </p:cNvPr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0961;p76">
              <a:extLst>
                <a:ext uri="{FF2B5EF4-FFF2-40B4-BE49-F238E27FC236}">
                  <a16:creationId xmlns:a16="http://schemas.microsoft.com/office/drawing/2014/main" id="{BE20798F-C109-37BE-75F8-2C45CE8375C2}"/>
                </a:ext>
              </a:extLst>
            </p:cNvPr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0962;p76">
              <a:extLst>
                <a:ext uri="{FF2B5EF4-FFF2-40B4-BE49-F238E27FC236}">
                  <a16:creationId xmlns:a16="http://schemas.microsoft.com/office/drawing/2014/main" id="{3BA3DDC0-C304-94D1-87D9-3A75624ED9CF}"/>
                </a:ext>
              </a:extLst>
            </p:cNvPr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0963;p76">
              <a:extLst>
                <a:ext uri="{FF2B5EF4-FFF2-40B4-BE49-F238E27FC236}">
                  <a16:creationId xmlns:a16="http://schemas.microsoft.com/office/drawing/2014/main" id="{F5AB2F31-2F46-BA53-5C3F-31E763B806A7}"/>
                </a:ext>
              </a:extLst>
            </p:cNvPr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0964;p76">
              <a:extLst>
                <a:ext uri="{FF2B5EF4-FFF2-40B4-BE49-F238E27FC236}">
                  <a16:creationId xmlns:a16="http://schemas.microsoft.com/office/drawing/2014/main" id="{A881D1B5-C92D-A177-D75C-F10F7D86E59F}"/>
                </a:ext>
              </a:extLst>
            </p:cNvPr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5" name="Google Shape;10965;p76">
            <a:extLst>
              <a:ext uri="{FF2B5EF4-FFF2-40B4-BE49-F238E27FC236}">
                <a16:creationId xmlns:a16="http://schemas.microsoft.com/office/drawing/2014/main" id="{6E56EC20-AF44-B5B8-6AF1-00B7CD0B230B}"/>
              </a:ext>
            </a:extLst>
          </p:cNvPr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966" name="Google Shape;10966;p76">
              <a:extLst>
                <a:ext uri="{FF2B5EF4-FFF2-40B4-BE49-F238E27FC236}">
                  <a16:creationId xmlns:a16="http://schemas.microsoft.com/office/drawing/2014/main" id="{D1EDAD43-EA86-73AA-1E11-E38CBD12D0C0}"/>
                </a:ext>
              </a:extLst>
            </p:cNvPr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0967;p76">
              <a:extLst>
                <a:ext uri="{FF2B5EF4-FFF2-40B4-BE49-F238E27FC236}">
                  <a16:creationId xmlns:a16="http://schemas.microsoft.com/office/drawing/2014/main" id="{D7A55512-7AEA-22E1-E2C5-8831AEE15C1A}"/>
                </a:ext>
              </a:extLst>
            </p:cNvPr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0968;p76">
              <a:extLst>
                <a:ext uri="{FF2B5EF4-FFF2-40B4-BE49-F238E27FC236}">
                  <a16:creationId xmlns:a16="http://schemas.microsoft.com/office/drawing/2014/main" id="{47D303C5-2D85-8C37-B3A9-CA0D6061212C}"/>
                </a:ext>
              </a:extLst>
            </p:cNvPr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0969;p76">
              <a:extLst>
                <a:ext uri="{FF2B5EF4-FFF2-40B4-BE49-F238E27FC236}">
                  <a16:creationId xmlns:a16="http://schemas.microsoft.com/office/drawing/2014/main" id="{30980C6B-62B6-0399-15F8-40250C774615}"/>
                </a:ext>
              </a:extLst>
            </p:cNvPr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0970;p76">
              <a:extLst>
                <a:ext uri="{FF2B5EF4-FFF2-40B4-BE49-F238E27FC236}">
                  <a16:creationId xmlns:a16="http://schemas.microsoft.com/office/drawing/2014/main" id="{2AA0FA45-C219-07B9-9F15-DC79B9C95D9F}"/>
                </a:ext>
              </a:extLst>
            </p:cNvPr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0971;p76">
              <a:extLst>
                <a:ext uri="{FF2B5EF4-FFF2-40B4-BE49-F238E27FC236}">
                  <a16:creationId xmlns:a16="http://schemas.microsoft.com/office/drawing/2014/main" id="{731CE6C2-0D94-AFB5-D445-90AB4013FF98}"/>
                </a:ext>
              </a:extLst>
            </p:cNvPr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0972;p76">
              <a:extLst>
                <a:ext uri="{FF2B5EF4-FFF2-40B4-BE49-F238E27FC236}">
                  <a16:creationId xmlns:a16="http://schemas.microsoft.com/office/drawing/2014/main" id="{A3E68D1C-D958-B2E4-FA36-4CD0B4984433}"/>
                </a:ext>
              </a:extLst>
            </p:cNvPr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3" name="Google Shape;10973;p76">
            <a:extLst>
              <a:ext uri="{FF2B5EF4-FFF2-40B4-BE49-F238E27FC236}">
                <a16:creationId xmlns:a16="http://schemas.microsoft.com/office/drawing/2014/main" id="{AEC8F289-F68A-EE69-710D-9BBEC6EDB962}"/>
              </a:ext>
            </a:extLst>
          </p:cNvPr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974" name="Google Shape;10974;p76">
              <a:extLst>
                <a:ext uri="{FF2B5EF4-FFF2-40B4-BE49-F238E27FC236}">
                  <a16:creationId xmlns:a16="http://schemas.microsoft.com/office/drawing/2014/main" id="{DD4EC47F-D1AE-B1BC-152C-15667DF4FDA7}"/>
                </a:ext>
              </a:extLst>
            </p:cNvPr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0975;p76">
              <a:extLst>
                <a:ext uri="{FF2B5EF4-FFF2-40B4-BE49-F238E27FC236}">
                  <a16:creationId xmlns:a16="http://schemas.microsoft.com/office/drawing/2014/main" id="{936038B4-B6C0-8073-BF17-80E8FE5F76E7}"/>
                </a:ext>
              </a:extLst>
            </p:cNvPr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0976;p76">
              <a:extLst>
                <a:ext uri="{FF2B5EF4-FFF2-40B4-BE49-F238E27FC236}">
                  <a16:creationId xmlns:a16="http://schemas.microsoft.com/office/drawing/2014/main" id="{25770F12-1E3C-AAF2-8271-C026396B939A}"/>
                </a:ext>
              </a:extLst>
            </p:cNvPr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0977;p76">
              <a:extLst>
                <a:ext uri="{FF2B5EF4-FFF2-40B4-BE49-F238E27FC236}">
                  <a16:creationId xmlns:a16="http://schemas.microsoft.com/office/drawing/2014/main" id="{0CAE36C0-784F-1C9C-DFD6-AF0DAEF410A2}"/>
                </a:ext>
              </a:extLst>
            </p:cNvPr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0978;p76">
              <a:extLst>
                <a:ext uri="{FF2B5EF4-FFF2-40B4-BE49-F238E27FC236}">
                  <a16:creationId xmlns:a16="http://schemas.microsoft.com/office/drawing/2014/main" id="{FBC7D974-C22C-076D-6A6B-4D1150C50D24}"/>
                </a:ext>
              </a:extLst>
            </p:cNvPr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0979;p76">
              <a:extLst>
                <a:ext uri="{FF2B5EF4-FFF2-40B4-BE49-F238E27FC236}">
                  <a16:creationId xmlns:a16="http://schemas.microsoft.com/office/drawing/2014/main" id="{F64926BF-6FAC-5C6F-0DEB-3D6F95D307D5}"/>
                </a:ext>
              </a:extLst>
            </p:cNvPr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0980;p76">
              <a:extLst>
                <a:ext uri="{FF2B5EF4-FFF2-40B4-BE49-F238E27FC236}">
                  <a16:creationId xmlns:a16="http://schemas.microsoft.com/office/drawing/2014/main" id="{0FE4EFA3-55F2-D865-0C5D-DA5517CE8538}"/>
                </a:ext>
              </a:extLst>
            </p:cNvPr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0981;p76">
              <a:extLst>
                <a:ext uri="{FF2B5EF4-FFF2-40B4-BE49-F238E27FC236}">
                  <a16:creationId xmlns:a16="http://schemas.microsoft.com/office/drawing/2014/main" id="{2F9F5D0E-18CB-B8FC-B54A-331257C654CD}"/>
                </a:ext>
              </a:extLst>
            </p:cNvPr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82" name="Google Shape;10982;p76">
            <a:extLst>
              <a:ext uri="{FF2B5EF4-FFF2-40B4-BE49-F238E27FC236}">
                <a16:creationId xmlns:a16="http://schemas.microsoft.com/office/drawing/2014/main" id="{077621BC-F665-C55E-A8CC-378370C6F691}"/>
              </a:ext>
            </a:extLst>
          </p:cNvPr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983" name="Google Shape;10983;p76">
              <a:extLst>
                <a:ext uri="{FF2B5EF4-FFF2-40B4-BE49-F238E27FC236}">
                  <a16:creationId xmlns:a16="http://schemas.microsoft.com/office/drawing/2014/main" id="{51F27BAB-650B-639E-A4A7-A28E3CE686BB}"/>
                </a:ext>
              </a:extLst>
            </p:cNvPr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10984;p76">
              <a:extLst>
                <a:ext uri="{FF2B5EF4-FFF2-40B4-BE49-F238E27FC236}">
                  <a16:creationId xmlns:a16="http://schemas.microsoft.com/office/drawing/2014/main" id="{EC4139EB-7244-72AD-8664-5D5FACD5399C}"/>
                </a:ext>
              </a:extLst>
            </p:cNvPr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10985;p76">
              <a:extLst>
                <a:ext uri="{FF2B5EF4-FFF2-40B4-BE49-F238E27FC236}">
                  <a16:creationId xmlns:a16="http://schemas.microsoft.com/office/drawing/2014/main" id="{84C9F13D-93C0-E6E5-3DC2-BD1E8C8EA868}"/>
                </a:ext>
              </a:extLst>
            </p:cNvPr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2" name="Google Shape;10986;p76">
            <a:extLst>
              <a:ext uri="{FF2B5EF4-FFF2-40B4-BE49-F238E27FC236}">
                <a16:creationId xmlns:a16="http://schemas.microsoft.com/office/drawing/2014/main" id="{3039056F-240B-B469-AA99-23A02DB3AA93}"/>
              </a:ext>
            </a:extLst>
          </p:cNvPr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2243" name="Google Shape;10987;p76">
              <a:extLst>
                <a:ext uri="{FF2B5EF4-FFF2-40B4-BE49-F238E27FC236}">
                  <a16:creationId xmlns:a16="http://schemas.microsoft.com/office/drawing/2014/main" id="{499AA6A6-F7F5-B1F7-C5AA-FB5DE6234392}"/>
                </a:ext>
              </a:extLst>
            </p:cNvPr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10988;p76">
              <a:extLst>
                <a:ext uri="{FF2B5EF4-FFF2-40B4-BE49-F238E27FC236}">
                  <a16:creationId xmlns:a16="http://schemas.microsoft.com/office/drawing/2014/main" id="{CC4A6C47-713C-98FF-AD06-5AB4C9B46848}"/>
                </a:ext>
              </a:extLst>
            </p:cNvPr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10989;p76">
              <a:extLst>
                <a:ext uri="{FF2B5EF4-FFF2-40B4-BE49-F238E27FC236}">
                  <a16:creationId xmlns:a16="http://schemas.microsoft.com/office/drawing/2014/main" id="{02F2DC09-1EF1-F6A5-C20B-E12319BC1F42}"/>
                </a:ext>
              </a:extLst>
            </p:cNvPr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10990;p76">
              <a:extLst>
                <a:ext uri="{FF2B5EF4-FFF2-40B4-BE49-F238E27FC236}">
                  <a16:creationId xmlns:a16="http://schemas.microsoft.com/office/drawing/2014/main" id="{1A2176F8-B943-D215-4D7E-F178B7671EAD}"/>
                </a:ext>
              </a:extLst>
            </p:cNvPr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10991;p76">
              <a:extLst>
                <a:ext uri="{FF2B5EF4-FFF2-40B4-BE49-F238E27FC236}">
                  <a16:creationId xmlns:a16="http://schemas.microsoft.com/office/drawing/2014/main" id="{F17EAF8E-C09D-3105-1DE1-C9A8458BDCA4}"/>
                </a:ext>
              </a:extLst>
            </p:cNvPr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10992;p76">
              <a:extLst>
                <a:ext uri="{FF2B5EF4-FFF2-40B4-BE49-F238E27FC236}">
                  <a16:creationId xmlns:a16="http://schemas.microsoft.com/office/drawing/2014/main" id="{320DA653-BB09-5DCC-7839-FEC07C717746}"/>
                </a:ext>
              </a:extLst>
            </p:cNvPr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10993;p76">
              <a:extLst>
                <a:ext uri="{FF2B5EF4-FFF2-40B4-BE49-F238E27FC236}">
                  <a16:creationId xmlns:a16="http://schemas.microsoft.com/office/drawing/2014/main" id="{C89A839B-C23F-7FBB-1A4F-7FED040805DD}"/>
                </a:ext>
              </a:extLst>
            </p:cNvPr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0" name="Google Shape;10994;p76">
            <a:extLst>
              <a:ext uri="{FF2B5EF4-FFF2-40B4-BE49-F238E27FC236}">
                <a16:creationId xmlns:a16="http://schemas.microsoft.com/office/drawing/2014/main" id="{4AF33F9D-7C14-38E1-DC76-4A69F288967C}"/>
              </a:ext>
            </a:extLst>
          </p:cNvPr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2251" name="Google Shape;10995;p76">
              <a:extLst>
                <a:ext uri="{FF2B5EF4-FFF2-40B4-BE49-F238E27FC236}">
                  <a16:creationId xmlns:a16="http://schemas.microsoft.com/office/drawing/2014/main" id="{655DD7A8-317A-5212-F2E3-8157351C1597}"/>
                </a:ext>
              </a:extLst>
            </p:cNvPr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10996;p76">
              <a:extLst>
                <a:ext uri="{FF2B5EF4-FFF2-40B4-BE49-F238E27FC236}">
                  <a16:creationId xmlns:a16="http://schemas.microsoft.com/office/drawing/2014/main" id="{456DE506-A690-31D4-76C6-E86989A6A78D}"/>
                </a:ext>
              </a:extLst>
            </p:cNvPr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10997;p76">
              <a:extLst>
                <a:ext uri="{FF2B5EF4-FFF2-40B4-BE49-F238E27FC236}">
                  <a16:creationId xmlns:a16="http://schemas.microsoft.com/office/drawing/2014/main" id="{B6AD8886-A9E7-FC23-93BB-4F6FD9CEDC29}"/>
                </a:ext>
              </a:extLst>
            </p:cNvPr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10998;p76">
              <a:extLst>
                <a:ext uri="{FF2B5EF4-FFF2-40B4-BE49-F238E27FC236}">
                  <a16:creationId xmlns:a16="http://schemas.microsoft.com/office/drawing/2014/main" id="{EF0C1791-FD64-8E9E-F721-03AF80D7F330}"/>
                </a:ext>
              </a:extLst>
            </p:cNvPr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10999;p76">
              <a:extLst>
                <a:ext uri="{FF2B5EF4-FFF2-40B4-BE49-F238E27FC236}">
                  <a16:creationId xmlns:a16="http://schemas.microsoft.com/office/drawing/2014/main" id="{B234D11D-0109-7EBD-F7B9-E7C35C5E42C9}"/>
                </a:ext>
              </a:extLst>
            </p:cNvPr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11000;p76">
              <a:extLst>
                <a:ext uri="{FF2B5EF4-FFF2-40B4-BE49-F238E27FC236}">
                  <a16:creationId xmlns:a16="http://schemas.microsoft.com/office/drawing/2014/main" id="{F8383DE9-7B56-A49E-6581-45A5B24B27AD}"/>
                </a:ext>
              </a:extLst>
            </p:cNvPr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11001;p76">
              <a:extLst>
                <a:ext uri="{FF2B5EF4-FFF2-40B4-BE49-F238E27FC236}">
                  <a16:creationId xmlns:a16="http://schemas.microsoft.com/office/drawing/2014/main" id="{CF665A50-E0AD-4784-0D56-9824B474EEA5}"/>
                </a:ext>
              </a:extLst>
            </p:cNvPr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58" name="Google Shape;11002;p76">
            <a:extLst>
              <a:ext uri="{FF2B5EF4-FFF2-40B4-BE49-F238E27FC236}">
                <a16:creationId xmlns:a16="http://schemas.microsoft.com/office/drawing/2014/main" id="{14495CFE-753E-0E9B-B38A-D72E34AF4750}"/>
              </a:ext>
            </a:extLst>
          </p:cNvPr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59" name="Google Shape;11003;p76">
            <a:extLst>
              <a:ext uri="{FF2B5EF4-FFF2-40B4-BE49-F238E27FC236}">
                <a16:creationId xmlns:a16="http://schemas.microsoft.com/office/drawing/2014/main" id="{6BEE1EE4-B25D-29E5-F136-99C0C58818BB}"/>
              </a:ext>
            </a:extLst>
          </p:cNvPr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2260" name="Google Shape;11004;p76">
              <a:extLst>
                <a:ext uri="{FF2B5EF4-FFF2-40B4-BE49-F238E27FC236}">
                  <a16:creationId xmlns:a16="http://schemas.microsoft.com/office/drawing/2014/main" id="{1DB11386-D7C9-08DE-7A9C-A456E5F77F53}"/>
                </a:ext>
              </a:extLst>
            </p:cNvPr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11005;p76">
              <a:extLst>
                <a:ext uri="{FF2B5EF4-FFF2-40B4-BE49-F238E27FC236}">
                  <a16:creationId xmlns:a16="http://schemas.microsoft.com/office/drawing/2014/main" id="{086FD5D2-BD03-E05A-B16C-408C608B70E8}"/>
                </a:ext>
              </a:extLst>
            </p:cNvPr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11006;p76">
              <a:extLst>
                <a:ext uri="{FF2B5EF4-FFF2-40B4-BE49-F238E27FC236}">
                  <a16:creationId xmlns:a16="http://schemas.microsoft.com/office/drawing/2014/main" id="{1ABB144D-6FE5-A6A0-042F-06ED2DFA28F1}"/>
                </a:ext>
              </a:extLst>
            </p:cNvPr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3" name="Google Shape;11007;p76">
            <a:extLst>
              <a:ext uri="{FF2B5EF4-FFF2-40B4-BE49-F238E27FC236}">
                <a16:creationId xmlns:a16="http://schemas.microsoft.com/office/drawing/2014/main" id="{B59A6F4B-487E-82AF-4231-2D9C94F713C6}"/>
              </a:ext>
            </a:extLst>
          </p:cNvPr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2264" name="Google Shape;11008;p76">
              <a:extLst>
                <a:ext uri="{FF2B5EF4-FFF2-40B4-BE49-F238E27FC236}">
                  <a16:creationId xmlns:a16="http://schemas.microsoft.com/office/drawing/2014/main" id="{C9900AAC-D591-6FDE-1FC4-CA5623EC4EBD}"/>
                </a:ext>
              </a:extLst>
            </p:cNvPr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11009;p76">
              <a:extLst>
                <a:ext uri="{FF2B5EF4-FFF2-40B4-BE49-F238E27FC236}">
                  <a16:creationId xmlns:a16="http://schemas.microsoft.com/office/drawing/2014/main" id="{0845ACB5-2551-7676-15CD-8FD556BC5B26}"/>
                </a:ext>
              </a:extLst>
            </p:cNvPr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11010;p76">
              <a:extLst>
                <a:ext uri="{FF2B5EF4-FFF2-40B4-BE49-F238E27FC236}">
                  <a16:creationId xmlns:a16="http://schemas.microsoft.com/office/drawing/2014/main" id="{732A17FC-B988-7E57-DD63-860F35429F0B}"/>
                </a:ext>
              </a:extLst>
            </p:cNvPr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11011;p76">
              <a:extLst>
                <a:ext uri="{FF2B5EF4-FFF2-40B4-BE49-F238E27FC236}">
                  <a16:creationId xmlns:a16="http://schemas.microsoft.com/office/drawing/2014/main" id="{BB1884C1-4DEF-4259-E985-712CD05842ED}"/>
                </a:ext>
              </a:extLst>
            </p:cNvPr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11012;p76">
              <a:extLst>
                <a:ext uri="{FF2B5EF4-FFF2-40B4-BE49-F238E27FC236}">
                  <a16:creationId xmlns:a16="http://schemas.microsoft.com/office/drawing/2014/main" id="{FBC8E4F5-4B94-8A38-36F7-25178B7C9894}"/>
                </a:ext>
              </a:extLst>
            </p:cNvPr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9" name="Google Shape;11013;p76">
            <a:extLst>
              <a:ext uri="{FF2B5EF4-FFF2-40B4-BE49-F238E27FC236}">
                <a16:creationId xmlns:a16="http://schemas.microsoft.com/office/drawing/2014/main" id="{4AC1B91D-F681-9631-D8C8-44E01CCD53F0}"/>
              </a:ext>
            </a:extLst>
          </p:cNvPr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2270" name="Google Shape;11014;p76">
              <a:extLst>
                <a:ext uri="{FF2B5EF4-FFF2-40B4-BE49-F238E27FC236}">
                  <a16:creationId xmlns:a16="http://schemas.microsoft.com/office/drawing/2014/main" id="{74E52729-CBB5-75E7-6DDB-F4A5946C2F4B}"/>
                </a:ext>
              </a:extLst>
            </p:cNvPr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11015;p76">
              <a:extLst>
                <a:ext uri="{FF2B5EF4-FFF2-40B4-BE49-F238E27FC236}">
                  <a16:creationId xmlns:a16="http://schemas.microsoft.com/office/drawing/2014/main" id="{291E04B2-D37E-9CF8-025B-E3B1410139A8}"/>
                </a:ext>
              </a:extLst>
            </p:cNvPr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11016;p76">
              <a:extLst>
                <a:ext uri="{FF2B5EF4-FFF2-40B4-BE49-F238E27FC236}">
                  <a16:creationId xmlns:a16="http://schemas.microsoft.com/office/drawing/2014/main" id="{74EF6007-E8DC-1466-04F5-B8271161184E}"/>
                </a:ext>
              </a:extLst>
            </p:cNvPr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11017;p76">
              <a:extLst>
                <a:ext uri="{FF2B5EF4-FFF2-40B4-BE49-F238E27FC236}">
                  <a16:creationId xmlns:a16="http://schemas.microsoft.com/office/drawing/2014/main" id="{8CF0A234-BED8-2E97-C91F-DCE425641BF2}"/>
                </a:ext>
              </a:extLst>
            </p:cNvPr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11018;p76">
              <a:extLst>
                <a:ext uri="{FF2B5EF4-FFF2-40B4-BE49-F238E27FC236}">
                  <a16:creationId xmlns:a16="http://schemas.microsoft.com/office/drawing/2014/main" id="{B5E8C0DF-9C3D-B3F8-6A91-FE344DA0641D}"/>
                </a:ext>
              </a:extLst>
            </p:cNvPr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11019;p76">
              <a:extLst>
                <a:ext uri="{FF2B5EF4-FFF2-40B4-BE49-F238E27FC236}">
                  <a16:creationId xmlns:a16="http://schemas.microsoft.com/office/drawing/2014/main" id="{F6F48723-5437-0544-15B1-F2F5C39F1B47}"/>
                </a:ext>
              </a:extLst>
            </p:cNvPr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6" name="Google Shape;11020;p76">
            <a:extLst>
              <a:ext uri="{FF2B5EF4-FFF2-40B4-BE49-F238E27FC236}">
                <a16:creationId xmlns:a16="http://schemas.microsoft.com/office/drawing/2014/main" id="{2BE02A23-F43E-84CF-F9C5-47B9CB66878A}"/>
              </a:ext>
            </a:extLst>
          </p:cNvPr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2277" name="Google Shape;11021;p76">
              <a:extLst>
                <a:ext uri="{FF2B5EF4-FFF2-40B4-BE49-F238E27FC236}">
                  <a16:creationId xmlns:a16="http://schemas.microsoft.com/office/drawing/2014/main" id="{3A1FEF24-CE30-5EA5-AFDA-F71C99EB08F6}"/>
                </a:ext>
              </a:extLst>
            </p:cNvPr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22;p76">
              <a:extLst>
                <a:ext uri="{FF2B5EF4-FFF2-40B4-BE49-F238E27FC236}">
                  <a16:creationId xmlns:a16="http://schemas.microsoft.com/office/drawing/2014/main" id="{BAE9E29A-B2FC-5E2A-45D9-4A4EDAA69CE9}"/>
                </a:ext>
              </a:extLst>
            </p:cNvPr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23;p76">
              <a:extLst>
                <a:ext uri="{FF2B5EF4-FFF2-40B4-BE49-F238E27FC236}">
                  <a16:creationId xmlns:a16="http://schemas.microsoft.com/office/drawing/2014/main" id="{088A416D-46A1-908B-0A1C-73ABF0F752CB}"/>
                </a:ext>
              </a:extLst>
            </p:cNvPr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4;p76">
              <a:extLst>
                <a:ext uri="{FF2B5EF4-FFF2-40B4-BE49-F238E27FC236}">
                  <a16:creationId xmlns:a16="http://schemas.microsoft.com/office/drawing/2014/main" id="{34E52DDD-8D7E-3A4B-C486-6C3555FEA73A}"/>
                </a:ext>
              </a:extLst>
            </p:cNvPr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25;p76">
              <a:extLst>
                <a:ext uri="{FF2B5EF4-FFF2-40B4-BE49-F238E27FC236}">
                  <a16:creationId xmlns:a16="http://schemas.microsoft.com/office/drawing/2014/main" id="{F9E22332-D6C3-EA0E-0904-41394140B0A1}"/>
                </a:ext>
              </a:extLst>
            </p:cNvPr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26;p76">
              <a:extLst>
                <a:ext uri="{FF2B5EF4-FFF2-40B4-BE49-F238E27FC236}">
                  <a16:creationId xmlns:a16="http://schemas.microsoft.com/office/drawing/2014/main" id="{F831E436-8E2B-0C89-6024-1C7AC2D16FBB}"/>
                </a:ext>
              </a:extLst>
            </p:cNvPr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27;p76">
              <a:extLst>
                <a:ext uri="{FF2B5EF4-FFF2-40B4-BE49-F238E27FC236}">
                  <a16:creationId xmlns:a16="http://schemas.microsoft.com/office/drawing/2014/main" id="{251CD016-4D22-C8BB-7533-C42F300085E6}"/>
                </a:ext>
              </a:extLst>
            </p:cNvPr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" name="Google Shape;11028;p76">
            <a:extLst>
              <a:ext uri="{FF2B5EF4-FFF2-40B4-BE49-F238E27FC236}">
                <a16:creationId xmlns:a16="http://schemas.microsoft.com/office/drawing/2014/main" id="{3D17F658-2A97-D2A6-37DE-50FC8033FF35}"/>
              </a:ext>
            </a:extLst>
          </p:cNvPr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107" name="Google Shape;11029;p76">
              <a:extLst>
                <a:ext uri="{FF2B5EF4-FFF2-40B4-BE49-F238E27FC236}">
                  <a16:creationId xmlns:a16="http://schemas.microsoft.com/office/drawing/2014/main" id="{CAFEA6BE-5E73-A531-8C60-F9ED3A60479D}"/>
                </a:ext>
              </a:extLst>
            </p:cNvPr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30;p76">
              <a:extLst>
                <a:ext uri="{FF2B5EF4-FFF2-40B4-BE49-F238E27FC236}">
                  <a16:creationId xmlns:a16="http://schemas.microsoft.com/office/drawing/2014/main" id="{68A71AF5-0E2E-EDBA-0869-D5BE4946D44C}"/>
                </a:ext>
              </a:extLst>
            </p:cNvPr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31;p76">
              <a:extLst>
                <a:ext uri="{FF2B5EF4-FFF2-40B4-BE49-F238E27FC236}">
                  <a16:creationId xmlns:a16="http://schemas.microsoft.com/office/drawing/2014/main" id="{FD3558A1-102A-4FF4-50AD-D8EC7F9EE54D}"/>
                </a:ext>
              </a:extLst>
            </p:cNvPr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032;p76">
              <a:extLst>
                <a:ext uri="{FF2B5EF4-FFF2-40B4-BE49-F238E27FC236}">
                  <a16:creationId xmlns:a16="http://schemas.microsoft.com/office/drawing/2014/main" id="{7882075D-4D95-2872-DA20-826C728396E0}"/>
                </a:ext>
              </a:extLst>
            </p:cNvPr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033;p76">
              <a:extLst>
                <a:ext uri="{FF2B5EF4-FFF2-40B4-BE49-F238E27FC236}">
                  <a16:creationId xmlns:a16="http://schemas.microsoft.com/office/drawing/2014/main" id="{156CCB94-BE2D-75E3-803A-26EE6DE3C663}"/>
                </a:ext>
              </a:extLst>
            </p:cNvPr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034;p76">
              <a:extLst>
                <a:ext uri="{FF2B5EF4-FFF2-40B4-BE49-F238E27FC236}">
                  <a16:creationId xmlns:a16="http://schemas.microsoft.com/office/drawing/2014/main" id="{99432CFF-7B9E-82A4-DC33-F2EBC4E84E8C}"/>
                </a:ext>
              </a:extLst>
            </p:cNvPr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035;p76">
              <a:extLst>
                <a:ext uri="{FF2B5EF4-FFF2-40B4-BE49-F238E27FC236}">
                  <a16:creationId xmlns:a16="http://schemas.microsoft.com/office/drawing/2014/main" id="{B3286A80-9E37-0D2B-BC8A-9726D6366DC0}"/>
                </a:ext>
              </a:extLst>
            </p:cNvPr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" name="Google Shape;11036;p76">
            <a:extLst>
              <a:ext uri="{FF2B5EF4-FFF2-40B4-BE49-F238E27FC236}">
                <a16:creationId xmlns:a16="http://schemas.microsoft.com/office/drawing/2014/main" id="{29AC6785-E6AB-401B-EAF6-AD86399DBB49}"/>
              </a:ext>
            </a:extLst>
          </p:cNvPr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115" name="Google Shape;11037;p76">
              <a:extLst>
                <a:ext uri="{FF2B5EF4-FFF2-40B4-BE49-F238E27FC236}">
                  <a16:creationId xmlns:a16="http://schemas.microsoft.com/office/drawing/2014/main" id="{6344BE05-1376-675F-7212-8B1099D63FC7}"/>
                </a:ext>
              </a:extLst>
            </p:cNvPr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038;p76">
              <a:extLst>
                <a:ext uri="{FF2B5EF4-FFF2-40B4-BE49-F238E27FC236}">
                  <a16:creationId xmlns:a16="http://schemas.microsoft.com/office/drawing/2014/main" id="{7B98BAD9-EDB9-175F-7870-B7097F98028E}"/>
                </a:ext>
              </a:extLst>
            </p:cNvPr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039;p76">
              <a:extLst>
                <a:ext uri="{FF2B5EF4-FFF2-40B4-BE49-F238E27FC236}">
                  <a16:creationId xmlns:a16="http://schemas.microsoft.com/office/drawing/2014/main" id="{DC4705B3-C663-A89B-011C-68F6EF5C3AB9}"/>
                </a:ext>
              </a:extLst>
            </p:cNvPr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040;p76">
              <a:extLst>
                <a:ext uri="{FF2B5EF4-FFF2-40B4-BE49-F238E27FC236}">
                  <a16:creationId xmlns:a16="http://schemas.microsoft.com/office/drawing/2014/main" id="{46F5DF24-E1B4-D73C-E3EF-0F8E14E40611}"/>
                </a:ext>
              </a:extLst>
            </p:cNvPr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041;p76">
              <a:extLst>
                <a:ext uri="{FF2B5EF4-FFF2-40B4-BE49-F238E27FC236}">
                  <a16:creationId xmlns:a16="http://schemas.microsoft.com/office/drawing/2014/main" id="{B57CA83E-045B-5DCC-A243-1418E057CF2C}"/>
                </a:ext>
              </a:extLst>
            </p:cNvPr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042;p76">
              <a:extLst>
                <a:ext uri="{FF2B5EF4-FFF2-40B4-BE49-F238E27FC236}">
                  <a16:creationId xmlns:a16="http://schemas.microsoft.com/office/drawing/2014/main" id="{E7EDCEA0-0541-D9E5-CCA9-B5C77A70E818}"/>
                </a:ext>
              </a:extLst>
            </p:cNvPr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1" name="Google Shape;11043;p76">
            <a:extLst>
              <a:ext uri="{FF2B5EF4-FFF2-40B4-BE49-F238E27FC236}">
                <a16:creationId xmlns:a16="http://schemas.microsoft.com/office/drawing/2014/main" id="{827E6C71-52AD-6752-4191-A8044003AD7B}"/>
              </a:ext>
            </a:extLst>
          </p:cNvPr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122" name="Google Shape;11044;p76">
              <a:extLst>
                <a:ext uri="{FF2B5EF4-FFF2-40B4-BE49-F238E27FC236}">
                  <a16:creationId xmlns:a16="http://schemas.microsoft.com/office/drawing/2014/main" id="{B31A4677-1D1C-B209-12DA-56D00D5ACA5C}"/>
                </a:ext>
              </a:extLst>
            </p:cNvPr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045;p76">
              <a:extLst>
                <a:ext uri="{FF2B5EF4-FFF2-40B4-BE49-F238E27FC236}">
                  <a16:creationId xmlns:a16="http://schemas.microsoft.com/office/drawing/2014/main" id="{D86B40B3-D54F-FC8F-C558-16C3968C54B9}"/>
                </a:ext>
              </a:extLst>
            </p:cNvPr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046;p76">
              <a:extLst>
                <a:ext uri="{FF2B5EF4-FFF2-40B4-BE49-F238E27FC236}">
                  <a16:creationId xmlns:a16="http://schemas.microsoft.com/office/drawing/2014/main" id="{4EDF0D8E-8B4C-B750-B4BF-332A465849DA}"/>
                </a:ext>
              </a:extLst>
            </p:cNvPr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047;p76">
              <a:extLst>
                <a:ext uri="{FF2B5EF4-FFF2-40B4-BE49-F238E27FC236}">
                  <a16:creationId xmlns:a16="http://schemas.microsoft.com/office/drawing/2014/main" id="{62C21B6E-88DB-C458-F985-67AFA66C7084}"/>
                </a:ext>
              </a:extLst>
            </p:cNvPr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" name="Google Shape;11048;p76">
            <a:extLst>
              <a:ext uri="{FF2B5EF4-FFF2-40B4-BE49-F238E27FC236}">
                <a16:creationId xmlns:a16="http://schemas.microsoft.com/office/drawing/2014/main" id="{B024E127-F066-B207-2EF6-44C62A57C086}"/>
              </a:ext>
            </a:extLst>
          </p:cNvPr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127" name="Google Shape;11049;p76">
              <a:extLst>
                <a:ext uri="{FF2B5EF4-FFF2-40B4-BE49-F238E27FC236}">
                  <a16:creationId xmlns:a16="http://schemas.microsoft.com/office/drawing/2014/main" id="{2CE90D7E-CAA8-5862-16A6-C20B4477172A}"/>
                </a:ext>
              </a:extLst>
            </p:cNvPr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050;p76">
              <a:extLst>
                <a:ext uri="{FF2B5EF4-FFF2-40B4-BE49-F238E27FC236}">
                  <a16:creationId xmlns:a16="http://schemas.microsoft.com/office/drawing/2014/main" id="{215CD40D-642C-1F08-ECED-8D1308C3600D}"/>
                </a:ext>
              </a:extLst>
            </p:cNvPr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051;p76">
              <a:extLst>
                <a:ext uri="{FF2B5EF4-FFF2-40B4-BE49-F238E27FC236}">
                  <a16:creationId xmlns:a16="http://schemas.microsoft.com/office/drawing/2014/main" id="{936822FE-C76E-D118-EF02-6E42BBEF56EF}"/>
                </a:ext>
              </a:extLst>
            </p:cNvPr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052;p76">
              <a:extLst>
                <a:ext uri="{FF2B5EF4-FFF2-40B4-BE49-F238E27FC236}">
                  <a16:creationId xmlns:a16="http://schemas.microsoft.com/office/drawing/2014/main" id="{FA44C4CB-D0E5-09BD-3DD0-708A0EA6B68D}"/>
                </a:ext>
              </a:extLst>
            </p:cNvPr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1" name="Google Shape;11053;p76">
            <a:extLst>
              <a:ext uri="{FF2B5EF4-FFF2-40B4-BE49-F238E27FC236}">
                <a16:creationId xmlns:a16="http://schemas.microsoft.com/office/drawing/2014/main" id="{DF4EC250-6785-2111-AA87-9DF8739E1213}"/>
              </a:ext>
            </a:extLst>
          </p:cNvPr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132" name="Google Shape;11054;p76">
              <a:extLst>
                <a:ext uri="{FF2B5EF4-FFF2-40B4-BE49-F238E27FC236}">
                  <a16:creationId xmlns:a16="http://schemas.microsoft.com/office/drawing/2014/main" id="{4CDC7627-5ED0-C8A9-3869-D4775334D7FE}"/>
                </a:ext>
              </a:extLst>
            </p:cNvPr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055;p76">
              <a:extLst>
                <a:ext uri="{FF2B5EF4-FFF2-40B4-BE49-F238E27FC236}">
                  <a16:creationId xmlns:a16="http://schemas.microsoft.com/office/drawing/2014/main" id="{2945E43F-E203-10FC-DCC5-FB04916D14E1}"/>
                </a:ext>
              </a:extLst>
            </p:cNvPr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056;p76">
              <a:extLst>
                <a:ext uri="{FF2B5EF4-FFF2-40B4-BE49-F238E27FC236}">
                  <a16:creationId xmlns:a16="http://schemas.microsoft.com/office/drawing/2014/main" id="{A26BBB61-8816-B5D8-C67C-CE6AB9A04548}"/>
                </a:ext>
              </a:extLst>
            </p:cNvPr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057;p76">
              <a:extLst>
                <a:ext uri="{FF2B5EF4-FFF2-40B4-BE49-F238E27FC236}">
                  <a16:creationId xmlns:a16="http://schemas.microsoft.com/office/drawing/2014/main" id="{19231297-7D2F-6C7E-DECD-623D6BE4C494}"/>
                </a:ext>
              </a:extLst>
            </p:cNvPr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058;p76">
              <a:extLst>
                <a:ext uri="{FF2B5EF4-FFF2-40B4-BE49-F238E27FC236}">
                  <a16:creationId xmlns:a16="http://schemas.microsoft.com/office/drawing/2014/main" id="{573CA0D7-0604-7FCA-7B4E-14F96731813A}"/>
                </a:ext>
              </a:extLst>
            </p:cNvPr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" name="Google Shape;11059;p76">
            <a:extLst>
              <a:ext uri="{FF2B5EF4-FFF2-40B4-BE49-F238E27FC236}">
                <a16:creationId xmlns:a16="http://schemas.microsoft.com/office/drawing/2014/main" id="{25C1C07D-C20B-E6EC-C4D3-21CF23B297C6}"/>
              </a:ext>
            </a:extLst>
          </p:cNvPr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138" name="Google Shape;11060;p76">
              <a:extLst>
                <a:ext uri="{FF2B5EF4-FFF2-40B4-BE49-F238E27FC236}">
                  <a16:creationId xmlns:a16="http://schemas.microsoft.com/office/drawing/2014/main" id="{68EBA3DE-681D-D97C-2966-3B6FF98FA1EA}"/>
                </a:ext>
              </a:extLst>
            </p:cNvPr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061;p76">
              <a:extLst>
                <a:ext uri="{FF2B5EF4-FFF2-40B4-BE49-F238E27FC236}">
                  <a16:creationId xmlns:a16="http://schemas.microsoft.com/office/drawing/2014/main" id="{99A358D4-4C06-63D7-ACCD-0EE2D34807A5}"/>
                </a:ext>
              </a:extLst>
            </p:cNvPr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062;p76">
              <a:extLst>
                <a:ext uri="{FF2B5EF4-FFF2-40B4-BE49-F238E27FC236}">
                  <a16:creationId xmlns:a16="http://schemas.microsoft.com/office/drawing/2014/main" id="{22C3FEFC-12F1-D279-34DE-987BC1185718}"/>
                </a:ext>
              </a:extLst>
            </p:cNvPr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063;p76">
              <a:extLst>
                <a:ext uri="{FF2B5EF4-FFF2-40B4-BE49-F238E27FC236}">
                  <a16:creationId xmlns:a16="http://schemas.microsoft.com/office/drawing/2014/main" id="{73B591CB-C274-064A-551A-1E08C9044FA3}"/>
                </a:ext>
              </a:extLst>
            </p:cNvPr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064;p76">
              <a:extLst>
                <a:ext uri="{FF2B5EF4-FFF2-40B4-BE49-F238E27FC236}">
                  <a16:creationId xmlns:a16="http://schemas.microsoft.com/office/drawing/2014/main" id="{416A4D61-9FD8-2E14-9687-8CEF62247DE1}"/>
                </a:ext>
              </a:extLst>
            </p:cNvPr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065;p76">
              <a:extLst>
                <a:ext uri="{FF2B5EF4-FFF2-40B4-BE49-F238E27FC236}">
                  <a16:creationId xmlns:a16="http://schemas.microsoft.com/office/drawing/2014/main" id="{4D27E596-401A-59CB-37A7-A0B9C5BC3D3B}"/>
                </a:ext>
              </a:extLst>
            </p:cNvPr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066;p76">
              <a:extLst>
                <a:ext uri="{FF2B5EF4-FFF2-40B4-BE49-F238E27FC236}">
                  <a16:creationId xmlns:a16="http://schemas.microsoft.com/office/drawing/2014/main" id="{1FFCDBB3-0941-CFBC-003E-CFA5EE9C3C98}"/>
                </a:ext>
              </a:extLst>
            </p:cNvPr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5" name="Google Shape;11067;p76">
            <a:extLst>
              <a:ext uri="{FF2B5EF4-FFF2-40B4-BE49-F238E27FC236}">
                <a16:creationId xmlns:a16="http://schemas.microsoft.com/office/drawing/2014/main" id="{C617B5AE-E668-1BAC-86DF-351C504946B6}"/>
              </a:ext>
            </a:extLst>
          </p:cNvPr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146" name="Google Shape;11068;p76">
              <a:extLst>
                <a:ext uri="{FF2B5EF4-FFF2-40B4-BE49-F238E27FC236}">
                  <a16:creationId xmlns:a16="http://schemas.microsoft.com/office/drawing/2014/main" id="{F4583B8A-3866-E8B6-F465-63BBB8123EB7}"/>
                </a:ext>
              </a:extLst>
            </p:cNvPr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069;p76">
              <a:extLst>
                <a:ext uri="{FF2B5EF4-FFF2-40B4-BE49-F238E27FC236}">
                  <a16:creationId xmlns:a16="http://schemas.microsoft.com/office/drawing/2014/main" id="{0E89A562-41DA-A8C9-1806-82D397EAEACB}"/>
                </a:ext>
              </a:extLst>
            </p:cNvPr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070;p76">
              <a:extLst>
                <a:ext uri="{FF2B5EF4-FFF2-40B4-BE49-F238E27FC236}">
                  <a16:creationId xmlns:a16="http://schemas.microsoft.com/office/drawing/2014/main" id="{5ED2C6A6-9EC6-67CF-D0E3-C9E0FDCA861E}"/>
                </a:ext>
              </a:extLst>
            </p:cNvPr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071;p76">
              <a:extLst>
                <a:ext uri="{FF2B5EF4-FFF2-40B4-BE49-F238E27FC236}">
                  <a16:creationId xmlns:a16="http://schemas.microsoft.com/office/drawing/2014/main" id="{DA2493C9-82C4-066B-AEEE-9C2B0B779918}"/>
                </a:ext>
              </a:extLst>
            </p:cNvPr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072;p76">
              <a:extLst>
                <a:ext uri="{FF2B5EF4-FFF2-40B4-BE49-F238E27FC236}">
                  <a16:creationId xmlns:a16="http://schemas.microsoft.com/office/drawing/2014/main" id="{8A309BD9-45BF-78B3-CABA-9FF43F7A1349}"/>
                </a:ext>
              </a:extLst>
            </p:cNvPr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1" name="Google Shape;11073;p76">
            <a:extLst>
              <a:ext uri="{FF2B5EF4-FFF2-40B4-BE49-F238E27FC236}">
                <a16:creationId xmlns:a16="http://schemas.microsoft.com/office/drawing/2014/main" id="{B45792EC-BF61-E4B8-652C-6A038933CE67}"/>
              </a:ext>
            </a:extLst>
          </p:cNvPr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600" name="Google Shape;11074;p76">
              <a:extLst>
                <a:ext uri="{FF2B5EF4-FFF2-40B4-BE49-F238E27FC236}">
                  <a16:creationId xmlns:a16="http://schemas.microsoft.com/office/drawing/2014/main" id="{D2DE3CA9-EB76-3478-6F9C-C83307CA4CED}"/>
                </a:ext>
              </a:extLst>
            </p:cNvPr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1075;p76">
              <a:extLst>
                <a:ext uri="{FF2B5EF4-FFF2-40B4-BE49-F238E27FC236}">
                  <a16:creationId xmlns:a16="http://schemas.microsoft.com/office/drawing/2014/main" id="{D9F28BFC-A287-F0F5-F360-32920A0C8A21}"/>
                </a:ext>
              </a:extLst>
            </p:cNvPr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1076;p76">
              <a:extLst>
                <a:ext uri="{FF2B5EF4-FFF2-40B4-BE49-F238E27FC236}">
                  <a16:creationId xmlns:a16="http://schemas.microsoft.com/office/drawing/2014/main" id="{1D8D2A6D-BCE7-6377-6C8F-CBF12F4521D3}"/>
                </a:ext>
              </a:extLst>
            </p:cNvPr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1077;p76">
              <a:extLst>
                <a:ext uri="{FF2B5EF4-FFF2-40B4-BE49-F238E27FC236}">
                  <a16:creationId xmlns:a16="http://schemas.microsoft.com/office/drawing/2014/main" id="{32820B0D-3A35-F7A2-25A5-D4CC930AB320}"/>
                </a:ext>
              </a:extLst>
            </p:cNvPr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1078;p76">
              <a:extLst>
                <a:ext uri="{FF2B5EF4-FFF2-40B4-BE49-F238E27FC236}">
                  <a16:creationId xmlns:a16="http://schemas.microsoft.com/office/drawing/2014/main" id="{96168108-2BD8-7BFD-BA55-79A727DDC348}"/>
                </a:ext>
              </a:extLst>
            </p:cNvPr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1079;p76">
              <a:extLst>
                <a:ext uri="{FF2B5EF4-FFF2-40B4-BE49-F238E27FC236}">
                  <a16:creationId xmlns:a16="http://schemas.microsoft.com/office/drawing/2014/main" id="{AA580AAF-C43F-B33D-FD31-8D77AB48EDEB}"/>
                </a:ext>
              </a:extLst>
            </p:cNvPr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" name="Google Shape;11080;p76">
            <a:extLst>
              <a:ext uri="{FF2B5EF4-FFF2-40B4-BE49-F238E27FC236}">
                <a16:creationId xmlns:a16="http://schemas.microsoft.com/office/drawing/2014/main" id="{AE1595AA-89ED-8E46-87C6-9F6EA9A78E6F}"/>
              </a:ext>
            </a:extLst>
          </p:cNvPr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607" name="Google Shape;11081;p76">
              <a:extLst>
                <a:ext uri="{FF2B5EF4-FFF2-40B4-BE49-F238E27FC236}">
                  <a16:creationId xmlns:a16="http://schemas.microsoft.com/office/drawing/2014/main" id="{27379CE4-3982-89CC-4BF4-942538352DDA}"/>
                </a:ext>
              </a:extLst>
            </p:cNvPr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1082;p76">
              <a:extLst>
                <a:ext uri="{FF2B5EF4-FFF2-40B4-BE49-F238E27FC236}">
                  <a16:creationId xmlns:a16="http://schemas.microsoft.com/office/drawing/2014/main" id="{9872873D-83CE-F52C-DA5E-616B97E63687}"/>
                </a:ext>
              </a:extLst>
            </p:cNvPr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1083;p76">
              <a:extLst>
                <a:ext uri="{FF2B5EF4-FFF2-40B4-BE49-F238E27FC236}">
                  <a16:creationId xmlns:a16="http://schemas.microsoft.com/office/drawing/2014/main" id="{4786FA19-C7CD-D030-B8DC-ADEDB9BB9DA7}"/>
                </a:ext>
              </a:extLst>
            </p:cNvPr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1084;p76">
              <a:extLst>
                <a:ext uri="{FF2B5EF4-FFF2-40B4-BE49-F238E27FC236}">
                  <a16:creationId xmlns:a16="http://schemas.microsoft.com/office/drawing/2014/main" id="{354C5F6F-C856-BB8B-98B8-4495D9F48384}"/>
                </a:ext>
              </a:extLst>
            </p:cNvPr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1085;p76">
              <a:extLst>
                <a:ext uri="{FF2B5EF4-FFF2-40B4-BE49-F238E27FC236}">
                  <a16:creationId xmlns:a16="http://schemas.microsoft.com/office/drawing/2014/main" id="{6B7B6EC7-445D-83B0-FA8C-8421F95CF489}"/>
                </a:ext>
              </a:extLst>
            </p:cNvPr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1086;p76">
              <a:extLst>
                <a:ext uri="{FF2B5EF4-FFF2-40B4-BE49-F238E27FC236}">
                  <a16:creationId xmlns:a16="http://schemas.microsoft.com/office/drawing/2014/main" id="{97851FA2-44FC-D047-4E04-00D2ECFE2C37}"/>
                </a:ext>
              </a:extLst>
            </p:cNvPr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" name="Google Shape;11087;p76">
            <a:extLst>
              <a:ext uri="{FF2B5EF4-FFF2-40B4-BE49-F238E27FC236}">
                <a16:creationId xmlns:a16="http://schemas.microsoft.com/office/drawing/2014/main" id="{CF74D022-8A8B-8908-B664-D2F9ABAF9281}"/>
              </a:ext>
            </a:extLst>
          </p:cNvPr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614" name="Google Shape;11088;p76">
              <a:extLst>
                <a:ext uri="{FF2B5EF4-FFF2-40B4-BE49-F238E27FC236}">
                  <a16:creationId xmlns:a16="http://schemas.microsoft.com/office/drawing/2014/main" id="{67FCC878-7308-6D03-C615-94E672778149}"/>
                </a:ext>
              </a:extLst>
            </p:cNvPr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1089;p76">
              <a:extLst>
                <a:ext uri="{FF2B5EF4-FFF2-40B4-BE49-F238E27FC236}">
                  <a16:creationId xmlns:a16="http://schemas.microsoft.com/office/drawing/2014/main" id="{8DC9C8C2-2D1D-C480-80EF-CCD62F16E7EC}"/>
                </a:ext>
              </a:extLst>
            </p:cNvPr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1090;p76">
              <a:extLst>
                <a:ext uri="{FF2B5EF4-FFF2-40B4-BE49-F238E27FC236}">
                  <a16:creationId xmlns:a16="http://schemas.microsoft.com/office/drawing/2014/main" id="{53D5DAE4-7FF9-2B15-A5C8-1AFFF89FF8C7}"/>
                </a:ext>
              </a:extLst>
            </p:cNvPr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1091;p76">
              <a:extLst>
                <a:ext uri="{FF2B5EF4-FFF2-40B4-BE49-F238E27FC236}">
                  <a16:creationId xmlns:a16="http://schemas.microsoft.com/office/drawing/2014/main" id="{2341931F-54AC-0544-C3E1-C067D0000FF5}"/>
                </a:ext>
              </a:extLst>
            </p:cNvPr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1092;p76">
            <a:extLst>
              <a:ext uri="{FF2B5EF4-FFF2-40B4-BE49-F238E27FC236}">
                <a16:creationId xmlns:a16="http://schemas.microsoft.com/office/drawing/2014/main" id="{573CADCF-8973-3AAB-3BB9-E69A5D65C7CA}"/>
              </a:ext>
            </a:extLst>
          </p:cNvPr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619" name="Google Shape;11093;p76">
              <a:extLst>
                <a:ext uri="{FF2B5EF4-FFF2-40B4-BE49-F238E27FC236}">
                  <a16:creationId xmlns:a16="http://schemas.microsoft.com/office/drawing/2014/main" id="{7424BACC-8A06-30EE-C99D-750F5ADE5549}"/>
                </a:ext>
              </a:extLst>
            </p:cNvPr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1094;p76">
              <a:extLst>
                <a:ext uri="{FF2B5EF4-FFF2-40B4-BE49-F238E27FC236}">
                  <a16:creationId xmlns:a16="http://schemas.microsoft.com/office/drawing/2014/main" id="{C3A55E16-1F31-25B5-1EB5-6C92391AAC80}"/>
                </a:ext>
              </a:extLst>
            </p:cNvPr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1095;p76">
              <a:extLst>
                <a:ext uri="{FF2B5EF4-FFF2-40B4-BE49-F238E27FC236}">
                  <a16:creationId xmlns:a16="http://schemas.microsoft.com/office/drawing/2014/main" id="{8F863E13-9A64-5772-0A0A-8053569C4BBF}"/>
                </a:ext>
              </a:extLst>
            </p:cNvPr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1096;p76">
              <a:extLst>
                <a:ext uri="{FF2B5EF4-FFF2-40B4-BE49-F238E27FC236}">
                  <a16:creationId xmlns:a16="http://schemas.microsoft.com/office/drawing/2014/main" id="{CD4BF889-84F5-75A9-987B-5C032E03542D}"/>
                </a:ext>
              </a:extLst>
            </p:cNvPr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1097;p76">
              <a:extLst>
                <a:ext uri="{FF2B5EF4-FFF2-40B4-BE49-F238E27FC236}">
                  <a16:creationId xmlns:a16="http://schemas.microsoft.com/office/drawing/2014/main" id="{F8245470-F6F3-5471-8D82-F0B0D12D922A}"/>
                </a:ext>
              </a:extLst>
            </p:cNvPr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1098;p76">
              <a:extLst>
                <a:ext uri="{FF2B5EF4-FFF2-40B4-BE49-F238E27FC236}">
                  <a16:creationId xmlns:a16="http://schemas.microsoft.com/office/drawing/2014/main" id="{14BE5262-7FCD-E61D-0B09-31C04928BC8E}"/>
                </a:ext>
              </a:extLst>
            </p:cNvPr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5" name="Google Shape;11099;p76">
            <a:extLst>
              <a:ext uri="{FF2B5EF4-FFF2-40B4-BE49-F238E27FC236}">
                <a16:creationId xmlns:a16="http://schemas.microsoft.com/office/drawing/2014/main" id="{3843772B-9647-043F-EF43-535691798F1D}"/>
              </a:ext>
            </a:extLst>
          </p:cNvPr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626" name="Google Shape;11100;p76">
              <a:extLst>
                <a:ext uri="{FF2B5EF4-FFF2-40B4-BE49-F238E27FC236}">
                  <a16:creationId xmlns:a16="http://schemas.microsoft.com/office/drawing/2014/main" id="{55A2EE38-0DD1-996C-957B-54A4D1EC2E05}"/>
                </a:ext>
              </a:extLst>
            </p:cNvPr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1101;p76">
              <a:extLst>
                <a:ext uri="{FF2B5EF4-FFF2-40B4-BE49-F238E27FC236}">
                  <a16:creationId xmlns:a16="http://schemas.microsoft.com/office/drawing/2014/main" id="{3A84DE2D-3F83-748D-4345-2A7BDDF11790}"/>
                </a:ext>
              </a:extLst>
            </p:cNvPr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1102;p76">
              <a:extLst>
                <a:ext uri="{FF2B5EF4-FFF2-40B4-BE49-F238E27FC236}">
                  <a16:creationId xmlns:a16="http://schemas.microsoft.com/office/drawing/2014/main" id="{EC4EC883-E092-E57D-D6DC-3BA76D182560}"/>
                </a:ext>
              </a:extLst>
            </p:cNvPr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1103;p76">
              <a:extLst>
                <a:ext uri="{FF2B5EF4-FFF2-40B4-BE49-F238E27FC236}">
                  <a16:creationId xmlns:a16="http://schemas.microsoft.com/office/drawing/2014/main" id="{6C9D2C31-A980-DC38-D534-1CA954A3F1BE}"/>
                </a:ext>
              </a:extLst>
            </p:cNvPr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0" name="Google Shape;11104;p76">
            <a:extLst>
              <a:ext uri="{FF2B5EF4-FFF2-40B4-BE49-F238E27FC236}">
                <a16:creationId xmlns:a16="http://schemas.microsoft.com/office/drawing/2014/main" id="{FBD0F2A2-BEED-A6AF-0A2C-47BEAD234F04}"/>
              </a:ext>
            </a:extLst>
          </p:cNvPr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631" name="Google Shape;11105;p76">
              <a:extLst>
                <a:ext uri="{FF2B5EF4-FFF2-40B4-BE49-F238E27FC236}">
                  <a16:creationId xmlns:a16="http://schemas.microsoft.com/office/drawing/2014/main" id="{DB51F65D-1C57-3470-F194-E72B7C0B370D}"/>
                </a:ext>
              </a:extLst>
            </p:cNvPr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1106;p76">
              <a:extLst>
                <a:ext uri="{FF2B5EF4-FFF2-40B4-BE49-F238E27FC236}">
                  <a16:creationId xmlns:a16="http://schemas.microsoft.com/office/drawing/2014/main" id="{F95ED8B5-8112-400B-F53B-56BB12D80DAE}"/>
                </a:ext>
              </a:extLst>
            </p:cNvPr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11107;p76">
              <a:extLst>
                <a:ext uri="{FF2B5EF4-FFF2-40B4-BE49-F238E27FC236}">
                  <a16:creationId xmlns:a16="http://schemas.microsoft.com/office/drawing/2014/main" id="{1E3D329B-3333-62AB-CBEE-654EA340C375}"/>
                </a:ext>
              </a:extLst>
            </p:cNvPr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11108;p76">
              <a:extLst>
                <a:ext uri="{FF2B5EF4-FFF2-40B4-BE49-F238E27FC236}">
                  <a16:creationId xmlns:a16="http://schemas.microsoft.com/office/drawing/2014/main" id="{BABB7176-BAAC-E011-1425-E2839D3B6B20}"/>
                </a:ext>
              </a:extLst>
            </p:cNvPr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11109;p76">
              <a:extLst>
                <a:ext uri="{FF2B5EF4-FFF2-40B4-BE49-F238E27FC236}">
                  <a16:creationId xmlns:a16="http://schemas.microsoft.com/office/drawing/2014/main" id="{D62D1496-5FC3-2810-497D-F3EB77ADCF7E}"/>
                </a:ext>
              </a:extLst>
            </p:cNvPr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7" name="Google Shape;11110;p76">
            <a:extLst>
              <a:ext uri="{FF2B5EF4-FFF2-40B4-BE49-F238E27FC236}">
                <a16:creationId xmlns:a16="http://schemas.microsoft.com/office/drawing/2014/main" id="{E945899C-4B42-A899-437E-2DBE635A0B47}"/>
              </a:ext>
            </a:extLst>
          </p:cNvPr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2948" name="Google Shape;11111;p76">
              <a:extLst>
                <a:ext uri="{FF2B5EF4-FFF2-40B4-BE49-F238E27FC236}">
                  <a16:creationId xmlns:a16="http://schemas.microsoft.com/office/drawing/2014/main" id="{3590430B-1B39-0AFE-9684-99D0F68835FA}"/>
                </a:ext>
              </a:extLst>
            </p:cNvPr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11112;p76">
              <a:extLst>
                <a:ext uri="{FF2B5EF4-FFF2-40B4-BE49-F238E27FC236}">
                  <a16:creationId xmlns:a16="http://schemas.microsoft.com/office/drawing/2014/main" id="{FFFF82D6-A939-AE9A-D5D5-ECA1EFF10C92}"/>
                </a:ext>
              </a:extLst>
            </p:cNvPr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11113;p76">
              <a:extLst>
                <a:ext uri="{FF2B5EF4-FFF2-40B4-BE49-F238E27FC236}">
                  <a16:creationId xmlns:a16="http://schemas.microsoft.com/office/drawing/2014/main" id="{FC214103-D5F6-E090-6D7E-5A60A48CD5DC}"/>
                </a:ext>
              </a:extLst>
            </p:cNvPr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11114;p76">
              <a:extLst>
                <a:ext uri="{FF2B5EF4-FFF2-40B4-BE49-F238E27FC236}">
                  <a16:creationId xmlns:a16="http://schemas.microsoft.com/office/drawing/2014/main" id="{208BE7CD-B3F8-06B1-F43E-6D4723694F6D}"/>
                </a:ext>
              </a:extLst>
            </p:cNvPr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2" name="Google Shape;11115;p76">
            <a:extLst>
              <a:ext uri="{FF2B5EF4-FFF2-40B4-BE49-F238E27FC236}">
                <a16:creationId xmlns:a16="http://schemas.microsoft.com/office/drawing/2014/main" id="{A170B5E7-DBE8-8A40-7676-2280FB0F4125}"/>
              </a:ext>
            </a:extLst>
          </p:cNvPr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2953" name="Google Shape;11116;p76">
              <a:extLst>
                <a:ext uri="{FF2B5EF4-FFF2-40B4-BE49-F238E27FC236}">
                  <a16:creationId xmlns:a16="http://schemas.microsoft.com/office/drawing/2014/main" id="{8D26BD9F-8FE4-9CBE-4C6D-74F3F5C47841}"/>
                </a:ext>
              </a:extLst>
            </p:cNvPr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11117;p76">
              <a:extLst>
                <a:ext uri="{FF2B5EF4-FFF2-40B4-BE49-F238E27FC236}">
                  <a16:creationId xmlns:a16="http://schemas.microsoft.com/office/drawing/2014/main" id="{96072C74-EB00-E0B0-60E4-8EB5B92DD4BE}"/>
                </a:ext>
              </a:extLst>
            </p:cNvPr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11118;p76">
              <a:extLst>
                <a:ext uri="{FF2B5EF4-FFF2-40B4-BE49-F238E27FC236}">
                  <a16:creationId xmlns:a16="http://schemas.microsoft.com/office/drawing/2014/main" id="{5ABDECDF-3AF2-4882-91D3-FA4C7F1B1CFA}"/>
                </a:ext>
              </a:extLst>
            </p:cNvPr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11119;p76">
              <a:extLst>
                <a:ext uri="{FF2B5EF4-FFF2-40B4-BE49-F238E27FC236}">
                  <a16:creationId xmlns:a16="http://schemas.microsoft.com/office/drawing/2014/main" id="{C8E88B07-2855-2343-8E27-438EF59001F4}"/>
                </a:ext>
              </a:extLst>
            </p:cNvPr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11120;p76">
              <a:extLst>
                <a:ext uri="{FF2B5EF4-FFF2-40B4-BE49-F238E27FC236}">
                  <a16:creationId xmlns:a16="http://schemas.microsoft.com/office/drawing/2014/main" id="{89786B13-799A-4EA6-DDAC-1438F61CA923}"/>
                </a:ext>
              </a:extLst>
            </p:cNvPr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58" name="Google Shape;11121;p76">
            <a:extLst>
              <a:ext uri="{FF2B5EF4-FFF2-40B4-BE49-F238E27FC236}">
                <a16:creationId xmlns:a16="http://schemas.microsoft.com/office/drawing/2014/main" id="{AF2BCC45-1C25-D7AD-148E-6056E1DB0DA9}"/>
              </a:ext>
            </a:extLst>
          </p:cNvPr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2959" name="Google Shape;11122;p76">
              <a:extLst>
                <a:ext uri="{FF2B5EF4-FFF2-40B4-BE49-F238E27FC236}">
                  <a16:creationId xmlns:a16="http://schemas.microsoft.com/office/drawing/2014/main" id="{A0317910-C5F9-D8D8-365D-43C027A5D7DB}"/>
                </a:ext>
              </a:extLst>
            </p:cNvPr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11123;p76">
              <a:extLst>
                <a:ext uri="{FF2B5EF4-FFF2-40B4-BE49-F238E27FC236}">
                  <a16:creationId xmlns:a16="http://schemas.microsoft.com/office/drawing/2014/main" id="{BFE3D213-6A3D-EDC8-817A-651B65D4A35D}"/>
                </a:ext>
              </a:extLst>
            </p:cNvPr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11124;p76">
              <a:extLst>
                <a:ext uri="{FF2B5EF4-FFF2-40B4-BE49-F238E27FC236}">
                  <a16:creationId xmlns:a16="http://schemas.microsoft.com/office/drawing/2014/main" id="{9686B1C5-98CE-97EA-2144-6977122AE30A}"/>
                </a:ext>
              </a:extLst>
            </p:cNvPr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11125;p76">
              <a:extLst>
                <a:ext uri="{FF2B5EF4-FFF2-40B4-BE49-F238E27FC236}">
                  <a16:creationId xmlns:a16="http://schemas.microsoft.com/office/drawing/2014/main" id="{DCEBF7EE-2FC2-9580-1BE4-7908FD9AA79B}"/>
                </a:ext>
              </a:extLst>
            </p:cNvPr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11126;p76">
              <a:extLst>
                <a:ext uri="{FF2B5EF4-FFF2-40B4-BE49-F238E27FC236}">
                  <a16:creationId xmlns:a16="http://schemas.microsoft.com/office/drawing/2014/main" id="{B1C52469-814B-75C5-7C33-7BAE3F8FC5A1}"/>
                </a:ext>
              </a:extLst>
            </p:cNvPr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11127;p76">
              <a:extLst>
                <a:ext uri="{FF2B5EF4-FFF2-40B4-BE49-F238E27FC236}">
                  <a16:creationId xmlns:a16="http://schemas.microsoft.com/office/drawing/2014/main" id="{274F9C6F-250E-8956-FD1D-1142DAD7EAF3}"/>
                </a:ext>
              </a:extLst>
            </p:cNvPr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11128;p76">
              <a:extLst>
                <a:ext uri="{FF2B5EF4-FFF2-40B4-BE49-F238E27FC236}">
                  <a16:creationId xmlns:a16="http://schemas.microsoft.com/office/drawing/2014/main" id="{441E599E-0C23-7DB0-4BBB-1A0142E81068}"/>
                </a:ext>
              </a:extLst>
            </p:cNvPr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66" name="Google Shape;11129;p76">
            <a:extLst>
              <a:ext uri="{FF2B5EF4-FFF2-40B4-BE49-F238E27FC236}">
                <a16:creationId xmlns:a16="http://schemas.microsoft.com/office/drawing/2014/main" id="{393E5B36-86D4-9B30-56BA-1E2C836D9507}"/>
              </a:ext>
            </a:extLst>
          </p:cNvPr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2967" name="Google Shape;11130;p76">
              <a:extLst>
                <a:ext uri="{FF2B5EF4-FFF2-40B4-BE49-F238E27FC236}">
                  <a16:creationId xmlns:a16="http://schemas.microsoft.com/office/drawing/2014/main" id="{579336AD-8DE4-7720-00A4-D83634D5E2AB}"/>
                </a:ext>
              </a:extLst>
            </p:cNvPr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11131;p76">
              <a:extLst>
                <a:ext uri="{FF2B5EF4-FFF2-40B4-BE49-F238E27FC236}">
                  <a16:creationId xmlns:a16="http://schemas.microsoft.com/office/drawing/2014/main" id="{5867F669-47CB-F2C8-6C7F-C2D5F213F8F3}"/>
                </a:ext>
              </a:extLst>
            </p:cNvPr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11132;p76">
              <a:extLst>
                <a:ext uri="{FF2B5EF4-FFF2-40B4-BE49-F238E27FC236}">
                  <a16:creationId xmlns:a16="http://schemas.microsoft.com/office/drawing/2014/main" id="{57032BE0-5C79-BA1F-4454-7B74A2318DD6}"/>
                </a:ext>
              </a:extLst>
            </p:cNvPr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11133;p76">
              <a:extLst>
                <a:ext uri="{FF2B5EF4-FFF2-40B4-BE49-F238E27FC236}">
                  <a16:creationId xmlns:a16="http://schemas.microsoft.com/office/drawing/2014/main" id="{D04D323F-47B0-2FD3-D06C-4657FD62B791}"/>
                </a:ext>
              </a:extLst>
            </p:cNvPr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11134;p76">
              <a:extLst>
                <a:ext uri="{FF2B5EF4-FFF2-40B4-BE49-F238E27FC236}">
                  <a16:creationId xmlns:a16="http://schemas.microsoft.com/office/drawing/2014/main" id="{C4B2B26C-A0FD-73C4-7FF9-1296FFECA066}"/>
                </a:ext>
              </a:extLst>
            </p:cNvPr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2" name="Google Shape;11135;p76">
            <a:extLst>
              <a:ext uri="{FF2B5EF4-FFF2-40B4-BE49-F238E27FC236}">
                <a16:creationId xmlns:a16="http://schemas.microsoft.com/office/drawing/2014/main" id="{892C87F1-2F68-792A-90C9-D5E8F7C1FF52}"/>
              </a:ext>
            </a:extLst>
          </p:cNvPr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2973" name="Google Shape;11136;p76">
              <a:extLst>
                <a:ext uri="{FF2B5EF4-FFF2-40B4-BE49-F238E27FC236}">
                  <a16:creationId xmlns:a16="http://schemas.microsoft.com/office/drawing/2014/main" id="{E890DA60-A9B3-1387-4C90-71E46BDE1141}"/>
                </a:ext>
              </a:extLst>
            </p:cNvPr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11137;p76">
              <a:extLst>
                <a:ext uri="{FF2B5EF4-FFF2-40B4-BE49-F238E27FC236}">
                  <a16:creationId xmlns:a16="http://schemas.microsoft.com/office/drawing/2014/main" id="{AAF5885F-4829-C749-08AE-2B9D6BE2421C}"/>
                </a:ext>
              </a:extLst>
            </p:cNvPr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11138;p76">
              <a:extLst>
                <a:ext uri="{FF2B5EF4-FFF2-40B4-BE49-F238E27FC236}">
                  <a16:creationId xmlns:a16="http://schemas.microsoft.com/office/drawing/2014/main" id="{C0F48003-A4BA-ADD5-BE2E-CCC2FD39F5A4}"/>
                </a:ext>
              </a:extLst>
            </p:cNvPr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11139;p76">
              <a:extLst>
                <a:ext uri="{FF2B5EF4-FFF2-40B4-BE49-F238E27FC236}">
                  <a16:creationId xmlns:a16="http://schemas.microsoft.com/office/drawing/2014/main" id="{24D3BA29-CB12-D48E-B5D5-5ABA693FD863}"/>
                </a:ext>
              </a:extLst>
            </p:cNvPr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77" name="Google Shape;11140;p76">
            <a:extLst>
              <a:ext uri="{FF2B5EF4-FFF2-40B4-BE49-F238E27FC236}">
                <a16:creationId xmlns:a16="http://schemas.microsoft.com/office/drawing/2014/main" id="{5C818CA1-24D6-D8D6-2EF2-BCD7A8D269E1}"/>
              </a:ext>
            </a:extLst>
          </p:cNvPr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2978" name="Google Shape;11141;p76">
              <a:extLst>
                <a:ext uri="{FF2B5EF4-FFF2-40B4-BE49-F238E27FC236}">
                  <a16:creationId xmlns:a16="http://schemas.microsoft.com/office/drawing/2014/main" id="{B2027D32-2809-C9C2-2741-B8B04A2F40D9}"/>
                </a:ext>
              </a:extLst>
            </p:cNvPr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11142;p76">
              <a:extLst>
                <a:ext uri="{FF2B5EF4-FFF2-40B4-BE49-F238E27FC236}">
                  <a16:creationId xmlns:a16="http://schemas.microsoft.com/office/drawing/2014/main" id="{3D3BE5E0-BE5B-F42D-1DFA-8DCB2B255BEC}"/>
                </a:ext>
              </a:extLst>
            </p:cNvPr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11143;p76">
              <a:extLst>
                <a:ext uri="{FF2B5EF4-FFF2-40B4-BE49-F238E27FC236}">
                  <a16:creationId xmlns:a16="http://schemas.microsoft.com/office/drawing/2014/main" id="{4A4B6478-93CA-A2EE-B491-B7EE17A06753}"/>
                </a:ext>
              </a:extLst>
            </p:cNvPr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11144;p76">
              <a:extLst>
                <a:ext uri="{FF2B5EF4-FFF2-40B4-BE49-F238E27FC236}">
                  <a16:creationId xmlns:a16="http://schemas.microsoft.com/office/drawing/2014/main" id="{6F977A76-A673-8687-CAFC-AB99C2C4BEC8}"/>
                </a:ext>
              </a:extLst>
            </p:cNvPr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11145;p76">
              <a:extLst>
                <a:ext uri="{FF2B5EF4-FFF2-40B4-BE49-F238E27FC236}">
                  <a16:creationId xmlns:a16="http://schemas.microsoft.com/office/drawing/2014/main" id="{FC6E4545-8F1C-AF3F-ACC1-A18468B8B0F0}"/>
                </a:ext>
              </a:extLst>
            </p:cNvPr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83" name="Google Shape;11146;p76">
            <a:extLst>
              <a:ext uri="{FF2B5EF4-FFF2-40B4-BE49-F238E27FC236}">
                <a16:creationId xmlns:a16="http://schemas.microsoft.com/office/drawing/2014/main" id="{6DB15B81-2F02-85E3-A184-EA882DEC1AD6}"/>
              </a:ext>
            </a:extLst>
          </p:cNvPr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2984" name="Google Shape;11147;p76">
              <a:extLst>
                <a:ext uri="{FF2B5EF4-FFF2-40B4-BE49-F238E27FC236}">
                  <a16:creationId xmlns:a16="http://schemas.microsoft.com/office/drawing/2014/main" id="{4B94806C-3AF8-5D55-56ED-81DFEAEB77DA}"/>
                </a:ext>
              </a:extLst>
            </p:cNvPr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11148;p76">
              <a:extLst>
                <a:ext uri="{FF2B5EF4-FFF2-40B4-BE49-F238E27FC236}">
                  <a16:creationId xmlns:a16="http://schemas.microsoft.com/office/drawing/2014/main" id="{10A5B5DA-D572-CFCC-59A8-EC3F6FAD8C5A}"/>
                </a:ext>
              </a:extLst>
            </p:cNvPr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11149;p76">
              <a:extLst>
                <a:ext uri="{FF2B5EF4-FFF2-40B4-BE49-F238E27FC236}">
                  <a16:creationId xmlns:a16="http://schemas.microsoft.com/office/drawing/2014/main" id="{109CAB6D-82DF-C9AA-F89F-D4142C8F9F4F}"/>
                </a:ext>
              </a:extLst>
            </p:cNvPr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11150;p76">
              <a:extLst>
                <a:ext uri="{FF2B5EF4-FFF2-40B4-BE49-F238E27FC236}">
                  <a16:creationId xmlns:a16="http://schemas.microsoft.com/office/drawing/2014/main" id="{034AABFC-B2CD-3539-99D2-FDFF2D9F8077}"/>
                </a:ext>
              </a:extLst>
            </p:cNvPr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11151;p76">
              <a:extLst>
                <a:ext uri="{FF2B5EF4-FFF2-40B4-BE49-F238E27FC236}">
                  <a16:creationId xmlns:a16="http://schemas.microsoft.com/office/drawing/2014/main" id="{153C5919-1F20-69C3-0DF0-01774B5C5135}"/>
                </a:ext>
              </a:extLst>
            </p:cNvPr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89" name="Google Shape;11152;p76">
            <a:extLst>
              <a:ext uri="{FF2B5EF4-FFF2-40B4-BE49-F238E27FC236}">
                <a16:creationId xmlns:a16="http://schemas.microsoft.com/office/drawing/2014/main" id="{94273870-B104-B967-9340-AC69D64387D3}"/>
              </a:ext>
            </a:extLst>
          </p:cNvPr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2990" name="Google Shape;11153;p76">
              <a:extLst>
                <a:ext uri="{FF2B5EF4-FFF2-40B4-BE49-F238E27FC236}">
                  <a16:creationId xmlns:a16="http://schemas.microsoft.com/office/drawing/2014/main" id="{93D77519-799D-ACAF-6940-6B219C951640}"/>
                </a:ext>
              </a:extLst>
            </p:cNvPr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11154;p76">
              <a:extLst>
                <a:ext uri="{FF2B5EF4-FFF2-40B4-BE49-F238E27FC236}">
                  <a16:creationId xmlns:a16="http://schemas.microsoft.com/office/drawing/2014/main" id="{CEF17660-035F-DF7A-BF42-A745A4ED32B9}"/>
                </a:ext>
              </a:extLst>
            </p:cNvPr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11155;p76">
              <a:extLst>
                <a:ext uri="{FF2B5EF4-FFF2-40B4-BE49-F238E27FC236}">
                  <a16:creationId xmlns:a16="http://schemas.microsoft.com/office/drawing/2014/main" id="{CBAEE334-254D-7DFC-1AC4-7EC1FBF22403}"/>
                </a:ext>
              </a:extLst>
            </p:cNvPr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11156;p76">
              <a:extLst>
                <a:ext uri="{FF2B5EF4-FFF2-40B4-BE49-F238E27FC236}">
                  <a16:creationId xmlns:a16="http://schemas.microsoft.com/office/drawing/2014/main" id="{2BC89473-44AB-997B-B280-8964E199739F}"/>
                </a:ext>
              </a:extLst>
            </p:cNvPr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11157;p76">
              <a:extLst>
                <a:ext uri="{FF2B5EF4-FFF2-40B4-BE49-F238E27FC236}">
                  <a16:creationId xmlns:a16="http://schemas.microsoft.com/office/drawing/2014/main" id="{628320D6-CA92-6378-F671-7DD60FB6BACB}"/>
                </a:ext>
              </a:extLst>
            </p:cNvPr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95" name="Google Shape;11158;p76">
            <a:extLst>
              <a:ext uri="{FF2B5EF4-FFF2-40B4-BE49-F238E27FC236}">
                <a16:creationId xmlns:a16="http://schemas.microsoft.com/office/drawing/2014/main" id="{5EBF14F5-3CB3-B43B-9AD2-694763FA0000}"/>
              </a:ext>
            </a:extLst>
          </p:cNvPr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2996" name="Google Shape;11159;p76">
              <a:extLst>
                <a:ext uri="{FF2B5EF4-FFF2-40B4-BE49-F238E27FC236}">
                  <a16:creationId xmlns:a16="http://schemas.microsoft.com/office/drawing/2014/main" id="{D627EA9B-AC04-BAB4-AB63-8F43D871510C}"/>
                </a:ext>
              </a:extLst>
            </p:cNvPr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11160;p76">
              <a:extLst>
                <a:ext uri="{FF2B5EF4-FFF2-40B4-BE49-F238E27FC236}">
                  <a16:creationId xmlns:a16="http://schemas.microsoft.com/office/drawing/2014/main" id="{7253C68A-6089-8010-7C3F-B8FBE244828F}"/>
                </a:ext>
              </a:extLst>
            </p:cNvPr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11161;p76">
              <a:extLst>
                <a:ext uri="{FF2B5EF4-FFF2-40B4-BE49-F238E27FC236}">
                  <a16:creationId xmlns:a16="http://schemas.microsoft.com/office/drawing/2014/main" id="{BC496C4F-E870-CD41-8C32-1CA5CB71E562}"/>
                </a:ext>
              </a:extLst>
            </p:cNvPr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99" name="Google Shape;11162;p76">
            <a:extLst>
              <a:ext uri="{FF2B5EF4-FFF2-40B4-BE49-F238E27FC236}">
                <a16:creationId xmlns:a16="http://schemas.microsoft.com/office/drawing/2014/main" id="{0B190CD3-2684-2D0A-18FE-66BB614E0378}"/>
              </a:ext>
            </a:extLst>
          </p:cNvPr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3000" name="Google Shape;11163;p76">
              <a:extLst>
                <a:ext uri="{FF2B5EF4-FFF2-40B4-BE49-F238E27FC236}">
                  <a16:creationId xmlns:a16="http://schemas.microsoft.com/office/drawing/2014/main" id="{92CF6CAD-8E28-AB9C-01A1-50F7A8994307}"/>
                </a:ext>
              </a:extLst>
            </p:cNvPr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11164;p76">
              <a:extLst>
                <a:ext uri="{FF2B5EF4-FFF2-40B4-BE49-F238E27FC236}">
                  <a16:creationId xmlns:a16="http://schemas.microsoft.com/office/drawing/2014/main" id="{80CE7BF4-B4AD-B46E-5EC7-6E878EE8F372}"/>
                </a:ext>
              </a:extLst>
            </p:cNvPr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11165;p76">
              <a:extLst>
                <a:ext uri="{FF2B5EF4-FFF2-40B4-BE49-F238E27FC236}">
                  <a16:creationId xmlns:a16="http://schemas.microsoft.com/office/drawing/2014/main" id="{13C3A5A0-DD80-439D-18A6-B6AF83E0DF4E}"/>
                </a:ext>
              </a:extLst>
            </p:cNvPr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11166;p76">
              <a:extLst>
                <a:ext uri="{FF2B5EF4-FFF2-40B4-BE49-F238E27FC236}">
                  <a16:creationId xmlns:a16="http://schemas.microsoft.com/office/drawing/2014/main" id="{2673383B-2758-4B3D-1659-713F03D00464}"/>
                </a:ext>
              </a:extLst>
            </p:cNvPr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04" name="Google Shape;11167;p76">
            <a:extLst>
              <a:ext uri="{FF2B5EF4-FFF2-40B4-BE49-F238E27FC236}">
                <a16:creationId xmlns:a16="http://schemas.microsoft.com/office/drawing/2014/main" id="{DE2BAA89-2797-B222-7E30-735FF3607DA2}"/>
              </a:ext>
            </a:extLst>
          </p:cNvPr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3005" name="Google Shape;11168;p76">
              <a:extLst>
                <a:ext uri="{FF2B5EF4-FFF2-40B4-BE49-F238E27FC236}">
                  <a16:creationId xmlns:a16="http://schemas.microsoft.com/office/drawing/2014/main" id="{78553D98-006F-5BA8-CB7A-F3ECA30C9FAE}"/>
                </a:ext>
              </a:extLst>
            </p:cNvPr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11169;p76">
              <a:extLst>
                <a:ext uri="{FF2B5EF4-FFF2-40B4-BE49-F238E27FC236}">
                  <a16:creationId xmlns:a16="http://schemas.microsoft.com/office/drawing/2014/main" id="{9B0E70ED-7CCF-0421-EC57-A95BC3497FB8}"/>
                </a:ext>
              </a:extLst>
            </p:cNvPr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11170;p76">
              <a:extLst>
                <a:ext uri="{FF2B5EF4-FFF2-40B4-BE49-F238E27FC236}">
                  <a16:creationId xmlns:a16="http://schemas.microsoft.com/office/drawing/2014/main" id="{C408AA18-2C12-95A3-0A1C-F403C82D5ACA}"/>
                </a:ext>
              </a:extLst>
            </p:cNvPr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11171;p76">
              <a:extLst>
                <a:ext uri="{FF2B5EF4-FFF2-40B4-BE49-F238E27FC236}">
                  <a16:creationId xmlns:a16="http://schemas.microsoft.com/office/drawing/2014/main" id="{BD4A3E78-1547-9C82-0582-D30F3BC8C4F3}"/>
                </a:ext>
              </a:extLst>
            </p:cNvPr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11172;p76">
              <a:extLst>
                <a:ext uri="{FF2B5EF4-FFF2-40B4-BE49-F238E27FC236}">
                  <a16:creationId xmlns:a16="http://schemas.microsoft.com/office/drawing/2014/main" id="{3E3F3CD6-9058-B324-FF8F-D562AA145179}"/>
                </a:ext>
              </a:extLst>
            </p:cNvPr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11173;p76">
              <a:extLst>
                <a:ext uri="{FF2B5EF4-FFF2-40B4-BE49-F238E27FC236}">
                  <a16:creationId xmlns:a16="http://schemas.microsoft.com/office/drawing/2014/main" id="{51E90C71-5B3A-8BF5-9ECA-95366BD7AA60}"/>
                </a:ext>
              </a:extLst>
            </p:cNvPr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11" name="Google Shape;11174;p76">
            <a:extLst>
              <a:ext uri="{FF2B5EF4-FFF2-40B4-BE49-F238E27FC236}">
                <a16:creationId xmlns:a16="http://schemas.microsoft.com/office/drawing/2014/main" id="{7C4EA3EA-AF79-2E44-27DC-F53869F737A5}"/>
              </a:ext>
            </a:extLst>
          </p:cNvPr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3012" name="Google Shape;11175;p76">
              <a:extLst>
                <a:ext uri="{FF2B5EF4-FFF2-40B4-BE49-F238E27FC236}">
                  <a16:creationId xmlns:a16="http://schemas.microsoft.com/office/drawing/2014/main" id="{5150D0F3-3A9B-CA92-1B04-89D246B87D8F}"/>
                </a:ext>
              </a:extLst>
            </p:cNvPr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11176;p76">
              <a:extLst>
                <a:ext uri="{FF2B5EF4-FFF2-40B4-BE49-F238E27FC236}">
                  <a16:creationId xmlns:a16="http://schemas.microsoft.com/office/drawing/2014/main" id="{57E55AED-4EE1-8F82-7EE8-950F937372A7}"/>
                </a:ext>
              </a:extLst>
            </p:cNvPr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14" name="Google Shape;11177;p76">
            <a:extLst>
              <a:ext uri="{FF2B5EF4-FFF2-40B4-BE49-F238E27FC236}">
                <a16:creationId xmlns:a16="http://schemas.microsoft.com/office/drawing/2014/main" id="{ED6EDD53-10AF-5C7A-31EC-09B0029F12E2}"/>
              </a:ext>
            </a:extLst>
          </p:cNvPr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3015" name="Google Shape;11178;p76">
              <a:extLst>
                <a:ext uri="{FF2B5EF4-FFF2-40B4-BE49-F238E27FC236}">
                  <a16:creationId xmlns:a16="http://schemas.microsoft.com/office/drawing/2014/main" id="{A2383440-54A3-BF31-8A38-562F0E6272A5}"/>
                </a:ext>
              </a:extLst>
            </p:cNvPr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11179;p76">
              <a:extLst>
                <a:ext uri="{FF2B5EF4-FFF2-40B4-BE49-F238E27FC236}">
                  <a16:creationId xmlns:a16="http://schemas.microsoft.com/office/drawing/2014/main" id="{102FC862-44ED-AAB5-A246-2A2396B2870F}"/>
                </a:ext>
              </a:extLst>
            </p:cNvPr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11180;p76">
              <a:extLst>
                <a:ext uri="{FF2B5EF4-FFF2-40B4-BE49-F238E27FC236}">
                  <a16:creationId xmlns:a16="http://schemas.microsoft.com/office/drawing/2014/main" id="{B4DE1976-CAC3-BC22-4673-AED57CF4D40D}"/>
                </a:ext>
              </a:extLst>
            </p:cNvPr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11181;p76">
              <a:extLst>
                <a:ext uri="{FF2B5EF4-FFF2-40B4-BE49-F238E27FC236}">
                  <a16:creationId xmlns:a16="http://schemas.microsoft.com/office/drawing/2014/main" id="{0C7E11DC-865F-389F-D259-D08E8F513F05}"/>
                </a:ext>
              </a:extLst>
            </p:cNvPr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11182;p76">
              <a:extLst>
                <a:ext uri="{FF2B5EF4-FFF2-40B4-BE49-F238E27FC236}">
                  <a16:creationId xmlns:a16="http://schemas.microsoft.com/office/drawing/2014/main" id="{83D3C089-21ED-B39C-F073-C0F09A3C7C5F}"/>
                </a:ext>
              </a:extLst>
            </p:cNvPr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11183;p76">
              <a:extLst>
                <a:ext uri="{FF2B5EF4-FFF2-40B4-BE49-F238E27FC236}">
                  <a16:creationId xmlns:a16="http://schemas.microsoft.com/office/drawing/2014/main" id="{F329C9E9-CCD4-CE86-881A-97E597230AEF}"/>
                </a:ext>
              </a:extLst>
            </p:cNvPr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1" name="Google Shape;11184;p76">
            <a:extLst>
              <a:ext uri="{FF2B5EF4-FFF2-40B4-BE49-F238E27FC236}">
                <a16:creationId xmlns:a16="http://schemas.microsoft.com/office/drawing/2014/main" id="{358E18E0-9982-5986-F1B8-2646AE6D34AB}"/>
              </a:ext>
            </a:extLst>
          </p:cNvPr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3022" name="Google Shape;11185;p76">
              <a:extLst>
                <a:ext uri="{FF2B5EF4-FFF2-40B4-BE49-F238E27FC236}">
                  <a16:creationId xmlns:a16="http://schemas.microsoft.com/office/drawing/2014/main" id="{D725523D-796B-7023-9411-7824BA0804CE}"/>
                </a:ext>
              </a:extLst>
            </p:cNvPr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11186;p76">
              <a:extLst>
                <a:ext uri="{FF2B5EF4-FFF2-40B4-BE49-F238E27FC236}">
                  <a16:creationId xmlns:a16="http://schemas.microsoft.com/office/drawing/2014/main" id="{B3EABAE3-0F6D-A327-7D31-F218B6F341AE}"/>
                </a:ext>
              </a:extLst>
            </p:cNvPr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11187;p76">
              <a:extLst>
                <a:ext uri="{FF2B5EF4-FFF2-40B4-BE49-F238E27FC236}">
                  <a16:creationId xmlns:a16="http://schemas.microsoft.com/office/drawing/2014/main" id="{FBEFEA3C-498B-C3B9-525F-281A8BBFC73C}"/>
                </a:ext>
              </a:extLst>
            </p:cNvPr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11188;p76">
              <a:extLst>
                <a:ext uri="{FF2B5EF4-FFF2-40B4-BE49-F238E27FC236}">
                  <a16:creationId xmlns:a16="http://schemas.microsoft.com/office/drawing/2014/main" id="{E3B0950F-1CEC-0D32-FEF7-41D290BFDCAA}"/>
                </a:ext>
              </a:extLst>
            </p:cNvPr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11189;p76">
              <a:extLst>
                <a:ext uri="{FF2B5EF4-FFF2-40B4-BE49-F238E27FC236}">
                  <a16:creationId xmlns:a16="http://schemas.microsoft.com/office/drawing/2014/main" id="{E6C69D45-8A0A-4354-7A57-FAE5DAC66BBB}"/>
                </a:ext>
              </a:extLst>
            </p:cNvPr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11190;p76">
              <a:extLst>
                <a:ext uri="{FF2B5EF4-FFF2-40B4-BE49-F238E27FC236}">
                  <a16:creationId xmlns:a16="http://schemas.microsoft.com/office/drawing/2014/main" id="{36774DEB-550E-E7A2-C582-6964C0C5DC08}"/>
                </a:ext>
              </a:extLst>
            </p:cNvPr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28" name="Google Shape;11191;p76">
            <a:extLst>
              <a:ext uri="{FF2B5EF4-FFF2-40B4-BE49-F238E27FC236}">
                <a16:creationId xmlns:a16="http://schemas.microsoft.com/office/drawing/2014/main" id="{55E54FE8-6DA2-72C2-E5E2-9F4267DA7E34}"/>
              </a:ext>
            </a:extLst>
          </p:cNvPr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3029" name="Google Shape;11192;p76">
              <a:extLst>
                <a:ext uri="{FF2B5EF4-FFF2-40B4-BE49-F238E27FC236}">
                  <a16:creationId xmlns:a16="http://schemas.microsoft.com/office/drawing/2014/main" id="{B922E088-CA9E-9511-905D-454111D259E0}"/>
                </a:ext>
              </a:extLst>
            </p:cNvPr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11193;p76">
              <a:extLst>
                <a:ext uri="{FF2B5EF4-FFF2-40B4-BE49-F238E27FC236}">
                  <a16:creationId xmlns:a16="http://schemas.microsoft.com/office/drawing/2014/main" id="{393B2E5A-593D-66EA-2C4B-60600B20B1E8}"/>
                </a:ext>
              </a:extLst>
            </p:cNvPr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11194;p76">
              <a:extLst>
                <a:ext uri="{FF2B5EF4-FFF2-40B4-BE49-F238E27FC236}">
                  <a16:creationId xmlns:a16="http://schemas.microsoft.com/office/drawing/2014/main" id="{A84AE77E-98B0-9FFF-A3E9-9360B07E6BB7}"/>
                </a:ext>
              </a:extLst>
            </p:cNvPr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11195;p76">
              <a:extLst>
                <a:ext uri="{FF2B5EF4-FFF2-40B4-BE49-F238E27FC236}">
                  <a16:creationId xmlns:a16="http://schemas.microsoft.com/office/drawing/2014/main" id="{C875FC69-84ED-2703-3E87-392059195881}"/>
                </a:ext>
              </a:extLst>
            </p:cNvPr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11196;p76">
              <a:extLst>
                <a:ext uri="{FF2B5EF4-FFF2-40B4-BE49-F238E27FC236}">
                  <a16:creationId xmlns:a16="http://schemas.microsoft.com/office/drawing/2014/main" id="{455A2CC1-DB39-B07B-EC19-0F6317E9048D}"/>
                </a:ext>
              </a:extLst>
            </p:cNvPr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11197;p76">
              <a:extLst>
                <a:ext uri="{FF2B5EF4-FFF2-40B4-BE49-F238E27FC236}">
                  <a16:creationId xmlns:a16="http://schemas.microsoft.com/office/drawing/2014/main" id="{53595651-3962-A574-B79B-551432034D0F}"/>
                </a:ext>
              </a:extLst>
            </p:cNvPr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11198;p76">
              <a:extLst>
                <a:ext uri="{FF2B5EF4-FFF2-40B4-BE49-F238E27FC236}">
                  <a16:creationId xmlns:a16="http://schemas.microsoft.com/office/drawing/2014/main" id="{E8255B00-70E1-EEDA-0BAB-3B2B580DC3DB}"/>
                </a:ext>
              </a:extLst>
            </p:cNvPr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11199;p76">
              <a:extLst>
                <a:ext uri="{FF2B5EF4-FFF2-40B4-BE49-F238E27FC236}">
                  <a16:creationId xmlns:a16="http://schemas.microsoft.com/office/drawing/2014/main" id="{445158A4-4A45-3F05-50D7-1CCDB86E11E2}"/>
                </a:ext>
              </a:extLst>
            </p:cNvPr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11200;p76">
              <a:extLst>
                <a:ext uri="{FF2B5EF4-FFF2-40B4-BE49-F238E27FC236}">
                  <a16:creationId xmlns:a16="http://schemas.microsoft.com/office/drawing/2014/main" id="{409C0D16-03DA-77F1-6A6A-4DF2EC6E81DB}"/>
                </a:ext>
              </a:extLst>
            </p:cNvPr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11201;p76">
              <a:extLst>
                <a:ext uri="{FF2B5EF4-FFF2-40B4-BE49-F238E27FC236}">
                  <a16:creationId xmlns:a16="http://schemas.microsoft.com/office/drawing/2014/main" id="{8A058CAA-0F0A-8303-2CD7-BAD3FA4F7BD8}"/>
                </a:ext>
              </a:extLst>
            </p:cNvPr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39" name="Google Shape;11202;p76">
            <a:extLst>
              <a:ext uri="{FF2B5EF4-FFF2-40B4-BE49-F238E27FC236}">
                <a16:creationId xmlns:a16="http://schemas.microsoft.com/office/drawing/2014/main" id="{916BF026-4378-76CE-FB17-3A95C17E5090}"/>
              </a:ext>
            </a:extLst>
          </p:cNvPr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3040" name="Google Shape;11203;p76">
              <a:extLst>
                <a:ext uri="{FF2B5EF4-FFF2-40B4-BE49-F238E27FC236}">
                  <a16:creationId xmlns:a16="http://schemas.microsoft.com/office/drawing/2014/main" id="{C4B341DA-B5C1-DAE1-FF33-0167924C2794}"/>
                </a:ext>
              </a:extLst>
            </p:cNvPr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11204;p76">
              <a:extLst>
                <a:ext uri="{FF2B5EF4-FFF2-40B4-BE49-F238E27FC236}">
                  <a16:creationId xmlns:a16="http://schemas.microsoft.com/office/drawing/2014/main" id="{B2219567-929E-DC1C-DFF8-B51343CE4E1B}"/>
                </a:ext>
              </a:extLst>
            </p:cNvPr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11205;p76">
              <a:extLst>
                <a:ext uri="{FF2B5EF4-FFF2-40B4-BE49-F238E27FC236}">
                  <a16:creationId xmlns:a16="http://schemas.microsoft.com/office/drawing/2014/main" id="{BB7068B2-CC92-87D2-7823-A90637031895}"/>
                </a:ext>
              </a:extLst>
            </p:cNvPr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11206;p76">
              <a:extLst>
                <a:ext uri="{FF2B5EF4-FFF2-40B4-BE49-F238E27FC236}">
                  <a16:creationId xmlns:a16="http://schemas.microsoft.com/office/drawing/2014/main" id="{43AB456C-E416-F5CC-0E4D-92DB06E7E519}"/>
                </a:ext>
              </a:extLst>
            </p:cNvPr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11207;p76">
              <a:extLst>
                <a:ext uri="{FF2B5EF4-FFF2-40B4-BE49-F238E27FC236}">
                  <a16:creationId xmlns:a16="http://schemas.microsoft.com/office/drawing/2014/main" id="{CD6008DE-18A8-C73A-1D16-A67A5C905388}"/>
                </a:ext>
              </a:extLst>
            </p:cNvPr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11208;p76">
              <a:extLst>
                <a:ext uri="{FF2B5EF4-FFF2-40B4-BE49-F238E27FC236}">
                  <a16:creationId xmlns:a16="http://schemas.microsoft.com/office/drawing/2014/main" id="{67B3F965-DCA9-3DE4-100B-D69DB16B51A6}"/>
                </a:ext>
              </a:extLst>
            </p:cNvPr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11209;p76">
              <a:extLst>
                <a:ext uri="{FF2B5EF4-FFF2-40B4-BE49-F238E27FC236}">
                  <a16:creationId xmlns:a16="http://schemas.microsoft.com/office/drawing/2014/main" id="{D23B0707-A917-69E0-96AA-EA4B0B61BD20}"/>
                </a:ext>
              </a:extLst>
            </p:cNvPr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11210;p76">
              <a:extLst>
                <a:ext uri="{FF2B5EF4-FFF2-40B4-BE49-F238E27FC236}">
                  <a16:creationId xmlns:a16="http://schemas.microsoft.com/office/drawing/2014/main" id="{56C490EA-6741-2B30-E81B-D013110A46D9}"/>
                </a:ext>
              </a:extLst>
            </p:cNvPr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8" name="Google Shape;11211;p76">
            <a:extLst>
              <a:ext uri="{FF2B5EF4-FFF2-40B4-BE49-F238E27FC236}">
                <a16:creationId xmlns:a16="http://schemas.microsoft.com/office/drawing/2014/main" id="{C3621C05-01CD-96A4-76E8-2AE491659CC2}"/>
              </a:ext>
            </a:extLst>
          </p:cNvPr>
          <p:cNvGrpSpPr/>
          <p:nvPr/>
        </p:nvGrpSpPr>
        <p:grpSpPr>
          <a:xfrm>
            <a:off x="3527780" y="2709863"/>
            <a:ext cx="347435" cy="345534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3049" name="Google Shape;11212;p76">
              <a:extLst>
                <a:ext uri="{FF2B5EF4-FFF2-40B4-BE49-F238E27FC236}">
                  <a16:creationId xmlns:a16="http://schemas.microsoft.com/office/drawing/2014/main" id="{2CEA7B45-FA60-13E1-99FA-7AF96865D388}"/>
                </a:ext>
              </a:extLst>
            </p:cNvPr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11213;p76">
              <a:extLst>
                <a:ext uri="{FF2B5EF4-FFF2-40B4-BE49-F238E27FC236}">
                  <a16:creationId xmlns:a16="http://schemas.microsoft.com/office/drawing/2014/main" id="{8AF82770-E03F-BEDB-3BEC-A3F24D9757BD}"/>
                </a:ext>
              </a:extLst>
            </p:cNvPr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11214;p76">
              <a:extLst>
                <a:ext uri="{FF2B5EF4-FFF2-40B4-BE49-F238E27FC236}">
                  <a16:creationId xmlns:a16="http://schemas.microsoft.com/office/drawing/2014/main" id="{501CC840-D9BE-9619-6DA2-30933FCFAEB2}"/>
                </a:ext>
              </a:extLst>
            </p:cNvPr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11215;p76">
              <a:extLst>
                <a:ext uri="{FF2B5EF4-FFF2-40B4-BE49-F238E27FC236}">
                  <a16:creationId xmlns:a16="http://schemas.microsoft.com/office/drawing/2014/main" id="{22A82E9B-28BC-68FB-81D3-123DCD4D0D58}"/>
                </a:ext>
              </a:extLst>
            </p:cNvPr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11216;p76">
              <a:extLst>
                <a:ext uri="{FF2B5EF4-FFF2-40B4-BE49-F238E27FC236}">
                  <a16:creationId xmlns:a16="http://schemas.microsoft.com/office/drawing/2014/main" id="{827F7D7A-075B-6A8C-A477-FA05210B4F02}"/>
                </a:ext>
              </a:extLst>
            </p:cNvPr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11217;p76">
              <a:extLst>
                <a:ext uri="{FF2B5EF4-FFF2-40B4-BE49-F238E27FC236}">
                  <a16:creationId xmlns:a16="http://schemas.microsoft.com/office/drawing/2014/main" id="{1D38F349-33CA-5FC1-6F22-02345A913540}"/>
                </a:ext>
              </a:extLst>
            </p:cNvPr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11218;p76">
              <a:extLst>
                <a:ext uri="{FF2B5EF4-FFF2-40B4-BE49-F238E27FC236}">
                  <a16:creationId xmlns:a16="http://schemas.microsoft.com/office/drawing/2014/main" id="{A78CB62D-E9B7-F835-788E-78AADC36D0C6}"/>
                </a:ext>
              </a:extLst>
            </p:cNvPr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11219;p76">
              <a:extLst>
                <a:ext uri="{FF2B5EF4-FFF2-40B4-BE49-F238E27FC236}">
                  <a16:creationId xmlns:a16="http://schemas.microsoft.com/office/drawing/2014/main" id="{E00EAFF3-02D0-39A9-3983-28FF28DADC38}"/>
                </a:ext>
              </a:extLst>
            </p:cNvPr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11220;p76">
              <a:extLst>
                <a:ext uri="{FF2B5EF4-FFF2-40B4-BE49-F238E27FC236}">
                  <a16:creationId xmlns:a16="http://schemas.microsoft.com/office/drawing/2014/main" id="{13D7010E-67AA-123A-6D26-D503C5CAA6AA}"/>
                </a:ext>
              </a:extLst>
            </p:cNvPr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11221;p76">
              <a:extLst>
                <a:ext uri="{FF2B5EF4-FFF2-40B4-BE49-F238E27FC236}">
                  <a16:creationId xmlns:a16="http://schemas.microsoft.com/office/drawing/2014/main" id="{FF0BEEC8-3410-F31C-6B1C-F443EB864499}"/>
                </a:ext>
              </a:extLst>
            </p:cNvPr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11222;p76">
              <a:extLst>
                <a:ext uri="{FF2B5EF4-FFF2-40B4-BE49-F238E27FC236}">
                  <a16:creationId xmlns:a16="http://schemas.microsoft.com/office/drawing/2014/main" id="{D43D4516-6D61-6B09-C530-A9703AB28F71}"/>
                </a:ext>
              </a:extLst>
            </p:cNvPr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11223;p76">
              <a:extLst>
                <a:ext uri="{FF2B5EF4-FFF2-40B4-BE49-F238E27FC236}">
                  <a16:creationId xmlns:a16="http://schemas.microsoft.com/office/drawing/2014/main" id="{BDB6C7DB-EECA-EA94-B634-A152530E0FC2}"/>
                </a:ext>
              </a:extLst>
            </p:cNvPr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11224;p76">
              <a:extLst>
                <a:ext uri="{FF2B5EF4-FFF2-40B4-BE49-F238E27FC236}">
                  <a16:creationId xmlns:a16="http://schemas.microsoft.com/office/drawing/2014/main" id="{6BA7E922-EE97-1DAC-FE31-341D25E92479}"/>
                </a:ext>
              </a:extLst>
            </p:cNvPr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11225;p76">
              <a:extLst>
                <a:ext uri="{FF2B5EF4-FFF2-40B4-BE49-F238E27FC236}">
                  <a16:creationId xmlns:a16="http://schemas.microsoft.com/office/drawing/2014/main" id="{F628E581-4B0A-9D1A-28D7-2903A1B24D8B}"/>
                </a:ext>
              </a:extLst>
            </p:cNvPr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11226;p76">
              <a:extLst>
                <a:ext uri="{FF2B5EF4-FFF2-40B4-BE49-F238E27FC236}">
                  <a16:creationId xmlns:a16="http://schemas.microsoft.com/office/drawing/2014/main" id="{7B9E1F40-C05E-A09B-1C02-B4AED4C8DF3A}"/>
                </a:ext>
              </a:extLst>
            </p:cNvPr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11227;p76">
              <a:extLst>
                <a:ext uri="{FF2B5EF4-FFF2-40B4-BE49-F238E27FC236}">
                  <a16:creationId xmlns:a16="http://schemas.microsoft.com/office/drawing/2014/main" id="{6AB71CA7-829D-CABD-1C6D-184B0A5A1001}"/>
                </a:ext>
              </a:extLst>
            </p:cNvPr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11228;p76">
              <a:extLst>
                <a:ext uri="{FF2B5EF4-FFF2-40B4-BE49-F238E27FC236}">
                  <a16:creationId xmlns:a16="http://schemas.microsoft.com/office/drawing/2014/main" id="{C53BD978-E714-182E-3570-E2282190C303}"/>
                </a:ext>
              </a:extLst>
            </p:cNvPr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11229;p76">
              <a:extLst>
                <a:ext uri="{FF2B5EF4-FFF2-40B4-BE49-F238E27FC236}">
                  <a16:creationId xmlns:a16="http://schemas.microsoft.com/office/drawing/2014/main" id="{D3A93760-25B8-EA5F-480F-CF74D047EEF2}"/>
                </a:ext>
              </a:extLst>
            </p:cNvPr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11230;p76">
              <a:extLst>
                <a:ext uri="{FF2B5EF4-FFF2-40B4-BE49-F238E27FC236}">
                  <a16:creationId xmlns:a16="http://schemas.microsoft.com/office/drawing/2014/main" id="{9D6C9C51-27DD-759E-892D-08396D7F9288}"/>
                </a:ext>
              </a:extLst>
            </p:cNvPr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11231;p76">
              <a:extLst>
                <a:ext uri="{FF2B5EF4-FFF2-40B4-BE49-F238E27FC236}">
                  <a16:creationId xmlns:a16="http://schemas.microsoft.com/office/drawing/2014/main" id="{BFD220AE-959F-BBBD-E267-7821542AB51A}"/>
                </a:ext>
              </a:extLst>
            </p:cNvPr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11232;p76">
              <a:extLst>
                <a:ext uri="{FF2B5EF4-FFF2-40B4-BE49-F238E27FC236}">
                  <a16:creationId xmlns:a16="http://schemas.microsoft.com/office/drawing/2014/main" id="{2D23C920-F84B-6665-EDFE-A8448FD38140}"/>
                </a:ext>
              </a:extLst>
            </p:cNvPr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11233;p76">
              <a:extLst>
                <a:ext uri="{FF2B5EF4-FFF2-40B4-BE49-F238E27FC236}">
                  <a16:creationId xmlns:a16="http://schemas.microsoft.com/office/drawing/2014/main" id="{7BFFC847-E987-547A-8B5C-7FF2DF8047F2}"/>
                </a:ext>
              </a:extLst>
            </p:cNvPr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11234;p76">
              <a:extLst>
                <a:ext uri="{FF2B5EF4-FFF2-40B4-BE49-F238E27FC236}">
                  <a16:creationId xmlns:a16="http://schemas.microsoft.com/office/drawing/2014/main" id="{0FD5655E-6C6D-E1E0-6C97-3D1068A723ED}"/>
                </a:ext>
              </a:extLst>
            </p:cNvPr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72" name="Google Shape;11235;p76">
            <a:extLst>
              <a:ext uri="{FF2B5EF4-FFF2-40B4-BE49-F238E27FC236}">
                <a16:creationId xmlns:a16="http://schemas.microsoft.com/office/drawing/2014/main" id="{F8280AA4-3A8C-6918-86F4-7E3F91D3EA1F}"/>
              </a:ext>
            </a:extLst>
          </p:cNvPr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3073" name="Google Shape;11236;p76">
              <a:extLst>
                <a:ext uri="{FF2B5EF4-FFF2-40B4-BE49-F238E27FC236}">
                  <a16:creationId xmlns:a16="http://schemas.microsoft.com/office/drawing/2014/main" id="{F0DF2E35-8FD0-8C2C-EA22-435D22C392E5}"/>
                </a:ext>
              </a:extLst>
            </p:cNvPr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11237;p76">
              <a:extLst>
                <a:ext uri="{FF2B5EF4-FFF2-40B4-BE49-F238E27FC236}">
                  <a16:creationId xmlns:a16="http://schemas.microsoft.com/office/drawing/2014/main" id="{EF4407B8-B3F4-4F33-C783-47D1F747B19A}"/>
                </a:ext>
              </a:extLst>
            </p:cNvPr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11238;p76">
              <a:extLst>
                <a:ext uri="{FF2B5EF4-FFF2-40B4-BE49-F238E27FC236}">
                  <a16:creationId xmlns:a16="http://schemas.microsoft.com/office/drawing/2014/main" id="{3B42BC5F-CC79-9479-4F64-3673EFA104B4}"/>
                </a:ext>
              </a:extLst>
            </p:cNvPr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11239;p76">
              <a:extLst>
                <a:ext uri="{FF2B5EF4-FFF2-40B4-BE49-F238E27FC236}">
                  <a16:creationId xmlns:a16="http://schemas.microsoft.com/office/drawing/2014/main" id="{E431C493-60C4-9BBB-FB3B-82B6BDD88FD4}"/>
                </a:ext>
              </a:extLst>
            </p:cNvPr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11240;p76">
              <a:extLst>
                <a:ext uri="{FF2B5EF4-FFF2-40B4-BE49-F238E27FC236}">
                  <a16:creationId xmlns:a16="http://schemas.microsoft.com/office/drawing/2014/main" id="{175050B8-19BC-5A60-C420-212A22D3879E}"/>
                </a:ext>
              </a:extLst>
            </p:cNvPr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78" name="Google Shape;11241;p76">
            <a:extLst>
              <a:ext uri="{FF2B5EF4-FFF2-40B4-BE49-F238E27FC236}">
                <a16:creationId xmlns:a16="http://schemas.microsoft.com/office/drawing/2014/main" id="{E78C8EDC-5398-415E-EB1C-BFA71D29D2C8}"/>
              </a:ext>
            </a:extLst>
          </p:cNvPr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3079" name="Google Shape;11242;p76">
              <a:extLst>
                <a:ext uri="{FF2B5EF4-FFF2-40B4-BE49-F238E27FC236}">
                  <a16:creationId xmlns:a16="http://schemas.microsoft.com/office/drawing/2014/main" id="{A4B2A9A0-4639-73B1-3A8E-4A5692268256}"/>
                </a:ext>
              </a:extLst>
            </p:cNvPr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11243;p76">
              <a:extLst>
                <a:ext uri="{FF2B5EF4-FFF2-40B4-BE49-F238E27FC236}">
                  <a16:creationId xmlns:a16="http://schemas.microsoft.com/office/drawing/2014/main" id="{6A7EFFE5-FBCD-802A-4834-9A4A9D8DBDCA}"/>
                </a:ext>
              </a:extLst>
            </p:cNvPr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11244;p76">
              <a:extLst>
                <a:ext uri="{FF2B5EF4-FFF2-40B4-BE49-F238E27FC236}">
                  <a16:creationId xmlns:a16="http://schemas.microsoft.com/office/drawing/2014/main" id="{C2A00EAC-6273-0C16-7495-80AC9B0DDCAA}"/>
                </a:ext>
              </a:extLst>
            </p:cNvPr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2" name="Google Shape;11245;p76">
            <a:extLst>
              <a:ext uri="{FF2B5EF4-FFF2-40B4-BE49-F238E27FC236}">
                <a16:creationId xmlns:a16="http://schemas.microsoft.com/office/drawing/2014/main" id="{A25D5F7F-5D91-CB90-46B1-8FB2B8D7B141}"/>
              </a:ext>
            </a:extLst>
          </p:cNvPr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3083" name="Google Shape;11246;p76">
              <a:extLst>
                <a:ext uri="{FF2B5EF4-FFF2-40B4-BE49-F238E27FC236}">
                  <a16:creationId xmlns:a16="http://schemas.microsoft.com/office/drawing/2014/main" id="{DDC7679F-3D2A-74D2-D3E3-ACE0254CD9C3}"/>
                </a:ext>
              </a:extLst>
            </p:cNvPr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11247;p76">
              <a:extLst>
                <a:ext uri="{FF2B5EF4-FFF2-40B4-BE49-F238E27FC236}">
                  <a16:creationId xmlns:a16="http://schemas.microsoft.com/office/drawing/2014/main" id="{8CAFFA5A-3480-2217-16FE-AD6DE1EC62E1}"/>
                </a:ext>
              </a:extLst>
            </p:cNvPr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11248;p76">
              <a:extLst>
                <a:ext uri="{FF2B5EF4-FFF2-40B4-BE49-F238E27FC236}">
                  <a16:creationId xmlns:a16="http://schemas.microsoft.com/office/drawing/2014/main" id="{BF1DBD29-E071-1D86-5289-9D18E571F78C}"/>
                </a:ext>
              </a:extLst>
            </p:cNvPr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11249;p76">
              <a:extLst>
                <a:ext uri="{FF2B5EF4-FFF2-40B4-BE49-F238E27FC236}">
                  <a16:creationId xmlns:a16="http://schemas.microsoft.com/office/drawing/2014/main" id="{21EA2CE9-526C-5D64-F902-FECF10859EBA}"/>
                </a:ext>
              </a:extLst>
            </p:cNvPr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11250;p76">
              <a:extLst>
                <a:ext uri="{FF2B5EF4-FFF2-40B4-BE49-F238E27FC236}">
                  <a16:creationId xmlns:a16="http://schemas.microsoft.com/office/drawing/2014/main" id="{3D0506C1-9D35-82B2-5409-726728E081C3}"/>
                </a:ext>
              </a:extLst>
            </p:cNvPr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11251;p76">
              <a:extLst>
                <a:ext uri="{FF2B5EF4-FFF2-40B4-BE49-F238E27FC236}">
                  <a16:creationId xmlns:a16="http://schemas.microsoft.com/office/drawing/2014/main" id="{13182B99-7AC9-D4AE-6982-35C68617DBEF}"/>
                </a:ext>
              </a:extLst>
            </p:cNvPr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11252;p76">
              <a:extLst>
                <a:ext uri="{FF2B5EF4-FFF2-40B4-BE49-F238E27FC236}">
                  <a16:creationId xmlns:a16="http://schemas.microsoft.com/office/drawing/2014/main" id="{2C53B156-57BC-28A1-15B7-87965B29FDC0}"/>
                </a:ext>
              </a:extLst>
            </p:cNvPr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11253;p76">
              <a:extLst>
                <a:ext uri="{FF2B5EF4-FFF2-40B4-BE49-F238E27FC236}">
                  <a16:creationId xmlns:a16="http://schemas.microsoft.com/office/drawing/2014/main" id="{14EC7A42-969F-BF67-6787-49133BCBF308}"/>
                </a:ext>
              </a:extLst>
            </p:cNvPr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91" name="Google Shape;11254;p76">
            <a:extLst>
              <a:ext uri="{FF2B5EF4-FFF2-40B4-BE49-F238E27FC236}">
                <a16:creationId xmlns:a16="http://schemas.microsoft.com/office/drawing/2014/main" id="{C338BF6A-E92D-DD2D-FD73-BD70112B550C}"/>
              </a:ext>
            </a:extLst>
          </p:cNvPr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3092" name="Google Shape;11255;p76">
              <a:extLst>
                <a:ext uri="{FF2B5EF4-FFF2-40B4-BE49-F238E27FC236}">
                  <a16:creationId xmlns:a16="http://schemas.microsoft.com/office/drawing/2014/main" id="{30A8401A-5F6F-5A83-72EF-2A6B1DD5C1B5}"/>
                </a:ext>
              </a:extLst>
            </p:cNvPr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11256;p76">
              <a:extLst>
                <a:ext uri="{FF2B5EF4-FFF2-40B4-BE49-F238E27FC236}">
                  <a16:creationId xmlns:a16="http://schemas.microsoft.com/office/drawing/2014/main" id="{6B164507-435F-6C62-BECB-053FE34C8567}"/>
                </a:ext>
              </a:extLst>
            </p:cNvPr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11257;p76">
              <a:extLst>
                <a:ext uri="{FF2B5EF4-FFF2-40B4-BE49-F238E27FC236}">
                  <a16:creationId xmlns:a16="http://schemas.microsoft.com/office/drawing/2014/main" id="{D773FD58-C603-6A62-E8D0-84EB0A716B94}"/>
                </a:ext>
              </a:extLst>
            </p:cNvPr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11258;p76">
              <a:extLst>
                <a:ext uri="{FF2B5EF4-FFF2-40B4-BE49-F238E27FC236}">
                  <a16:creationId xmlns:a16="http://schemas.microsoft.com/office/drawing/2014/main" id="{EEBCC5B7-45A9-60E1-4A25-F9775FA7474A}"/>
                </a:ext>
              </a:extLst>
            </p:cNvPr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11259;p76">
              <a:extLst>
                <a:ext uri="{FF2B5EF4-FFF2-40B4-BE49-F238E27FC236}">
                  <a16:creationId xmlns:a16="http://schemas.microsoft.com/office/drawing/2014/main" id="{97BA990F-279D-17B4-ADC3-095F19F01F4F}"/>
                </a:ext>
              </a:extLst>
            </p:cNvPr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11260;p76">
              <a:extLst>
                <a:ext uri="{FF2B5EF4-FFF2-40B4-BE49-F238E27FC236}">
                  <a16:creationId xmlns:a16="http://schemas.microsoft.com/office/drawing/2014/main" id="{E182BE93-9475-8D21-5F83-2846D4B5C16D}"/>
                </a:ext>
              </a:extLst>
            </p:cNvPr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11261;p76">
              <a:extLst>
                <a:ext uri="{FF2B5EF4-FFF2-40B4-BE49-F238E27FC236}">
                  <a16:creationId xmlns:a16="http://schemas.microsoft.com/office/drawing/2014/main" id="{5A20C65E-4A72-1180-9C31-F51C0EC4E55B}"/>
                </a:ext>
              </a:extLst>
            </p:cNvPr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11262;p76">
              <a:extLst>
                <a:ext uri="{FF2B5EF4-FFF2-40B4-BE49-F238E27FC236}">
                  <a16:creationId xmlns:a16="http://schemas.microsoft.com/office/drawing/2014/main" id="{78818E20-0BEB-125E-670B-3161EFA6163D}"/>
                </a:ext>
              </a:extLst>
            </p:cNvPr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0" name="Google Shape;11263;p76">
            <a:extLst>
              <a:ext uri="{FF2B5EF4-FFF2-40B4-BE49-F238E27FC236}">
                <a16:creationId xmlns:a16="http://schemas.microsoft.com/office/drawing/2014/main" id="{3AF29205-3EB5-3E4D-AFB5-140C588904E4}"/>
              </a:ext>
            </a:extLst>
          </p:cNvPr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3101" name="Google Shape;11264;p76">
              <a:extLst>
                <a:ext uri="{FF2B5EF4-FFF2-40B4-BE49-F238E27FC236}">
                  <a16:creationId xmlns:a16="http://schemas.microsoft.com/office/drawing/2014/main" id="{3AAF4629-B583-1189-5FD1-E45AA4713E7E}"/>
                </a:ext>
              </a:extLst>
            </p:cNvPr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11265;p76">
              <a:extLst>
                <a:ext uri="{FF2B5EF4-FFF2-40B4-BE49-F238E27FC236}">
                  <a16:creationId xmlns:a16="http://schemas.microsoft.com/office/drawing/2014/main" id="{87BAA6C0-E678-057F-128F-BC4DFA4E6768}"/>
                </a:ext>
              </a:extLst>
            </p:cNvPr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11266;p76">
              <a:extLst>
                <a:ext uri="{FF2B5EF4-FFF2-40B4-BE49-F238E27FC236}">
                  <a16:creationId xmlns:a16="http://schemas.microsoft.com/office/drawing/2014/main" id="{75ECA6D5-FA95-6228-E562-F17ADA552F69}"/>
                </a:ext>
              </a:extLst>
            </p:cNvPr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11267;p76">
              <a:extLst>
                <a:ext uri="{FF2B5EF4-FFF2-40B4-BE49-F238E27FC236}">
                  <a16:creationId xmlns:a16="http://schemas.microsoft.com/office/drawing/2014/main" id="{C7225513-88E6-5E72-016C-914EF5F9BEB3}"/>
                </a:ext>
              </a:extLst>
            </p:cNvPr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11268;p76">
              <a:extLst>
                <a:ext uri="{FF2B5EF4-FFF2-40B4-BE49-F238E27FC236}">
                  <a16:creationId xmlns:a16="http://schemas.microsoft.com/office/drawing/2014/main" id="{3E8164B7-56FA-2E3F-D86B-556EAAF7E2DF}"/>
                </a:ext>
              </a:extLst>
            </p:cNvPr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11269;p76">
              <a:extLst>
                <a:ext uri="{FF2B5EF4-FFF2-40B4-BE49-F238E27FC236}">
                  <a16:creationId xmlns:a16="http://schemas.microsoft.com/office/drawing/2014/main" id="{3B870F1F-9544-B47D-BE27-005332CA63A8}"/>
                </a:ext>
              </a:extLst>
            </p:cNvPr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11270;p76">
              <a:extLst>
                <a:ext uri="{FF2B5EF4-FFF2-40B4-BE49-F238E27FC236}">
                  <a16:creationId xmlns:a16="http://schemas.microsoft.com/office/drawing/2014/main" id="{AC7EC5CA-4DFC-CC7D-195D-587E9E554745}"/>
                </a:ext>
              </a:extLst>
            </p:cNvPr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11271;p76">
              <a:extLst>
                <a:ext uri="{FF2B5EF4-FFF2-40B4-BE49-F238E27FC236}">
                  <a16:creationId xmlns:a16="http://schemas.microsoft.com/office/drawing/2014/main" id="{D8FB3993-CDC9-1EA4-434C-34C5A66D0607}"/>
                </a:ext>
              </a:extLst>
            </p:cNvPr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09" name="Google Shape;11272;p76">
            <a:extLst>
              <a:ext uri="{FF2B5EF4-FFF2-40B4-BE49-F238E27FC236}">
                <a16:creationId xmlns:a16="http://schemas.microsoft.com/office/drawing/2014/main" id="{5CCFD790-ECDB-22C7-DB74-582ED842F6DD}"/>
              </a:ext>
            </a:extLst>
          </p:cNvPr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3110" name="Google Shape;11273;p76">
              <a:extLst>
                <a:ext uri="{FF2B5EF4-FFF2-40B4-BE49-F238E27FC236}">
                  <a16:creationId xmlns:a16="http://schemas.microsoft.com/office/drawing/2014/main" id="{041D3C7B-7B1C-2B10-AA65-A5EF1F6BC06A}"/>
                </a:ext>
              </a:extLst>
            </p:cNvPr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11274;p76">
              <a:extLst>
                <a:ext uri="{FF2B5EF4-FFF2-40B4-BE49-F238E27FC236}">
                  <a16:creationId xmlns:a16="http://schemas.microsoft.com/office/drawing/2014/main" id="{0115A7D2-CBA3-7BDA-36B3-860FFF95E161}"/>
                </a:ext>
              </a:extLst>
            </p:cNvPr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11275;p76">
              <a:extLst>
                <a:ext uri="{FF2B5EF4-FFF2-40B4-BE49-F238E27FC236}">
                  <a16:creationId xmlns:a16="http://schemas.microsoft.com/office/drawing/2014/main" id="{381A2F2C-6B11-ECCB-0092-8D4FD8B56B29}"/>
                </a:ext>
              </a:extLst>
            </p:cNvPr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11276;p76">
              <a:extLst>
                <a:ext uri="{FF2B5EF4-FFF2-40B4-BE49-F238E27FC236}">
                  <a16:creationId xmlns:a16="http://schemas.microsoft.com/office/drawing/2014/main" id="{E7D3BDCB-225A-CADD-F879-5FFB3FE50AED}"/>
                </a:ext>
              </a:extLst>
            </p:cNvPr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11277;p76">
              <a:extLst>
                <a:ext uri="{FF2B5EF4-FFF2-40B4-BE49-F238E27FC236}">
                  <a16:creationId xmlns:a16="http://schemas.microsoft.com/office/drawing/2014/main" id="{095968C8-48E0-DA6F-B75B-8C87801E925C}"/>
                </a:ext>
              </a:extLst>
            </p:cNvPr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11278;p76">
              <a:extLst>
                <a:ext uri="{FF2B5EF4-FFF2-40B4-BE49-F238E27FC236}">
                  <a16:creationId xmlns:a16="http://schemas.microsoft.com/office/drawing/2014/main" id="{297E5B6E-0B50-2610-DBDA-E037149E6C67}"/>
                </a:ext>
              </a:extLst>
            </p:cNvPr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11279;p76">
              <a:extLst>
                <a:ext uri="{FF2B5EF4-FFF2-40B4-BE49-F238E27FC236}">
                  <a16:creationId xmlns:a16="http://schemas.microsoft.com/office/drawing/2014/main" id="{B6D0CDC1-1B52-9047-22DC-5BE662801A48}"/>
                </a:ext>
              </a:extLst>
            </p:cNvPr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11280;p76">
              <a:extLst>
                <a:ext uri="{FF2B5EF4-FFF2-40B4-BE49-F238E27FC236}">
                  <a16:creationId xmlns:a16="http://schemas.microsoft.com/office/drawing/2014/main" id="{87F95F31-6B36-CCE5-9487-D0FB476F8E09}"/>
                </a:ext>
              </a:extLst>
            </p:cNvPr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11281;p76">
              <a:extLst>
                <a:ext uri="{FF2B5EF4-FFF2-40B4-BE49-F238E27FC236}">
                  <a16:creationId xmlns:a16="http://schemas.microsoft.com/office/drawing/2014/main" id="{F5DFB23F-EFDE-2318-4B36-7CD2DBCE495C}"/>
                </a:ext>
              </a:extLst>
            </p:cNvPr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11282;p76">
              <a:extLst>
                <a:ext uri="{FF2B5EF4-FFF2-40B4-BE49-F238E27FC236}">
                  <a16:creationId xmlns:a16="http://schemas.microsoft.com/office/drawing/2014/main" id="{15A5DFCA-DA30-8701-B708-ECCC13334124}"/>
                </a:ext>
              </a:extLst>
            </p:cNvPr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0" name="Google Shape;11283;p76">
            <a:extLst>
              <a:ext uri="{FF2B5EF4-FFF2-40B4-BE49-F238E27FC236}">
                <a16:creationId xmlns:a16="http://schemas.microsoft.com/office/drawing/2014/main" id="{404CB1D9-CF3A-7E98-65BC-1982E20F1B85}"/>
              </a:ext>
            </a:extLst>
          </p:cNvPr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3121" name="Google Shape;11284;p76">
              <a:extLst>
                <a:ext uri="{FF2B5EF4-FFF2-40B4-BE49-F238E27FC236}">
                  <a16:creationId xmlns:a16="http://schemas.microsoft.com/office/drawing/2014/main" id="{6062C34F-E73F-81AD-C18B-DB865A7A9D01}"/>
                </a:ext>
              </a:extLst>
            </p:cNvPr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11285;p76">
              <a:extLst>
                <a:ext uri="{FF2B5EF4-FFF2-40B4-BE49-F238E27FC236}">
                  <a16:creationId xmlns:a16="http://schemas.microsoft.com/office/drawing/2014/main" id="{E1644032-F8F7-CDE0-2992-FE6D09BAA520}"/>
                </a:ext>
              </a:extLst>
            </p:cNvPr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11286;p76">
              <a:extLst>
                <a:ext uri="{FF2B5EF4-FFF2-40B4-BE49-F238E27FC236}">
                  <a16:creationId xmlns:a16="http://schemas.microsoft.com/office/drawing/2014/main" id="{F2FB6276-0D1C-248B-6DD7-75FAE05FB837}"/>
                </a:ext>
              </a:extLst>
            </p:cNvPr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11287;p76">
              <a:extLst>
                <a:ext uri="{FF2B5EF4-FFF2-40B4-BE49-F238E27FC236}">
                  <a16:creationId xmlns:a16="http://schemas.microsoft.com/office/drawing/2014/main" id="{E87F8290-55AD-72F2-8214-48F53492CA8C}"/>
                </a:ext>
              </a:extLst>
            </p:cNvPr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11288;p76">
              <a:extLst>
                <a:ext uri="{FF2B5EF4-FFF2-40B4-BE49-F238E27FC236}">
                  <a16:creationId xmlns:a16="http://schemas.microsoft.com/office/drawing/2014/main" id="{40958C20-3B13-0DF3-8385-BD2C4C3DF68A}"/>
                </a:ext>
              </a:extLst>
            </p:cNvPr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11289;p76">
              <a:extLst>
                <a:ext uri="{FF2B5EF4-FFF2-40B4-BE49-F238E27FC236}">
                  <a16:creationId xmlns:a16="http://schemas.microsoft.com/office/drawing/2014/main" id="{5EA440BF-CEA1-12C7-FA7C-58C6DB62D1C4}"/>
                </a:ext>
              </a:extLst>
            </p:cNvPr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27" name="Google Shape;11290;p76">
            <a:extLst>
              <a:ext uri="{FF2B5EF4-FFF2-40B4-BE49-F238E27FC236}">
                <a16:creationId xmlns:a16="http://schemas.microsoft.com/office/drawing/2014/main" id="{3401E386-7545-8DDC-B4CA-F34B8FE9179B}"/>
              </a:ext>
            </a:extLst>
          </p:cNvPr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3128" name="Google Shape;11291;p76">
              <a:extLst>
                <a:ext uri="{FF2B5EF4-FFF2-40B4-BE49-F238E27FC236}">
                  <a16:creationId xmlns:a16="http://schemas.microsoft.com/office/drawing/2014/main" id="{E4A1264B-304B-C9A4-0EEA-AC2CFABB19FB}"/>
                </a:ext>
              </a:extLst>
            </p:cNvPr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11292;p76">
              <a:extLst>
                <a:ext uri="{FF2B5EF4-FFF2-40B4-BE49-F238E27FC236}">
                  <a16:creationId xmlns:a16="http://schemas.microsoft.com/office/drawing/2014/main" id="{5FED9A9B-7C46-2C92-FB13-B597D2309D95}"/>
                </a:ext>
              </a:extLst>
            </p:cNvPr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11293;p76">
              <a:extLst>
                <a:ext uri="{FF2B5EF4-FFF2-40B4-BE49-F238E27FC236}">
                  <a16:creationId xmlns:a16="http://schemas.microsoft.com/office/drawing/2014/main" id="{ACCF3B3C-698C-BE60-9F27-2EDB91F99A04}"/>
                </a:ext>
              </a:extLst>
            </p:cNvPr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11294;p76">
              <a:extLst>
                <a:ext uri="{FF2B5EF4-FFF2-40B4-BE49-F238E27FC236}">
                  <a16:creationId xmlns:a16="http://schemas.microsoft.com/office/drawing/2014/main" id="{415CFBA9-9065-CBBF-F113-8F7218F3521C}"/>
                </a:ext>
              </a:extLst>
            </p:cNvPr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11295;p76">
              <a:extLst>
                <a:ext uri="{FF2B5EF4-FFF2-40B4-BE49-F238E27FC236}">
                  <a16:creationId xmlns:a16="http://schemas.microsoft.com/office/drawing/2014/main" id="{B6ADCC53-C9CA-44D0-8378-6D37128792F5}"/>
                </a:ext>
              </a:extLst>
            </p:cNvPr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11296;p76">
              <a:extLst>
                <a:ext uri="{FF2B5EF4-FFF2-40B4-BE49-F238E27FC236}">
                  <a16:creationId xmlns:a16="http://schemas.microsoft.com/office/drawing/2014/main" id="{3BADA049-5CAB-71A2-B5CB-1E3A4FD1626D}"/>
                </a:ext>
              </a:extLst>
            </p:cNvPr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34" name="Google Shape;11297;p76">
            <a:extLst>
              <a:ext uri="{FF2B5EF4-FFF2-40B4-BE49-F238E27FC236}">
                <a16:creationId xmlns:a16="http://schemas.microsoft.com/office/drawing/2014/main" id="{8EDEEB1C-1C6F-EB0C-A2E4-3FC8E5D3D0B5}"/>
              </a:ext>
            </a:extLst>
          </p:cNvPr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3135" name="Google Shape;11298;p76">
              <a:extLst>
                <a:ext uri="{FF2B5EF4-FFF2-40B4-BE49-F238E27FC236}">
                  <a16:creationId xmlns:a16="http://schemas.microsoft.com/office/drawing/2014/main" id="{26AE0468-5754-FEFA-7900-833D4A2DA779}"/>
                </a:ext>
              </a:extLst>
            </p:cNvPr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11299;p76">
              <a:extLst>
                <a:ext uri="{FF2B5EF4-FFF2-40B4-BE49-F238E27FC236}">
                  <a16:creationId xmlns:a16="http://schemas.microsoft.com/office/drawing/2014/main" id="{A72EA80E-F64D-93D2-2C74-529028C462A1}"/>
                </a:ext>
              </a:extLst>
            </p:cNvPr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11300;p76">
              <a:extLst>
                <a:ext uri="{FF2B5EF4-FFF2-40B4-BE49-F238E27FC236}">
                  <a16:creationId xmlns:a16="http://schemas.microsoft.com/office/drawing/2014/main" id="{6E537BAC-09A5-E16C-90C0-57E2A70E2EBA}"/>
                </a:ext>
              </a:extLst>
            </p:cNvPr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11301;p76">
              <a:extLst>
                <a:ext uri="{FF2B5EF4-FFF2-40B4-BE49-F238E27FC236}">
                  <a16:creationId xmlns:a16="http://schemas.microsoft.com/office/drawing/2014/main" id="{5717D54D-44BE-6626-23AC-E93DB58561FB}"/>
                </a:ext>
              </a:extLst>
            </p:cNvPr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11302;p76">
              <a:extLst>
                <a:ext uri="{FF2B5EF4-FFF2-40B4-BE49-F238E27FC236}">
                  <a16:creationId xmlns:a16="http://schemas.microsoft.com/office/drawing/2014/main" id="{C28DC204-8BD1-4C55-C017-38FE6ABF7453}"/>
                </a:ext>
              </a:extLst>
            </p:cNvPr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0" name="Google Shape;11303;p76">
            <a:extLst>
              <a:ext uri="{FF2B5EF4-FFF2-40B4-BE49-F238E27FC236}">
                <a16:creationId xmlns:a16="http://schemas.microsoft.com/office/drawing/2014/main" id="{B4CF676B-657D-5106-4515-174AA72F8A03}"/>
              </a:ext>
            </a:extLst>
          </p:cNvPr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3141" name="Google Shape;11304;p76">
              <a:extLst>
                <a:ext uri="{FF2B5EF4-FFF2-40B4-BE49-F238E27FC236}">
                  <a16:creationId xmlns:a16="http://schemas.microsoft.com/office/drawing/2014/main" id="{38894D88-4E61-EABC-E462-CA77BE587079}"/>
                </a:ext>
              </a:extLst>
            </p:cNvPr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11305;p76">
              <a:extLst>
                <a:ext uri="{FF2B5EF4-FFF2-40B4-BE49-F238E27FC236}">
                  <a16:creationId xmlns:a16="http://schemas.microsoft.com/office/drawing/2014/main" id="{27C4FE8B-81FA-E257-BD58-45C9006AFECD}"/>
                </a:ext>
              </a:extLst>
            </p:cNvPr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11306;p76">
              <a:extLst>
                <a:ext uri="{FF2B5EF4-FFF2-40B4-BE49-F238E27FC236}">
                  <a16:creationId xmlns:a16="http://schemas.microsoft.com/office/drawing/2014/main" id="{08234196-8547-DA8C-6D37-296799AD5431}"/>
                </a:ext>
              </a:extLst>
            </p:cNvPr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11307;p76">
              <a:extLst>
                <a:ext uri="{FF2B5EF4-FFF2-40B4-BE49-F238E27FC236}">
                  <a16:creationId xmlns:a16="http://schemas.microsoft.com/office/drawing/2014/main" id="{40320FC3-D064-2C72-4865-D981447E02C0}"/>
                </a:ext>
              </a:extLst>
            </p:cNvPr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11308;p76">
              <a:extLst>
                <a:ext uri="{FF2B5EF4-FFF2-40B4-BE49-F238E27FC236}">
                  <a16:creationId xmlns:a16="http://schemas.microsoft.com/office/drawing/2014/main" id="{13128F0F-166C-FA19-707B-1A79A26DFB90}"/>
                </a:ext>
              </a:extLst>
            </p:cNvPr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6" name="Google Shape;11309;p76">
            <a:extLst>
              <a:ext uri="{FF2B5EF4-FFF2-40B4-BE49-F238E27FC236}">
                <a16:creationId xmlns:a16="http://schemas.microsoft.com/office/drawing/2014/main" id="{29460A1C-637B-645E-0EC9-0C1B32E0806B}"/>
              </a:ext>
            </a:extLst>
          </p:cNvPr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3147" name="Google Shape;11310;p76">
              <a:extLst>
                <a:ext uri="{FF2B5EF4-FFF2-40B4-BE49-F238E27FC236}">
                  <a16:creationId xmlns:a16="http://schemas.microsoft.com/office/drawing/2014/main" id="{7E2CE6AC-D7A5-EBEC-0DF7-260C572DEC14}"/>
                </a:ext>
              </a:extLst>
            </p:cNvPr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11311;p76">
              <a:extLst>
                <a:ext uri="{FF2B5EF4-FFF2-40B4-BE49-F238E27FC236}">
                  <a16:creationId xmlns:a16="http://schemas.microsoft.com/office/drawing/2014/main" id="{6D0983A9-CC84-28F1-971B-D471F8619B75}"/>
                </a:ext>
              </a:extLst>
            </p:cNvPr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11312;p76">
              <a:extLst>
                <a:ext uri="{FF2B5EF4-FFF2-40B4-BE49-F238E27FC236}">
                  <a16:creationId xmlns:a16="http://schemas.microsoft.com/office/drawing/2014/main" id="{11ABD32A-11BC-4AA3-5435-C250FDC278C3}"/>
                </a:ext>
              </a:extLst>
            </p:cNvPr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11313;p76">
              <a:extLst>
                <a:ext uri="{FF2B5EF4-FFF2-40B4-BE49-F238E27FC236}">
                  <a16:creationId xmlns:a16="http://schemas.microsoft.com/office/drawing/2014/main" id="{4DADBA8B-9B24-0E8E-5FD7-816B63C7D940}"/>
                </a:ext>
              </a:extLst>
            </p:cNvPr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1" name="Google Shape;11314;p76">
            <a:extLst>
              <a:ext uri="{FF2B5EF4-FFF2-40B4-BE49-F238E27FC236}">
                <a16:creationId xmlns:a16="http://schemas.microsoft.com/office/drawing/2014/main" id="{BB56A918-9EA0-C7FD-CE19-AEC2A4FF16CC}"/>
              </a:ext>
            </a:extLst>
          </p:cNvPr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3152" name="Google Shape;11315;p76">
              <a:extLst>
                <a:ext uri="{FF2B5EF4-FFF2-40B4-BE49-F238E27FC236}">
                  <a16:creationId xmlns:a16="http://schemas.microsoft.com/office/drawing/2014/main" id="{3FF6D784-74C7-F392-87C2-6146E9B7F43D}"/>
                </a:ext>
              </a:extLst>
            </p:cNvPr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11316;p76">
              <a:extLst>
                <a:ext uri="{FF2B5EF4-FFF2-40B4-BE49-F238E27FC236}">
                  <a16:creationId xmlns:a16="http://schemas.microsoft.com/office/drawing/2014/main" id="{B515A576-B860-71D5-516B-82C3B0BC141F}"/>
                </a:ext>
              </a:extLst>
            </p:cNvPr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11317;p76">
              <a:extLst>
                <a:ext uri="{FF2B5EF4-FFF2-40B4-BE49-F238E27FC236}">
                  <a16:creationId xmlns:a16="http://schemas.microsoft.com/office/drawing/2014/main" id="{E31C8357-69C2-0F87-DEC8-C7D059D6E1F9}"/>
                </a:ext>
              </a:extLst>
            </p:cNvPr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11318;p76">
              <a:extLst>
                <a:ext uri="{FF2B5EF4-FFF2-40B4-BE49-F238E27FC236}">
                  <a16:creationId xmlns:a16="http://schemas.microsoft.com/office/drawing/2014/main" id="{32F27D2A-32E8-97AD-3C1F-8C79BC49DF96}"/>
                </a:ext>
              </a:extLst>
            </p:cNvPr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11319;p76">
              <a:extLst>
                <a:ext uri="{FF2B5EF4-FFF2-40B4-BE49-F238E27FC236}">
                  <a16:creationId xmlns:a16="http://schemas.microsoft.com/office/drawing/2014/main" id="{DF831AD9-1E97-99EA-0D94-91999E80CB9D}"/>
                </a:ext>
              </a:extLst>
            </p:cNvPr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11320;p76">
              <a:extLst>
                <a:ext uri="{FF2B5EF4-FFF2-40B4-BE49-F238E27FC236}">
                  <a16:creationId xmlns:a16="http://schemas.microsoft.com/office/drawing/2014/main" id="{2D6BA4C4-05D3-743C-47F4-56CAE21B88AB}"/>
                </a:ext>
              </a:extLst>
            </p:cNvPr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58" name="Google Shape;11321;p76">
            <a:extLst>
              <a:ext uri="{FF2B5EF4-FFF2-40B4-BE49-F238E27FC236}">
                <a16:creationId xmlns:a16="http://schemas.microsoft.com/office/drawing/2014/main" id="{765977DC-EE90-50F4-AF66-268B84DEE3B8}"/>
              </a:ext>
            </a:extLst>
          </p:cNvPr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3159" name="Google Shape;11322;p76">
              <a:extLst>
                <a:ext uri="{FF2B5EF4-FFF2-40B4-BE49-F238E27FC236}">
                  <a16:creationId xmlns:a16="http://schemas.microsoft.com/office/drawing/2014/main" id="{9C122673-2D42-133C-55B7-4C3B5D92FE1A}"/>
                </a:ext>
              </a:extLst>
            </p:cNvPr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11323;p76">
              <a:extLst>
                <a:ext uri="{FF2B5EF4-FFF2-40B4-BE49-F238E27FC236}">
                  <a16:creationId xmlns:a16="http://schemas.microsoft.com/office/drawing/2014/main" id="{FAC02A88-CFB5-F52B-4CFE-CFEEA17F9EBF}"/>
                </a:ext>
              </a:extLst>
            </p:cNvPr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11324;p76">
              <a:extLst>
                <a:ext uri="{FF2B5EF4-FFF2-40B4-BE49-F238E27FC236}">
                  <a16:creationId xmlns:a16="http://schemas.microsoft.com/office/drawing/2014/main" id="{394A49EF-F419-FCA0-60A5-23CBCB24D832}"/>
                </a:ext>
              </a:extLst>
            </p:cNvPr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11325;p76">
              <a:extLst>
                <a:ext uri="{FF2B5EF4-FFF2-40B4-BE49-F238E27FC236}">
                  <a16:creationId xmlns:a16="http://schemas.microsoft.com/office/drawing/2014/main" id="{E78A3F06-E97E-1A5F-07F8-335291C692BC}"/>
                </a:ext>
              </a:extLst>
            </p:cNvPr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11326;p76">
              <a:extLst>
                <a:ext uri="{FF2B5EF4-FFF2-40B4-BE49-F238E27FC236}">
                  <a16:creationId xmlns:a16="http://schemas.microsoft.com/office/drawing/2014/main" id="{11E8F605-7667-D655-6957-18C93BC13010}"/>
                </a:ext>
              </a:extLst>
            </p:cNvPr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4" name="Google Shape;11327;p76">
            <a:extLst>
              <a:ext uri="{FF2B5EF4-FFF2-40B4-BE49-F238E27FC236}">
                <a16:creationId xmlns:a16="http://schemas.microsoft.com/office/drawing/2014/main" id="{64567E59-482D-300C-D7E2-E5E597D9C47A}"/>
              </a:ext>
            </a:extLst>
          </p:cNvPr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3165" name="Google Shape;11328;p76">
              <a:extLst>
                <a:ext uri="{FF2B5EF4-FFF2-40B4-BE49-F238E27FC236}">
                  <a16:creationId xmlns:a16="http://schemas.microsoft.com/office/drawing/2014/main" id="{1778078B-3F09-827B-96A9-DEA51CA18979}"/>
                </a:ext>
              </a:extLst>
            </p:cNvPr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11329;p76">
              <a:extLst>
                <a:ext uri="{FF2B5EF4-FFF2-40B4-BE49-F238E27FC236}">
                  <a16:creationId xmlns:a16="http://schemas.microsoft.com/office/drawing/2014/main" id="{09B99D4F-370A-7D6E-2555-A7974244C6A9}"/>
                </a:ext>
              </a:extLst>
            </p:cNvPr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11330;p76">
              <a:extLst>
                <a:ext uri="{FF2B5EF4-FFF2-40B4-BE49-F238E27FC236}">
                  <a16:creationId xmlns:a16="http://schemas.microsoft.com/office/drawing/2014/main" id="{4870B3AB-C18A-0492-FDDB-939357044176}"/>
                </a:ext>
              </a:extLst>
            </p:cNvPr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11331;p76">
              <a:extLst>
                <a:ext uri="{FF2B5EF4-FFF2-40B4-BE49-F238E27FC236}">
                  <a16:creationId xmlns:a16="http://schemas.microsoft.com/office/drawing/2014/main" id="{46162A05-3227-8F1E-CE91-1EA3E953F4F1}"/>
                </a:ext>
              </a:extLst>
            </p:cNvPr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11332;p76">
              <a:extLst>
                <a:ext uri="{FF2B5EF4-FFF2-40B4-BE49-F238E27FC236}">
                  <a16:creationId xmlns:a16="http://schemas.microsoft.com/office/drawing/2014/main" id="{8A81F6E5-34EC-82B1-2230-C7557071159F}"/>
                </a:ext>
              </a:extLst>
            </p:cNvPr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11333;p76">
              <a:extLst>
                <a:ext uri="{FF2B5EF4-FFF2-40B4-BE49-F238E27FC236}">
                  <a16:creationId xmlns:a16="http://schemas.microsoft.com/office/drawing/2014/main" id="{9689BB04-51DE-F330-F7A3-9F7C48BDF3FF}"/>
                </a:ext>
              </a:extLst>
            </p:cNvPr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11334;p76">
              <a:extLst>
                <a:ext uri="{FF2B5EF4-FFF2-40B4-BE49-F238E27FC236}">
                  <a16:creationId xmlns:a16="http://schemas.microsoft.com/office/drawing/2014/main" id="{B8A3BA5C-58C5-C362-C17C-00BDB9E5B64A}"/>
                </a:ext>
              </a:extLst>
            </p:cNvPr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11335;p76">
              <a:extLst>
                <a:ext uri="{FF2B5EF4-FFF2-40B4-BE49-F238E27FC236}">
                  <a16:creationId xmlns:a16="http://schemas.microsoft.com/office/drawing/2014/main" id="{1D135EC0-4FEC-B4D1-8E17-186BE876037D}"/>
                </a:ext>
              </a:extLst>
            </p:cNvPr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11336;p76">
              <a:extLst>
                <a:ext uri="{FF2B5EF4-FFF2-40B4-BE49-F238E27FC236}">
                  <a16:creationId xmlns:a16="http://schemas.microsoft.com/office/drawing/2014/main" id="{55E04C0C-B8E5-7CDC-9069-519AFA5C2CB4}"/>
                </a:ext>
              </a:extLst>
            </p:cNvPr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11337;p76">
              <a:extLst>
                <a:ext uri="{FF2B5EF4-FFF2-40B4-BE49-F238E27FC236}">
                  <a16:creationId xmlns:a16="http://schemas.microsoft.com/office/drawing/2014/main" id="{EFF0427D-8AB7-212C-2722-67F1CC454798}"/>
                </a:ext>
              </a:extLst>
            </p:cNvPr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11338;p76">
              <a:extLst>
                <a:ext uri="{FF2B5EF4-FFF2-40B4-BE49-F238E27FC236}">
                  <a16:creationId xmlns:a16="http://schemas.microsoft.com/office/drawing/2014/main" id="{C31D8785-DEF8-E1B7-FC62-2C32FE7E2E84}"/>
                </a:ext>
              </a:extLst>
            </p:cNvPr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76" name="Google Shape;11339;p76">
            <a:extLst>
              <a:ext uri="{FF2B5EF4-FFF2-40B4-BE49-F238E27FC236}">
                <a16:creationId xmlns:a16="http://schemas.microsoft.com/office/drawing/2014/main" id="{CD8539CB-2F08-8FC7-71A4-3A8495C7BD98}"/>
              </a:ext>
            </a:extLst>
          </p:cNvPr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3177" name="Google Shape;11340;p76">
              <a:extLst>
                <a:ext uri="{FF2B5EF4-FFF2-40B4-BE49-F238E27FC236}">
                  <a16:creationId xmlns:a16="http://schemas.microsoft.com/office/drawing/2014/main" id="{D96BDDBB-DD74-18BD-8EC4-C0F8D69F89A2}"/>
                </a:ext>
              </a:extLst>
            </p:cNvPr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11341;p76">
              <a:extLst>
                <a:ext uri="{FF2B5EF4-FFF2-40B4-BE49-F238E27FC236}">
                  <a16:creationId xmlns:a16="http://schemas.microsoft.com/office/drawing/2014/main" id="{00A5014A-2101-1715-0118-4A33ACC572BD}"/>
                </a:ext>
              </a:extLst>
            </p:cNvPr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11342;p76">
              <a:extLst>
                <a:ext uri="{FF2B5EF4-FFF2-40B4-BE49-F238E27FC236}">
                  <a16:creationId xmlns:a16="http://schemas.microsoft.com/office/drawing/2014/main" id="{F7C38DF6-5C5E-C00D-9AAE-EE584C50BEB0}"/>
                </a:ext>
              </a:extLst>
            </p:cNvPr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11343;p76">
              <a:extLst>
                <a:ext uri="{FF2B5EF4-FFF2-40B4-BE49-F238E27FC236}">
                  <a16:creationId xmlns:a16="http://schemas.microsoft.com/office/drawing/2014/main" id="{F14FE277-3991-01DC-2921-3BBD89429235}"/>
                </a:ext>
              </a:extLst>
            </p:cNvPr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11344;p76">
              <a:extLst>
                <a:ext uri="{FF2B5EF4-FFF2-40B4-BE49-F238E27FC236}">
                  <a16:creationId xmlns:a16="http://schemas.microsoft.com/office/drawing/2014/main" id="{D86D1A36-1C8E-2A45-EB11-7C50DF5A6EBE}"/>
                </a:ext>
              </a:extLst>
            </p:cNvPr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11345;p76">
              <a:extLst>
                <a:ext uri="{FF2B5EF4-FFF2-40B4-BE49-F238E27FC236}">
                  <a16:creationId xmlns:a16="http://schemas.microsoft.com/office/drawing/2014/main" id="{F42CC253-2E3E-7444-3FB6-C5B868823485}"/>
                </a:ext>
              </a:extLst>
            </p:cNvPr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11346;p76">
              <a:extLst>
                <a:ext uri="{FF2B5EF4-FFF2-40B4-BE49-F238E27FC236}">
                  <a16:creationId xmlns:a16="http://schemas.microsoft.com/office/drawing/2014/main" id="{0B9622F1-69E4-36C8-0024-BCECBE1DCD0B}"/>
                </a:ext>
              </a:extLst>
            </p:cNvPr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11347;p76">
              <a:extLst>
                <a:ext uri="{FF2B5EF4-FFF2-40B4-BE49-F238E27FC236}">
                  <a16:creationId xmlns:a16="http://schemas.microsoft.com/office/drawing/2014/main" id="{84E9FBBE-156C-CF5C-7606-DA651E9885FD}"/>
                </a:ext>
              </a:extLst>
            </p:cNvPr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85" name="Google Shape;11348;p76">
            <a:extLst>
              <a:ext uri="{FF2B5EF4-FFF2-40B4-BE49-F238E27FC236}">
                <a16:creationId xmlns:a16="http://schemas.microsoft.com/office/drawing/2014/main" id="{975361A4-4FAF-48C7-B29E-DEE7F096A6AE}"/>
              </a:ext>
            </a:extLst>
          </p:cNvPr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3186" name="Google Shape;11349;p76">
              <a:extLst>
                <a:ext uri="{FF2B5EF4-FFF2-40B4-BE49-F238E27FC236}">
                  <a16:creationId xmlns:a16="http://schemas.microsoft.com/office/drawing/2014/main" id="{622AEACE-CED1-517A-7314-C9562C0D463D}"/>
                </a:ext>
              </a:extLst>
            </p:cNvPr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11350;p76">
              <a:extLst>
                <a:ext uri="{FF2B5EF4-FFF2-40B4-BE49-F238E27FC236}">
                  <a16:creationId xmlns:a16="http://schemas.microsoft.com/office/drawing/2014/main" id="{96442349-C0A1-F379-C1E4-E7D0C8C57C4B}"/>
                </a:ext>
              </a:extLst>
            </p:cNvPr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11351;p76">
              <a:extLst>
                <a:ext uri="{FF2B5EF4-FFF2-40B4-BE49-F238E27FC236}">
                  <a16:creationId xmlns:a16="http://schemas.microsoft.com/office/drawing/2014/main" id="{8AB7D151-E14F-DA9F-5171-61FA44B855ED}"/>
                </a:ext>
              </a:extLst>
            </p:cNvPr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11352;p76">
              <a:extLst>
                <a:ext uri="{FF2B5EF4-FFF2-40B4-BE49-F238E27FC236}">
                  <a16:creationId xmlns:a16="http://schemas.microsoft.com/office/drawing/2014/main" id="{B9F68D0E-E782-DCCB-3CC9-297B61333BB4}"/>
                </a:ext>
              </a:extLst>
            </p:cNvPr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11353;p76">
              <a:extLst>
                <a:ext uri="{FF2B5EF4-FFF2-40B4-BE49-F238E27FC236}">
                  <a16:creationId xmlns:a16="http://schemas.microsoft.com/office/drawing/2014/main" id="{295863B0-BBFD-5B8B-6B96-09405D22229D}"/>
                </a:ext>
              </a:extLst>
            </p:cNvPr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11354;p76">
              <a:extLst>
                <a:ext uri="{FF2B5EF4-FFF2-40B4-BE49-F238E27FC236}">
                  <a16:creationId xmlns:a16="http://schemas.microsoft.com/office/drawing/2014/main" id="{9EBCEB04-1CF8-C583-EBBA-ECA296E56C0D}"/>
                </a:ext>
              </a:extLst>
            </p:cNvPr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11355;p76">
              <a:extLst>
                <a:ext uri="{FF2B5EF4-FFF2-40B4-BE49-F238E27FC236}">
                  <a16:creationId xmlns:a16="http://schemas.microsoft.com/office/drawing/2014/main" id="{FFE714D0-492B-6072-029F-2C7AAD091CEC}"/>
                </a:ext>
              </a:extLst>
            </p:cNvPr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11356;p76">
              <a:extLst>
                <a:ext uri="{FF2B5EF4-FFF2-40B4-BE49-F238E27FC236}">
                  <a16:creationId xmlns:a16="http://schemas.microsoft.com/office/drawing/2014/main" id="{129C601C-1688-6889-41C5-55C1620D2162}"/>
                </a:ext>
              </a:extLst>
            </p:cNvPr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11357;p76">
              <a:extLst>
                <a:ext uri="{FF2B5EF4-FFF2-40B4-BE49-F238E27FC236}">
                  <a16:creationId xmlns:a16="http://schemas.microsoft.com/office/drawing/2014/main" id="{EBDA290B-70C4-BD84-92E4-5D43674E743D}"/>
                </a:ext>
              </a:extLst>
            </p:cNvPr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95" name="Google Shape;11358;p76">
            <a:extLst>
              <a:ext uri="{FF2B5EF4-FFF2-40B4-BE49-F238E27FC236}">
                <a16:creationId xmlns:a16="http://schemas.microsoft.com/office/drawing/2014/main" id="{BEEAA4DE-ABC1-2804-3EF2-0D8FC5AD2995}"/>
              </a:ext>
            </a:extLst>
          </p:cNvPr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196" name="Google Shape;11359;p76">
            <a:extLst>
              <a:ext uri="{FF2B5EF4-FFF2-40B4-BE49-F238E27FC236}">
                <a16:creationId xmlns:a16="http://schemas.microsoft.com/office/drawing/2014/main" id="{30D334ED-8358-5807-83D4-D8EFADC7A465}"/>
              </a:ext>
            </a:extLst>
          </p:cNvPr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3197" name="Google Shape;11360;p76">
              <a:extLst>
                <a:ext uri="{FF2B5EF4-FFF2-40B4-BE49-F238E27FC236}">
                  <a16:creationId xmlns:a16="http://schemas.microsoft.com/office/drawing/2014/main" id="{E55AD0C6-BA0A-1624-6737-13BB844A951A}"/>
                </a:ext>
              </a:extLst>
            </p:cNvPr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11361;p76">
              <a:extLst>
                <a:ext uri="{FF2B5EF4-FFF2-40B4-BE49-F238E27FC236}">
                  <a16:creationId xmlns:a16="http://schemas.microsoft.com/office/drawing/2014/main" id="{33FCA8D7-61A1-9DB7-A11C-F56C22FD60EF}"/>
                </a:ext>
              </a:extLst>
            </p:cNvPr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11362;p76">
              <a:extLst>
                <a:ext uri="{FF2B5EF4-FFF2-40B4-BE49-F238E27FC236}">
                  <a16:creationId xmlns:a16="http://schemas.microsoft.com/office/drawing/2014/main" id="{F2546894-FE52-2328-39DB-41B10363FFA4}"/>
                </a:ext>
              </a:extLst>
            </p:cNvPr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11363;p76">
              <a:extLst>
                <a:ext uri="{FF2B5EF4-FFF2-40B4-BE49-F238E27FC236}">
                  <a16:creationId xmlns:a16="http://schemas.microsoft.com/office/drawing/2014/main" id="{704B8394-7B4B-4D5A-8908-B8C4F6A7FD3F}"/>
                </a:ext>
              </a:extLst>
            </p:cNvPr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01" name="Google Shape;11364;p76">
            <a:extLst>
              <a:ext uri="{FF2B5EF4-FFF2-40B4-BE49-F238E27FC236}">
                <a16:creationId xmlns:a16="http://schemas.microsoft.com/office/drawing/2014/main" id="{7F2CCA83-64AE-DD0E-3168-97990CE2CB6B}"/>
              </a:ext>
            </a:extLst>
          </p:cNvPr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02" name="Google Shape;11365;p76">
            <a:extLst>
              <a:ext uri="{FF2B5EF4-FFF2-40B4-BE49-F238E27FC236}">
                <a16:creationId xmlns:a16="http://schemas.microsoft.com/office/drawing/2014/main" id="{B358285B-197E-EAAD-CC96-19B475FDC7CE}"/>
              </a:ext>
            </a:extLst>
          </p:cNvPr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3203" name="Google Shape;11366;p76">
              <a:extLst>
                <a:ext uri="{FF2B5EF4-FFF2-40B4-BE49-F238E27FC236}">
                  <a16:creationId xmlns:a16="http://schemas.microsoft.com/office/drawing/2014/main" id="{A5FFD11A-EA3E-7C89-3965-A973FE16CE3B}"/>
                </a:ext>
              </a:extLst>
            </p:cNvPr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11367;p76">
              <a:extLst>
                <a:ext uri="{FF2B5EF4-FFF2-40B4-BE49-F238E27FC236}">
                  <a16:creationId xmlns:a16="http://schemas.microsoft.com/office/drawing/2014/main" id="{675A6BDA-B0B7-59B4-FA06-617C5167A59F}"/>
                </a:ext>
              </a:extLst>
            </p:cNvPr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11368;p76">
              <a:extLst>
                <a:ext uri="{FF2B5EF4-FFF2-40B4-BE49-F238E27FC236}">
                  <a16:creationId xmlns:a16="http://schemas.microsoft.com/office/drawing/2014/main" id="{3490CBA4-9167-42ED-CCF5-155EB32A4091}"/>
                </a:ext>
              </a:extLst>
            </p:cNvPr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11369;p76">
              <a:extLst>
                <a:ext uri="{FF2B5EF4-FFF2-40B4-BE49-F238E27FC236}">
                  <a16:creationId xmlns:a16="http://schemas.microsoft.com/office/drawing/2014/main" id="{7932B2BA-9009-463E-B1FA-AF5B52E3E5D6}"/>
                </a:ext>
              </a:extLst>
            </p:cNvPr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11370;p76">
              <a:extLst>
                <a:ext uri="{FF2B5EF4-FFF2-40B4-BE49-F238E27FC236}">
                  <a16:creationId xmlns:a16="http://schemas.microsoft.com/office/drawing/2014/main" id="{731792E8-42F7-9E01-46CF-E0995C188A76}"/>
                </a:ext>
              </a:extLst>
            </p:cNvPr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11371;p76">
              <a:extLst>
                <a:ext uri="{FF2B5EF4-FFF2-40B4-BE49-F238E27FC236}">
                  <a16:creationId xmlns:a16="http://schemas.microsoft.com/office/drawing/2014/main" id="{A08DC08D-48C3-BA2B-C8FF-6BDEC62565B8}"/>
                </a:ext>
              </a:extLst>
            </p:cNvPr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11372;p76">
              <a:extLst>
                <a:ext uri="{FF2B5EF4-FFF2-40B4-BE49-F238E27FC236}">
                  <a16:creationId xmlns:a16="http://schemas.microsoft.com/office/drawing/2014/main" id="{3D0E82CF-75D2-7B32-E8F6-31550C2D6600}"/>
                </a:ext>
              </a:extLst>
            </p:cNvPr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11373;p76">
              <a:extLst>
                <a:ext uri="{FF2B5EF4-FFF2-40B4-BE49-F238E27FC236}">
                  <a16:creationId xmlns:a16="http://schemas.microsoft.com/office/drawing/2014/main" id="{B6C1607A-003D-AB2E-DCEE-0F226504B935}"/>
                </a:ext>
              </a:extLst>
            </p:cNvPr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11" name="Google Shape;11374;p76">
            <a:extLst>
              <a:ext uri="{FF2B5EF4-FFF2-40B4-BE49-F238E27FC236}">
                <a16:creationId xmlns:a16="http://schemas.microsoft.com/office/drawing/2014/main" id="{8214BE97-3A84-E52F-F7E4-D32E3AF5E841}"/>
              </a:ext>
            </a:extLst>
          </p:cNvPr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3212" name="Google Shape;11375;p76">
              <a:extLst>
                <a:ext uri="{FF2B5EF4-FFF2-40B4-BE49-F238E27FC236}">
                  <a16:creationId xmlns:a16="http://schemas.microsoft.com/office/drawing/2014/main" id="{8BFDE9A7-231E-4D99-D727-975A77114FAD}"/>
                </a:ext>
              </a:extLst>
            </p:cNvPr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11376;p76">
              <a:extLst>
                <a:ext uri="{FF2B5EF4-FFF2-40B4-BE49-F238E27FC236}">
                  <a16:creationId xmlns:a16="http://schemas.microsoft.com/office/drawing/2014/main" id="{6A566E55-4184-15D4-6B5F-6E0CA91F028D}"/>
                </a:ext>
              </a:extLst>
            </p:cNvPr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11377;p76">
              <a:extLst>
                <a:ext uri="{FF2B5EF4-FFF2-40B4-BE49-F238E27FC236}">
                  <a16:creationId xmlns:a16="http://schemas.microsoft.com/office/drawing/2014/main" id="{F6F10AB5-E4C6-5AE6-F389-4207F06F940B}"/>
                </a:ext>
              </a:extLst>
            </p:cNvPr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11378;p76">
              <a:extLst>
                <a:ext uri="{FF2B5EF4-FFF2-40B4-BE49-F238E27FC236}">
                  <a16:creationId xmlns:a16="http://schemas.microsoft.com/office/drawing/2014/main" id="{0BF1A7F3-055A-C893-0A80-6A34D94E6950}"/>
                </a:ext>
              </a:extLst>
            </p:cNvPr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11379;p76">
              <a:extLst>
                <a:ext uri="{FF2B5EF4-FFF2-40B4-BE49-F238E27FC236}">
                  <a16:creationId xmlns:a16="http://schemas.microsoft.com/office/drawing/2014/main" id="{16266398-9107-9971-1C03-AC807BB50DEA}"/>
                </a:ext>
              </a:extLst>
            </p:cNvPr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17" name="Google Shape;11380;p76">
            <a:extLst>
              <a:ext uri="{FF2B5EF4-FFF2-40B4-BE49-F238E27FC236}">
                <a16:creationId xmlns:a16="http://schemas.microsoft.com/office/drawing/2014/main" id="{D884B004-9A6B-C413-F01F-4349ADE22F9E}"/>
              </a:ext>
            </a:extLst>
          </p:cNvPr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3218" name="Google Shape;11381;p76">
              <a:extLst>
                <a:ext uri="{FF2B5EF4-FFF2-40B4-BE49-F238E27FC236}">
                  <a16:creationId xmlns:a16="http://schemas.microsoft.com/office/drawing/2014/main" id="{E673ACD0-9222-C834-33B5-4995DFA090BB}"/>
                </a:ext>
              </a:extLst>
            </p:cNvPr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11382;p76">
              <a:extLst>
                <a:ext uri="{FF2B5EF4-FFF2-40B4-BE49-F238E27FC236}">
                  <a16:creationId xmlns:a16="http://schemas.microsoft.com/office/drawing/2014/main" id="{1EFEF1B2-9C36-E95F-E656-7976E04A86FC}"/>
                </a:ext>
              </a:extLst>
            </p:cNvPr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11383;p76">
              <a:extLst>
                <a:ext uri="{FF2B5EF4-FFF2-40B4-BE49-F238E27FC236}">
                  <a16:creationId xmlns:a16="http://schemas.microsoft.com/office/drawing/2014/main" id="{2F8726EE-B0FF-EA02-2820-A05E54B9FB98}"/>
                </a:ext>
              </a:extLst>
            </p:cNvPr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11384;p76">
              <a:extLst>
                <a:ext uri="{FF2B5EF4-FFF2-40B4-BE49-F238E27FC236}">
                  <a16:creationId xmlns:a16="http://schemas.microsoft.com/office/drawing/2014/main" id="{A6CFEA1F-220C-B4D8-8D61-E3C1C5478E7F}"/>
                </a:ext>
              </a:extLst>
            </p:cNvPr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11385;p76">
              <a:extLst>
                <a:ext uri="{FF2B5EF4-FFF2-40B4-BE49-F238E27FC236}">
                  <a16:creationId xmlns:a16="http://schemas.microsoft.com/office/drawing/2014/main" id="{9468AFD7-40B9-4AF1-B776-C46BEB5F9749}"/>
                </a:ext>
              </a:extLst>
            </p:cNvPr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11386;p76">
              <a:extLst>
                <a:ext uri="{FF2B5EF4-FFF2-40B4-BE49-F238E27FC236}">
                  <a16:creationId xmlns:a16="http://schemas.microsoft.com/office/drawing/2014/main" id="{873E076E-7B25-D291-BA81-B646CB5432EE}"/>
                </a:ext>
              </a:extLst>
            </p:cNvPr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4" name="Google Shape;11387;p76">
            <a:extLst>
              <a:ext uri="{FF2B5EF4-FFF2-40B4-BE49-F238E27FC236}">
                <a16:creationId xmlns:a16="http://schemas.microsoft.com/office/drawing/2014/main" id="{0F2DAFE2-B3D0-476B-53FC-B8566377D445}"/>
              </a:ext>
            </a:extLst>
          </p:cNvPr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3225" name="Google Shape;11388;p76">
              <a:extLst>
                <a:ext uri="{FF2B5EF4-FFF2-40B4-BE49-F238E27FC236}">
                  <a16:creationId xmlns:a16="http://schemas.microsoft.com/office/drawing/2014/main" id="{E4B9E9E8-F510-E836-499E-D5169A9E929B}"/>
                </a:ext>
              </a:extLst>
            </p:cNvPr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11389;p76">
              <a:extLst>
                <a:ext uri="{FF2B5EF4-FFF2-40B4-BE49-F238E27FC236}">
                  <a16:creationId xmlns:a16="http://schemas.microsoft.com/office/drawing/2014/main" id="{5CB881C0-5C26-A11B-9071-CD857390D0A7}"/>
                </a:ext>
              </a:extLst>
            </p:cNvPr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11390;p76">
              <a:extLst>
                <a:ext uri="{FF2B5EF4-FFF2-40B4-BE49-F238E27FC236}">
                  <a16:creationId xmlns:a16="http://schemas.microsoft.com/office/drawing/2014/main" id="{768EEE7A-D0E7-6E3E-12E0-56A00CE92620}"/>
                </a:ext>
              </a:extLst>
            </p:cNvPr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11391;p76">
              <a:extLst>
                <a:ext uri="{FF2B5EF4-FFF2-40B4-BE49-F238E27FC236}">
                  <a16:creationId xmlns:a16="http://schemas.microsoft.com/office/drawing/2014/main" id="{3E3328F8-F7DD-7182-EA60-A82F9BD8BFBC}"/>
                </a:ext>
              </a:extLst>
            </p:cNvPr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11392;p76">
              <a:extLst>
                <a:ext uri="{FF2B5EF4-FFF2-40B4-BE49-F238E27FC236}">
                  <a16:creationId xmlns:a16="http://schemas.microsoft.com/office/drawing/2014/main" id="{5A42E8B5-8BC8-759B-B944-D1E5078EABE3}"/>
                </a:ext>
              </a:extLst>
            </p:cNvPr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11393;p76">
              <a:extLst>
                <a:ext uri="{FF2B5EF4-FFF2-40B4-BE49-F238E27FC236}">
                  <a16:creationId xmlns:a16="http://schemas.microsoft.com/office/drawing/2014/main" id="{921CF26E-A6EA-B82D-EB27-67D58F028BB6}"/>
                </a:ext>
              </a:extLst>
            </p:cNvPr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11394;p76">
              <a:extLst>
                <a:ext uri="{FF2B5EF4-FFF2-40B4-BE49-F238E27FC236}">
                  <a16:creationId xmlns:a16="http://schemas.microsoft.com/office/drawing/2014/main" id="{CE8D8BF6-923E-438B-130C-E7CC525A882C}"/>
                </a:ext>
              </a:extLst>
            </p:cNvPr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11395;p76">
              <a:extLst>
                <a:ext uri="{FF2B5EF4-FFF2-40B4-BE49-F238E27FC236}">
                  <a16:creationId xmlns:a16="http://schemas.microsoft.com/office/drawing/2014/main" id="{05F93CE8-B461-358F-AA68-3BA0569BF8C0}"/>
                </a:ext>
              </a:extLst>
            </p:cNvPr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11396;p76">
              <a:extLst>
                <a:ext uri="{FF2B5EF4-FFF2-40B4-BE49-F238E27FC236}">
                  <a16:creationId xmlns:a16="http://schemas.microsoft.com/office/drawing/2014/main" id="{CD335774-360B-D0BB-0F2F-2CFDF40E7535}"/>
                </a:ext>
              </a:extLst>
            </p:cNvPr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11397;p76">
              <a:extLst>
                <a:ext uri="{FF2B5EF4-FFF2-40B4-BE49-F238E27FC236}">
                  <a16:creationId xmlns:a16="http://schemas.microsoft.com/office/drawing/2014/main" id="{54FBC43D-7B7E-B008-970B-661C59FDACB8}"/>
                </a:ext>
              </a:extLst>
            </p:cNvPr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35" name="Google Shape;11398;p76">
            <a:extLst>
              <a:ext uri="{FF2B5EF4-FFF2-40B4-BE49-F238E27FC236}">
                <a16:creationId xmlns:a16="http://schemas.microsoft.com/office/drawing/2014/main" id="{32DA4A2E-624B-A3EE-9A56-B848A2EC069C}"/>
              </a:ext>
            </a:extLst>
          </p:cNvPr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3236" name="Google Shape;11399;p76">
              <a:extLst>
                <a:ext uri="{FF2B5EF4-FFF2-40B4-BE49-F238E27FC236}">
                  <a16:creationId xmlns:a16="http://schemas.microsoft.com/office/drawing/2014/main" id="{6C050247-3B43-DE21-4976-4ED5A065A558}"/>
                </a:ext>
              </a:extLst>
            </p:cNvPr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11400;p76">
              <a:extLst>
                <a:ext uri="{FF2B5EF4-FFF2-40B4-BE49-F238E27FC236}">
                  <a16:creationId xmlns:a16="http://schemas.microsoft.com/office/drawing/2014/main" id="{F9EA4833-F546-9C75-5758-7156AC7C89B1}"/>
                </a:ext>
              </a:extLst>
            </p:cNvPr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11401;p76">
              <a:extLst>
                <a:ext uri="{FF2B5EF4-FFF2-40B4-BE49-F238E27FC236}">
                  <a16:creationId xmlns:a16="http://schemas.microsoft.com/office/drawing/2014/main" id="{30E6F671-00CD-846A-553F-B0D4E3679158}"/>
                </a:ext>
              </a:extLst>
            </p:cNvPr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11402;p76">
              <a:extLst>
                <a:ext uri="{FF2B5EF4-FFF2-40B4-BE49-F238E27FC236}">
                  <a16:creationId xmlns:a16="http://schemas.microsoft.com/office/drawing/2014/main" id="{17170C6C-557E-244C-A27C-85D982211C5A}"/>
                </a:ext>
              </a:extLst>
            </p:cNvPr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11403;p76">
              <a:extLst>
                <a:ext uri="{FF2B5EF4-FFF2-40B4-BE49-F238E27FC236}">
                  <a16:creationId xmlns:a16="http://schemas.microsoft.com/office/drawing/2014/main" id="{CCB8C7F6-4E31-EEF3-E54F-588D01859AFB}"/>
                </a:ext>
              </a:extLst>
            </p:cNvPr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11404;p76">
              <a:extLst>
                <a:ext uri="{FF2B5EF4-FFF2-40B4-BE49-F238E27FC236}">
                  <a16:creationId xmlns:a16="http://schemas.microsoft.com/office/drawing/2014/main" id="{19469F85-A9A7-9E89-EB93-054A586B5AE6}"/>
                </a:ext>
              </a:extLst>
            </p:cNvPr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2" name="Google Shape;11405;p76">
            <a:extLst>
              <a:ext uri="{FF2B5EF4-FFF2-40B4-BE49-F238E27FC236}">
                <a16:creationId xmlns:a16="http://schemas.microsoft.com/office/drawing/2014/main" id="{4AA6016A-3DF8-4ACB-ABDD-1E9452DFC2BC}"/>
              </a:ext>
            </a:extLst>
          </p:cNvPr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3243" name="Google Shape;11406;p76">
              <a:extLst>
                <a:ext uri="{FF2B5EF4-FFF2-40B4-BE49-F238E27FC236}">
                  <a16:creationId xmlns:a16="http://schemas.microsoft.com/office/drawing/2014/main" id="{D6C82629-2D0E-1959-9792-0E57439622D0}"/>
                </a:ext>
              </a:extLst>
            </p:cNvPr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11407;p76">
              <a:extLst>
                <a:ext uri="{FF2B5EF4-FFF2-40B4-BE49-F238E27FC236}">
                  <a16:creationId xmlns:a16="http://schemas.microsoft.com/office/drawing/2014/main" id="{29BD0D45-2012-7AFC-5BAB-108866F042C0}"/>
                </a:ext>
              </a:extLst>
            </p:cNvPr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11408;p76">
              <a:extLst>
                <a:ext uri="{FF2B5EF4-FFF2-40B4-BE49-F238E27FC236}">
                  <a16:creationId xmlns:a16="http://schemas.microsoft.com/office/drawing/2014/main" id="{11B0C40F-0E6B-001D-62B5-90C80D2EC482}"/>
                </a:ext>
              </a:extLst>
            </p:cNvPr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11409;p76">
              <a:extLst>
                <a:ext uri="{FF2B5EF4-FFF2-40B4-BE49-F238E27FC236}">
                  <a16:creationId xmlns:a16="http://schemas.microsoft.com/office/drawing/2014/main" id="{3C4937E5-50EA-7F9E-6A74-F29AD30C78D8}"/>
                </a:ext>
              </a:extLst>
            </p:cNvPr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11410;p76">
              <a:extLst>
                <a:ext uri="{FF2B5EF4-FFF2-40B4-BE49-F238E27FC236}">
                  <a16:creationId xmlns:a16="http://schemas.microsoft.com/office/drawing/2014/main" id="{1187CD27-6625-8CB0-9EB1-D04527DE65C0}"/>
                </a:ext>
              </a:extLst>
            </p:cNvPr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11411;p76">
              <a:extLst>
                <a:ext uri="{FF2B5EF4-FFF2-40B4-BE49-F238E27FC236}">
                  <a16:creationId xmlns:a16="http://schemas.microsoft.com/office/drawing/2014/main" id="{85C20BAF-B8C9-39DA-9001-D50E811A6019}"/>
                </a:ext>
              </a:extLst>
            </p:cNvPr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11412;p76">
              <a:extLst>
                <a:ext uri="{FF2B5EF4-FFF2-40B4-BE49-F238E27FC236}">
                  <a16:creationId xmlns:a16="http://schemas.microsoft.com/office/drawing/2014/main" id="{E79AEE69-5E60-786E-9998-2D3483063ED4}"/>
                </a:ext>
              </a:extLst>
            </p:cNvPr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11413;p76">
              <a:extLst>
                <a:ext uri="{FF2B5EF4-FFF2-40B4-BE49-F238E27FC236}">
                  <a16:creationId xmlns:a16="http://schemas.microsoft.com/office/drawing/2014/main" id="{545385B7-8399-6156-A32E-FF113EA4BAF9}"/>
                </a:ext>
              </a:extLst>
            </p:cNvPr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1" name="Google Shape;11414;p76">
            <a:extLst>
              <a:ext uri="{FF2B5EF4-FFF2-40B4-BE49-F238E27FC236}">
                <a16:creationId xmlns:a16="http://schemas.microsoft.com/office/drawing/2014/main" id="{0283FBAD-8985-D101-6B84-B0352DDCE201}"/>
              </a:ext>
            </a:extLst>
          </p:cNvPr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3252" name="Google Shape;11415;p76">
              <a:extLst>
                <a:ext uri="{FF2B5EF4-FFF2-40B4-BE49-F238E27FC236}">
                  <a16:creationId xmlns:a16="http://schemas.microsoft.com/office/drawing/2014/main" id="{0E4673F8-4A60-C63D-342E-AB39790D13F1}"/>
                </a:ext>
              </a:extLst>
            </p:cNvPr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11416;p76">
              <a:extLst>
                <a:ext uri="{FF2B5EF4-FFF2-40B4-BE49-F238E27FC236}">
                  <a16:creationId xmlns:a16="http://schemas.microsoft.com/office/drawing/2014/main" id="{AB4BD08B-D6CF-9057-D2B7-303B219732C6}"/>
                </a:ext>
              </a:extLst>
            </p:cNvPr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11417;p76">
              <a:extLst>
                <a:ext uri="{FF2B5EF4-FFF2-40B4-BE49-F238E27FC236}">
                  <a16:creationId xmlns:a16="http://schemas.microsoft.com/office/drawing/2014/main" id="{801A2702-89DF-3E9C-8C41-059A51B0C70D}"/>
                </a:ext>
              </a:extLst>
            </p:cNvPr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11418;p76">
              <a:extLst>
                <a:ext uri="{FF2B5EF4-FFF2-40B4-BE49-F238E27FC236}">
                  <a16:creationId xmlns:a16="http://schemas.microsoft.com/office/drawing/2014/main" id="{2D39B816-532E-0B52-362B-7166D0C35582}"/>
                </a:ext>
              </a:extLst>
            </p:cNvPr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11419;p76">
              <a:extLst>
                <a:ext uri="{FF2B5EF4-FFF2-40B4-BE49-F238E27FC236}">
                  <a16:creationId xmlns:a16="http://schemas.microsoft.com/office/drawing/2014/main" id="{0340280C-B315-A90C-1325-2A56A3E2D4BA}"/>
                </a:ext>
              </a:extLst>
            </p:cNvPr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11420;p76">
              <a:extLst>
                <a:ext uri="{FF2B5EF4-FFF2-40B4-BE49-F238E27FC236}">
                  <a16:creationId xmlns:a16="http://schemas.microsoft.com/office/drawing/2014/main" id="{0096E58D-6C5F-C729-CE91-B626EBF8ED48}"/>
                </a:ext>
              </a:extLst>
            </p:cNvPr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11421;p76">
              <a:extLst>
                <a:ext uri="{FF2B5EF4-FFF2-40B4-BE49-F238E27FC236}">
                  <a16:creationId xmlns:a16="http://schemas.microsoft.com/office/drawing/2014/main" id="{6AEB39EA-7A92-0A6B-A177-FA93A243F301}"/>
                </a:ext>
              </a:extLst>
            </p:cNvPr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9" name="Google Shape;11422;p76">
            <a:extLst>
              <a:ext uri="{FF2B5EF4-FFF2-40B4-BE49-F238E27FC236}">
                <a16:creationId xmlns:a16="http://schemas.microsoft.com/office/drawing/2014/main" id="{F902664C-CF5C-BC37-4C92-F346B2A09CD7}"/>
              </a:ext>
            </a:extLst>
          </p:cNvPr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3260" name="Google Shape;11423;p76">
              <a:extLst>
                <a:ext uri="{FF2B5EF4-FFF2-40B4-BE49-F238E27FC236}">
                  <a16:creationId xmlns:a16="http://schemas.microsoft.com/office/drawing/2014/main" id="{AA571B77-447A-CAF6-0193-4D0FEE29A549}"/>
                </a:ext>
              </a:extLst>
            </p:cNvPr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11424;p76">
              <a:extLst>
                <a:ext uri="{FF2B5EF4-FFF2-40B4-BE49-F238E27FC236}">
                  <a16:creationId xmlns:a16="http://schemas.microsoft.com/office/drawing/2014/main" id="{47A8673D-7128-DBC4-6898-C6886E823515}"/>
                </a:ext>
              </a:extLst>
            </p:cNvPr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11425;p76">
              <a:extLst>
                <a:ext uri="{FF2B5EF4-FFF2-40B4-BE49-F238E27FC236}">
                  <a16:creationId xmlns:a16="http://schemas.microsoft.com/office/drawing/2014/main" id="{37F829F2-1E4C-4BF3-EE37-F724AC545E31}"/>
                </a:ext>
              </a:extLst>
            </p:cNvPr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11426;p76">
              <a:extLst>
                <a:ext uri="{FF2B5EF4-FFF2-40B4-BE49-F238E27FC236}">
                  <a16:creationId xmlns:a16="http://schemas.microsoft.com/office/drawing/2014/main" id="{5803C840-BFDC-1209-60C3-D54054CCC7B5}"/>
                </a:ext>
              </a:extLst>
            </p:cNvPr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11427;p76">
              <a:extLst>
                <a:ext uri="{FF2B5EF4-FFF2-40B4-BE49-F238E27FC236}">
                  <a16:creationId xmlns:a16="http://schemas.microsoft.com/office/drawing/2014/main" id="{7B99C474-3E81-01B8-451F-495FE4D781CA}"/>
                </a:ext>
              </a:extLst>
            </p:cNvPr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11428;p76">
              <a:extLst>
                <a:ext uri="{FF2B5EF4-FFF2-40B4-BE49-F238E27FC236}">
                  <a16:creationId xmlns:a16="http://schemas.microsoft.com/office/drawing/2014/main" id="{2CB89F01-CA62-0668-55FD-15B9E90D2DF8}"/>
                </a:ext>
              </a:extLst>
            </p:cNvPr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66" name="Google Shape;11429;p76">
            <a:extLst>
              <a:ext uri="{FF2B5EF4-FFF2-40B4-BE49-F238E27FC236}">
                <a16:creationId xmlns:a16="http://schemas.microsoft.com/office/drawing/2014/main" id="{991CF0C2-4A2C-B4A5-0E2E-C24F36C16DA6}"/>
              </a:ext>
            </a:extLst>
          </p:cNvPr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3267" name="Google Shape;11430;p76">
              <a:extLst>
                <a:ext uri="{FF2B5EF4-FFF2-40B4-BE49-F238E27FC236}">
                  <a16:creationId xmlns:a16="http://schemas.microsoft.com/office/drawing/2014/main" id="{18AFD3A2-908A-3411-5821-90AA0AE60B93}"/>
                </a:ext>
              </a:extLst>
            </p:cNvPr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11431;p76">
              <a:extLst>
                <a:ext uri="{FF2B5EF4-FFF2-40B4-BE49-F238E27FC236}">
                  <a16:creationId xmlns:a16="http://schemas.microsoft.com/office/drawing/2014/main" id="{142AA70D-9790-954C-E89C-8E051F396AF2}"/>
                </a:ext>
              </a:extLst>
            </p:cNvPr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11432;p76">
              <a:extLst>
                <a:ext uri="{FF2B5EF4-FFF2-40B4-BE49-F238E27FC236}">
                  <a16:creationId xmlns:a16="http://schemas.microsoft.com/office/drawing/2014/main" id="{E1DD24D0-C990-41CB-041E-648937B5B2EF}"/>
                </a:ext>
              </a:extLst>
            </p:cNvPr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11433;p76">
              <a:extLst>
                <a:ext uri="{FF2B5EF4-FFF2-40B4-BE49-F238E27FC236}">
                  <a16:creationId xmlns:a16="http://schemas.microsoft.com/office/drawing/2014/main" id="{1A63A419-77B4-BA97-3122-C9EC650A2BF6}"/>
                </a:ext>
              </a:extLst>
            </p:cNvPr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11434;p76">
              <a:extLst>
                <a:ext uri="{FF2B5EF4-FFF2-40B4-BE49-F238E27FC236}">
                  <a16:creationId xmlns:a16="http://schemas.microsoft.com/office/drawing/2014/main" id="{B129807B-6569-80F9-F40E-7A375734EF50}"/>
                </a:ext>
              </a:extLst>
            </p:cNvPr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2" name="Google Shape;11435;p76">
            <a:extLst>
              <a:ext uri="{FF2B5EF4-FFF2-40B4-BE49-F238E27FC236}">
                <a16:creationId xmlns:a16="http://schemas.microsoft.com/office/drawing/2014/main" id="{9ED36FB3-40C8-C4F1-2415-E58F326F6F95}"/>
              </a:ext>
            </a:extLst>
          </p:cNvPr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3273" name="Google Shape;11436;p76">
              <a:extLst>
                <a:ext uri="{FF2B5EF4-FFF2-40B4-BE49-F238E27FC236}">
                  <a16:creationId xmlns:a16="http://schemas.microsoft.com/office/drawing/2014/main" id="{FCC26027-E5C2-BF5F-E520-42A8C47125E4}"/>
                </a:ext>
              </a:extLst>
            </p:cNvPr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11437;p76">
              <a:extLst>
                <a:ext uri="{FF2B5EF4-FFF2-40B4-BE49-F238E27FC236}">
                  <a16:creationId xmlns:a16="http://schemas.microsoft.com/office/drawing/2014/main" id="{EA9EBFBC-4179-1DA5-9A31-C03DA324B365}"/>
                </a:ext>
              </a:extLst>
            </p:cNvPr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11438;p76">
              <a:extLst>
                <a:ext uri="{FF2B5EF4-FFF2-40B4-BE49-F238E27FC236}">
                  <a16:creationId xmlns:a16="http://schemas.microsoft.com/office/drawing/2014/main" id="{56702B2A-E08D-4DF1-7866-A790EEB5C0E4}"/>
                </a:ext>
              </a:extLst>
            </p:cNvPr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11439;p76">
              <a:extLst>
                <a:ext uri="{FF2B5EF4-FFF2-40B4-BE49-F238E27FC236}">
                  <a16:creationId xmlns:a16="http://schemas.microsoft.com/office/drawing/2014/main" id="{1448822E-17F1-2801-A209-61B23527795E}"/>
                </a:ext>
              </a:extLst>
            </p:cNvPr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11440;p76">
              <a:extLst>
                <a:ext uri="{FF2B5EF4-FFF2-40B4-BE49-F238E27FC236}">
                  <a16:creationId xmlns:a16="http://schemas.microsoft.com/office/drawing/2014/main" id="{84DA6DA1-FDBA-5BB9-9171-2D619C2E4D07}"/>
                </a:ext>
              </a:extLst>
            </p:cNvPr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11441;p76">
              <a:extLst>
                <a:ext uri="{FF2B5EF4-FFF2-40B4-BE49-F238E27FC236}">
                  <a16:creationId xmlns:a16="http://schemas.microsoft.com/office/drawing/2014/main" id="{F43563A7-2B1F-D794-2F30-57FE0076A10B}"/>
                </a:ext>
              </a:extLst>
            </p:cNvPr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79" name="Google Shape;11442;p76">
            <a:extLst>
              <a:ext uri="{FF2B5EF4-FFF2-40B4-BE49-F238E27FC236}">
                <a16:creationId xmlns:a16="http://schemas.microsoft.com/office/drawing/2014/main" id="{2F739CE6-BA22-748E-A636-F1BDB8356152}"/>
              </a:ext>
            </a:extLst>
          </p:cNvPr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3280" name="Google Shape;11443;p76">
              <a:extLst>
                <a:ext uri="{FF2B5EF4-FFF2-40B4-BE49-F238E27FC236}">
                  <a16:creationId xmlns:a16="http://schemas.microsoft.com/office/drawing/2014/main" id="{FE2A6717-8172-1486-45F0-273FD9C26BCE}"/>
                </a:ext>
              </a:extLst>
            </p:cNvPr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11444;p76">
              <a:extLst>
                <a:ext uri="{FF2B5EF4-FFF2-40B4-BE49-F238E27FC236}">
                  <a16:creationId xmlns:a16="http://schemas.microsoft.com/office/drawing/2014/main" id="{D420A005-E45F-1E66-A0E9-02E431F29D10}"/>
                </a:ext>
              </a:extLst>
            </p:cNvPr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11445;p76">
              <a:extLst>
                <a:ext uri="{FF2B5EF4-FFF2-40B4-BE49-F238E27FC236}">
                  <a16:creationId xmlns:a16="http://schemas.microsoft.com/office/drawing/2014/main" id="{94DA934F-209D-CE8B-E6CB-E4573CAFA519}"/>
                </a:ext>
              </a:extLst>
            </p:cNvPr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11446;p76">
              <a:extLst>
                <a:ext uri="{FF2B5EF4-FFF2-40B4-BE49-F238E27FC236}">
                  <a16:creationId xmlns:a16="http://schemas.microsoft.com/office/drawing/2014/main" id="{0B542112-A5E7-E92D-A548-EA724398F995}"/>
                </a:ext>
              </a:extLst>
            </p:cNvPr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11447;p76">
              <a:extLst>
                <a:ext uri="{FF2B5EF4-FFF2-40B4-BE49-F238E27FC236}">
                  <a16:creationId xmlns:a16="http://schemas.microsoft.com/office/drawing/2014/main" id="{84D6E4E8-5DDB-05FA-A2F1-74A63F2CC7A1}"/>
                </a:ext>
              </a:extLst>
            </p:cNvPr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11448;p76">
              <a:extLst>
                <a:ext uri="{FF2B5EF4-FFF2-40B4-BE49-F238E27FC236}">
                  <a16:creationId xmlns:a16="http://schemas.microsoft.com/office/drawing/2014/main" id="{C05D90D7-F60B-5D2E-8A12-379D0ADEF503}"/>
                </a:ext>
              </a:extLst>
            </p:cNvPr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11449;p76">
              <a:extLst>
                <a:ext uri="{FF2B5EF4-FFF2-40B4-BE49-F238E27FC236}">
                  <a16:creationId xmlns:a16="http://schemas.microsoft.com/office/drawing/2014/main" id="{FDF074BD-B7A7-C9BD-8448-A8B791120EA8}"/>
                </a:ext>
              </a:extLst>
            </p:cNvPr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11450;p76">
              <a:extLst>
                <a:ext uri="{FF2B5EF4-FFF2-40B4-BE49-F238E27FC236}">
                  <a16:creationId xmlns:a16="http://schemas.microsoft.com/office/drawing/2014/main" id="{E3381FE6-F9AD-F126-04EA-FE730AA8B76A}"/>
                </a:ext>
              </a:extLst>
            </p:cNvPr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88" name="Google Shape;11451;p76">
            <a:extLst>
              <a:ext uri="{FF2B5EF4-FFF2-40B4-BE49-F238E27FC236}">
                <a16:creationId xmlns:a16="http://schemas.microsoft.com/office/drawing/2014/main" id="{8AEC9320-8A8E-98D9-C36B-3BFB05F02FC8}"/>
              </a:ext>
            </a:extLst>
          </p:cNvPr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3289" name="Google Shape;11452;p76">
              <a:extLst>
                <a:ext uri="{FF2B5EF4-FFF2-40B4-BE49-F238E27FC236}">
                  <a16:creationId xmlns:a16="http://schemas.microsoft.com/office/drawing/2014/main" id="{0385BCBB-ADC0-0F5D-47E7-6AF55B1AE4B6}"/>
                </a:ext>
              </a:extLst>
            </p:cNvPr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11453;p76">
              <a:extLst>
                <a:ext uri="{FF2B5EF4-FFF2-40B4-BE49-F238E27FC236}">
                  <a16:creationId xmlns:a16="http://schemas.microsoft.com/office/drawing/2014/main" id="{B04E56A9-6886-791A-530E-F29BF061D9D6}"/>
                </a:ext>
              </a:extLst>
            </p:cNvPr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11454;p76">
              <a:extLst>
                <a:ext uri="{FF2B5EF4-FFF2-40B4-BE49-F238E27FC236}">
                  <a16:creationId xmlns:a16="http://schemas.microsoft.com/office/drawing/2014/main" id="{636FD9D1-0CA8-72A4-C3F7-32327E3CFB7C}"/>
                </a:ext>
              </a:extLst>
            </p:cNvPr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11455;p76">
              <a:extLst>
                <a:ext uri="{FF2B5EF4-FFF2-40B4-BE49-F238E27FC236}">
                  <a16:creationId xmlns:a16="http://schemas.microsoft.com/office/drawing/2014/main" id="{B20C55B3-B238-3B9E-0C63-A08BB54BC6FE}"/>
                </a:ext>
              </a:extLst>
            </p:cNvPr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3" name="Google Shape;11456;p76">
            <a:extLst>
              <a:ext uri="{FF2B5EF4-FFF2-40B4-BE49-F238E27FC236}">
                <a16:creationId xmlns:a16="http://schemas.microsoft.com/office/drawing/2014/main" id="{924B3214-79F0-0494-2650-FA67EC66B753}"/>
              </a:ext>
            </a:extLst>
          </p:cNvPr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3294" name="Google Shape;11457;p76">
              <a:extLst>
                <a:ext uri="{FF2B5EF4-FFF2-40B4-BE49-F238E27FC236}">
                  <a16:creationId xmlns:a16="http://schemas.microsoft.com/office/drawing/2014/main" id="{79C84EB0-FFEC-0E92-4B86-918D4795F321}"/>
                </a:ext>
              </a:extLst>
            </p:cNvPr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11458;p76">
              <a:extLst>
                <a:ext uri="{FF2B5EF4-FFF2-40B4-BE49-F238E27FC236}">
                  <a16:creationId xmlns:a16="http://schemas.microsoft.com/office/drawing/2014/main" id="{3B2387DA-0C6F-6239-D01E-E19F19B933F1}"/>
                </a:ext>
              </a:extLst>
            </p:cNvPr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11459;p76">
              <a:extLst>
                <a:ext uri="{FF2B5EF4-FFF2-40B4-BE49-F238E27FC236}">
                  <a16:creationId xmlns:a16="http://schemas.microsoft.com/office/drawing/2014/main" id="{A9DDAD46-BD7E-4AEA-3AB8-C518EE644AD7}"/>
                </a:ext>
              </a:extLst>
            </p:cNvPr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11460;p76">
              <a:extLst>
                <a:ext uri="{FF2B5EF4-FFF2-40B4-BE49-F238E27FC236}">
                  <a16:creationId xmlns:a16="http://schemas.microsoft.com/office/drawing/2014/main" id="{51C76923-C92F-C131-CDF7-19D5C97EA967}"/>
                </a:ext>
              </a:extLst>
            </p:cNvPr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11461;p76">
              <a:extLst>
                <a:ext uri="{FF2B5EF4-FFF2-40B4-BE49-F238E27FC236}">
                  <a16:creationId xmlns:a16="http://schemas.microsoft.com/office/drawing/2014/main" id="{BE9EA357-C3B7-2998-826C-415DA6998ACA}"/>
                </a:ext>
              </a:extLst>
            </p:cNvPr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9" name="Google Shape;11462;p76">
            <a:extLst>
              <a:ext uri="{FF2B5EF4-FFF2-40B4-BE49-F238E27FC236}">
                <a16:creationId xmlns:a16="http://schemas.microsoft.com/office/drawing/2014/main" id="{0A80BEC2-2BFC-2704-1B67-E7B3B921C436}"/>
              </a:ext>
            </a:extLst>
          </p:cNvPr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3300" name="Google Shape;11463;p76">
              <a:extLst>
                <a:ext uri="{FF2B5EF4-FFF2-40B4-BE49-F238E27FC236}">
                  <a16:creationId xmlns:a16="http://schemas.microsoft.com/office/drawing/2014/main" id="{29FCC48F-B361-DB41-4B73-CE3A485041F8}"/>
                </a:ext>
              </a:extLst>
            </p:cNvPr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11464;p76">
              <a:extLst>
                <a:ext uri="{FF2B5EF4-FFF2-40B4-BE49-F238E27FC236}">
                  <a16:creationId xmlns:a16="http://schemas.microsoft.com/office/drawing/2014/main" id="{9EEB7D4D-8B72-19A1-3C42-BA54E3DE65DB}"/>
                </a:ext>
              </a:extLst>
            </p:cNvPr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11465;p76">
              <a:extLst>
                <a:ext uri="{FF2B5EF4-FFF2-40B4-BE49-F238E27FC236}">
                  <a16:creationId xmlns:a16="http://schemas.microsoft.com/office/drawing/2014/main" id="{1FE01766-1DA7-3D51-4420-CA8A9A64912A}"/>
                </a:ext>
              </a:extLst>
            </p:cNvPr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11466;p76">
              <a:extLst>
                <a:ext uri="{FF2B5EF4-FFF2-40B4-BE49-F238E27FC236}">
                  <a16:creationId xmlns:a16="http://schemas.microsoft.com/office/drawing/2014/main" id="{BA89AE95-C935-4A48-CE06-F37ED885C91A}"/>
                </a:ext>
              </a:extLst>
            </p:cNvPr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11467;p76">
              <a:extLst>
                <a:ext uri="{FF2B5EF4-FFF2-40B4-BE49-F238E27FC236}">
                  <a16:creationId xmlns:a16="http://schemas.microsoft.com/office/drawing/2014/main" id="{FC269635-D74B-296A-6545-305C38051864}"/>
                </a:ext>
              </a:extLst>
            </p:cNvPr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5" name="Google Shape;11468;p76">
            <a:extLst>
              <a:ext uri="{FF2B5EF4-FFF2-40B4-BE49-F238E27FC236}">
                <a16:creationId xmlns:a16="http://schemas.microsoft.com/office/drawing/2014/main" id="{E37A5682-E01B-D39F-21B0-0E628BBF05AD}"/>
              </a:ext>
            </a:extLst>
          </p:cNvPr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3306" name="Google Shape;11469;p76">
              <a:extLst>
                <a:ext uri="{FF2B5EF4-FFF2-40B4-BE49-F238E27FC236}">
                  <a16:creationId xmlns:a16="http://schemas.microsoft.com/office/drawing/2014/main" id="{A19D4B1C-DCF1-1013-6DCB-03DB745DBBA8}"/>
                </a:ext>
              </a:extLst>
            </p:cNvPr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11470;p76">
              <a:extLst>
                <a:ext uri="{FF2B5EF4-FFF2-40B4-BE49-F238E27FC236}">
                  <a16:creationId xmlns:a16="http://schemas.microsoft.com/office/drawing/2014/main" id="{F3CC1D8B-33E4-45DC-7BD6-4DB6F3350849}"/>
                </a:ext>
              </a:extLst>
            </p:cNvPr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11471;p76">
              <a:extLst>
                <a:ext uri="{FF2B5EF4-FFF2-40B4-BE49-F238E27FC236}">
                  <a16:creationId xmlns:a16="http://schemas.microsoft.com/office/drawing/2014/main" id="{4AC4ACAA-ADCA-3D09-8AE3-15BBCEA804A8}"/>
                </a:ext>
              </a:extLst>
            </p:cNvPr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11472;p76">
              <a:extLst>
                <a:ext uri="{FF2B5EF4-FFF2-40B4-BE49-F238E27FC236}">
                  <a16:creationId xmlns:a16="http://schemas.microsoft.com/office/drawing/2014/main" id="{7FFDF225-38EA-7274-4D49-DD6B5C476B33}"/>
                </a:ext>
              </a:extLst>
            </p:cNvPr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11473;p76">
              <a:extLst>
                <a:ext uri="{FF2B5EF4-FFF2-40B4-BE49-F238E27FC236}">
                  <a16:creationId xmlns:a16="http://schemas.microsoft.com/office/drawing/2014/main" id="{588CD017-B973-9988-F6C7-5E1E675CD5F2}"/>
                </a:ext>
              </a:extLst>
            </p:cNvPr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11474;p76">
              <a:extLst>
                <a:ext uri="{FF2B5EF4-FFF2-40B4-BE49-F238E27FC236}">
                  <a16:creationId xmlns:a16="http://schemas.microsoft.com/office/drawing/2014/main" id="{0F385515-EB7D-A349-8082-6641F67D2461}"/>
                </a:ext>
              </a:extLst>
            </p:cNvPr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11475;p76">
              <a:extLst>
                <a:ext uri="{FF2B5EF4-FFF2-40B4-BE49-F238E27FC236}">
                  <a16:creationId xmlns:a16="http://schemas.microsoft.com/office/drawing/2014/main" id="{3EF97E73-63EB-634F-A1B5-DCF9A0D442D5}"/>
                </a:ext>
              </a:extLst>
            </p:cNvPr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3" name="Google Shape;11476;p76">
            <a:extLst>
              <a:ext uri="{FF2B5EF4-FFF2-40B4-BE49-F238E27FC236}">
                <a16:creationId xmlns:a16="http://schemas.microsoft.com/office/drawing/2014/main" id="{EB0B7FA5-8294-B3BB-60C4-EDF7F9E92370}"/>
              </a:ext>
            </a:extLst>
          </p:cNvPr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3314" name="Google Shape;11477;p76">
              <a:extLst>
                <a:ext uri="{FF2B5EF4-FFF2-40B4-BE49-F238E27FC236}">
                  <a16:creationId xmlns:a16="http://schemas.microsoft.com/office/drawing/2014/main" id="{BD19640B-9145-A72A-E97B-9195591F773F}"/>
                </a:ext>
              </a:extLst>
            </p:cNvPr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11478;p76">
              <a:extLst>
                <a:ext uri="{FF2B5EF4-FFF2-40B4-BE49-F238E27FC236}">
                  <a16:creationId xmlns:a16="http://schemas.microsoft.com/office/drawing/2014/main" id="{AF1AA4D1-A635-E6FB-8CC4-D8B3B6E4613C}"/>
                </a:ext>
              </a:extLst>
            </p:cNvPr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11479;p76">
              <a:extLst>
                <a:ext uri="{FF2B5EF4-FFF2-40B4-BE49-F238E27FC236}">
                  <a16:creationId xmlns:a16="http://schemas.microsoft.com/office/drawing/2014/main" id="{AD7AFAA8-7F33-5076-7092-7442FFB5C330}"/>
                </a:ext>
              </a:extLst>
            </p:cNvPr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11480;p76">
              <a:extLst>
                <a:ext uri="{FF2B5EF4-FFF2-40B4-BE49-F238E27FC236}">
                  <a16:creationId xmlns:a16="http://schemas.microsoft.com/office/drawing/2014/main" id="{6712C530-D05D-F809-9946-E791505BB330}"/>
                </a:ext>
              </a:extLst>
            </p:cNvPr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11481;p76">
              <a:extLst>
                <a:ext uri="{FF2B5EF4-FFF2-40B4-BE49-F238E27FC236}">
                  <a16:creationId xmlns:a16="http://schemas.microsoft.com/office/drawing/2014/main" id="{AC9EF272-2FDD-70D2-4CDD-E56CE91EBDFB}"/>
                </a:ext>
              </a:extLst>
            </p:cNvPr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11482;p76">
              <a:extLst>
                <a:ext uri="{FF2B5EF4-FFF2-40B4-BE49-F238E27FC236}">
                  <a16:creationId xmlns:a16="http://schemas.microsoft.com/office/drawing/2014/main" id="{D31E74EB-AEF4-C5CD-779C-E1032010791E}"/>
                </a:ext>
              </a:extLst>
            </p:cNvPr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11483;p76">
              <a:extLst>
                <a:ext uri="{FF2B5EF4-FFF2-40B4-BE49-F238E27FC236}">
                  <a16:creationId xmlns:a16="http://schemas.microsoft.com/office/drawing/2014/main" id="{15F4D30B-C1B9-4486-AB5C-0D09BC55504A}"/>
                </a:ext>
              </a:extLst>
            </p:cNvPr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11484;p76">
              <a:extLst>
                <a:ext uri="{FF2B5EF4-FFF2-40B4-BE49-F238E27FC236}">
                  <a16:creationId xmlns:a16="http://schemas.microsoft.com/office/drawing/2014/main" id="{596FD05C-3860-9808-AB54-9443533D84E5}"/>
                </a:ext>
              </a:extLst>
            </p:cNvPr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2" name="Google Shape;11485;p76">
            <a:extLst>
              <a:ext uri="{FF2B5EF4-FFF2-40B4-BE49-F238E27FC236}">
                <a16:creationId xmlns:a16="http://schemas.microsoft.com/office/drawing/2014/main" id="{A36360FF-F125-945B-860E-D353529FFE48}"/>
              </a:ext>
            </a:extLst>
          </p:cNvPr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3323" name="Google Shape;11486;p76">
              <a:extLst>
                <a:ext uri="{FF2B5EF4-FFF2-40B4-BE49-F238E27FC236}">
                  <a16:creationId xmlns:a16="http://schemas.microsoft.com/office/drawing/2014/main" id="{3F5FC140-15DC-15AA-3271-7FE99D850579}"/>
                </a:ext>
              </a:extLst>
            </p:cNvPr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11487;p76">
              <a:extLst>
                <a:ext uri="{FF2B5EF4-FFF2-40B4-BE49-F238E27FC236}">
                  <a16:creationId xmlns:a16="http://schemas.microsoft.com/office/drawing/2014/main" id="{BDFF5510-0862-1166-E6CC-D61C9F8109F6}"/>
                </a:ext>
              </a:extLst>
            </p:cNvPr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11488;p76">
              <a:extLst>
                <a:ext uri="{FF2B5EF4-FFF2-40B4-BE49-F238E27FC236}">
                  <a16:creationId xmlns:a16="http://schemas.microsoft.com/office/drawing/2014/main" id="{7C1076F3-A993-894F-E69D-4945B58D157B}"/>
                </a:ext>
              </a:extLst>
            </p:cNvPr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11489;p76">
              <a:extLst>
                <a:ext uri="{FF2B5EF4-FFF2-40B4-BE49-F238E27FC236}">
                  <a16:creationId xmlns:a16="http://schemas.microsoft.com/office/drawing/2014/main" id="{18E4949A-2202-6A0D-E52F-250D31BA0B14}"/>
                </a:ext>
              </a:extLst>
            </p:cNvPr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11490;p76">
              <a:extLst>
                <a:ext uri="{FF2B5EF4-FFF2-40B4-BE49-F238E27FC236}">
                  <a16:creationId xmlns:a16="http://schemas.microsoft.com/office/drawing/2014/main" id="{85E6625B-A180-81F0-9FD9-E80F80EE6286}"/>
                </a:ext>
              </a:extLst>
            </p:cNvPr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11491;p76">
              <a:extLst>
                <a:ext uri="{FF2B5EF4-FFF2-40B4-BE49-F238E27FC236}">
                  <a16:creationId xmlns:a16="http://schemas.microsoft.com/office/drawing/2014/main" id="{AE49A2D7-F39D-2813-C96B-9549A64DB374}"/>
                </a:ext>
              </a:extLst>
            </p:cNvPr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11492;p76">
              <a:extLst>
                <a:ext uri="{FF2B5EF4-FFF2-40B4-BE49-F238E27FC236}">
                  <a16:creationId xmlns:a16="http://schemas.microsoft.com/office/drawing/2014/main" id="{EFF82601-9581-24AD-BB7E-2E7A5025B12A}"/>
                </a:ext>
              </a:extLst>
            </p:cNvPr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11493;p76">
              <a:extLst>
                <a:ext uri="{FF2B5EF4-FFF2-40B4-BE49-F238E27FC236}">
                  <a16:creationId xmlns:a16="http://schemas.microsoft.com/office/drawing/2014/main" id="{81899D0D-92F1-EDDC-5C8D-22248F135EA2}"/>
                </a:ext>
              </a:extLst>
            </p:cNvPr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1" name="Google Shape;11494;p76">
            <a:extLst>
              <a:ext uri="{FF2B5EF4-FFF2-40B4-BE49-F238E27FC236}">
                <a16:creationId xmlns:a16="http://schemas.microsoft.com/office/drawing/2014/main" id="{2D9B9201-FDBA-C1A6-ACEA-4453349B5D2E}"/>
              </a:ext>
            </a:extLst>
          </p:cNvPr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3332" name="Google Shape;11495;p76">
              <a:extLst>
                <a:ext uri="{FF2B5EF4-FFF2-40B4-BE49-F238E27FC236}">
                  <a16:creationId xmlns:a16="http://schemas.microsoft.com/office/drawing/2014/main" id="{4BE389D0-3EC4-0DCE-B4D1-48FC828C00D2}"/>
                </a:ext>
              </a:extLst>
            </p:cNvPr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11496;p76">
              <a:extLst>
                <a:ext uri="{FF2B5EF4-FFF2-40B4-BE49-F238E27FC236}">
                  <a16:creationId xmlns:a16="http://schemas.microsoft.com/office/drawing/2014/main" id="{FA899373-180A-0531-D28C-A26D9F38B19C}"/>
                </a:ext>
              </a:extLst>
            </p:cNvPr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11497;p76">
              <a:extLst>
                <a:ext uri="{FF2B5EF4-FFF2-40B4-BE49-F238E27FC236}">
                  <a16:creationId xmlns:a16="http://schemas.microsoft.com/office/drawing/2014/main" id="{2C1D44B7-1317-1CE3-EF53-F8AAC8653845}"/>
                </a:ext>
              </a:extLst>
            </p:cNvPr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5" name="Google Shape;11498;p76">
            <a:extLst>
              <a:ext uri="{FF2B5EF4-FFF2-40B4-BE49-F238E27FC236}">
                <a16:creationId xmlns:a16="http://schemas.microsoft.com/office/drawing/2014/main" id="{F9C9E7D9-34D6-7686-C96C-5D1F0B787C6C}"/>
              </a:ext>
            </a:extLst>
          </p:cNvPr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3336" name="Google Shape;11499;p76">
              <a:extLst>
                <a:ext uri="{FF2B5EF4-FFF2-40B4-BE49-F238E27FC236}">
                  <a16:creationId xmlns:a16="http://schemas.microsoft.com/office/drawing/2014/main" id="{1C1B1A09-1DCA-C46D-DF50-632D55CFBA92}"/>
                </a:ext>
              </a:extLst>
            </p:cNvPr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11500;p76">
              <a:extLst>
                <a:ext uri="{FF2B5EF4-FFF2-40B4-BE49-F238E27FC236}">
                  <a16:creationId xmlns:a16="http://schemas.microsoft.com/office/drawing/2014/main" id="{3470BA9D-3B79-6D6F-6874-0DECF142443B}"/>
                </a:ext>
              </a:extLst>
            </p:cNvPr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11501;p76">
              <a:extLst>
                <a:ext uri="{FF2B5EF4-FFF2-40B4-BE49-F238E27FC236}">
                  <a16:creationId xmlns:a16="http://schemas.microsoft.com/office/drawing/2014/main" id="{460C1D9F-E813-AC57-307A-5642C1B92F4B}"/>
                </a:ext>
              </a:extLst>
            </p:cNvPr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11502;p76">
              <a:extLst>
                <a:ext uri="{FF2B5EF4-FFF2-40B4-BE49-F238E27FC236}">
                  <a16:creationId xmlns:a16="http://schemas.microsoft.com/office/drawing/2014/main" id="{58828E37-DA5E-E989-965F-621B82D43224}"/>
                </a:ext>
              </a:extLst>
            </p:cNvPr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0" name="Google Shape;11503;p76">
            <a:extLst>
              <a:ext uri="{FF2B5EF4-FFF2-40B4-BE49-F238E27FC236}">
                <a16:creationId xmlns:a16="http://schemas.microsoft.com/office/drawing/2014/main" id="{AA5D1A6D-61E8-9B32-CC38-DFA8B8D9899B}"/>
              </a:ext>
            </a:extLst>
          </p:cNvPr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3341" name="Google Shape;11504;p76">
              <a:extLst>
                <a:ext uri="{FF2B5EF4-FFF2-40B4-BE49-F238E27FC236}">
                  <a16:creationId xmlns:a16="http://schemas.microsoft.com/office/drawing/2014/main" id="{D6A83056-2964-F9EA-CC54-15E8A1CF4165}"/>
                </a:ext>
              </a:extLst>
            </p:cNvPr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11505;p76">
              <a:extLst>
                <a:ext uri="{FF2B5EF4-FFF2-40B4-BE49-F238E27FC236}">
                  <a16:creationId xmlns:a16="http://schemas.microsoft.com/office/drawing/2014/main" id="{D9560CC2-078F-BC5E-815B-11AC29C9A62E}"/>
                </a:ext>
              </a:extLst>
            </p:cNvPr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11506;p76">
              <a:extLst>
                <a:ext uri="{FF2B5EF4-FFF2-40B4-BE49-F238E27FC236}">
                  <a16:creationId xmlns:a16="http://schemas.microsoft.com/office/drawing/2014/main" id="{A3CF1763-21AD-4486-1CDC-467F69B3047E}"/>
                </a:ext>
              </a:extLst>
            </p:cNvPr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11507;p76">
              <a:extLst>
                <a:ext uri="{FF2B5EF4-FFF2-40B4-BE49-F238E27FC236}">
                  <a16:creationId xmlns:a16="http://schemas.microsoft.com/office/drawing/2014/main" id="{6E6F6058-B651-4CAC-3AA9-9C0352D0AFEF}"/>
                </a:ext>
              </a:extLst>
            </p:cNvPr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11508;p76">
              <a:extLst>
                <a:ext uri="{FF2B5EF4-FFF2-40B4-BE49-F238E27FC236}">
                  <a16:creationId xmlns:a16="http://schemas.microsoft.com/office/drawing/2014/main" id="{8F108A25-D1A8-E572-D52C-5AA15A9EB833}"/>
                </a:ext>
              </a:extLst>
            </p:cNvPr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11509;p76">
              <a:extLst>
                <a:ext uri="{FF2B5EF4-FFF2-40B4-BE49-F238E27FC236}">
                  <a16:creationId xmlns:a16="http://schemas.microsoft.com/office/drawing/2014/main" id="{4E71261D-A190-4046-2E4B-4E7DF67FB51D}"/>
                </a:ext>
              </a:extLst>
            </p:cNvPr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7" name="Google Shape;11510;p76">
            <a:extLst>
              <a:ext uri="{FF2B5EF4-FFF2-40B4-BE49-F238E27FC236}">
                <a16:creationId xmlns:a16="http://schemas.microsoft.com/office/drawing/2014/main" id="{1AF6146C-BFD4-25F9-8643-B81609F4771B}"/>
              </a:ext>
            </a:extLst>
          </p:cNvPr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3348" name="Google Shape;11511;p76">
              <a:extLst>
                <a:ext uri="{FF2B5EF4-FFF2-40B4-BE49-F238E27FC236}">
                  <a16:creationId xmlns:a16="http://schemas.microsoft.com/office/drawing/2014/main" id="{AF0B8588-9783-0F4B-37D8-1D5785718D01}"/>
                </a:ext>
              </a:extLst>
            </p:cNvPr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11512;p76">
              <a:extLst>
                <a:ext uri="{FF2B5EF4-FFF2-40B4-BE49-F238E27FC236}">
                  <a16:creationId xmlns:a16="http://schemas.microsoft.com/office/drawing/2014/main" id="{E54E2811-FEDA-0281-3E6A-F90CC61D9361}"/>
                </a:ext>
              </a:extLst>
            </p:cNvPr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11513;p76">
              <a:extLst>
                <a:ext uri="{FF2B5EF4-FFF2-40B4-BE49-F238E27FC236}">
                  <a16:creationId xmlns:a16="http://schemas.microsoft.com/office/drawing/2014/main" id="{C584FFE5-4D0D-D859-F2F8-1ADEE094770C}"/>
                </a:ext>
              </a:extLst>
            </p:cNvPr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11514;p76">
              <a:extLst>
                <a:ext uri="{FF2B5EF4-FFF2-40B4-BE49-F238E27FC236}">
                  <a16:creationId xmlns:a16="http://schemas.microsoft.com/office/drawing/2014/main" id="{F2D79A55-0AB9-D3F6-640F-1D149ED650B4}"/>
                </a:ext>
              </a:extLst>
            </p:cNvPr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11515;p76">
              <a:extLst>
                <a:ext uri="{FF2B5EF4-FFF2-40B4-BE49-F238E27FC236}">
                  <a16:creationId xmlns:a16="http://schemas.microsoft.com/office/drawing/2014/main" id="{1C8CFC2B-F09D-73BB-269B-759805B4B954}"/>
                </a:ext>
              </a:extLst>
            </p:cNvPr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11516;p76">
              <a:extLst>
                <a:ext uri="{FF2B5EF4-FFF2-40B4-BE49-F238E27FC236}">
                  <a16:creationId xmlns:a16="http://schemas.microsoft.com/office/drawing/2014/main" id="{BF89E51A-9DC5-5655-C109-E2BD9CB395B4}"/>
                </a:ext>
              </a:extLst>
            </p:cNvPr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11517;p76">
              <a:extLst>
                <a:ext uri="{FF2B5EF4-FFF2-40B4-BE49-F238E27FC236}">
                  <a16:creationId xmlns:a16="http://schemas.microsoft.com/office/drawing/2014/main" id="{DA37A3FC-E619-747C-DD8B-B78168773EA2}"/>
                </a:ext>
              </a:extLst>
            </p:cNvPr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5" name="Google Shape;11518;p76">
            <a:extLst>
              <a:ext uri="{FF2B5EF4-FFF2-40B4-BE49-F238E27FC236}">
                <a16:creationId xmlns:a16="http://schemas.microsoft.com/office/drawing/2014/main" id="{29933D81-B144-9B8D-248B-DEB73EEF2532}"/>
              </a:ext>
            </a:extLst>
          </p:cNvPr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3356" name="Google Shape;11519;p76">
              <a:extLst>
                <a:ext uri="{FF2B5EF4-FFF2-40B4-BE49-F238E27FC236}">
                  <a16:creationId xmlns:a16="http://schemas.microsoft.com/office/drawing/2014/main" id="{8464B4FA-4CC7-EC95-AA24-62F7B2E856BB}"/>
                </a:ext>
              </a:extLst>
            </p:cNvPr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11520;p76">
              <a:extLst>
                <a:ext uri="{FF2B5EF4-FFF2-40B4-BE49-F238E27FC236}">
                  <a16:creationId xmlns:a16="http://schemas.microsoft.com/office/drawing/2014/main" id="{1C45408E-DC7F-2A21-FB01-29887873E491}"/>
                </a:ext>
              </a:extLst>
            </p:cNvPr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11521;p76">
              <a:extLst>
                <a:ext uri="{FF2B5EF4-FFF2-40B4-BE49-F238E27FC236}">
                  <a16:creationId xmlns:a16="http://schemas.microsoft.com/office/drawing/2014/main" id="{D8758A65-D11C-735D-964C-C70379458761}"/>
                </a:ext>
              </a:extLst>
            </p:cNvPr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11522;p76">
              <a:extLst>
                <a:ext uri="{FF2B5EF4-FFF2-40B4-BE49-F238E27FC236}">
                  <a16:creationId xmlns:a16="http://schemas.microsoft.com/office/drawing/2014/main" id="{BE4AC197-C59C-32DA-F3E4-E5A2874B1F39}"/>
                </a:ext>
              </a:extLst>
            </p:cNvPr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11523;p76">
              <a:extLst>
                <a:ext uri="{FF2B5EF4-FFF2-40B4-BE49-F238E27FC236}">
                  <a16:creationId xmlns:a16="http://schemas.microsoft.com/office/drawing/2014/main" id="{1C476314-D10F-8546-32C4-B9DF3A34990E}"/>
                </a:ext>
              </a:extLst>
            </p:cNvPr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11524;p76">
              <a:extLst>
                <a:ext uri="{FF2B5EF4-FFF2-40B4-BE49-F238E27FC236}">
                  <a16:creationId xmlns:a16="http://schemas.microsoft.com/office/drawing/2014/main" id="{F9D7EF92-5568-4D02-5A85-5F48F5EA6754}"/>
                </a:ext>
              </a:extLst>
            </p:cNvPr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11525;p76">
              <a:extLst>
                <a:ext uri="{FF2B5EF4-FFF2-40B4-BE49-F238E27FC236}">
                  <a16:creationId xmlns:a16="http://schemas.microsoft.com/office/drawing/2014/main" id="{626B60E5-AB30-CFDA-8C46-77CC63AEA5C9}"/>
                </a:ext>
              </a:extLst>
            </p:cNvPr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3" name="Google Shape;11526;p76">
            <a:extLst>
              <a:ext uri="{FF2B5EF4-FFF2-40B4-BE49-F238E27FC236}">
                <a16:creationId xmlns:a16="http://schemas.microsoft.com/office/drawing/2014/main" id="{88162AF6-43B8-9CF0-1595-5EF91DB00FBD}"/>
              </a:ext>
            </a:extLst>
          </p:cNvPr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3364" name="Google Shape;11527;p76">
              <a:extLst>
                <a:ext uri="{FF2B5EF4-FFF2-40B4-BE49-F238E27FC236}">
                  <a16:creationId xmlns:a16="http://schemas.microsoft.com/office/drawing/2014/main" id="{C60D8E93-52DD-52B2-3581-DDE65D407B18}"/>
                </a:ext>
              </a:extLst>
            </p:cNvPr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11528;p76">
              <a:extLst>
                <a:ext uri="{FF2B5EF4-FFF2-40B4-BE49-F238E27FC236}">
                  <a16:creationId xmlns:a16="http://schemas.microsoft.com/office/drawing/2014/main" id="{E16ABFE9-F869-D1D5-8169-73A47521ACCF}"/>
                </a:ext>
              </a:extLst>
            </p:cNvPr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11529;p76">
              <a:extLst>
                <a:ext uri="{FF2B5EF4-FFF2-40B4-BE49-F238E27FC236}">
                  <a16:creationId xmlns:a16="http://schemas.microsoft.com/office/drawing/2014/main" id="{724289C3-3A89-3A85-F33D-92DCBF7EABF8}"/>
                </a:ext>
              </a:extLst>
            </p:cNvPr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11530;p76">
              <a:extLst>
                <a:ext uri="{FF2B5EF4-FFF2-40B4-BE49-F238E27FC236}">
                  <a16:creationId xmlns:a16="http://schemas.microsoft.com/office/drawing/2014/main" id="{DF5157C7-31A7-9CF8-686A-189A84A92E8C}"/>
                </a:ext>
              </a:extLst>
            </p:cNvPr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11531;p76">
              <a:extLst>
                <a:ext uri="{FF2B5EF4-FFF2-40B4-BE49-F238E27FC236}">
                  <a16:creationId xmlns:a16="http://schemas.microsoft.com/office/drawing/2014/main" id="{AE38086A-46B3-A4EE-87E6-02C13977103B}"/>
                </a:ext>
              </a:extLst>
            </p:cNvPr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11532;p76">
              <a:extLst>
                <a:ext uri="{FF2B5EF4-FFF2-40B4-BE49-F238E27FC236}">
                  <a16:creationId xmlns:a16="http://schemas.microsoft.com/office/drawing/2014/main" id="{4A70C9A6-14A2-F642-93BA-46B7F9E14099}"/>
                </a:ext>
              </a:extLst>
            </p:cNvPr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0" name="Google Shape;11533;p76">
            <a:extLst>
              <a:ext uri="{FF2B5EF4-FFF2-40B4-BE49-F238E27FC236}">
                <a16:creationId xmlns:a16="http://schemas.microsoft.com/office/drawing/2014/main" id="{9FB7B97C-1A1A-C3E6-D688-86AE701AA25E}"/>
              </a:ext>
            </a:extLst>
          </p:cNvPr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3371" name="Google Shape;11534;p76">
              <a:extLst>
                <a:ext uri="{FF2B5EF4-FFF2-40B4-BE49-F238E27FC236}">
                  <a16:creationId xmlns:a16="http://schemas.microsoft.com/office/drawing/2014/main" id="{87D436F2-0A34-EF5A-1D3F-E4DE517CF10C}"/>
                </a:ext>
              </a:extLst>
            </p:cNvPr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11535;p76">
              <a:extLst>
                <a:ext uri="{FF2B5EF4-FFF2-40B4-BE49-F238E27FC236}">
                  <a16:creationId xmlns:a16="http://schemas.microsoft.com/office/drawing/2014/main" id="{8D32B66D-9E6A-4BD7-654B-DBDB0692D27B}"/>
                </a:ext>
              </a:extLst>
            </p:cNvPr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11536;p76">
              <a:extLst>
                <a:ext uri="{FF2B5EF4-FFF2-40B4-BE49-F238E27FC236}">
                  <a16:creationId xmlns:a16="http://schemas.microsoft.com/office/drawing/2014/main" id="{F7EE9C40-3915-0986-D1CC-503B5862A8A5}"/>
                </a:ext>
              </a:extLst>
            </p:cNvPr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11537;p76">
              <a:extLst>
                <a:ext uri="{FF2B5EF4-FFF2-40B4-BE49-F238E27FC236}">
                  <a16:creationId xmlns:a16="http://schemas.microsoft.com/office/drawing/2014/main" id="{EA4B020F-E9A4-6603-3317-26327EB3A9E6}"/>
                </a:ext>
              </a:extLst>
            </p:cNvPr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11538;p76">
              <a:extLst>
                <a:ext uri="{FF2B5EF4-FFF2-40B4-BE49-F238E27FC236}">
                  <a16:creationId xmlns:a16="http://schemas.microsoft.com/office/drawing/2014/main" id="{9CF87C6B-2039-5C06-4B41-9ED6069DCE5A}"/>
                </a:ext>
              </a:extLst>
            </p:cNvPr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11539;p76">
              <a:extLst>
                <a:ext uri="{FF2B5EF4-FFF2-40B4-BE49-F238E27FC236}">
                  <a16:creationId xmlns:a16="http://schemas.microsoft.com/office/drawing/2014/main" id="{A01DF7C6-FEC1-6280-C878-213D58B94B4D}"/>
                </a:ext>
              </a:extLst>
            </p:cNvPr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11540;p76">
              <a:extLst>
                <a:ext uri="{FF2B5EF4-FFF2-40B4-BE49-F238E27FC236}">
                  <a16:creationId xmlns:a16="http://schemas.microsoft.com/office/drawing/2014/main" id="{0DC92DDC-D252-6007-C9A8-9E277C4D93A5}"/>
                </a:ext>
              </a:extLst>
            </p:cNvPr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11541;p76">
              <a:extLst>
                <a:ext uri="{FF2B5EF4-FFF2-40B4-BE49-F238E27FC236}">
                  <a16:creationId xmlns:a16="http://schemas.microsoft.com/office/drawing/2014/main" id="{5A27DCB6-96E0-C2CC-B888-32EC3EB19FF9}"/>
                </a:ext>
              </a:extLst>
            </p:cNvPr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11542;p76">
              <a:extLst>
                <a:ext uri="{FF2B5EF4-FFF2-40B4-BE49-F238E27FC236}">
                  <a16:creationId xmlns:a16="http://schemas.microsoft.com/office/drawing/2014/main" id="{1DA21E07-F7B4-2F93-20A5-D61FBAEE689D}"/>
                </a:ext>
              </a:extLst>
            </p:cNvPr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11543;p76">
              <a:extLst>
                <a:ext uri="{FF2B5EF4-FFF2-40B4-BE49-F238E27FC236}">
                  <a16:creationId xmlns:a16="http://schemas.microsoft.com/office/drawing/2014/main" id="{9F14375C-4D92-BC82-9B39-E73480AE9846}"/>
                </a:ext>
              </a:extLst>
            </p:cNvPr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11544;p76">
              <a:extLst>
                <a:ext uri="{FF2B5EF4-FFF2-40B4-BE49-F238E27FC236}">
                  <a16:creationId xmlns:a16="http://schemas.microsoft.com/office/drawing/2014/main" id="{54F712AA-0867-5BD2-8B41-2519CC09985A}"/>
                </a:ext>
              </a:extLst>
            </p:cNvPr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11545;p76">
              <a:extLst>
                <a:ext uri="{FF2B5EF4-FFF2-40B4-BE49-F238E27FC236}">
                  <a16:creationId xmlns:a16="http://schemas.microsoft.com/office/drawing/2014/main" id="{23460B7B-A514-7F0D-1918-751CED923DA4}"/>
                </a:ext>
              </a:extLst>
            </p:cNvPr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11546;p76">
              <a:extLst>
                <a:ext uri="{FF2B5EF4-FFF2-40B4-BE49-F238E27FC236}">
                  <a16:creationId xmlns:a16="http://schemas.microsoft.com/office/drawing/2014/main" id="{EE226D19-0B70-B589-2C53-1283E3327638}"/>
                </a:ext>
              </a:extLst>
            </p:cNvPr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4" name="Google Shape;11547;p76">
            <a:extLst>
              <a:ext uri="{FF2B5EF4-FFF2-40B4-BE49-F238E27FC236}">
                <a16:creationId xmlns:a16="http://schemas.microsoft.com/office/drawing/2014/main" id="{1B2FA275-DF7D-3F16-5E50-5141F6597D82}"/>
              </a:ext>
            </a:extLst>
          </p:cNvPr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3385" name="Google Shape;11548;p76">
              <a:extLst>
                <a:ext uri="{FF2B5EF4-FFF2-40B4-BE49-F238E27FC236}">
                  <a16:creationId xmlns:a16="http://schemas.microsoft.com/office/drawing/2014/main" id="{9F400E1E-3E81-B277-1F08-2AE3E6E91F34}"/>
                </a:ext>
              </a:extLst>
            </p:cNvPr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11549;p76">
              <a:extLst>
                <a:ext uri="{FF2B5EF4-FFF2-40B4-BE49-F238E27FC236}">
                  <a16:creationId xmlns:a16="http://schemas.microsoft.com/office/drawing/2014/main" id="{E0C97F1E-FE5A-A4A7-72C5-D52A7B95B2C0}"/>
                </a:ext>
              </a:extLst>
            </p:cNvPr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11550;p76">
              <a:extLst>
                <a:ext uri="{FF2B5EF4-FFF2-40B4-BE49-F238E27FC236}">
                  <a16:creationId xmlns:a16="http://schemas.microsoft.com/office/drawing/2014/main" id="{99B682FD-AC12-CFB3-8E32-294DA90BA7AE}"/>
                </a:ext>
              </a:extLst>
            </p:cNvPr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11551;p76">
              <a:extLst>
                <a:ext uri="{FF2B5EF4-FFF2-40B4-BE49-F238E27FC236}">
                  <a16:creationId xmlns:a16="http://schemas.microsoft.com/office/drawing/2014/main" id="{8A1F841A-64BA-0DA4-631A-561794C7F61C}"/>
                </a:ext>
              </a:extLst>
            </p:cNvPr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9" name="Google Shape;11552;p76">
            <a:extLst>
              <a:ext uri="{FF2B5EF4-FFF2-40B4-BE49-F238E27FC236}">
                <a16:creationId xmlns:a16="http://schemas.microsoft.com/office/drawing/2014/main" id="{896897C9-3DFF-9762-F9E0-6632B514795A}"/>
              </a:ext>
            </a:extLst>
          </p:cNvPr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3390" name="Google Shape;11553;p76">
              <a:extLst>
                <a:ext uri="{FF2B5EF4-FFF2-40B4-BE49-F238E27FC236}">
                  <a16:creationId xmlns:a16="http://schemas.microsoft.com/office/drawing/2014/main" id="{A586F8F8-A4E7-2565-DD4F-8B60D9BA9E2F}"/>
                </a:ext>
              </a:extLst>
            </p:cNvPr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11554;p76">
              <a:extLst>
                <a:ext uri="{FF2B5EF4-FFF2-40B4-BE49-F238E27FC236}">
                  <a16:creationId xmlns:a16="http://schemas.microsoft.com/office/drawing/2014/main" id="{AA3CE945-F0DF-0664-9E53-1EC9D030DDE9}"/>
                </a:ext>
              </a:extLst>
            </p:cNvPr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11555;p76">
              <a:extLst>
                <a:ext uri="{FF2B5EF4-FFF2-40B4-BE49-F238E27FC236}">
                  <a16:creationId xmlns:a16="http://schemas.microsoft.com/office/drawing/2014/main" id="{E03DAD30-729D-4611-1562-819AF0979481}"/>
                </a:ext>
              </a:extLst>
            </p:cNvPr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11556;p76">
              <a:extLst>
                <a:ext uri="{FF2B5EF4-FFF2-40B4-BE49-F238E27FC236}">
                  <a16:creationId xmlns:a16="http://schemas.microsoft.com/office/drawing/2014/main" id="{1F127118-E2B2-C541-2668-ADA1A80DFC70}"/>
                </a:ext>
              </a:extLst>
            </p:cNvPr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11557;p76">
              <a:extLst>
                <a:ext uri="{FF2B5EF4-FFF2-40B4-BE49-F238E27FC236}">
                  <a16:creationId xmlns:a16="http://schemas.microsoft.com/office/drawing/2014/main" id="{437CB640-DB43-2D9F-5FEE-78A9D9E0B12D}"/>
                </a:ext>
              </a:extLst>
            </p:cNvPr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11558;p76">
              <a:extLst>
                <a:ext uri="{FF2B5EF4-FFF2-40B4-BE49-F238E27FC236}">
                  <a16:creationId xmlns:a16="http://schemas.microsoft.com/office/drawing/2014/main" id="{87EFB927-6621-4E68-BE92-C5BE64F8D4BA}"/>
                </a:ext>
              </a:extLst>
            </p:cNvPr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11559;p76">
              <a:extLst>
                <a:ext uri="{FF2B5EF4-FFF2-40B4-BE49-F238E27FC236}">
                  <a16:creationId xmlns:a16="http://schemas.microsoft.com/office/drawing/2014/main" id="{2514F10E-675C-F442-4BA5-5A71925751A5}"/>
                </a:ext>
              </a:extLst>
            </p:cNvPr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11560;p76">
              <a:extLst>
                <a:ext uri="{FF2B5EF4-FFF2-40B4-BE49-F238E27FC236}">
                  <a16:creationId xmlns:a16="http://schemas.microsoft.com/office/drawing/2014/main" id="{D5D1813A-873F-AAD3-CE7D-F86D1628D820}"/>
                </a:ext>
              </a:extLst>
            </p:cNvPr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11561;p76">
              <a:extLst>
                <a:ext uri="{FF2B5EF4-FFF2-40B4-BE49-F238E27FC236}">
                  <a16:creationId xmlns:a16="http://schemas.microsoft.com/office/drawing/2014/main" id="{38CD150B-9088-0B2A-0A8E-69DFDD2FDDB8}"/>
                </a:ext>
              </a:extLst>
            </p:cNvPr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11562;p76">
              <a:extLst>
                <a:ext uri="{FF2B5EF4-FFF2-40B4-BE49-F238E27FC236}">
                  <a16:creationId xmlns:a16="http://schemas.microsoft.com/office/drawing/2014/main" id="{049C6957-C62E-C555-692A-EB5910028090}"/>
                </a:ext>
              </a:extLst>
            </p:cNvPr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11563;p76">
              <a:extLst>
                <a:ext uri="{FF2B5EF4-FFF2-40B4-BE49-F238E27FC236}">
                  <a16:creationId xmlns:a16="http://schemas.microsoft.com/office/drawing/2014/main" id="{7FD1B237-A0BA-40BE-13C9-9ED570BD8716}"/>
                </a:ext>
              </a:extLst>
            </p:cNvPr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11564;p76">
              <a:extLst>
                <a:ext uri="{FF2B5EF4-FFF2-40B4-BE49-F238E27FC236}">
                  <a16:creationId xmlns:a16="http://schemas.microsoft.com/office/drawing/2014/main" id="{5CD2C336-D089-80E4-5AEF-C87BA9EDEB3A}"/>
                </a:ext>
              </a:extLst>
            </p:cNvPr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11565;p76">
              <a:extLst>
                <a:ext uri="{FF2B5EF4-FFF2-40B4-BE49-F238E27FC236}">
                  <a16:creationId xmlns:a16="http://schemas.microsoft.com/office/drawing/2014/main" id="{25419A67-D469-2F66-1342-B30093A6F726}"/>
                </a:ext>
              </a:extLst>
            </p:cNvPr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03" name="Google Shape;11566;p76">
            <a:extLst>
              <a:ext uri="{FF2B5EF4-FFF2-40B4-BE49-F238E27FC236}">
                <a16:creationId xmlns:a16="http://schemas.microsoft.com/office/drawing/2014/main" id="{D01E3974-9E62-26B5-C2AA-5B165D8B0C7E}"/>
              </a:ext>
            </a:extLst>
          </p:cNvPr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04" name="Google Shape;11567;p76">
            <a:extLst>
              <a:ext uri="{FF2B5EF4-FFF2-40B4-BE49-F238E27FC236}">
                <a16:creationId xmlns:a16="http://schemas.microsoft.com/office/drawing/2014/main" id="{AC3D1A30-0942-4271-F2C7-EE3CF9521490}"/>
              </a:ext>
            </a:extLst>
          </p:cNvPr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3405" name="Google Shape;11568;p76">
              <a:extLst>
                <a:ext uri="{FF2B5EF4-FFF2-40B4-BE49-F238E27FC236}">
                  <a16:creationId xmlns:a16="http://schemas.microsoft.com/office/drawing/2014/main" id="{7B79192A-7272-BB11-95F9-D01259007E5F}"/>
                </a:ext>
              </a:extLst>
            </p:cNvPr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11569;p76">
              <a:extLst>
                <a:ext uri="{FF2B5EF4-FFF2-40B4-BE49-F238E27FC236}">
                  <a16:creationId xmlns:a16="http://schemas.microsoft.com/office/drawing/2014/main" id="{9924E955-5613-542B-DE8A-F3FCFC372C77}"/>
                </a:ext>
              </a:extLst>
            </p:cNvPr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11570;p76">
              <a:extLst>
                <a:ext uri="{FF2B5EF4-FFF2-40B4-BE49-F238E27FC236}">
                  <a16:creationId xmlns:a16="http://schemas.microsoft.com/office/drawing/2014/main" id="{6C68FC68-6453-5C77-8BE6-406ED3A62B00}"/>
                </a:ext>
              </a:extLst>
            </p:cNvPr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11571;p76">
              <a:extLst>
                <a:ext uri="{FF2B5EF4-FFF2-40B4-BE49-F238E27FC236}">
                  <a16:creationId xmlns:a16="http://schemas.microsoft.com/office/drawing/2014/main" id="{9C40A8F3-BC51-B3C0-179F-3108B05845B0}"/>
                </a:ext>
              </a:extLst>
            </p:cNvPr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11572;p76">
              <a:extLst>
                <a:ext uri="{FF2B5EF4-FFF2-40B4-BE49-F238E27FC236}">
                  <a16:creationId xmlns:a16="http://schemas.microsoft.com/office/drawing/2014/main" id="{3DC3B19F-54B4-ADEE-DCBB-40C5A5BED49D}"/>
                </a:ext>
              </a:extLst>
            </p:cNvPr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11573;p76">
              <a:extLst>
                <a:ext uri="{FF2B5EF4-FFF2-40B4-BE49-F238E27FC236}">
                  <a16:creationId xmlns:a16="http://schemas.microsoft.com/office/drawing/2014/main" id="{EB0F3C92-D89B-5358-0AD9-2CB0F3CB98F4}"/>
                </a:ext>
              </a:extLst>
            </p:cNvPr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11574;p76">
              <a:extLst>
                <a:ext uri="{FF2B5EF4-FFF2-40B4-BE49-F238E27FC236}">
                  <a16:creationId xmlns:a16="http://schemas.microsoft.com/office/drawing/2014/main" id="{FA9411FE-8060-68F0-2368-AD377BA4016A}"/>
                </a:ext>
              </a:extLst>
            </p:cNvPr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11575;p76">
              <a:extLst>
                <a:ext uri="{FF2B5EF4-FFF2-40B4-BE49-F238E27FC236}">
                  <a16:creationId xmlns:a16="http://schemas.microsoft.com/office/drawing/2014/main" id="{D631F398-4573-96B9-14C2-07553CE8628B}"/>
                </a:ext>
              </a:extLst>
            </p:cNvPr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11576;p76">
              <a:extLst>
                <a:ext uri="{FF2B5EF4-FFF2-40B4-BE49-F238E27FC236}">
                  <a16:creationId xmlns:a16="http://schemas.microsoft.com/office/drawing/2014/main" id="{6D266DCF-785E-70E6-83C2-A6478C3D7A94}"/>
                </a:ext>
              </a:extLst>
            </p:cNvPr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4" name="Google Shape;11577;p76">
            <a:extLst>
              <a:ext uri="{FF2B5EF4-FFF2-40B4-BE49-F238E27FC236}">
                <a16:creationId xmlns:a16="http://schemas.microsoft.com/office/drawing/2014/main" id="{41C9B694-A2F9-111F-E404-705F1BA154DB}"/>
              </a:ext>
            </a:extLst>
          </p:cNvPr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3415" name="Google Shape;11578;p76">
              <a:extLst>
                <a:ext uri="{FF2B5EF4-FFF2-40B4-BE49-F238E27FC236}">
                  <a16:creationId xmlns:a16="http://schemas.microsoft.com/office/drawing/2014/main" id="{10D89A28-A668-9E9A-0D2E-1C70360ADC7F}"/>
                </a:ext>
              </a:extLst>
            </p:cNvPr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11579;p76">
              <a:extLst>
                <a:ext uri="{FF2B5EF4-FFF2-40B4-BE49-F238E27FC236}">
                  <a16:creationId xmlns:a16="http://schemas.microsoft.com/office/drawing/2014/main" id="{8A604724-B21C-5279-22E5-9170FC3D53FA}"/>
                </a:ext>
              </a:extLst>
            </p:cNvPr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11580;p76">
              <a:extLst>
                <a:ext uri="{FF2B5EF4-FFF2-40B4-BE49-F238E27FC236}">
                  <a16:creationId xmlns:a16="http://schemas.microsoft.com/office/drawing/2014/main" id="{C23952C8-C9BA-1E19-AD7F-6FB045667BC4}"/>
                </a:ext>
              </a:extLst>
            </p:cNvPr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11581;p76">
              <a:extLst>
                <a:ext uri="{FF2B5EF4-FFF2-40B4-BE49-F238E27FC236}">
                  <a16:creationId xmlns:a16="http://schemas.microsoft.com/office/drawing/2014/main" id="{21931BAB-30CE-00DF-7AF0-9C9CA799CEE2}"/>
                </a:ext>
              </a:extLst>
            </p:cNvPr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11582;p76">
              <a:extLst>
                <a:ext uri="{FF2B5EF4-FFF2-40B4-BE49-F238E27FC236}">
                  <a16:creationId xmlns:a16="http://schemas.microsoft.com/office/drawing/2014/main" id="{8AD36C96-0554-5CA7-B9A3-A4E6A1F3A51C}"/>
                </a:ext>
              </a:extLst>
            </p:cNvPr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0" name="Google Shape;11583;p76">
            <a:extLst>
              <a:ext uri="{FF2B5EF4-FFF2-40B4-BE49-F238E27FC236}">
                <a16:creationId xmlns:a16="http://schemas.microsoft.com/office/drawing/2014/main" id="{114C24D2-64A7-8171-0C7C-90A5D5A019B8}"/>
              </a:ext>
            </a:extLst>
          </p:cNvPr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3421" name="Google Shape;11584;p76">
              <a:extLst>
                <a:ext uri="{FF2B5EF4-FFF2-40B4-BE49-F238E27FC236}">
                  <a16:creationId xmlns:a16="http://schemas.microsoft.com/office/drawing/2014/main" id="{7CC26283-79B2-06A9-15B2-83016E1AA6C0}"/>
                </a:ext>
              </a:extLst>
            </p:cNvPr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11585;p76">
              <a:extLst>
                <a:ext uri="{FF2B5EF4-FFF2-40B4-BE49-F238E27FC236}">
                  <a16:creationId xmlns:a16="http://schemas.microsoft.com/office/drawing/2014/main" id="{BD6E14BB-8920-397B-4095-813939848155}"/>
                </a:ext>
              </a:extLst>
            </p:cNvPr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11586;p76">
              <a:extLst>
                <a:ext uri="{FF2B5EF4-FFF2-40B4-BE49-F238E27FC236}">
                  <a16:creationId xmlns:a16="http://schemas.microsoft.com/office/drawing/2014/main" id="{6EDD5EB3-E1E1-A84E-8853-760F966EA563}"/>
                </a:ext>
              </a:extLst>
            </p:cNvPr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11587;p76">
              <a:extLst>
                <a:ext uri="{FF2B5EF4-FFF2-40B4-BE49-F238E27FC236}">
                  <a16:creationId xmlns:a16="http://schemas.microsoft.com/office/drawing/2014/main" id="{9C8178D4-DBF7-3981-0C62-73D4E4AED5F2}"/>
                </a:ext>
              </a:extLst>
            </p:cNvPr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5" name="Google Shape;11588;p76">
            <a:extLst>
              <a:ext uri="{FF2B5EF4-FFF2-40B4-BE49-F238E27FC236}">
                <a16:creationId xmlns:a16="http://schemas.microsoft.com/office/drawing/2014/main" id="{96D60D3B-8374-85C9-440F-0E01E3DFD037}"/>
              </a:ext>
            </a:extLst>
          </p:cNvPr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3426" name="Google Shape;11589;p76">
              <a:extLst>
                <a:ext uri="{FF2B5EF4-FFF2-40B4-BE49-F238E27FC236}">
                  <a16:creationId xmlns:a16="http://schemas.microsoft.com/office/drawing/2014/main" id="{4B67C3E8-A61B-9011-5E81-E12A76CCDF72}"/>
                </a:ext>
              </a:extLst>
            </p:cNvPr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11590;p76">
              <a:extLst>
                <a:ext uri="{FF2B5EF4-FFF2-40B4-BE49-F238E27FC236}">
                  <a16:creationId xmlns:a16="http://schemas.microsoft.com/office/drawing/2014/main" id="{A517B5D6-748A-8CB8-C690-587407A3F620}"/>
                </a:ext>
              </a:extLst>
            </p:cNvPr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11591;p76">
              <a:extLst>
                <a:ext uri="{FF2B5EF4-FFF2-40B4-BE49-F238E27FC236}">
                  <a16:creationId xmlns:a16="http://schemas.microsoft.com/office/drawing/2014/main" id="{03C09219-BE92-D35A-39AA-745985BEA207}"/>
                </a:ext>
              </a:extLst>
            </p:cNvPr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11592;p76">
              <a:extLst>
                <a:ext uri="{FF2B5EF4-FFF2-40B4-BE49-F238E27FC236}">
                  <a16:creationId xmlns:a16="http://schemas.microsoft.com/office/drawing/2014/main" id="{469BF0E7-FD15-4D69-AFC4-E2E724D15A1B}"/>
                </a:ext>
              </a:extLst>
            </p:cNvPr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11593;p76">
              <a:extLst>
                <a:ext uri="{FF2B5EF4-FFF2-40B4-BE49-F238E27FC236}">
                  <a16:creationId xmlns:a16="http://schemas.microsoft.com/office/drawing/2014/main" id="{17EECDA4-6F7E-4F4F-53E3-117CC740C9CD}"/>
                </a:ext>
              </a:extLst>
            </p:cNvPr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1" name="Google Shape;11594;p76">
            <a:extLst>
              <a:ext uri="{FF2B5EF4-FFF2-40B4-BE49-F238E27FC236}">
                <a16:creationId xmlns:a16="http://schemas.microsoft.com/office/drawing/2014/main" id="{5107FEB9-6209-5985-ED0D-230CC3271DDA}"/>
              </a:ext>
            </a:extLst>
          </p:cNvPr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3432" name="Google Shape;11595;p76">
              <a:extLst>
                <a:ext uri="{FF2B5EF4-FFF2-40B4-BE49-F238E27FC236}">
                  <a16:creationId xmlns:a16="http://schemas.microsoft.com/office/drawing/2014/main" id="{F104FDBB-ED0D-150E-170F-0950BCBD3C1C}"/>
                </a:ext>
              </a:extLst>
            </p:cNvPr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11596;p76">
              <a:extLst>
                <a:ext uri="{FF2B5EF4-FFF2-40B4-BE49-F238E27FC236}">
                  <a16:creationId xmlns:a16="http://schemas.microsoft.com/office/drawing/2014/main" id="{FBF5FC40-1B46-F3B0-C5D0-264EFFAAE2E2}"/>
                </a:ext>
              </a:extLst>
            </p:cNvPr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11597;p76">
              <a:extLst>
                <a:ext uri="{FF2B5EF4-FFF2-40B4-BE49-F238E27FC236}">
                  <a16:creationId xmlns:a16="http://schemas.microsoft.com/office/drawing/2014/main" id="{E1737875-27E2-16AE-CFFF-1503F170C6AA}"/>
                </a:ext>
              </a:extLst>
            </p:cNvPr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11598;p76">
              <a:extLst>
                <a:ext uri="{FF2B5EF4-FFF2-40B4-BE49-F238E27FC236}">
                  <a16:creationId xmlns:a16="http://schemas.microsoft.com/office/drawing/2014/main" id="{CABB4D75-A21B-A967-DF6F-615088A5B276}"/>
                </a:ext>
              </a:extLst>
            </p:cNvPr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11599;p76">
              <a:extLst>
                <a:ext uri="{FF2B5EF4-FFF2-40B4-BE49-F238E27FC236}">
                  <a16:creationId xmlns:a16="http://schemas.microsoft.com/office/drawing/2014/main" id="{00F924DF-AA35-171B-70D6-CDB5CE6B2BAA}"/>
                </a:ext>
              </a:extLst>
            </p:cNvPr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11600;p76">
              <a:extLst>
                <a:ext uri="{FF2B5EF4-FFF2-40B4-BE49-F238E27FC236}">
                  <a16:creationId xmlns:a16="http://schemas.microsoft.com/office/drawing/2014/main" id="{D13958C8-87BA-C779-2551-145FD33C7696}"/>
                </a:ext>
              </a:extLst>
            </p:cNvPr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11601;p76">
              <a:extLst>
                <a:ext uri="{FF2B5EF4-FFF2-40B4-BE49-F238E27FC236}">
                  <a16:creationId xmlns:a16="http://schemas.microsoft.com/office/drawing/2014/main" id="{750A96C6-37BA-1589-43E2-352D180EC086}"/>
                </a:ext>
              </a:extLst>
            </p:cNvPr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11602;p76">
              <a:extLst>
                <a:ext uri="{FF2B5EF4-FFF2-40B4-BE49-F238E27FC236}">
                  <a16:creationId xmlns:a16="http://schemas.microsoft.com/office/drawing/2014/main" id="{0360B30C-8458-CCE3-BAE6-456325D19997}"/>
                </a:ext>
              </a:extLst>
            </p:cNvPr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11603;p76">
              <a:extLst>
                <a:ext uri="{FF2B5EF4-FFF2-40B4-BE49-F238E27FC236}">
                  <a16:creationId xmlns:a16="http://schemas.microsoft.com/office/drawing/2014/main" id="{D5A17DFE-E421-EE5E-A998-401D8509EF8C}"/>
                </a:ext>
              </a:extLst>
            </p:cNvPr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11604;p76">
              <a:extLst>
                <a:ext uri="{FF2B5EF4-FFF2-40B4-BE49-F238E27FC236}">
                  <a16:creationId xmlns:a16="http://schemas.microsoft.com/office/drawing/2014/main" id="{EC772741-779D-7FC6-9864-67356C72636D}"/>
                </a:ext>
              </a:extLst>
            </p:cNvPr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42" name="Google Shape;11605;p76">
            <a:extLst>
              <a:ext uri="{FF2B5EF4-FFF2-40B4-BE49-F238E27FC236}">
                <a16:creationId xmlns:a16="http://schemas.microsoft.com/office/drawing/2014/main" id="{3F638645-2AAC-14C2-D9BD-98303E15D390}"/>
              </a:ext>
            </a:extLst>
          </p:cNvPr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3443" name="Google Shape;11606;p76">
              <a:extLst>
                <a:ext uri="{FF2B5EF4-FFF2-40B4-BE49-F238E27FC236}">
                  <a16:creationId xmlns:a16="http://schemas.microsoft.com/office/drawing/2014/main" id="{D0EE11C2-4D4F-BFD7-6EE8-164577C8BE40}"/>
                </a:ext>
              </a:extLst>
            </p:cNvPr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11607;p76">
              <a:extLst>
                <a:ext uri="{FF2B5EF4-FFF2-40B4-BE49-F238E27FC236}">
                  <a16:creationId xmlns:a16="http://schemas.microsoft.com/office/drawing/2014/main" id="{8F9DAB51-4432-D762-CC5A-1FEFAB388F80}"/>
                </a:ext>
              </a:extLst>
            </p:cNvPr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11608;p76">
              <a:extLst>
                <a:ext uri="{FF2B5EF4-FFF2-40B4-BE49-F238E27FC236}">
                  <a16:creationId xmlns:a16="http://schemas.microsoft.com/office/drawing/2014/main" id="{8FE67E9B-3C97-03F1-B7E7-CC75A136FCAE}"/>
                </a:ext>
              </a:extLst>
            </p:cNvPr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11609;p76">
              <a:extLst>
                <a:ext uri="{FF2B5EF4-FFF2-40B4-BE49-F238E27FC236}">
                  <a16:creationId xmlns:a16="http://schemas.microsoft.com/office/drawing/2014/main" id="{D6252778-C51D-C2E9-C04F-B715485CA8D9}"/>
                </a:ext>
              </a:extLst>
            </p:cNvPr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11610;p76">
              <a:extLst>
                <a:ext uri="{FF2B5EF4-FFF2-40B4-BE49-F238E27FC236}">
                  <a16:creationId xmlns:a16="http://schemas.microsoft.com/office/drawing/2014/main" id="{B41069A7-2B2F-04DE-4A19-849C30B56D57}"/>
                </a:ext>
              </a:extLst>
            </p:cNvPr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11611;p76">
              <a:extLst>
                <a:ext uri="{FF2B5EF4-FFF2-40B4-BE49-F238E27FC236}">
                  <a16:creationId xmlns:a16="http://schemas.microsoft.com/office/drawing/2014/main" id="{D7B59FD6-651E-D130-BA25-19B5B1A08E0C}"/>
                </a:ext>
              </a:extLst>
            </p:cNvPr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11612;p76">
              <a:extLst>
                <a:ext uri="{FF2B5EF4-FFF2-40B4-BE49-F238E27FC236}">
                  <a16:creationId xmlns:a16="http://schemas.microsoft.com/office/drawing/2014/main" id="{12AA0200-2219-8CD4-BC73-64A84F970675}"/>
                </a:ext>
              </a:extLst>
            </p:cNvPr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11613;p76">
              <a:extLst>
                <a:ext uri="{FF2B5EF4-FFF2-40B4-BE49-F238E27FC236}">
                  <a16:creationId xmlns:a16="http://schemas.microsoft.com/office/drawing/2014/main" id="{A09FC065-2A85-9F6D-0E6E-3B4E1138E79C}"/>
                </a:ext>
              </a:extLst>
            </p:cNvPr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11614;p76">
              <a:extLst>
                <a:ext uri="{FF2B5EF4-FFF2-40B4-BE49-F238E27FC236}">
                  <a16:creationId xmlns:a16="http://schemas.microsoft.com/office/drawing/2014/main" id="{432521D6-5021-51DA-3ED9-BCA61EE2E92F}"/>
                </a:ext>
              </a:extLst>
            </p:cNvPr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11615;p76">
              <a:extLst>
                <a:ext uri="{FF2B5EF4-FFF2-40B4-BE49-F238E27FC236}">
                  <a16:creationId xmlns:a16="http://schemas.microsoft.com/office/drawing/2014/main" id="{8FF20667-49BE-07DF-E26B-4A80B8BFCFDA}"/>
                </a:ext>
              </a:extLst>
            </p:cNvPr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11616;p76">
              <a:extLst>
                <a:ext uri="{FF2B5EF4-FFF2-40B4-BE49-F238E27FC236}">
                  <a16:creationId xmlns:a16="http://schemas.microsoft.com/office/drawing/2014/main" id="{D3FC2FBF-F669-5FF2-3904-ADC7CE223D78}"/>
                </a:ext>
              </a:extLst>
            </p:cNvPr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4" name="Google Shape;11617;p76">
            <a:extLst>
              <a:ext uri="{FF2B5EF4-FFF2-40B4-BE49-F238E27FC236}">
                <a16:creationId xmlns:a16="http://schemas.microsoft.com/office/drawing/2014/main" id="{B0EBB973-A8D0-6F22-4855-0C744F8935C5}"/>
              </a:ext>
            </a:extLst>
          </p:cNvPr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3455" name="Google Shape;11618;p76">
              <a:extLst>
                <a:ext uri="{FF2B5EF4-FFF2-40B4-BE49-F238E27FC236}">
                  <a16:creationId xmlns:a16="http://schemas.microsoft.com/office/drawing/2014/main" id="{DE9BDC5E-883B-7A98-9584-A08DA390EE4D}"/>
                </a:ext>
              </a:extLst>
            </p:cNvPr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11619;p76">
              <a:extLst>
                <a:ext uri="{FF2B5EF4-FFF2-40B4-BE49-F238E27FC236}">
                  <a16:creationId xmlns:a16="http://schemas.microsoft.com/office/drawing/2014/main" id="{6175F1CF-72ED-1E34-D346-BA6A88613D61}"/>
                </a:ext>
              </a:extLst>
            </p:cNvPr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11620;p76">
              <a:extLst>
                <a:ext uri="{FF2B5EF4-FFF2-40B4-BE49-F238E27FC236}">
                  <a16:creationId xmlns:a16="http://schemas.microsoft.com/office/drawing/2014/main" id="{BA0E276D-E192-576D-40E3-38101593A353}"/>
                </a:ext>
              </a:extLst>
            </p:cNvPr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11621;p76">
              <a:extLst>
                <a:ext uri="{FF2B5EF4-FFF2-40B4-BE49-F238E27FC236}">
                  <a16:creationId xmlns:a16="http://schemas.microsoft.com/office/drawing/2014/main" id="{26DB0140-7EC7-C54D-D42B-C1CBF1CACE8A}"/>
                </a:ext>
              </a:extLst>
            </p:cNvPr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9" name="Google Shape;11622;p76">
            <a:extLst>
              <a:ext uri="{FF2B5EF4-FFF2-40B4-BE49-F238E27FC236}">
                <a16:creationId xmlns:a16="http://schemas.microsoft.com/office/drawing/2014/main" id="{C43DD496-9050-586F-344B-1A02FC025706}"/>
              </a:ext>
            </a:extLst>
          </p:cNvPr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3460" name="Google Shape;11623;p76">
              <a:extLst>
                <a:ext uri="{FF2B5EF4-FFF2-40B4-BE49-F238E27FC236}">
                  <a16:creationId xmlns:a16="http://schemas.microsoft.com/office/drawing/2014/main" id="{2273A71C-3E8E-4332-8704-ED1CAC70436A}"/>
                </a:ext>
              </a:extLst>
            </p:cNvPr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11624;p76">
              <a:extLst>
                <a:ext uri="{FF2B5EF4-FFF2-40B4-BE49-F238E27FC236}">
                  <a16:creationId xmlns:a16="http://schemas.microsoft.com/office/drawing/2014/main" id="{8A28698D-0B20-47D0-1D6B-97794DDC3D7E}"/>
                </a:ext>
              </a:extLst>
            </p:cNvPr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11625;p76">
              <a:extLst>
                <a:ext uri="{FF2B5EF4-FFF2-40B4-BE49-F238E27FC236}">
                  <a16:creationId xmlns:a16="http://schemas.microsoft.com/office/drawing/2014/main" id="{C6F94EFF-8B7D-415D-B943-9D37E0B856D5}"/>
                </a:ext>
              </a:extLst>
            </p:cNvPr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11626;p76">
              <a:extLst>
                <a:ext uri="{FF2B5EF4-FFF2-40B4-BE49-F238E27FC236}">
                  <a16:creationId xmlns:a16="http://schemas.microsoft.com/office/drawing/2014/main" id="{4A2AE0D9-A340-5A98-AC93-0F8EEA67CD6B}"/>
                </a:ext>
              </a:extLst>
            </p:cNvPr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11627;p76">
              <a:extLst>
                <a:ext uri="{FF2B5EF4-FFF2-40B4-BE49-F238E27FC236}">
                  <a16:creationId xmlns:a16="http://schemas.microsoft.com/office/drawing/2014/main" id="{AB41E40F-18CB-87DB-DE99-99EC71A174EF}"/>
                </a:ext>
              </a:extLst>
            </p:cNvPr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11628;p76">
              <a:extLst>
                <a:ext uri="{FF2B5EF4-FFF2-40B4-BE49-F238E27FC236}">
                  <a16:creationId xmlns:a16="http://schemas.microsoft.com/office/drawing/2014/main" id="{AC77DA12-6FA7-F248-10AB-B09D274F3086}"/>
                </a:ext>
              </a:extLst>
            </p:cNvPr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6" name="Google Shape;11629;p76">
            <a:extLst>
              <a:ext uri="{FF2B5EF4-FFF2-40B4-BE49-F238E27FC236}">
                <a16:creationId xmlns:a16="http://schemas.microsoft.com/office/drawing/2014/main" id="{29045CDA-514D-8B9B-EA4A-C9F03EC13525}"/>
              </a:ext>
            </a:extLst>
          </p:cNvPr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3467" name="Google Shape;11630;p76">
              <a:extLst>
                <a:ext uri="{FF2B5EF4-FFF2-40B4-BE49-F238E27FC236}">
                  <a16:creationId xmlns:a16="http://schemas.microsoft.com/office/drawing/2014/main" id="{1758B59C-267D-58DE-4E5B-48D89F2EB1EB}"/>
                </a:ext>
              </a:extLst>
            </p:cNvPr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11631;p76">
              <a:extLst>
                <a:ext uri="{FF2B5EF4-FFF2-40B4-BE49-F238E27FC236}">
                  <a16:creationId xmlns:a16="http://schemas.microsoft.com/office/drawing/2014/main" id="{670DA0E1-6550-7367-06CF-F38471F5A53F}"/>
                </a:ext>
              </a:extLst>
            </p:cNvPr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11632;p76">
              <a:extLst>
                <a:ext uri="{FF2B5EF4-FFF2-40B4-BE49-F238E27FC236}">
                  <a16:creationId xmlns:a16="http://schemas.microsoft.com/office/drawing/2014/main" id="{6F618D8C-DD47-A865-BF32-F70BFC276EDF}"/>
                </a:ext>
              </a:extLst>
            </p:cNvPr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11633;p76">
              <a:extLst>
                <a:ext uri="{FF2B5EF4-FFF2-40B4-BE49-F238E27FC236}">
                  <a16:creationId xmlns:a16="http://schemas.microsoft.com/office/drawing/2014/main" id="{B80028D0-4AA1-474C-6A2F-C97735B6BE5B}"/>
                </a:ext>
              </a:extLst>
            </p:cNvPr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71" name="Google Shape;11634;p76">
            <a:extLst>
              <a:ext uri="{FF2B5EF4-FFF2-40B4-BE49-F238E27FC236}">
                <a16:creationId xmlns:a16="http://schemas.microsoft.com/office/drawing/2014/main" id="{610F3A53-EFCE-EFD1-AA3C-833EC963D67F}"/>
              </a:ext>
            </a:extLst>
          </p:cNvPr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3472" name="Google Shape;11635;p76">
              <a:extLst>
                <a:ext uri="{FF2B5EF4-FFF2-40B4-BE49-F238E27FC236}">
                  <a16:creationId xmlns:a16="http://schemas.microsoft.com/office/drawing/2014/main" id="{45372633-323D-B0EB-19CF-685313266803}"/>
                </a:ext>
              </a:extLst>
            </p:cNvPr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11636;p76">
              <a:extLst>
                <a:ext uri="{FF2B5EF4-FFF2-40B4-BE49-F238E27FC236}">
                  <a16:creationId xmlns:a16="http://schemas.microsoft.com/office/drawing/2014/main" id="{8197D70F-3FFA-8038-5D6C-67B75D1E5D30}"/>
                </a:ext>
              </a:extLst>
            </p:cNvPr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11637;p76">
              <a:extLst>
                <a:ext uri="{FF2B5EF4-FFF2-40B4-BE49-F238E27FC236}">
                  <a16:creationId xmlns:a16="http://schemas.microsoft.com/office/drawing/2014/main" id="{B61F7524-30D9-2977-C5E9-CCC97B5D5ED8}"/>
                </a:ext>
              </a:extLst>
            </p:cNvPr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11638;p76">
              <a:extLst>
                <a:ext uri="{FF2B5EF4-FFF2-40B4-BE49-F238E27FC236}">
                  <a16:creationId xmlns:a16="http://schemas.microsoft.com/office/drawing/2014/main" id="{B950AB64-00F8-2101-8C30-4CDD61D6941E}"/>
                </a:ext>
              </a:extLst>
            </p:cNvPr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11639;p76">
              <a:extLst>
                <a:ext uri="{FF2B5EF4-FFF2-40B4-BE49-F238E27FC236}">
                  <a16:creationId xmlns:a16="http://schemas.microsoft.com/office/drawing/2014/main" id="{59499994-63DB-03B3-A122-BD2180563A0B}"/>
                </a:ext>
              </a:extLst>
            </p:cNvPr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77" name="Google Shape;11640;p76">
            <a:extLst>
              <a:ext uri="{FF2B5EF4-FFF2-40B4-BE49-F238E27FC236}">
                <a16:creationId xmlns:a16="http://schemas.microsoft.com/office/drawing/2014/main" id="{6F510E16-14EB-1B68-663C-BCDDD216A264}"/>
              </a:ext>
            </a:extLst>
          </p:cNvPr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3478" name="Google Shape;11641;p76">
              <a:extLst>
                <a:ext uri="{FF2B5EF4-FFF2-40B4-BE49-F238E27FC236}">
                  <a16:creationId xmlns:a16="http://schemas.microsoft.com/office/drawing/2014/main" id="{7CD69F98-BB4D-0DA2-70DE-C5217EBD3424}"/>
                </a:ext>
              </a:extLst>
            </p:cNvPr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11642;p76">
              <a:extLst>
                <a:ext uri="{FF2B5EF4-FFF2-40B4-BE49-F238E27FC236}">
                  <a16:creationId xmlns:a16="http://schemas.microsoft.com/office/drawing/2014/main" id="{56BA9781-34D8-3E89-9A2C-32EDB5C4B895}"/>
                </a:ext>
              </a:extLst>
            </p:cNvPr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11643;p76">
              <a:extLst>
                <a:ext uri="{FF2B5EF4-FFF2-40B4-BE49-F238E27FC236}">
                  <a16:creationId xmlns:a16="http://schemas.microsoft.com/office/drawing/2014/main" id="{1CFA8FEA-0B8B-B591-6F71-FDF2D4884694}"/>
                </a:ext>
              </a:extLst>
            </p:cNvPr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11644;p76">
              <a:extLst>
                <a:ext uri="{FF2B5EF4-FFF2-40B4-BE49-F238E27FC236}">
                  <a16:creationId xmlns:a16="http://schemas.microsoft.com/office/drawing/2014/main" id="{90F7E2D5-1D54-FAE5-A341-3EDC4E5BF4BD}"/>
                </a:ext>
              </a:extLst>
            </p:cNvPr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11645;p76">
              <a:extLst>
                <a:ext uri="{FF2B5EF4-FFF2-40B4-BE49-F238E27FC236}">
                  <a16:creationId xmlns:a16="http://schemas.microsoft.com/office/drawing/2014/main" id="{2A67A768-5367-6E5D-554C-6305E79E59A3}"/>
                </a:ext>
              </a:extLst>
            </p:cNvPr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11646;p76">
              <a:extLst>
                <a:ext uri="{FF2B5EF4-FFF2-40B4-BE49-F238E27FC236}">
                  <a16:creationId xmlns:a16="http://schemas.microsoft.com/office/drawing/2014/main" id="{FA2B81DE-1B7C-F723-B167-B2854AB71810}"/>
                </a:ext>
              </a:extLst>
            </p:cNvPr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4" name="Google Shape;11647;p76">
            <a:extLst>
              <a:ext uri="{FF2B5EF4-FFF2-40B4-BE49-F238E27FC236}">
                <a16:creationId xmlns:a16="http://schemas.microsoft.com/office/drawing/2014/main" id="{DC06C92F-DA5D-FF42-ABE9-8E56F43C1BE1}"/>
              </a:ext>
            </a:extLst>
          </p:cNvPr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3485" name="Google Shape;11648;p76">
              <a:extLst>
                <a:ext uri="{FF2B5EF4-FFF2-40B4-BE49-F238E27FC236}">
                  <a16:creationId xmlns:a16="http://schemas.microsoft.com/office/drawing/2014/main" id="{B12CEE19-5680-5CE9-B277-B04DCF4BA36B}"/>
                </a:ext>
              </a:extLst>
            </p:cNvPr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11649;p76">
              <a:extLst>
                <a:ext uri="{FF2B5EF4-FFF2-40B4-BE49-F238E27FC236}">
                  <a16:creationId xmlns:a16="http://schemas.microsoft.com/office/drawing/2014/main" id="{79D46DFC-934E-3198-2C0D-9F6B4F820DE7}"/>
                </a:ext>
              </a:extLst>
            </p:cNvPr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11650;p76">
              <a:extLst>
                <a:ext uri="{FF2B5EF4-FFF2-40B4-BE49-F238E27FC236}">
                  <a16:creationId xmlns:a16="http://schemas.microsoft.com/office/drawing/2014/main" id="{719B8350-6D49-270A-1504-06DF0A66D9EA}"/>
                </a:ext>
              </a:extLst>
            </p:cNvPr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11651;p76">
              <a:extLst>
                <a:ext uri="{FF2B5EF4-FFF2-40B4-BE49-F238E27FC236}">
                  <a16:creationId xmlns:a16="http://schemas.microsoft.com/office/drawing/2014/main" id="{77EC6C06-9237-2CD7-3893-42BD8522AC8F}"/>
                </a:ext>
              </a:extLst>
            </p:cNvPr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11652;p76">
              <a:extLst>
                <a:ext uri="{FF2B5EF4-FFF2-40B4-BE49-F238E27FC236}">
                  <a16:creationId xmlns:a16="http://schemas.microsoft.com/office/drawing/2014/main" id="{698222E7-BD88-D57C-3169-0DD014787B7D}"/>
                </a:ext>
              </a:extLst>
            </p:cNvPr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11653;p76">
              <a:extLst>
                <a:ext uri="{FF2B5EF4-FFF2-40B4-BE49-F238E27FC236}">
                  <a16:creationId xmlns:a16="http://schemas.microsoft.com/office/drawing/2014/main" id="{53ADF70B-C1B0-58F5-F164-58FD6B193DE5}"/>
                </a:ext>
              </a:extLst>
            </p:cNvPr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11654;p76">
              <a:extLst>
                <a:ext uri="{FF2B5EF4-FFF2-40B4-BE49-F238E27FC236}">
                  <a16:creationId xmlns:a16="http://schemas.microsoft.com/office/drawing/2014/main" id="{25443A18-B669-255A-3927-697F77EAF3A9}"/>
                </a:ext>
              </a:extLst>
            </p:cNvPr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92" name="Google Shape;11655;p76">
            <a:extLst>
              <a:ext uri="{FF2B5EF4-FFF2-40B4-BE49-F238E27FC236}">
                <a16:creationId xmlns:a16="http://schemas.microsoft.com/office/drawing/2014/main" id="{9472A1C0-03A0-0A34-0521-575D61EC2452}"/>
              </a:ext>
            </a:extLst>
          </p:cNvPr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3493" name="Google Shape;11656;p76">
              <a:extLst>
                <a:ext uri="{FF2B5EF4-FFF2-40B4-BE49-F238E27FC236}">
                  <a16:creationId xmlns:a16="http://schemas.microsoft.com/office/drawing/2014/main" id="{5CFBE661-BD02-99AA-3A1C-E27568C8D0E7}"/>
                </a:ext>
              </a:extLst>
            </p:cNvPr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11657;p76">
              <a:extLst>
                <a:ext uri="{FF2B5EF4-FFF2-40B4-BE49-F238E27FC236}">
                  <a16:creationId xmlns:a16="http://schemas.microsoft.com/office/drawing/2014/main" id="{75E49BBA-A9F0-6B38-D67D-3AFE623989D4}"/>
                </a:ext>
              </a:extLst>
            </p:cNvPr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11658;p76">
              <a:extLst>
                <a:ext uri="{FF2B5EF4-FFF2-40B4-BE49-F238E27FC236}">
                  <a16:creationId xmlns:a16="http://schemas.microsoft.com/office/drawing/2014/main" id="{84885F17-F254-1AC0-16DC-0815F3D16747}"/>
                </a:ext>
              </a:extLst>
            </p:cNvPr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11659;p76">
              <a:extLst>
                <a:ext uri="{FF2B5EF4-FFF2-40B4-BE49-F238E27FC236}">
                  <a16:creationId xmlns:a16="http://schemas.microsoft.com/office/drawing/2014/main" id="{3D6E4C5A-DB1F-4A88-9C62-20FED2008084}"/>
                </a:ext>
              </a:extLst>
            </p:cNvPr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97" name="Google Shape;11660;p76">
            <a:extLst>
              <a:ext uri="{FF2B5EF4-FFF2-40B4-BE49-F238E27FC236}">
                <a16:creationId xmlns:a16="http://schemas.microsoft.com/office/drawing/2014/main" id="{8BB9C184-D0E4-BFB9-7A08-5252777572FB}"/>
              </a:ext>
            </a:extLst>
          </p:cNvPr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3498" name="Google Shape;11661;p76">
              <a:extLst>
                <a:ext uri="{FF2B5EF4-FFF2-40B4-BE49-F238E27FC236}">
                  <a16:creationId xmlns:a16="http://schemas.microsoft.com/office/drawing/2014/main" id="{D1463245-40B2-0C97-6707-AC0AFDF28085}"/>
                </a:ext>
              </a:extLst>
            </p:cNvPr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11662;p76">
              <a:extLst>
                <a:ext uri="{FF2B5EF4-FFF2-40B4-BE49-F238E27FC236}">
                  <a16:creationId xmlns:a16="http://schemas.microsoft.com/office/drawing/2014/main" id="{D730E7E6-AF7F-9868-EEDD-9494F9B5302A}"/>
                </a:ext>
              </a:extLst>
            </p:cNvPr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11663;p76">
              <a:extLst>
                <a:ext uri="{FF2B5EF4-FFF2-40B4-BE49-F238E27FC236}">
                  <a16:creationId xmlns:a16="http://schemas.microsoft.com/office/drawing/2014/main" id="{5C351F73-E3DE-A108-3B2B-B810908AB12F}"/>
                </a:ext>
              </a:extLst>
            </p:cNvPr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11664;p76">
              <a:extLst>
                <a:ext uri="{FF2B5EF4-FFF2-40B4-BE49-F238E27FC236}">
                  <a16:creationId xmlns:a16="http://schemas.microsoft.com/office/drawing/2014/main" id="{FA0D6A84-B6DC-E8DE-2880-362613C19AC1}"/>
                </a:ext>
              </a:extLst>
            </p:cNvPr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11665;p76">
              <a:extLst>
                <a:ext uri="{FF2B5EF4-FFF2-40B4-BE49-F238E27FC236}">
                  <a16:creationId xmlns:a16="http://schemas.microsoft.com/office/drawing/2014/main" id="{5E5BA677-D58D-BCD1-C76A-3A0B499079C9}"/>
                </a:ext>
              </a:extLst>
            </p:cNvPr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03" name="Google Shape;11666;p76">
            <a:extLst>
              <a:ext uri="{FF2B5EF4-FFF2-40B4-BE49-F238E27FC236}">
                <a16:creationId xmlns:a16="http://schemas.microsoft.com/office/drawing/2014/main" id="{2B7BD256-F01D-830F-5CF0-6DED2D01EED8}"/>
              </a:ext>
            </a:extLst>
          </p:cNvPr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3504" name="Google Shape;11667;p76">
              <a:extLst>
                <a:ext uri="{FF2B5EF4-FFF2-40B4-BE49-F238E27FC236}">
                  <a16:creationId xmlns:a16="http://schemas.microsoft.com/office/drawing/2014/main" id="{13488577-813E-7F38-C033-CD2B42CF2DC9}"/>
                </a:ext>
              </a:extLst>
            </p:cNvPr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11668;p76">
              <a:extLst>
                <a:ext uri="{FF2B5EF4-FFF2-40B4-BE49-F238E27FC236}">
                  <a16:creationId xmlns:a16="http://schemas.microsoft.com/office/drawing/2014/main" id="{2A015B7C-F642-17E5-FB21-FB5BA2267407}"/>
                </a:ext>
              </a:extLst>
            </p:cNvPr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11669;p76">
              <a:extLst>
                <a:ext uri="{FF2B5EF4-FFF2-40B4-BE49-F238E27FC236}">
                  <a16:creationId xmlns:a16="http://schemas.microsoft.com/office/drawing/2014/main" id="{F448A4F7-1328-404E-7CB1-FEDF7DB968F8}"/>
                </a:ext>
              </a:extLst>
            </p:cNvPr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11670;p76">
              <a:extLst>
                <a:ext uri="{FF2B5EF4-FFF2-40B4-BE49-F238E27FC236}">
                  <a16:creationId xmlns:a16="http://schemas.microsoft.com/office/drawing/2014/main" id="{52BB04FA-16FE-DABA-4DC1-890F84B1EBCE}"/>
                </a:ext>
              </a:extLst>
            </p:cNvPr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11671;p76">
              <a:extLst>
                <a:ext uri="{FF2B5EF4-FFF2-40B4-BE49-F238E27FC236}">
                  <a16:creationId xmlns:a16="http://schemas.microsoft.com/office/drawing/2014/main" id="{67C19952-E8F9-C5E7-0C33-7AED64FC7BB7}"/>
                </a:ext>
              </a:extLst>
            </p:cNvPr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11672;p76">
              <a:extLst>
                <a:ext uri="{FF2B5EF4-FFF2-40B4-BE49-F238E27FC236}">
                  <a16:creationId xmlns:a16="http://schemas.microsoft.com/office/drawing/2014/main" id="{1D5E081C-6DA3-8D19-7E3B-F2B3CB458BD4}"/>
                </a:ext>
              </a:extLst>
            </p:cNvPr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4289519477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8" name="Google Shape;1099;p60">
            <a:extLst>
              <a:ext uri="{FF2B5EF4-FFF2-40B4-BE49-F238E27FC236}">
                <a16:creationId xmlns:a16="http://schemas.microsoft.com/office/drawing/2014/main" id="{C30321D3-4DCF-4196-2D01-606BEBCE441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720000" y="539400"/>
            <a:ext cx="3694604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dirty="0"/>
              <a:t>Creatividad</a:t>
            </a:r>
          </a:p>
        </p:txBody>
      </p:sp>
      <p:sp>
        <p:nvSpPr>
          <p:cNvPr id="2279" name="Google Shape;1099;p60">
            <a:extLst>
              <a:ext uri="{FF2B5EF4-FFF2-40B4-BE49-F238E27FC236}">
                <a16:creationId xmlns:a16="http://schemas.microsoft.com/office/drawing/2014/main" id="{8906E6B5-DD13-717F-0F61-91F3A2D62471}"/>
              </a:ext>
            </a:extLst>
          </p:cNvPr>
          <p:cNvSpPr txBox="1">
            <a:spLocks/>
          </p:cNvSpPr>
          <p:nvPr/>
        </p:nvSpPr>
        <p:spPr>
          <a:xfrm>
            <a:off x="4729397" y="539400"/>
            <a:ext cx="3837481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Sora"/>
              <a:buNone/>
              <a:defRPr sz="3000" b="1" i="0" u="none" strike="noStrike" cap="none">
                <a:solidFill>
                  <a:schemeClr val="accent1"/>
                </a:solidFill>
                <a:latin typeface="Sora"/>
                <a:ea typeface="Sora"/>
                <a:cs typeface="Sora"/>
                <a:sym typeface="Sora"/>
              </a:defRPr>
            </a:lvl9pPr>
          </a:lstStyle>
          <a:p>
            <a:r>
              <a:rPr lang="es-ES_tradnl" dirty="0"/>
              <a:t>Arte</a:t>
            </a:r>
          </a:p>
        </p:txBody>
      </p:sp>
      <p:grpSp>
        <p:nvGrpSpPr>
          <p:cNvPr id="2" name="Google Shape;11679;p77">
            <a:extLst>
              <a:ext uri="{FF2B5EF4-FFF2-40B4-BE49-F238E27FC236}">
                <a16:creationId xmlns:a16="http://schemas.microsoft.com/office/drawing/2014/main" id="{E7693A73-6DF6-632E-4145-37344A84A615}"/>
              </a:ext>
            </a:extLst>
          </p:cNvPr>
          <p:cNvGrpSpPr/>
          <p:nvPr/>
        </p:nvGrpSpPr>
        <p:grpSpPr>
          <a:xfrm>
            <a:off x="1757085" y="1325225"/>
            <a:ext cx="371069" cy="359396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3" name="Google Shape;11680;p77">
              <a:extLst>
                <a:ext uri="{FF2B5EF4-FFF2-40B4-BE49-F238E27FC236}">
                  <a16:creationId xmlns:a16="http://schemas.microsoft.com/office/drawing/2014/main" id="{2C7A88E7-3F36-3D3C-B1BC-6368E319E475}"/>
                </a:ext>
              </a:extLst>
            </p:cNvPr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" name="Google Shape;11681;p77">
              <a:extLst>
                <a:ext uri="{FF2B5EF4-FFF2-40B4-BE49-F238E27FC236}">
                  <a16:creationId xmlns:a16="http://schemas.microsoft.com/office/drawing/2014/main" id="{6538953F-5290-CCB5-4D26-0591B01F9CF0}"/>
                </a:ext>
              </a:extLst>
            </p:cNvPr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" name="Google Shape;11682;p77">
              <a:extLst>
                <a:ext uri="{FF2B5EF4-FFF2-40B4-BE49-F238E27FC236}">
                  <a16:creationId xmlns:a16="http://schemas.microsoft.com/office/drawing/2014/main" id="{85A60A6A-3B51-9EC2-2A89-E007C4ED170F}"/>
                </a:ext>
              </a:extLst>
            </p:cNvPr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1683;p77">
              <a:extLst>
                <a:ext uri="{FF2B5EF4-FFF2-40B4-BE49-F238E27FC236}">
                  <a16:creationId xmlns:a16="http://schemas.microsoft.com/office/drawing/2014/main" id="{5C651508-ABB6-712D-E970-D841FE68DAD5}"/>
                </a:ext>
              </a:extLst>
            </p:cNvPr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1684;p77">
              <a:extLst>
                <a:ext uri="{FF2B5EF4-FFF2-40B4-BE49-F238E27FC236}">
                  <a16:creationId xmlns:a16="http://schemas.microsoft.com/office/drawing/2014/main" id="{1FA04290-3EC7-24B1-9BB9-75B9E0F9A166}"/>
                </a:ext>
              </a:extLst>
            </p:cNvPr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1685;p77">
              <a:extLst>
                <a:ext uri="{FF2B5EF4-FFF2-40B4-BE49-F238E27FC236}">
                  <a16:creationId xmlns:a16="http://schemas.microsoft.com/office/drawing/2014/main" id="{87969698-3E36-D2D4-EA18-D4DB6CCC49A7}"/>
                </a:ext>
              </a:extLst>
            </p:cNvPr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1686;p77">
              <a:extLst>
                <a:ext uri="{FF2B5EF4-FFF2-40B4-BE49-F238E27FC236}">
                  <a16:creationId xmlns:a16="http://schemas.microsoft.com/office/drawing/2014/main" id="{4AE59B21-B989-5BA1-3481-EE6586054B9D}"/>
                </a:ext>
              </a:extLst>
            </p:cNvPr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1687;p77">
              <a:extLst>
                <a:ext uri="{FF2B5EF4-FFF2-40B4-BE49-F238E27FC236}">
                  <a16:creationId xmlns:a16="http://schemas.microsoft.com/office/drawing/2014/main" id="{33DB8DC5-1C30-0725-F4E0-A8A6C54CA0E8}"/>
                </a:ext>
              </a:extLst>
            </p:cNvPr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688;p77">
              <a:extLst>
                <a:ext uri="{FF2B5EF4-FFF2-40B4-BE49-F238E27FC236}">
                  <a16:creationId xmlns:a16="http://schemas.microsoft.com/office/drawing/2014/main" id="{CBBA6FD9-1490-35FE-B2E7-0C75E63DD00A}"/>
                </a:ext>
              </a:extLst>
            </p:cNvPr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1689;p77">
              <a:extLst>
                <a:ext uri="{FF2B5EF4-FFF2-40B4-BE49-F238E27FC236}">
                  <a16:creationId xmlns:a16="http://schemas.microsoft.com/office/drawing/2014/main" id="{7B9BE947-A2C4-B9D8-90F3-B6A0C582277A}"/>
                </a:ext>
              </a:extLst>
            </p:cNvPr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1690;p77">
              <a:extLst>
                <a:ext uri="{FF2B5EF4-FFF2-40B4-BE49-F238E27FC236}">
                  <a16:creationId xmlns:a16="http://schemas.microsoft.com/office/drawing/2014/main" id="{E7B4E208-4F42-4DA1-88A9-93DB61F1A1C8}"/>
                </a:ext>
              </a:extLst>
            </p:cNvPr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1691;p77">
              <a:extLst>
                <a:ext uri="{FF2B5EF4-FFF2-40B4-BE49-F238E27FC236}">
                  <a16:creationId xmlns:a16="http://schemas.microsoft.com/office/drawing/2014/main" id="{32623ADB-A437-678C-38EF-22D52ACDF835}"/>
                </a:ext>
              </a:extLst>
            </p:cNvPr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1692;p77">
              <a:extLst>
                <a:ext uri="{FF2B5EF4-FFF2-40B4-BE49-F238E27FC236}">
                  <a16:creationId xmlns:a16="http://schemas.microsoft.com/office/drawing/2014/main" id="{3CF56D93-F57F-5C7D-CD7F-F481D9585E17}"/>
                </a:ext>
              </a:extLst>
            </p:cNvPr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1693;p77">
              <a:extLst>
                <a:ext uri="{FF2B5EF4-FFF2-40B4-BE49-F238E27FC236}">
                  <a16:creationId xmlns:a16="http://schemas.microsoft.com/office/drawing/2014/main" id="{DF33851B-92C8-A3E6-A32E-213E0C44FDDF}"/>
                </a:ext>
              </a:extLst>
            </p:cNvPr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1694;p77">
              <a:extLst>
                <a:ext uri="{FF2B5EF4-FFF2-40B4-BE49-F238E27FC236}">
                  <a16:creationId xmlns:a16="http://schemas.microsoft.com/office/drawing/2014/main" id="{97881596-9108-4DDF-5842-5815768E0A93}"/>
                </a:ext>
              </a:extLst>
            </p:cNvPr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1695;p77">
              <a:extLst>
                <a:ext uri="{FF2B5EF4-FFF2-40B4-BE49-F238E27FC236}">
                  <a16:creationId xmlns:a16="http://schemas.microsoft.com/office/drawing/2014/main" id="{F33BCA7F-CF37-1762-7BF7-21B55649DF8D}"/>
                </a:ext>
              </a:extLst>
            </p:cNvPr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1696;p77">
              <a:extLst>
                <a:ext uri="{FF2B5EF4-FFF2-40B4-BE49-F238E27FC236}">
                  <a16:creationId xmlns:a16="http://schemas.microsoft.com/office/drawing/2014/main" id="{2F31022E-CAF6-D765-607D-0E14F8A9D613}"/>
                </a:ext>
              </a:extLst>
            </p:cNvPr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1697;p77">
              <a:extLst>
                <a:ext uri="{FF2B5EF4-FFF2-40B4-BE49-F238E27FC236}">
                  <a16:creationId xmlns:a16="http://schemas.microsoft.com/office/drawing/2014/main" id="{D4334B4B-21F6-EB83-7C5A-B1BFD3F8061D}"/>
                </a:ext>
              </a:extLst>
            </p:cNvPr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1698;p77">
              <a:extLst>
                <a:ext uri="{FF2B5EF4-FFF2-40B4-BE49-F238E27FC236}">
                  <a16:creationId xmlns:a16="http://schemas.microsoft.com/office/drawing/2014/main" id="{E2780371-03B2-5E61-6C8B-7F2AB1A19F19}"/>
                </a:ext>
              </a:extLst>
            </p:cNvPr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1699;p77">
              <a:extLst>
                <a:ext uri="{FF2B5EF4-FFF2-40B4-BE49-F238E27FC236}">
                  <a16:creationId xmlns:a16="http://schemas.microsoft.com/office/drawing/2014/main" id="{BEDF2631-C870-697C-4418-376516BAC514}"/>
                </a:ext>
              </a:extLst>
            </p:cNvPr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1700;p77">
              <a:extLst>
                <a:ext uri="{FF2B5EF4-FFF2-40B4-BE49-F238E27FC236}">
                  <a16:creationId xmlns:a16="http://schemas.microsoft.com/office/drawing/2014/main" id="{D51F3AE5-E121-B1AD-5B2D-A7DB42C77AAA}"/>
                </a:ext>
              </a:extLst>
            </p:cNvPr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1701;p77">
              <a:extLst>
                <a:ext uri="{FF2B5EF4-FFF2-40B4-BE49-F238E27FC236}">
                  <a16:creationId xmlns:a16="http://schemas.microsoft.com/office/drawing/2014/main" id="{65760D5B-927C-CB7C-3E68-B56399351CB4}"/>
                </a:ext>
              </a:extLst>
            </p:cNvPr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1702;p77">
              <a:extLst>
                <a:ext uri="{FF2B5EF4-FFF2-40B4-BE49-F238E27FC236}">
                  <a16:creationId xmlns:a16="http://schemas.microsoft.com/office/drawing/2014/main" id="{76EC36D0-BC7E-64E1-09D5-CCBF0987E9CE}"/>
                </a:ext>
              </a:extLst>
            </p:cNvPr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1703;p77">
              <a:extLst>
                <a:ext uri="{FF2B5EF4-FFF2-40B4-BE49-F238E27FC236}">
                  <a16:creationId xmlns:a16="http://schemas.microsoft.com/office/drawing/2014/main" id="{4CC9DF9F-A5C8-4512-2925-DF033CB4BA3A}"/>
                </a:ext>
              </a:extLst>
            </p:cNvPr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1704;p77">
              <a:extLst>
                <a:ext uri="{FF2B5EF4-FFF2-40B4-BE49-F238E27FC236}">
                  <a16:creationId xmlns:a16="http://schemas.microsoft.com/office/drawing/2014/main" id="{43785E9B-5E37-62A1-28B6-3125ACAF638D}"/>
                </a:ext>
              </a:extLst>
            </p:cNvPr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1705;p77">
              <a:extLst>
                <a:ext uri="{FF2B5EF4-FFF2-40B4-BE49-F238E27FC236}">
                  <a16:creationId xmlns:a16="http://schemas.microsoft.com/office/drawing/2014/main" id="{6BDE945E-0BE9-1AD4-1AD6-24ED52CDD1B9}"/>
                </a:ext>
              </a:extLst>
            </p:cNvPr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1706;p77">
              <a:extLst>
                <a:ext uri="{FF2B5EF4-FFF2-40B4-BE49-F238E27FC236}">
                  <a16:creationId xmlns:a16="http://schemas.microsoft.com/office/drawing/2014/main" id="{D7FA3A6C-495C-2031-6ED2-3E024D5D085B}"/>
                </a:ext>
              </a:extLst>
            </p:cNvPr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1707;p77">
              <a:extLst>
                <a:ext uri="{FF2B5EF4-FFF2-40B4-BE49-F238E27FC236}">
                  <a16:creationId xmlns:a16="http://schemas.microsoft.com/office/drawing/2014/main" id="{3CB74EE2-7343-9606-E5F5-B17D72940158}"/>
                </a:ext>
              </a:extLst>
            </p:cNvPr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1708;p77">
              <a:extLst>
                <a:ext uri="{FF2B5EF4-FFF2-40B4-BE49-F238E27FC236}">
                  <a16:creationId xmlns:a16="http://schemas.microsoft.com/office/drawing/2014/main" id="{D386CF6B-B137-A748-EF44-FA5D5D0CD55C}"/>
                </a:ext>
              </a:extLst>
            </p:cNvPr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" name="Google Shape;11709;p77">
            <a:extLst>
              <a:ext uri="{FF2B5EF4-FFF2-40B4-BE49-F238E27FC236}">
                <a16:creationId xmlns:a16="http://schemas.microsoft.com/office/drawing/2014/main" id="{D6819436-FAAE-9F75-7016-2E5C40569294}"/>
              </a:ext>
            </a:extLst>
          </p:cNvPr>
          <p:cNvGrpSpPr/>
          <p:nvPr/>
        </p:nvGrpSpPr>
        <p:grpSpPr>
          <a:xfrm>
            <a:off x="2774209" y="1779241"/>
            <a:ext cx="116693" cy="374186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33" name="Google Shape;11710;p77">
              <a:extLst>
                <a:ext uri="{FF2B5EF4-FFF2-40B4-BE49-F238E27FC236}">
                  <a16:creationId xmlns:a16="http://schemas.microsoft.com/office/drawing/2014/main" id="{583BD39A-E714-97ED-6994-72E0997C14E4}"/>
                </a:ext>
              </a:extLst>
            </p:cNvPr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1711;p77">
              <a:extLst>
                <a:ext uri="{FF2B5EF4-FFF2-40B4-BE49-F238E27FC236}">
                  <a16:creationId xmlns:a16="http://schemas.microsoft.com/office/drawing/2014/main" id="{9C2FB442-B88E-3842-E878-FF44FF801B1B}"/>
                </a:ext>
              </a:extLst>
            </p:cNvPr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" name="Google Shape;11712;p77">
            <a:extLst>
              <a:ext uri="{FF2B5EF4-FFF2-40B4-BE49-F238E27FC236}">
                <a16:creationId xmlns:a16="http://schemas.microsoft.com/office/drawing/2014/main" id="{18A8F238-CD3C-AB8E-BCB9-68ECF9423EA4}"/>
              </a:ext>
            </a:extLst>
          </p:cNvPr>
          <p:cNvGrpSpPr/>
          <p:nvPr/>
        </p:nvGrpSpPr>
        <p:grpSpPr>
          <a:xfrm>
            <a:off x="4017435" y="1324462"/>
            <a:ext cx="315092" cy="359397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36" name="Google Shape;11713;p77">
              <a:extLst>
                <a:ext uri="{FF2B5EF4-FFF2-40B4-BE49-F238E27FC236}">
                  <a16:creationId xmlns:a16="http://schemas.microsoft.com/office/drawing/2014/main" id="{E92BD46E-870F-982E-4CB4-0A24496CBF59}"/>
                </a:ext>
              </a:extLst>
            </p:cNvPr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1714;p77">
              <a:extLst>
                <a:ext uri="{FF2B5EF4-FFF2-40B4-BE49-F238E27FC236}">
                  <a16:creationId xmlns:a16="http://schemas.microsoft.com/office/drawing/2014/main" id="{AEE94CAF-0450-503A-AA36-592ADFE932BA}"/>
                </a:ext>
              </a:extLst>
            </p:cNvPr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" name="Google Shape;11715;p77">
            <a:extLst>
              <a:ext uri="{FF2B5EF4-FFF2-40B4-BE49-F238E27FC236}">
                <a16:creationId xmlns:a16="http://schemas.microsoft.com/office/drawing/2014/main" id="{6FB72ED5-0942-229E-1D65-AE3E3EFAE3EC}"/>
              </a:ext>
            </a:extLst>
          </p:cNvPr>
          <p:cNvGrpSpPr/>
          <p:nvPr/>
        </p:nvGrpSpPr>
        <p:grpSpPr>
          <a:xfrm>
            <a:off x="3963652" y="1824309"/>
            <a:ext cx="374154" cy="284050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39" name="Google Shape;11716;p77">
              <a:extLst>
                <a:ext uri="{FF2B5EF4-FFF2-40B4-BE49-F238E27FC236}">
                  <a16:creationId xmlns:a16="http://schemas.microsoft.com/office/drawing/2014/main" id="{08362BFF-826C-E281-57C7-E7618D95C2CD}"/>
                </a:ext>
              </a:extLst>
            </p:cNvPr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1717;p77">
              <a:extLst>
                <a:ext uri="{FF2B5EF4-FFF2-40B4-BE49-F238E27FC236}">
                  <a16:creationId xmlns:a16="http://schemas.microsoft.com/office/drawing/2014/main" id="{96E343BB-F891-B0A2-B5A9-F570DDE99AA9}"/>
                </a:ext>
              </a:extLst>
            </p:cNvPr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1718;p77">
              <a:extLst>
                <a:ext uri="{FF2B5EF4-FFF2-40B4-BE49-F238E27FC236}">
                  <a16:creationId xmlns:a16="http://schemas.microsoft.com/office/drawing/2014/main" id="{0E43CF81-A6DB-4818-DCA1-4C517E7DAAB6}"/>
                </a:ext>
              </a:extLst>
            </p:cNvPr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" name="Google Shape;11719;p77">
            <a:extLst>
              <a:ext uri="{FF2B5EF4-FFF2-40B4-BE49-F238E27FC236}">
                <a16:creationId xmlns:a16="http://schemas.microsoft.com/office/drawing/2014/main" id="{5153D021-587D-B754-82C0-8B63ACB2DC55}"/>
              </a:ext>
            </a:extLst>
          </p:cNvPr>
          <p:cNvGrpSpPr/>
          <p:nvPr/>
        </p:nvGrpSpPr>
        <p:grpSpPr>
          <a:xfrm>
            <a:off x="1777536" y="1839416"/>
            <a:ext cx="376444" cy="253772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43" name="Google Shape;11720;p77">
              <a:extLst>
                <a:ext uri="{FF2B5EF4-FFF2-40B4-BE49-F238E27FC236}">
                  <a16:creationId xmlns:a16="http://schemas.microsoft.com/office/drawing/2014/main" id="{BF91A98C-9EB4-3428-3D4B-C04BDE348DFC}"/>
                </a:ext>
              </a:extLst>
            </p:cNvPr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1721;p77">
              <a:extLst>
                <a:ext uri="{FF2B5EF4-FFF2-40B4-BE49-F238E27FC236}">
                  <a16:creationId xmlns:a16="http://schemas.microsoft.com/office/drawing/2014/main" id="{9AAD76C3-43F5-80AB-4C2F-6D42BAC0BD25}"/>
                </a:ext>
              </a:extLst>
            </p:cNvPr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1722;p77">
              <a:extLst>
                <a:ext uri="{FF2B5EF4-FFF2-40B4-BE49-F238E27FC236}">
                  <a16:creationId xmlns:a16="http://schemas.microsoft.com/office/drawing/2014/main" id="{48BF1473-67A0-BE5A-F9C4-15F95414599E}"/>
                </a:ext>
              </a:extLst>
            </p:cNvPr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1723;p77">
              <a:extLst>
                <a:ext uri="{FF2B5EF4-FFF2-40B4-BE49-F238E27FC236}">
                  <a16:creationId xmlns:a16="http://schemas.microsoft.com/office/drawing/2014/main" id="{1B38FE54-5789-F971-7D2C-6C005EC99DEB}"/>
                </a:ext>
              </a:extLst>
            </p:cNvPr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1724;p77">
              <a:extLst>
                <a:ext uri="{FF2B5EF4-FFF2-40B4-BE49-F238E27FC236}">
                  <a16:creationId xmlns:a16="http://schemas.microsoft.com/office/drawing/2014/main" id="{B263B474-8A16-9A5A-A758-26E914001E05}"/>
                </a:ext>
              </a:extLst>
            </p:cNvPr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" name="Google Shape;11725;p77">
            <a:extLst>
              <a:ext uri="{FF2B5EF4-FFF2-40B4-BE49-F238E27FC236}">
                <a16:creationId xmlns:a16="http://schemas.microsoft.com/office/drawing/2014/main" id="{E12887DF-FDE3-8569-7C96-08B28B2564A7}"/>
              </a:ext>
            </a:extLst>
          </p:cNvPr>
          <p:cNvGrpSpPr/>
          <p:nvPr/>
        </p:nvGrpSpPr>
        <p:grpSpPr>
          <a:xfrm>
            <a:off x="1309875" y="1881876"/>
            <a:ext cx="374154" cy="16968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49" name="Google Shape;11726;p77">
              <a:extLst>
                <a:ext uri="{FF2B5EF4-FFF2-40B4-BE49-F238E27FC236}">
                  <a16:creationId xmlns:a16="http://schemas.microsoft.com/office/drawing/2014/main" id="{5E9C7293-C566-E634-483C-9E827FB1945C}"/>
                </a:ext>
              </a:extLst>
            </p:cNvPr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1727;p77">
              <a:extLst>
                <a:ext uri="{FF2B5EF4-FFF2-40B4-BE49-F238E27FC236}">
                  <a16:creationId xmlns:a16="http://schemas.microsoft.com/office/drawing/2014/main" id="{D20631E7-9713-D191-21E7-C0252FC1220E}"/>
                </a:ext>
              </a:extLst>
            </p:cNvPr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1728;p77">
              <a:extLst>
                <a:ext uri="{FF2B5EF4-FFF2-40B4-BE49-F238E27FC236}">
                  <a16:creationId xmlns:a16="http://schemas.microsoft.com/office/drawing/2014/main" id="{C0540C7D-7817-CDB4-AFA2-EBE47CF79FB8}"/>
                </a:ext>
              </a:extLst>
            </p:cNvPr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1729;p77">
              <a:extLst>
                <a:ext uri="{FF2B5EF4-FFF2-40B4-BE49-F238E27FC236}">
                  <a16:creationId xmlns:a16="http://schemas.microsoft.com/office/drawing/2014/main" id="{C5F768DF-7BAA-2CF3-F1D2-F481F0B8375A}"/>
                </a:ext>
              </a:extLst>
            </p:cNvPr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1730;p77">
              <a:extLst>
                <a:ext uri="{FF2B5EF4-FFF2-40B4-BE49-F238E27FC236}">
                  <a16:creationId xmlns:a16="http://schemas.microsoft.com/office/drawing/2014/main" id="{E555026B-5CF4-766F-015F-BEDA8F6F3B70}"/>
                </a:ext>
              </a:extLst>
            </p:cNvPr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1731;p77">
              <a:extLst>
                <a:ext uri="{FF2B5EF4-FFF2-40B4-BE49-F238E27FC236}">
                  <a16:creationId xmlns:a16="http://schemas.microsoft.com/office/drawing/2014/main" id="{DBF79573-805B-F80E-BF56-8D61086E1D33}"/>
                </a:ext>
              </a:extLst>
            </p:cNvPr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1732;p77">
              <a:extLst>
                <a:ext uri="{FF2B5EF4-FFF2-40B4-BE49-F238E27FC236}">
                  <a16:creationId xmlns:a16="http://schemas.microsoft.com/office/drawing/2014/main" id="{91D1F86F-C8E5-3437-FC44-E24905D00659}"/>
                </a:ext>
              </a:extLst>
            </p:cNvPr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1733;p77">
              <a:extLst>
                <a:ext uri="{FF2B5EF4-FFF2-40B4-BE49-F238E27FC236}">
                  <a16:creationId xmlns:a16="http://schemas.microsoft.com/office/drawing/2014/main" id="{C7D7B1DC-5B69-C0B8-A711-0D4D12E13D4D}"/>
                </a:ext>
              </a:extLst>
            </p:cNvPr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1734;p77">
              <a:extLst>
                <a:ext uri="{FF2B5EF4-FFF2-40B4-BE49-F238E27FC236}">
                  <a16:creationId xmlns:a16="http://schemas.microsoft.com/office/drawing/2014/main" id="{D650125E-DB03-C8A9-8B9F-DA7E1032CE34}"/>
                </a:ext>
              </a:extLst>
            </p:cNvPr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11735;p77">
              <a:extLst>
                <a:ext uri="{FF2B5EF4-FFF2-40B4-BE49-F238E27FC236}">
                  <a16:creationId xmlns:a16="http://schemas.microsoft.com/office/drawing/2014/main" id="{B7FD9A14-932B-3979-21A1-53BACC2D940F}"/>
                </a:ext>
              </a:extLst>
            </p:cNvPr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11736;p77">
              <a:extLst>
                <a:ext uri="{FF2B5EF4-FFF2-40B4-BE49-F238E27FC236}">
                  <a16:creationId xmlns:a16="http://schemas.microsoft.com/office/drawing/2014/main" id="{7A2DD79F-3098-B10E-75C3-824340C09921}"/>
                </a:ext>
              </a:extLst>
            </p:cNvPr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" name="Google Shape;11737;p77">
            <a:extLst>
              <a:ext uri="{FF2B5EF4-FFF2-40B4-BE49-F238E27FC236}">
                <a16:creationId xmlns:a16="http://schemas.microsoft.com/office/drawing/2014/main" id="{2E7E3B04-15BF-C3D2-2A14-CD3B6E56A8D1}"/>
              </a:ext>
            </a:extLst>
          </p:cNvPr>
          <p:cNvSpPr/>
          <p:nvPr/>
        </p:nvSpPr>
        <p:spPr>
          <a:xfrm>
            <a:off x="862283" y="190080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" name="Google Shape;11738;p77">
            <a:extLst>
              <a:ext uri="{FF2B5EF4-FFF2-40B4-BE49-F238E27FC236}">
                <a16:creationId xmlns:a16="http://schemas.microsoft.com/office/drawing/2014/main" id="{99AC0088-FC5C-0CF0-5127-6D2FC2C16744}"/>
              </a:ext>
            </a:extLst>
          </p:cNvPr>
          <p:cNvGrpSpPr/>
          <p:nvPr/>
        </p:nvGrpSpPr>
        <p:grpSpPr>
          <a:xfrm>
            <a:off x="2347450" y="1779114"/>
            <a:ext cx="113639" cy="373168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62" name="Google Shape;11739;p77">
              <a:extLst>
                <a:ext uri="{FF2B5EF4-FFF2-40B4-BE49-F238E27FC236}">
                  <a16:creationId xmlns:a16="http://schemas.microsoft.com/office/drawing/2014/main" id="{6B342BF9-3AC4-9EFF-B8D1-6C2E7F7FD04B}"/>
                </a:ext>
              </a:extLst>
            </p:cNvPr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11740;p77">
              <a:extLst>
                <a:ext uri="{FF2B5EF4-FFF2-40B4-BE49-F238E27FC236}">
                  <a16:creationId xmlns:a16="http://schemas.microsoft.com/office/drawing/2014/main" id="{250554FD-FB33-F3E1-E2FE-155D2F20912B}"/>
                </a:ext>
              </a:extLst>
            </p:cNvPr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0" name="Google Shape;11741;p77">
            <a:extLst>
              <a:ext uri="{FF2B5EF4-FFF2-40B4-BE49-F238E27FC236}">
                <a16:creationId xmlns:a16="http://schemas.microsoft.com/office/drawing/2014/main" id="{81AE3E2D-046F-A99E-B16A-DE5D3795B03C}"/>
              </a:ext>
            </a:extLst>
          </p:cNvPr>
          <p:cNvSpPr/>
          <p:nvPr/>
        </p:nvSpPr>
        <p:spPr>
          <a:xfrm>
            <a:off x="861520" y="141138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21" name="Google Shape;11742;p77">
            <a:extLst>
              <a:ext uri="{FF2B5EF4-FFF2-40B4-BE49-F238E27FC236}">
                <a16:creationId xmlns:a16="http://schemas.microsoft.com/office/drawing/2014/main" id="{6D4CCE30-C4C7-067C-4D46-A7896EF4E5DD}"/>
              </a:ext>
            </a:extLst>
          </p:cNvPr>
          <p:cNvGrpSpPr/>
          <p:nvPr/>
        </p:nvGrpSpPr>
        <p:grpSpPr>
          <a:xfrm>
            <a:off x="3110102" y="1324430"/>
            <a:ext cx="330613" cy="358379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922" name="Google Shape;11743;p77">
              <a:extLst>
                <a:ext uri="{FF2B5EF4-FFF2-40B4-BE49-F238E27FC236}">
                  <a16:creationId xmlns:a16="http://schemas.microsoft.com/office/drawing/2014/main" id="{7674D198-AB93-D71D-061F-E582591D08E8}"/>
                </a:ext>
              </a:extLst>
            </p:cNvPr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1744;p77">
              <a:extLst>
                <a:ext uri="{FF2B5EF4-FFF2-40B4-BE49-F238E27FC236}">
                  <a16:creationId xmlns:a16="http://schemas.microsoft.com/office/drawing/2014/main" id="{98A62486-4AD0-FF2F-BDE2-A6C270AF016D}"/>
                </a:ext>
              </a:extLst>
            </p:cNvPr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1745;p77">
              <a:extLst>
                <a:ext uri="{FF2B5EF4-FFF2-40B4-BE49-F238E27FC236}">
                  <a16:creationId xmlns:a16="http://schemas.microsoft.com/office/drawing/2014/main" id="{433E0A4B-EFCD-1934-58A1-6A50E9D55187}"/>
                </a:ext>
              </a:extLst>
            </p:cNvPr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1746;p77">
              <a:extLst>
                <a:ext uri="{FF2B5EF4-FFF2-40B4-BE49-F238E27FC236}">
                  <a16:creationId xmlns:a16="http://schemas.microsoft.com/office/drawing/2014/main" id="{F7AB2B22-45DC-5FEF-ECF8-D1ACFB6F6FEB}"/>
                </a:ext>
              </a:extLst>
            </p:cNvPr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1747;p77">
              <a:extLst>
                <a:ext uri="{FF2B5EF4-FFF2-40B4-BE49-F238E27FC236}">
                  <a16:creationId xmlns:a16="http://schemas.microsoft.com/office/drawing/2014/main" id="{563C5CE0-DEB3-5ACA-29E1-DE1E79A70F30}"/>
                </a:ext>
              </a:extLst>
            </p:cNvPr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1748;p77">
              <a:extLst>
                <a:ext uri="{FF2B5EF4-FFF2-40B4-BE49-F238E27FC236}">
                  <a16:creationId xmlns:a16="http://schemas.microsoft.com/office/drawing/2014/main" id="{8526C158-5BD9-2BDF-4B35-E3105B0B02F0}"/>
                </a:ext>
              </a:extLst>
            </p:cNvPr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1749;p77">
              <a:extLst>
                <a:ext uri="{FF2B5EF4-FFF2-40B4-BE49-F238E27FC236}">
                  <a16:creationId xmlns:a16="http://schemas.microsoft.com/office/drawing/2014/main" id="{4473C0F6-A640-DA99-200B-BF1AE0F41C51}"/>
                </a:ext>
              </a:extLst>
            </p:cNvPr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9" name="Google Shape;11750;p77">
            <a:extLst>
              <a:ext uri="{FF2B5EF4-FFF2-40B4-BE49-F238E27FC236}">
                <a16:creationId xmlns:a16="http://schemas.microsoft.com/office/drawing/2014/main" id="{0694B427-7663-86DC-0D22-663D51165CA1}"/>
              </a:ext>
            </a:extLst>
          </p:cNvPr>
          <p:cNvSpPr/>
          <p:nvPr/>
        </p:nvSpPr>
        <p:spPr>
          <a:xfrm>
            <a:off x="3196834" y="177876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30" name="Google Shape;11751;p77">
            <a:extLst>
              <a:ext uri="{FF2B5EF4-FFF2-40B4-BE49-F238E27FC236}">
                <a16:creationId xmlns:a16="http://schemas.microsoft.com/office/drawing/2014/main" id="{61117B64-91C8-3273-E01C-A14CB321657B}"/>
              </a:ext>
            </a:extLst>
          </p:cNvPr>
          <p:cNvGrpSpPr/>
          <p:nvPr/>
        </p:nvGrpSpPr>
        <p:grpSpPr>
          <a:xfrm>
            <a:off x="3485575" y="1824309"/>
            <a:ext cx="373772" cy="284050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931" name="Google Shape;11752;p77">
              <a:extLst>
                <a:ext uri="{FF2B5EF4-FFF2-40B4-BE49-F238E27FC236}">
                  <a16:creationId xmlns:a16="http://schemas.microsoft.com/office/drawing/2014/main" id="{8793C41F-2CD7-7518-D6F5-4D0E1DE78FE9}"/>
                </a:ext>
              </a:extLst>
            </p:cNvPr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1753;p77">
              <a:extLst>
                <a:ext uri="{FF2B5EF4-FFF2-40B4-BE49-F238E27FC236}">
                  <a16:creationId xmlns:a16="http://schemas.microsoft.com/office/drawing/2014/main" id="{491FE56E-9D57-1505-9713-242C3FFA25E6}"/>
                </a:ext>
              </a:extLst>
            </p:cNvPr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1754;p77">
              <a:extLst>
                <a:ext uri="{FF2B5EF4-FFF2-40B4-BE49-F238E27FC236}">
                  <a16:creationId xmlns:a16="http://schemas.microsoft.com/office/drawing/2014/main" id="{EABFC70A-54E7-F566-7320-0729B56A7BDD}"/>
                </a:ext>
              </a:extLst>
            </p:cNvPr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1755;p77">
              <a:extLst>
                <a:ext uri="{FF2B5EF4-FFF2-40B4-BE49-F238E27FC236}">
                  <a16:creationId xmlns:a16="http://schemas.microsoft.com/office/drawing/2014/main" id="{FE243C6B-E8C7-7D1F-0B26-F8D377245D93}"/>
                </a:ext>
              </a:extLst>
            </p:cNvPr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5" name="Google Shape;11756;p77">
            <a:extLst>
              <a:ext uri="{FF2B5EF4-FFF2-40B4-BE49-F238E27FC236}">
                <a16:creationId xmlns:a16="http://schemas.microsoft.com/office/drawing/2014/main" id="{807214E3-0210-0299-FFF2-CF52CB3AF81F}"/>
              </a:ext>
            </a:extLst>
          </p:cNvPr>
          <p:cNvGrpSpPr/>
          <p:nvPr/>
        </p:nvGrpSpPr>
        <p:grpSpPr>
          <a:xfrm>
            <a:off x="2667058" y="1324843"/>
            <a:ext cx="330231" cy="359015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936" name="Google Shape;11757;p77">
              <a:extLst>
                <a:ext uri="{FF2B5EF4-FFF2-40B4-BE49-F238E27FC236}">
                  <a16:creationId xmlns:a16="http://schemas.microsoft.com/office/drawing/2014/main" id="{0E356746-917F-931A-8A66-603C1A689E5B}"/>
                </a:ext>
              </a:extLst>
            </p:cNvPr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1758;p77">
              <a:extLst>
                <a:ext uri="{FF2B5EF4-FFF2-40B4-BE49-F238E27FC236}">
                  <a16:creationId xmlns:a16="http://schemas.microsoft.com/office/drawing/2014/main" id="{710D6E7A-90D6-4A4C-EE4A-ACF9F34CF9B0}"/>
                </a:ext>
              </a:extLst>
            </p:cNvPr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11759;p77">
              <a:extLst>
                <a:ext uri="{FF2B5EF4-FFF2-40B4-BE49-F238E27FC236}">
                  <a16:creationId xmlns:a16="http://schemas.microsoft.com/office/drawing/2014/main" id="{44190250-D1D5-87DD-38A3-D5B5E1D48482}"/>
                </a:ext>
              </a:extLst>
            </p:cNvPr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11760;p77">
              <a:extLst>
                <a:ext uri="{FF2B5EF4-FFF2-40B4-BE49-F238E27FC236}">
                  <a16:creationId xmlns:a16="http://schemas.microsoft.com/office/drawing/2014/main" id="{CFDEA937-1B64-BA37-C687-50F4D9248EA1}"/>
                </a:ext>
              </a:extLst>
            </p:cNvPr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11761;p77">
              <a:extLst>
                <a:ext uri="{FF2B5EF4-FFF2-40B4-BE49-F238E27FC236}">
                  <a16:creationId xmlns:a16="http://schemas.microsoft.com/office/drawing/2014/main" id="{DF552414-A6F1-2E3E-AB0F-993A1BF4596C}"/>
                </a:ext>
              </a:extLst>
            </p:cNvPr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11762;p77">
              <a:extLst>
                <a:ext uri="{FF2B5EF4-FFF2-40B4-BE49-F238E27FC236}">
                  <a16:creationId xmlns:a16="http://schemas.microsoft.com/office/drawing/2014/main" id="{C0330068-C647-CCD7-0520-2FA2841BF7FE}"/>
                </a:ext>
              </a:extLst>
            </p:cNvPr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11763;p77">
              <a:extLst>
                <a:ext uri="{FF2B5EF4-FFF2-40B4-BE49-F238E27FC236}">
                  <a16:creationId xmlns:a16="http://schemas.microsoft.com/office/drawing/2014/main" id="{97703FA8-4105-8576-AF51-4A82DEED5658}"/>
                </a:ext>
              </a:extLst>
            </p:cNvPr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11764;p77">
              <a:extLst>
                <a:ext uri="{FF2B5EF4-FFF2-40B4-BE49-F238E27FC236}">
                  <a16:creationId xmlns:a16="http://schemas.microsoft.com/office/drawing/2014/main" id="{E534A849-CF20-72CC-28FB-6D02DC9754A4}"/>
                </a:ext>
              </a:extLst>
            </p:cNvPr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11765;p77">
              <a:extLst>
                <a:ext uri="{FF2B5EF4-FFF2-40B4-BE49-F238E27FC236}">
                  <a16:creationId xmlns:a16="http://schemas.microsoft.com/office/drawing/2014/main" id="{1161959F-613E-6AFE-01DC-581A6DEDE989}"/>
                </a:ext>
              </a:extLst>
            </p:cNvPr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11766;p77">
              <a:extLst>
                <a:ext uri="{FF2B5EF4-FFF2-40B4-BE49-F238E27FC236}">
                  <a16:creationId xmlns:a16="http://schemas.microsoft.com/office/drawing/2014/main" id="{970B37E3-2AD8-C4F3-698D-399A38BF16EA}"/>
                </a:ext>
              </a:extLst>
            </p:cNvPr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11767;p77">
              <a:extLst>
                <a:ext uri="{FF2B5EF4-FFF2-40B4-BE49-F238E27FC236}">
                  <a16:creationId xmlns:a16="http://schemas.microsoft.com/office/drawing/2014/main" id="{904FAE6D-D545-4983-6FF5-E8DC1F767FC5}"/>
                </a:ext>
              </a:extLst>
            </p:cNvPr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11768;p77">
              <a:extLst>
                <a:ext uri="{FF2B5EF4-FFF2-40B4-BE49-F238E27FC236}">
                  <a16:creationId xmlns:a16="http://schemas.microsoft.com/office/drawing/2014/main" id="{005C12CE-A843-E5E1-C670-BBE4F521B11C}"/>
                </a:ext>
              </a:extLst>
            </p:cNvPr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11769;p77">
              <a:extLst>
                <a:ext uri="{FF2B5EF4-FFF2-40B4-BE49-F238E27FC236}">
                  <a16:creationId xmlns:a16="http://schemas.microsoft.com/office/drawing/2014/main" id="{4E04F353-C6AD-E774-4F57-5957333DBDE8}"/>
                </a:ext>
              </a:extLst>
            </p:cNvPr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11770;p77">
              <a:extLst>
                <a:ext uri="{FF2B5EF4-FFF2-40B4-BE49-F238E27FC236}">
                  <a16:creationId xmlns:a16="http://schemas.microsoft.com/office/drawing/2014/main" id="{82CAFA09-527E-53BC-8A0C-1A286EC33F95}"/>
                </a:ext>
              </a:extLst>
            </p:cNvPr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11771;p77">
              <a:extLst>
                <a:ext uri="{FF2B5EF4-FFF2-40B4-BE49-F238E27FC236}">
                  <a16:creationId xmlns:a16="http://schemas.microsoft.com/office/drawing/2014/main" id="{313192B8-A3DF-16FB-24CC-43EC557A9757}"/>
                </a:ext>
              </a:extLst>
            </p:cNvPr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11772;p77">
              <a:extLst>
                <a:ext uri="{FF2B5EF4-FFF2-40B4-BE49-F238E27FC236}">
                  <a16:creationId xmlns:a16="http://schemas.microsoft.com/office/drawing/2014/main" id="{2384C4F0-64F7-E6AD-4A59-C6E90CDC746E}"/>
                </a:ext>
              </a:extLst>
            </p:cNvPr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11773;p77">
              <a:extLst>
                <a:ext uri="{FF2B5EF4-FFF2-40B4-BE49-F238E27FC236}">
                  <a16:creationId xmlns:a16="http://schemas.microsoft.com/office/drawing/2014/main" id="{02BD14D8-52C0-466A-F4F3-F45A2D5F900B}"/>
                </a:ext>
              </a:extLst>
            </p:cNvPr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11774;p77">
              <a:extLst>
                <a:ext uri="{FF2B5EF4-FFF2-40B4-BE49-F238E27FC236}">
                  <a16:creationId xmlns:a16="http://schemas.microsoft.com/office/drawing/2014/main" id="{B161BD0E-C1B2-B671-5FA3-C95F6130B11A}"/>
                </a:ext>
              </a:extLst>
            </p:cNvPr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96" name="Google Shape;11775;p77">
            <a:extLst>
              <a:ext uri="{FF2B5EF4-FFF2-40B4-BE49-F238E27FC236}">
                <a16:creationId xmlns:a16="http://schemas.microsoft.com/office/drawing/2014/main" id="{337F7241-16BE-0945-4077-68BEF4A8C5BB}"/>
              </a:ext>
            </a:extLst>
          </p:cNvPr>
          <p:cNvGrpSpPr/>
          <p:nvPr/>
        </p:nvGrpSpPr>
        <p:grpSpPr>
          <a:xfrm>
            <a:off x="3567553" y="1324462"/>
            <a:ext cx="320022" cy="359778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2297" name="Google Shape;11776;p77">
              <a:extLst>
                <a:ext uri="{FF2B5EF4-FFF2-40B4-BE49-F238E27FC236}">
                  <a16:creationId xmlns:a16="http://schemas.microsoft.com/office/drawing/2014/main" id="{E4799897-0A10-0345-61D4-2C198F9AD1A3}"/>
                </a:ext>
              </a:extLst>
            </p:cNvPr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11777;p77">
              <a:extLst>
                <a:ext uri="{FF2B5EF4-FFF2-40B4-BE49-F238E27FC236}">
                  <a16:creationId xmlns:a16="http://schemas.microsoft.com/office/drawing/2014/main" id="{906F5300-A004-126B-0781-E88716FAF38B}"/>
                </a:ext>
              </a:extLst>
            </p:cNvPr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11778;p77">
              <a:extLst>
                <a:ext uri="{FF2B5EF4-FFF2-40B4-BE49-F238E27FC236}">
                  <a16:creationId xmlns:a16="http://schemas.microsoft.com/office/drawing/2014/main" id="{1D3EB135-A486-595F-1CD0-43FB196E7FD9}"/>
                </a:ext>
              </a:extLst>
            </p:cNvPr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11779;p77">
              <a:extLst>
                <a:ext uri="{FF2B5EF4-FFF2-40B4-BE49-F238E27FC236}">
                  <a16:creationId xmlns:a16="http://schemas.microsoft.com/office/drawing/2014/main" id="{86BBD6A2-7F0B-D0CF-8E15-B787744730E5}"/>
                </a:ext>
              </a:extLst>
            </p:cNvPr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11780;p77">
              <a:extLst>
                <a:ext uri="{FF2B5EF4-FFF2-40B4-BE49-F238E27FC236}">
                  <a16:creationId xmlns:a16="http://schemas.microsoft.com/office/drawing/2014/main" id="{461B9470-4CA2-FFBC-5375-C1FD5F229F99}"/>
                </a:ext>
              </a:extLst>
            </p:cNvPr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11781;p77">
              <a:extLst>
                <a:ext uri="{FF2B5EF4-FFF2-40B4-BE49-F238E27FC236}">
                  <a16:creationId xmlns:a16="http://schemas.microsoft.com/office/drawing/2014/main" id="{E059B6B7-FF43-6C75-E9A7-15872B52F23A}"/>
                </a:ext>
              </a:extLst>
            </p:cNvPr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03" name="Google Shape;11782;p77">
            <a:extLst>
              <a:ext uri="{FF2B5EF4-FFF2-40B4-BE49-F238E27FC236}">
                <a16:creationId xmlns:a16="http://schemas.microsoft.com/office/drawing/2014/main" id="{BE6C462C-0564-0286-AD8C-3BEE14BB5609}"/>
              </a:ext>
            </a:extLst>
          </p:cNvPr>
          <p:cNvGrpSpPr/>
          <p:nvPr/>
        </p:nvGrpSpPr>
        <p:grpSpPr>
          <a:xfrm>
            <a:off x="1309875" y="1324462"/>
            <a:ext cx="359015" cy="358633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088" name="Google Shape;11783;p77">
              <a:extLst>
                <a:ext uri="{FF2B5EF4-FFF2-40B4-BE49-F238E27FC236}">
                  <a16:creationId xmlns:a16="http://schemas.microsoft.com/office/drawing/2014/main" id="{5B07BF1E-286C-962E-D9D8-9ED902B67754}"/>
                </a:ext>
              </a:extLst>
            </p:cNvPr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1784;p77">
              <a:extLst>
                <a:ext uri="{FF2B5EF4-FFF2-40B4-BE49-F238E27FC236}">
                  <a16:creationId xmlns:a16="http://schemas.microsoft.com/office/drawing/2014/main" id="{1029B007-2527-43E5-3CD1-7950B3079026}"/>
                </a:ext>
              </a:extLst>
            </p:cNvPr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1785;p77">
              <a:extLst>
                <a:ext uri="{FF2B5EF4-FFF2-40B4-BE49-F238E27FC236}">
                  <a16:creationId xmlns:a16="http://schemas.microsoft.com/office/drawing/2014/main" id="{84B1C08F-CC7F-852D-A0FF-FB17C8C4290E}"/>
                </a:ext>
              </a:extLst>
            </p:cNvPr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1786;p77">
              <a:extLst>
                <a:ext uri="{FF2B5EF4-FFF2-40B4-BE49-F238E27FC236}">
                  <a16:creationId xmlns:a16="http://schemas.microsoft.com/office/drawing/2014/main" id="{B72C79EA-CB1E-D522-D493-7303A1619694}"/>
                </a:ext>
              </a:extLst>
            </p:cNvPr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1787;p77">
              <a:extLst>
                <a:ext uri="{FF2B5EF4-FFF2-40B4-BE49-F238E27FC236}">
                  <a16:creationId xmlns:a16="http://schemas.microsoft.com/office/drawing/2014/main" id="{906FD96F-BC7C-FF1B-E838-743D22AE2AA2}"/>
                </a:ext>
              </a:extLst>
            </p:cNvPr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1788;p77">
              <a:extLst>
                <a:ext uri="{FF2B5EF4-FFF2-40B4-BE49-F238E27FC236}">
                  <a16:creationId xmlns:a16="http://schemas.microsoft.com/office/drawing/2014/main" id="{17DC2EFF-C112-2C9E-5CDC-5885A90E0C7A}"/>
                </a:ext>
              </a:extLst>
            </p:cNvPr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1789;p77">
              <a:extLst>
                <a:ext uri="{FF2B5EF4-FFF2-40B4-BE49-F238E27FC236}">
                  <a16:creationId xmlns:a16="http://schemas.microsoft.com/office/drawing/2014/main" id="{D187F283-56E9-A16F-506A-05E5B44AC511}"/>
                </a:ext>
              </a:extLst>
            </p:cNvPr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1790;p77">
              <a:extLst>
                <a:ext uri="{FF2B5EF4-FFF2-40B4-BE49-F238E27FC236}">
                  <a16:creationId xmlns:a16="http://schemas.microsoft.com/office/drawing/2014/main" id="{B1C26F30-900A-8E24-2131-5B333ED265EF}"/>
                </a:ext>
              </a:extLst>
            </p:cNvPr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1791;p77">
              <a:extLst>
                <a:ext uri="{FF2B5EF4-FFF2-40B4-BE49-F238E27FC236}">
                  <a16:creationId xmlns:a16="http://schemas.microsoft.com/office/drawing/2014/main" id="{958A35E0-44B0-F9AE-5582-5A8B934E7E75}"/>
                </a:ext>
              </a:extLst>
            </p:cNvPr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7" name="Google Shape;11792;p77">
            <a:extLst>
              <a:ext uri="{FF2B5EF4-FFF2-40B4-BE49-F238E27FC236}">
                <a16:creationId xmlns:a16="http://schemas.microsoft.com/office/drawing/2014/main" id="{43326671-B03A-640D-2E70-0CC6B9996A99}"/>
              </a:ext>
            </a:extLst>
          </p:cNvPr>
          <p:cNvGrpSpPr/>
          <p:nvPr/>
        </p:nvGrpSpPr>
        <p:grpSpPr>
          <a:xfrm>
            <a:off x="2219466" y="1324843"/>
            <a:ext cx="330613" cy="359015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098" name="Google Shape;11793;p77">
              <a:extLst>
                <a:ext uri="{FF2B5EF4-FFF2-40B4-BE49-F238E27FC236}">
                  <a16:creationId xmlns:a16="http://schemas.microsoft.com/office/drawing/2014/main" id="{B8D5E4B4-5C1B-8839-30AB-6DDE9CB9AD80}"/>
                </a:ext>
              </a:extLst>
            </p:cNvPr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1794;p77">
              <a:extLst>
                <a:ext uri="{FF2B5EF4-FFF2-40B4-BE49-F238E27FC236}">
                  <a16:creationId xmlns:a16="http://schemas.microsoft.com/office/drawing/2014/main" id="{6E482AEC-D6F3-E085-9B02-FFCBE876EDD9}"/>
                </a:ext>
              </a:extLst>
            </p:cNvPr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3" name="Google Shape;11795;p77">
            <a:extLst>
              <a:ext uri="{FF2B5EF4-FFF2-40B4-BE49-F238E27FC236}">
                <a16:creationId xmlns:a16="http://schemas.microsoft.com/office/drawing/2014/main" id="{8BB48F9D-5650-00FE-7478-A6A2F63E2F4D}"/>
              </a:ext>
            </a:extLst>
          </p:cNvPr>
          <p:cNvGrpSpPr/>
          <p:nvPr/>
        </p:nvGrpSpPr>
        <p:grpSpPr>
          <a:xfrm>
            <a:off x="5343544" y="1333908"/>
            <a:ext cx="244676" cy="351095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634" name="Google Shape;11796;p77">
              <a:extLst>
                <a:ext uri="{FF2B5EF4-FFF2-40B4-BE49-F238E27FC236}">
                  <a16:creationId xmlns:a16="http://schemas.microsoft.com/office/drawing/2014/main" id="{DAE64C3F-04B8-B2B9-F049-E1FC91D3BABE}"/>
                </a:ext>
              </a:extLst>
            </p:cNvPr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1797;p77">
              <a:extLst>
                <a:ext uri="{FF2B5EF4-FFF2-40B4-BE49-F238E27FC236}">
                  <a16:creationId xmlns:a16="http://schemas.microsoft.com/office/drawing/2014/main" id="{9D542012-E6D1-2992-8D82-0EC820CD2E01}"/>
                </a:ext>
              </a:extLst>
            </p:cNvPr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1798;p77">
              <a:extLst>
                <a:ext uri="{FF2B5EF4-FFF2-40B4-BE49-F238E27FC236}">
                  <a16:creationId xmlns:a16="http://schemas.microsoft.com/office/drawing/2014/main" id="{5654D1A3-F0EB-7328-F36D-4287FC560DED}"/>
                </a:ext>
              </a:extLst>
            </p:cNvPr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7" name="Google Shape;11799;p77">
            <a:extLst>
              <a:ext uri="{FF2B5EF4-FFF2-40B4-BE49-F238E27FC236}">
                <a16:creationId xmlns:a16="http://schemas.microsoft.com/office/drawing/2014/main" id="{80B1A3AF-1B2A-FE2C-DEB2-072FBA46CBC8}"/>
              </a:ext>
            </a:extLst>
          </p:cNvPr>
          <p:cNvGrpSpPr/>
          <p:nvPr/>
        </p:nvGrpSpPr>
        <p:grpSpPr>
          <a:xfrm>
            <a:off x="4882340" y="1333908"/>
            <a:ext cx="246171" cy="351095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638" name="Google Shape;11800;p77">
              <a:extLst>
                <a:ext uri="{FF2B5EF4-FFF2-40B4-BE49-F238E27FC236}">
                  <a16:creationId xmlns:a16="http://schemas.microsoft.com/office/drawing/2014/main" id="{BC5BB740-DC20-AE21-379F-612B16121047}"/>
                </a:ext>
              </a:extLst>
            </p:cNvPr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1801;p77">
              <a:extLst>
                <a:ext uri="{FF2B5EF4-FFF2-40B4-BE49-F238E27FC236}">
                  <a16:creationId xmlns:a16="http://schemas.microsoft.com/office/drawing/2014/main" id="{C47FA58A-EFAD-B7E9-73C4-AAED9D6EF775}"/>
                </a:ext>
              </a:extLst>
            </p:cNvPr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1802;p77">
              <a:extLst>
                <a:ext uri="{FF2B5EF4-FFF2-40B4-BE49-F238E27FC236}">
                  <a16:creationId xmlns:a16="http://schemas.microsoft.com/office/drawing/2014/main" id="{04FE0882-7BBB-F54C-D777-BAF1D06339F4}"/>
                </a:ext>
              </a:extLst>
            </p:cNvPr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1803;p77">
              <a:extLst>
                <a:ext uri="{FF2B5EF4-FFF2-40B4-BE49-F238E27FC236}">
                  <a16:creationId xmlns:a16="http://schemas.microsoft.com/office/drawing/2014/main" id="{33C399E0-12E9-5A54-1469-8EAB422E7F57}"/>
                </a:ext>
              </a:extLst>
            </p:cNvPr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1804;p77">
              <a:extLst>
                <a:ext uri="{FF2B5EF4-FFF2-40B4-BE49-F238E27FC236}">
                  <a16:creationId xmlns:a16="http://schemas.microsoft.com/office/drawing/2014/main" id="{3F3E3EEE-C238-EF36-CCC1-96B8B0699EA9}"/>
                </a:ext>
              </a:extLst>
            </p:cNvPr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3" name="Google Shape;11805;p77">
            <a:extLst>
              <a:ext uri="{FF2B5EF4-FFF2-40B4-BE49-F238E27FC236}">
                <a16:creationId xmlns:a16="http://schemas.microsoft.com/office/drawing/2014/main" id="{5740EBE3-A865-48BB-95F2-64F9D09A436D}"/>
              </a:ext>
            </a:extLst>
          </p:cNvPr>
          <p:cNvGrpSpPr/>
          <p:nvPr/>
        </p:nvGrpSpPr>
        <p:grpSpPr>
          <a:xfrm>
            <a:off x="6273204" y="1333558"/>
            <a:ext cx="236343" cy="351445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644" name="Google Shape;11806;p77">
              <a:extLst>
                <a:ext uri="{FF2B5EF4-FFF2-40B4-BE49-F238E27FC236}">
                  <a16:creationId xmlns:a16="http://schemas.microsoft.com/office/drawing/2014/main" id="{44D21D1E-E50C-BF85-EE98-3D5B035A690E}"/>
                </a:ext>
              </a:extLst>
            </p:cNvPr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1807;p77">
              <a:extLst>
                <a:ext uri="{FF2B5EF4-FFF2-40B4-BE49-F238E27FC236}">
                  <a16:creationId xmlns:a16="http://schemas.microsoft.com/office/drawing/2014/main" id="{64BBD720-CF6A-1041-96DB-363F93797E3E}"/>
                </a:ext>
              </a:extLst>
            </p:cNvPr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46" name="Google Shape;11808;p77">
            <a:extLst>
              <a:ext uri="{FF2B5EF4-FFF2-40B4-BE49-F238E27FC236}">
                <a16:creationId xmlns:a16="http://schemas.microsoft.com/office/drawing/2014/main" id="{E30C76E6-D958-2EEB-327D-F9C431DE2034}"/>
              </a:ext>
            </a:extLst>
          </p:cNvPr>
          <p:cNvSpPr/>
          <p:nvPr/>
        </p:nvSpPr>
        <p:spPr>
          <a:xfrm>
            <a:off x="5809710" y="133428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47" name="Google Shape;11809;p77">
            <a:extLst>
              <a:ext uri="{FF2B5EF4-FFF2-40B4-BE49-F238E27FC236}">
                <a16:creationId xmlns:a16="http://schemas.microsoft.com/office/drawing/2014/main" id="{253398CA-906A-77C6-5530-5BE4CE7C42F4}"/>
              </a:ext>
            </a:extLst>
          </p:cNvPr>
          <p:cNvGrpSpPr/>
          <p:nvPr/>
        </p:nvGrpSpPr>
        <p:grpSpPr>
          <a:xfrm>
            <a:off x="7219530" y="1332794"/>
            <a:ext cx="191625" cy="352209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648" name="Google Shape;11810;p77">
              <a:extLst>
                <a:ext uri="{FF2B5EF4-FFF2-40B4-BE49-F238E27FC236}">
                  <a16:creationId xmlns:a16="http://schemas.microsoft.com/office/drawing/2014/main" id="{E58A0E24-93BB-5806-61B4-ABB9F6715138}"/>
                </a:ext>
              </a:extLst>
            </p:cNvPr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1811;p77">
              <a:extLst>
                <a:ext uri="{FF2B5EF4-FFF2-40B4-BE49-F238E27FC236}">
                  <a16:creationId xmlns:a16="http://schemas.microsoft.com/office/drawing/2014/main" id="{EEBC42DF-08E4-0691-33C7-BDB41A773737}"/>
                </a:ext>
              </a:extLst>
            </p:cNvPr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0" name="Google Shape;11812;p77">
            <a:extLst>
              <a:ext uri="{FF2B5EF4-FFF2-40B4-BE49-F238E27FC236}">
                <a16:creationId xmlns:a16="http://schemas.microsoft.com/office/drawing/2014/main" id="{A8112B56-EA1F-9854-82B0-498CF925ADAC}"/>
              </a:ext>
            </a:extLst>
          </p:cNvPr>
          <p:cNvGrpSpPr/>
          <p:nvPr/>
        </p:nvGrpSpPr>
        <p:grpSpPr>
          <a:xfrm>
            <a:off x="7699309" y="1333176"/>
            <a:ext cx="154922" cy="351827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651" name="Google Shape;11813;p77">
              <a:extLst>
                <a:ext uri="{FF2B5EF4-FFF2-40B4-BE49-F238E27FC236}">
                  <a16:creationId xmlns:a16="http://schemas.microsoft.com/office/drawing/2014/main" id="{94BF9170-CFCF-3C00-9FB9-BA96C2D29B6B}"/>
                </a:ext>
              </a:extLst>
            </p:cNvPr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1814;p77">
              <a:extLst>
                <a:ext uri="{FF2B5EF4-FFF2-40B4-BE49-F238E27FC236}">
                  <a16:creationId xmlns:a16="http://schemas.microsoft.com/office/drawing/2014/main" id="{59679C4B-E391-09E2-3923-A269F4783870}"/>
                </a:ext>
              </a:extLst>
            </p:cNvPr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1815;p77">
              <a:extLst>
                <a:ext uri="{FF2B5EF4-FFF2-40B4-BE49-F238E27FC236}">
                  <a16:creationId xmlns:a16="http://schemas.microsoft.com/office/drawing/2014/main" id="{7082B0B3-14D7-2BFD-E4E2-C8C205726593}"/>
                </a:ext>
              </a:extLst>
            </p:cNvPr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1816;p77">
              <a:extLst>
                <a:ext uri="{FF2B5EF4-FFF2-40B4-BE49-F238E27FC236}">
                  <a16:creationId xmlns:a16="http://schemas.microsoft.com/office/drawing/2014/main" id="{B9D081EC-5A9C-09E4-119E-C7789C71D243}"/>
                </a:ext>
              </a:extLst>
            </p:cNvPr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1817;p77">
              <a:extLst>
                <a:ext uri="{FF2B5EF4-FFF2-40B4-BE49-F238E27FC236}">
                  <a16:creationId xmlns:a16="http://schemas.microsoft.com/office/drawing/2014/main" id="{3B30FD5A-12C9-E7EA-0A45-C9439E47CA9C}"/>
                </a:ext>
              </a:extLst>
            </p:cNvPr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1818;p77">
              <a:extLst>
                <a:ext uri="{FF2B5EF4-FFF2-40B4-BE49-F238E27FC236}">
                  <a16:creationId xmlns:a16="http://schemas.microsoft.com/office/drawing/2014/main" id="{3ECE05E5-AC9A-004D-FF2A-75EEB931FE98}"/>
                </a:ext>
              </a:extLst>
            </p:cNvPr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1819;p77">
              <a:extLst>
                <a:ext uri="{FF2B5EF4-FFF2-40B4-BE49-F238E27FC236}">
                  <a16:creationId xmlns:a16="http://schemas.microsoft.com/office/drawing/2014/main" id="{57FC8D64-F077-F85C-098D-BCEE708D56A3}"/>
                </a:ext>
              </a:extLst>
            </p:cNvPr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8" name="Google Shape;11820;p77">
            <a:extLst>
              <a:ext uri="{FF2B5EF4-FFF2-40B4-BE49-F238E27FC236}">
                <a16:creationId xmlns:a16="http://schemas.microsoft.com/office/drawing/2014/main" id="{24D39D86-F8E0-A0F4-496C-B26A170267A9}"/>
              </a:ext>
            </a:extLst>
          </p:cNvPr>
          <p:cNvGrpSpPr/>
          <p:nvPr/>
        </p:nvGrpSpPr>
        <p:grpSpPr>
          <a:xfrm>
            <a:off x="8161690" y="1333558"/>
            <a:ext cx="153396" cy="351064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659" name="Google Shape;11821;p77">
              <a:extLst>
                <a:ext uri="{FF2B5EF4-FFF2-40B4-BE49-F238E27FC236}">
                  <a16:creationId xmlns:a16="http://schemas.microsoft.com/office/drawing/2014/main" id="{9B835F85-C93F-E053-9077-475ED212A00A}"/>
                </a:ext>
              </a:extLst>
            </p:cNvPr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1822;p77">
              <a:extLst>
                <a:ext uri="{FF2B5EF4-FFF2-40B4-BE49-F238E27FC236}">
                  <a16:creationId xmlns:a16="http://schemas.microsoft.com/office/drawing/2014/main" id="{CB7CC437-51DC-8893-614A-03B8FA97C642}"/>
                </a:ext>
              </a:extLst>
            </p:cNvPr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1823;p77">
              <a:extLst>
                <a:ext uri="{FF2B5EF4-FFF2-40B4-BE49-F238E27FC236}">
                  <a16:creationId xmlns:a16="http://schemas.microsoft.com/office/drawing/2014/main" id="{8B9E16F7-71DD-DA6A-38E8-1D7356015A16}"/>
                </a:ext>
              </a:extLst>
            </p:cNvPr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1824;p77">
              <a:extLst>
                <a:ext uri="{FF2B5EF4-FFF2-40B4-BE49-F238E27FC236}">
                  <a16:creationId xmlns:a16="http://schemas.microsoft.com/office/drawing/2014/main" id="{9368CD44-BFC0-1A8B-2FFF-2985E81E24F8}"/>
                </a:ext>
              </a:extLst>
            </p:cNvPr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3" name="Google Shape;11825;p77">
            <a:extLst>
              <a:ext uri="{FF2B5EF4-FFF2-40B4-BE49-F238E27FC236}">
                <a16:creationId xmlns:a16="http://schemas.microsoft.com/office/drawing/2014/main" id="{91EFD515-7F31-0899-302C-56897B31C45F}"/>
              </a:ext>
            </a:extLst>
          </p:cNvPr>
          <p:cNvGrpSpPr/>
          <p:nvPr/>
        </p:nvGrpSpPr>
        <p:grpSpPr>
          <a:xfrm>
            <a:off x="6746940" y="1333431"/>
            <a:ext cx="213221" cy="352304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3510" name="Google Shape;11826;p77">
              <a:extLst>
                <a:ext uri="{FF2B5EF4-FFF2-40B4-BE49-F238E27FC236}">
                  <a16:creationId xmlns:a16="http://schemas.microsoft.com/office/drawing/2014/main" id="{E70AE852-136F-7225-4A20-BAB968624403}"/>
                </a:ext>
              </a:extLst>
            </p:cNvPr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11827;p77">
              <a:extLst>
                <a:ext uri="{FF2B5EF4-FFF2-40B4-BE49-F238E27FC236}">
                  <a16:creationId xmlns:a16="http://schemas.microsoft.com/office/drawing/2014/main" id="{9D2491D6-9714-70AC-21D4-69A670534EDF}"/>
                </a:ext>
              </a:extLst>
            </p:cNvPr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11828;p77">
              <a:extLst>
                <a:ext uri="{FF2B5EF4-FFF2-40B4-BE49-F238E27FC236}">
                  <a16:creationId xmlns:a16="http://schemas.microsoft.com/office/drawing/2014/main" id="{5AEFF26E-D75C-2966-AA25-13573CC68922}"/>
                </a:ext>
              </a:extLst>
            </p:cNvPr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11829;p77">
              <a:extLst>
                <a:ext uri="{FF2B5EF4-FFF2-40B4-BE49-F238E27FC236}">
                  <a16:creationId xmlns:a16="http://schemas.microsoft.com/office/drawing/2014/main" id="{C3616CEC-521D-2C27-66AC-6DA67AF0D7FA}"/>
                </a:ext>
              </a:extLst>
            </p:cNvPr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4" name="Google Shape;11830;p77">
            <a:extLst>
              <a:ext uri="{FF2B5EF4-FFF2-40B4-BE49-F238E27FC236}">
                <a16:creationId xmlns:a16="http://schemas.microsoft.com/office/drawing/2014/main" id="{6BCAD367-B161-164E-C821-96E4597624B5}"/>
              </a:ext>
            </a:extLst>
          </p:cNvPr>
          <p:cNvGrpSpPr/>
          <p:nvPr/>
        </p:nvGrpSpPr>
        <p:grpSpPr>
          <a:xfrm>
            <a:off x="5770336" y="1832165"/>
            <a:ext cx="350682" cy="292097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3515" name="Google Shape;11831;p77">
              <a:extLst>
                <a:ext uri="{FF2B5EF4-FFF2-40B4-BE49-F238E27FC236}">
                  <a16:creationId xmlns:a16="http://schemas.microsoft.com/office/drawing/2014/main" id="{AEF1715F-AE7E-5EBB-BB0B-45E104946054}"/>
                </a:ext>
              </a:extLst>
            </p:cNvPr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11832;p77">
              <a:extLst>
                <a:ext uri="{FF2B5EF4-FFF2-40B4-BE49-F238E27FC236}">
                  <a16:creationId xmlns:a16="http://schemas.microsoft.com/office/drawing/2014/main" id="{AB44911C-37F4-CFFE-0E68-CC5F6E8CD304}"/>
                </a:ext>
              </a:extLst>
            </p:cNvPr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11833;p77">
              <a:extLst>
                <a:ext uri="{FF2B5EF4-FFF2-40B4-BE49-F238E27FC236}">
                  <a16:creationId xmlns:a16="http://schemas.microsoft.com/office/drawing/2014/main" id="{C039A366-8516-2864-F82A-1F9CDB0AC80D}"/>
                </a:ext>
              </a:extLst>
            </p:cNvPr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11834;p77">
              <a:extLst>
                <a:ext uri="{FF2B5EF4-FFF2-40B4-BE49-F238E27FC236}">
                  <a16:creationId xmlns:a16="http://schemas.microsoft.com/office/drawing/2014/main" id="{739EE849-ABCF-DB85-2411-4878CC649D89}"/>
                </a:ext>
              </a:extLst>
            </p:cNvPr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9" name="Google Shape;11835;p77">
            <a:extLst>
              <a:ext uri="{FF2B5EF4-FFF2-40B4-BE49-F238E27FC236}">
                <a16:creationId xmlns:a16="http://schemas.microsoft.com/office/drawing/2014/main" id="{CEF264B5-B9EA-805E-8BF4-486E3BECC2A6}"/>
              </a:ext>
            </a:extLst>
          </p:cNvPr>
          <p:cNvGrpSpPr/>
          <p:nvPr/>
        </p:nvGrpSpPr>
        <p:grpSpPr>
          <a:xfrm>
            <a:off x="5326878" y="1804908"/>
            <a:ext cx="350332" cy="346229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3520" name="Google Shape;11836;p77">
              <a:extLst>
                <a:ext uri="{FF2B5EF4-FFF2-40B4-BE49-F238E27FC236}">
                  <a16:creationId xmlns:a16="http://schemas.microsoft.com/office/drawing/2014/main" id="{51F5122E-AC1C-4C71-BD9F-4602CE100ABA}"/>
                </a:ext>
              </a:extLst>
            </p:cNvPr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11837;p77">
              <a:extLst>
                <a:ext uri="{FF2B5EF4-FFF2-40B4-BE49-F238E27FC236}">
                  <a16:creationId xmlns:a16="http://schemas.microsoft.com/office/drawing/2014/main" id="{C10E6637-3546-67E3-815A-78C87DB83E52}"/>
                </a:ext>
              </a:extLst>
            </p:cNvPr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11838;p77">
              <a:extLst>
                <a:ext uri="{FF2B5EF4-FFF2-40B4-BE49-F238E27FC236}">
                  <a16:creationId xmlns:a16="http://schemas.microsoft.com/office/drawing/2014/main" id="{07E571C7-B5DE-35B9-8694-33F3EA508D8B}"/>
                </a:ext>
              </a:extLst>
            </p:cNvPr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11839;p77">
              <a:extLst>
                <a:ext uri="{FF2B5EF4-FFF2-40B4-BE49-F238E27FC236}">
                  <a16:creationId xmlns:a16="http://schemas.microsoft.com/office/drawing/2014/main" id="{EEB1B1B8-AB77-E99E-B4C1-453E7B3BD822}"/>
                </a:ext>
              </a:extLst>
            </p:cNvPr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24" name="Google Shape;11840;p77">
            <a:extLst>
              <a:ext uri="{FF2B5EF4-FFF2-40B4-BE49-F238E27FC236}">
                <a16:creationId xmlns:a16="http://schemas.microsoft.com/office/drawing/2014/main" id="{0C2AEDCE-5DFF-6124-F990-4EDB4A4B646E}"/>
              </a:ext>
            </a:extLst>
          </p:cNvPr>
          <p:cNvSpPr/>
          <p:nvPr/>
        </p:nvSpPr>
        <p:spPr>
          <a:xfrm>
            <a:off x="7992774" y="180233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25" name="Google Shape;11841;p77">
            <a:extLst>
              <a:ext uri="{FF2B5EF4-FFF2-40B4-BE49-F238E27FC236}">
                <a16:creationId xmlns:a16="http://schemas.microsoft.com/office/drawing/2014/main" id="{75EDE70A-CF99-3B03-527D-6799EB8BB8B8}"/>
              </a:ext>
            </a:extLst>
          </p:cNvPr>
          <p:cNvGrpSpPr/>
          <p:nvPr/>
        </p:nvGrpSpPr>
        <p:grpSpPr>
          <a:xfrm>
            <a:off x="4883835" y="1817121"/>
            <a:ext cx="350300" cy="323043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3526" name="Google Shape;11842;p77">
              <a:extLst>
                <a:ext uri="{FF2B5EF4-FFF2-40B4-BE49-F238E27FC236}">
                  <a16:creationId xmlns:a16="http://schemas.microsoft.com/office/drawing/2014/main" id="{2B698E5C-2F97-9C32-C5BE-B324A1B3511A}"/>
                </a:ext>
              </a:extLst>
            </p:cNvPr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11843;p77">
              <a:extLst>
                <a:ext uri="{FF2B5EF4-FFF2-40B4-BE49-F238E27FC236}">
                  <a16:creationId xmlns:a16="http://schemas.microsoft.com/office/drawing/2014/main" id="{0406BB15-FFD2-7630-33BA-2FAE4D1EFF82}"/>
                </a:ext>
              </a:extLst>
            </p:cNvPr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11844;p77">
              <a:extLst>
                <a:ext uri="{FF2B5EF4-FFF2-40B4-BE49-F238E27FC236}">
                  <a16:creationId xmlns:a16="http://schemas.microsoft.com/office/drawing/2014/main" id="{1E1B901E-A2C3-1B35-07D1-786C6D8465D4}"/>
                </a:ext>
              </a:extLst>
            </p:cNvPr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11845;p77">
              <a:extLst>
                <a:ext uri="{FF2B5EF4-FFF2-40B4-BE49-F238E27FC236}">
                  <a16:creationId xmlns:a16="http://schemas.microsoft.com/office/drawing/2014/main" id="{F875F1D2-2F4B-C779-03AA-97216AB593C2}"/>
                </a:ext>
              </a:extLst>
            </p:cNvPr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11846;p77">
              <a:extLst>
                <a:ext uri="{FF2B5EF4-FFF2-40B4-BE49-F238E27FC236}">
                  <a16:creationId xmlns:a16="http://schemas.microsoft.com/office/drawing/2014/main" id="{AEE0B9BC-D4EB-EC39-649C-22610BC5EA40}"/>
                </a:ext>
              </a:extLst>
            </p:cNvPr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11847;p77">
              <a:extLst>
                <a:ext uri="{FF2B5EF4-FFF2-40B4-BE49-F238E27FC236}">
                  <a16:creationId xmlns:a16="http://schemas.microsoft.com/office/drawing/2014/main" id="{345372AA-E7D9-0DF2-CF8B-23BC63D8A969}"/>
                </a:ext>
              </a:extLst>
            </p:cNvPr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2" name="Google Shape;11848;p77">
            <a:extLst>
              <a:ext uri="{FF2B5EF4-FFF2-40B4-BE49-F238E27FC236}">
                <a16:creationId xmlns:a16="http://schemas.microsoft.com/office/drawing/2014/main" id="{B9541A61-AABD-8674-780F-068EF803B972}"/>
              </a:ext>
            </a:extLst>
          </p:cNvPr>
          <p:cNvGrpSpPr/>
          <p:nvPr/>
        </p:nvGrpSpPr>
        <p:grpSpPr>
          <a:xfrm>
            <a:off x="7548967" y="1803477"/>
            <a:ext cx="333285" cy="34995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3533" name="Google Shape;11849;p77">
              <a:extLst>
                <a:ext uri="{FF2B5EF4-FFF2-40B4-BE49-F238E27FC236}">
                  <a16:creationId xmlns:a16="http://schemas.microsoft.com/office/drawing/2014/main" id="{5674D396-3C91-C632-FDC3-EF7A630DCB70}"/>
                </a:ext>
              </a:extLst>
            </p:cNvPr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11850;p77">
              <a:extLst>
                <a:ext uri="{FF2B5EF4-FFF2-40B4-BE49-F238E27FC236}">
                  <a16:creationId xmlns:a16="http://schemas.microsoft.com/office/drawing/2014/main" id="{85D7C651-595A-4F15-996C-3ABEB583CB90}"/>
                </a:ext>
              </a:extLst>
            </p:cNvPr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11851;p77">
              <a:extLst>
                <a:ext uri="{FF2B5EF4-FFF2-40B4-BE49-F238E27FC236}">
                  <a16:creationId xmlns:a16="http://schemas.microsoft.com/office/drawing/2014/main" id="{CE98ACDC-8883-3B39-5D65-B4EA9B8ACEB8}"/>
                </a:ext>
              </a:extLst>
            </p:cNvPr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11852;p77">
              <a:extLst>
                <a:ext uri="{FF2B5EF4-FFF2-40B4-BE49-F238E27FC236}">
                  <a16:creationId xmlns:a16="http://schemas.microsoft.com/office/drawing/2014/main" id="{23F4754E-58C7-A96C-A9F1-303006E3562F}"/>
                </a:ext>
              </a:extLst>
            </p:cNvPr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11853;p77">
              <a:extLst>
                <a:ext uri="{FF2B5EF4-FFF2-40B4-BE49-F238E27FC236}">
                  <a16:creationId xmlns:a16="http://schemas.microsoft.com/office/drawing/2014/main" id="{E6D64CEF-2528-73C5-B13A-DB937EFA275B}"/>
                </a:ext>
              </a:extLst>
            </p:cNvPr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11854;p77">
              <a:extLst>
                <a:ext uri="{FF2B5EF4-FFF2-40B4-BE49-F238E27FC236}">
                  <a16:creationId xmlns:a16="http://schemas.microsoft.com/office/drawing/2014/main" id="{8DE9255F-9F35-BF65-7C5E-9619AE119579}"/>
                </a:ext>
              </a:extLst>
            </p:cNvPr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11855;p77">
              <a:extLst>
                <a:ext uri="{FF2B5EF4-FFF2-40B4-BE49-F238E27FC236}">
                  <a16:creationId xmlns:a16="http://schemas.microsoft.com/office/drawing/2014/main" id="{697D82B1-25A7-776C-3973-E0E16D8C901D}"/>
                </a:ext>
              </a:extLst>
            </p:cNvPr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40" name="Google Shape;11856;p77">
            <a:extLst>
              <a:ext uri="{FF2B5EF4-FFF2-40B4-BE49-F238E27FC236}">
                <a16:creationId xmlns:a16="http://schemas.microsoft.com/office/drawing/2014/main" id="{86BCFEAF-97DC-D8A6-563B-5FFCD4ED04F0}"/>
              </a:ext>
            </a:extLst>
          </p:cNvPr>
          <p:cNvGrpSpPr/>
          <p:nvPr/>
        </p:nvGrpSpPr>
        <p:grpSpPr>
          <a:xfrm>
            <a:off x="6214142" y="1803477"/>
            <a:ext cx="346515" cy="350300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3541" name="Google Shape;11857;p77">
              <a:extLst>
                <a:ext uri="{FF2B5EF4-FFF2-40B4-BE49-F238E27FC236}">
                  <a16:creationId xmlns:a16="http://schemas.microsoft.com/office/drawing/2014/main" id="{873780F1-46CC-0508-FD44-148B9A9D7403}"/>
                </a:ext>
              </a:extLst>
            </p:cNvPr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11858;p77">
              <a:extLst>
                <a:ext uri="{FF2B5EF4-FFF2-40B4-BE49-F238E27FC236}">
                  <a16:creationId xmlns:a16="http://schemas.microsoft.com/office/drawing/2014/main" id="{698F0EDE-BA27-CB59-3D99-7D2B3E970004}"/>
                </a:ext>
              </a:extLst>
            </p:cNvPr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43" name="Google Shape;11859;p77">
            <a:extLst>
              <a:ext uri="{FF2B5EF4-FFF2-40B4-BE49-F238E27FC236}">
                <a16:creationId xmlns:a16="http://schemas.microsoft.com/office/drawing/2014/main" id="{F457E9A4-D763-5E1C-5DC4-9898E83A716D}"/>
              </a:ext>
            </a:extLst>
          </p:cNvPr>
          <p:cNvGrpSpPr/>
          <p:nvPr/>
        </p:nvGrpSpPr>
        <p:grpSpPr>
          <a:xfrm>
            <a:off x="7105923" y="1803095"/>
            <a:ext cx="333285" cy="350682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3544" name="Google Shape;11860;p77">
              <a:extLst>
                <a:ext uri="{FF2B5EF4-FFF2-40B4-BE49-F238E27FC236}">
                  <a16:creationId xmlns:a16="http://schemas.microsoft.com/office/drawing/2014/main" id="{16A4E121-6FEF-6ACC-DF62-2DCE755F7F74}"/>
                </a:ext>
              </a:extLst>
            </p:cNvPr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11861;p77">
              <a:extLst>
                <a:ext uri="{FF2B5EF4-FFF2-40B4-BE49-F238E27FC236}">
                  <a16:creationId xmlns:a16="http://schemas.microsoft.com/office/drawing/2014/main" id="{3A3B773F-548F-5A05-97CC-3013ED402BAA}"/>
                </a:ext>
              </a:extLst>
            </p:cNvPr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11862;p77">
              <a:extLst>
                <a:ext uri="{FF2B5EF4-FFF2-40B4-BE49-F238E27FC236}">
                  <a16:creationId xmlns:a16="http://schemas.microsoft.com/office/drawing/2014/main" id="{835D1B39-E046-A5FF-481C-B5FDA50B9DE3}"/>
                </a:ext>
              </a:extLst>
            </p:cNvPr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11863;p77">
              <a:extLst>
                <a:ext uri="{FF2B5EF4-FFF2-40B4-BE49-F238E27FC236}">
                  <a16:creationId xmlns:a16="http://schemas.microsoft.com/office/drawing/2014/main" id="{55904A5D-FF50-3C7A-EAAD-03CD69F5F1F4}"/>
                </a:ext>
              </a:extLst>
            </p:cNvPr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11864;p77">
              <a:extLst>
                <a:ext uri="{FF2B5EF4-FFF2-40B4-BE49-F238E27FC236}">
                  <a16:creationId xmlns:a16="http://schemas.microsoft.com/office/drawing/2014/main" id="{00AA1BFF-7BCC-C469-DD9C-EC8390F2959C}"/>
                </a:ext>
              </a:extLst>
            </p:cNvPr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11865;p77">
              <a:extLst>
                <a:ext uri="{FF2B5EF4-FFF2-40B4-BE49-F238E27FC236}">
                  <a16:creationId xmlns:a16="http://schemas.microsoft.com/office/drawing/2014/main" id="{0A836953-8040-24F4-FB1D-9F044A688CC2}"/>
                </a:ext>
              </a:extLst>
            </p:cNvPr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11866;p77">
              <a:extLst>
                <a:ext uri="{FF2B5EF4-FFF2-40B4-BE49-F238E27FC236}">
                  <a16:creationId xmlns:a16="http://schemas.microsoft.com/office/drawing/2014/main" id="{25B2408E-1A1C-6D0B-D830-B590F203BB0D}"/>
                </a:ext>
              </a:extLst>
            </p:cNvPr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51" name="Google Shape;11867;p77">
            <a:extLst>
              <a:ext uri="{FF2B5EF4-FFF2-40B4-BE49-F238E27FC236}">
                <a16:creationId xmlns:a16="http://schemas.microsoft.com/office/drawing/2014/main" id="{8126193C-13D8-D56E-86C1-8C44C7C907CF}"/>
              </a:ext>
            </a:extLst>
          </p:cNvPr>
          <p:cNvSpPr/>
          <p:nvPr/>
        </p:nvSpPr>
        <p:spPr>
          <a:xfrm>
            <a:off x="6658713" y="180309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52" name="Google Shape;11868;p77">
            <a:extLst>
              <a:ext uri="{FF2B5EF4-FFF2-40B4-BE49-F238E27FC236}">
                <a16:creationId xmlns:a16="http://schemas.microsoft.com/office/drawing/2014/main" id="{5131A964-9E9E-8EAF-CEC8-B42398EE2F2D}"/>
              </a:ext>
            </a:extLst>
          </p:cNvPr>
          <p:cNvSpPr/>
          <p:nvPr/>
        </p:nvSpPr>
        <p:spPr>
          <a:xfrm>
            <a:off x="4104898" y="224680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53" name="Google Shape;11869;p77">
            <a:extLst>
              <a:ext uri="{FF2B5EF4-FFF2-40B4-BE49-F238E27FC236}">
                <a16:creationId xmlns:a16="http://schemas.microsoft.com/office/drawing/2014/main" id="{2AEDCB57-E1BD-B939-A77D-B758D6379B8B}"/>
              </a:ext>
            </a:extLst>
          </p:cNvPr>
          <p:cNvGrpSpPr/>
          <p:nvPr/>
        </p:nvGrpSpPr>
        <p:grpSpPr>
          <a:xfrm>
            <a:off x="3616406" y="2246902"/>
            <a:ext cx="203393" cy="351827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3554" name="Google Shape;11870;p77">
              <a:extLst>
                <a:ext uri="{FF2B5EF4-FFF2-40B4-BE49-F238E27FC236}">
                  <a16:creationId xmlns:a16="http://schemas.microsoft.com/office/drawing/2014/main" id="{792A0970-FD15-F318-F9C0-5514BC5894F2}"/>
                </a:ext>
              </a:extLst>
            </p:cNvPr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11871;p77">
              <a:extLst>
                <a:ext uri="{FF2B5EF4-FFF2-40B4-BE49-F238E27FC236}">
                  <a16:creationId xmlns:a16="http://schemas.microsoft.com/office/drawing/2014/main" id="{1EFC3E49-3438-F4B8-CE9F-783E8FD6B1A5}"/>
                </a:ext>
              </a:extLst>
            </p:cNvPr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56" name="Google Shape;11872;p77">
            <a:extLst>
              <a:ext uri="{FF2B5EF4-FFF2-40B4-BE49-F238E27FC236}">
                <a16:creationId xmlns:a16="http://schemas.microsoft.com/office/drawing/2014/main" id="{C658F5FA-91B8-386D-BACB-CC610C1E91CB}"/>
              </a:ext>
            </a:extLst>
          </p:cNvPr>
          <p:cNvGrpSpPr/>
          <p:nvPr/>
        </p:nvGrpSpPr>
        <p:grpSpPr>
          <a:xfrm>
            <a:off x="878187" y="2246520"/>
            <a:ext cx="272696" cy="351827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3557" name="Google Shape;11873;p77">
              <a:extLst>
                <a:ext uri="{FF2B5EF4-FFF2-40B4-BE49-F238E27FC236}">
                  <a16:creationId xmlns:a16="http://schemas.microsoft.com/office/drawing/2014/main" id="{313DB4F8-4F92-BB91-BA3C-9CA414EB12D0}"/>
                </a:ext>
              </a:extLst>
            </p:cNvPr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11874;p77">
              <a:extLst>
                <a:ext uri="{FF2B5EF4-FFF2-40B4-BE49-F238E27FC236}">
                  <a16:creationId xmlns:a16="http://schemas.microsoft.com/office/drawing/2014/main" id="{1BCBDB18-7E38-5FA9-5084-8475CEB21201}"/>
                </a:ext>
              </a:extLst>
            </p:cNvPr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11875;p77">
              <a:extLst>
                <a:ext uri="{FF2B5EF4-FFF2-40B4-BE49-F238E27FC236}">
                  <a16:creationId xmlns:a16="http://schemas.microsoft.com/office/drawing/2014/main" id="{16CFDEC1-E5F8-54EB-1122-62B7BB5B5D63}"/>
                </a:ext>
              </a:extLst>
            </p:cNvPr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11876;p77">
              <a:extLst>
                <a:ext uri="{FF2B5EF4-FFF2-40B4-BE49-F238E27FC236}">
                  <a16:creationId xmlns:a16="http://schemas.microsoft.com/office/drawing/2014/main" id="{55562CAA-AF65-08F9-DCDA-2D5566710D14}"/>
                </a:ext>
              </a:extLst>
            </p:cNvPr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61" name="Google Shape;11877;p77">
            <a:extLst>
              <a:ext uri="{FF2B5EF4-FFF2-40B4-BE49-F238E27FC236}">
                <a16:creationId xmlns:a16="http://schemas.microsoft.com/office/drawing/2014/main" id="{39A99900-B64F-EC0A-9699-7CD722511DAA}"/>
              </a:ext>
            </a:extLst>
          </p:cNvPr>
          <p:cNvGrpSpPr/>
          <p:nvPr/>
        </p:nvGrpSpPr>
        <p:grpSpPr>
          <a:xfrm>
            <a:off x="2274743" y="2246902"/>
            <a:ext cx="255649" cy="351445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3562" name="Google Shape;11878;p77">
              <a:extLst>
                <a:ext uri="{FF2B5EF4-FFF2-40B4-BE49-F238E27FC236}">
                  <a16:creationId xmlns:a16="http://schemas.microsoft.com/office/drawing/2014/main" id="{3A942D6C-5418-1814-39A2-F1E4DBF60B13}"/>
                </a:ext>
              </a:extLst>
            </p:cNvPr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11879;p77">
              <a:extLst>
                <a:ext uri="{FF2B5EF4-FFF2-40B4-BE49-F238E27FC236}">
                  <a16:creationId xmlns:a16="http://schemas.microsoft.com/office/drawing/2014/main" id="{B978E831-BF81-078E-3098-629518478695}"/>
                </a:ext>
              </a:extLst>
            </p:cNvPr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11880;p77">
              <a:extLst>
                <a:ext uri="{FF2B5EF4-FFF2-40B4-BE49-F238E27FC236}">
                  <a16:creationId xmlns:a16="http://schemas.microsoft.com/office/drawing/2014/main" id="{84E5B98D-4DB2-53A3-1DA4-ADCFBF5B13FE}"/>
                </a:ext>
              </a:extLst>
            </p:cNvPr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65" name="Google Shape;11881;p77">
            <a:extLst>
              <a:ext uri="{FF2B5EF4-FFF2-40B4-BE49-F238E27FC236}">
                <a16:creationId xmlns:a16="http://schemas.microsoft.com/office/drawing/2014/main" id="{78602262-4F22-6778-E795-6BA571DD52C9}"/>
              </a:ext>
            </a:extLst>
          </p:cNvPr>
          <p:cNvGrpSpPr/>
          <p:nvPr/>
        </p:nvGrpSpPr>
        <p:grpSpPr>
          <a:xfrm>
            <a:off x="2708723" y="2245789"/>
            <a:ext cx="246552" cy="352558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3566" name="Google Shape;11882;p77">
              <a:extLst>
                <a:ext uri="{FF2B5EF4-FFF2-40B4-BE49-F238E27FC236}">
                  <a16:creationId xmlns:a16="http://schemas.microsoft.com/office/drawing/2014/main" id="{C591868D-C755-2E7D-CA5D-A6B646F9ACF7}"/>
                </a:ext>
              </a:extLst>
            </p:cNvPr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11883;p77">
              <a:extLst>
                <a:ext uri="{FF2B5EF4-FFF2-40B4-BE49-F238E27FC236}">
                  <a16:creationId xmlns:a16="http://schemas.microsoft.com/office/drawing/2014/main" id="{02A41B08-DE4C-A2F4-6FB2-7DE44A433DF7}"/>
                </a:ext>
              </a:extLst>
            </p:cNvPr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68" name="Google Shape;11884;p77">
            <a:extLst>
              <a:ext uri="{FF2B5EF4-FFF2-40B4-BE49-F238E27FC236}">
                <a16:creationId xmlns:a16="http://schemas.microsoft.com/office/drawing/2014/main" id="{728034A9-680C-352A-59FD-0D5FEFD41ACB}"/>
              </a:ext>
            </a:extLst>
          </p:cNvPr>
          <p:cNvGrpSpPr/>
          <p:nvPr/>
        </p:nvGrpSpPr>
        <p:grpSpPr>
          <a:xfrm>
            <a:off x="1835485" y="2246902"/>
            <a:ext cx="259433" cy="350714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3569" name="Google Shape;11885;p77">
              <a:extLst>
                <a:ext uri="{FF2B5EF4-FFF2-40B4-BE49-F238E27FC236}">
                  <a16:creationId xmlns:a16="http://schemas.microsoft.com/office/drawing/2014/main" id="{2E95287E-FF81-8AF3-52F4-7610822DE2F9}"/>
                </a:ext>
              </a:extLst>
            </p:cNvPr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11886;p77">
              <a:extLst>
                <a:ext uri="{FF2B5EF4-FFF2-40B4-BE49-F238E27FC236}">
                  <a16:creationId xmlns:a16="http://schemas.microsoft.com/office/drawing/2014/main" id="{08C11E4E-1681-E674-77AB-C64DEF200F79}"/>
                </a:ext>
              </a:extLst>
            </p:cNvPr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11887;p77">
              <a:extLst>
                <a:ext uri="{FF2B5EF4-FFF2-40B4-BE49-F238E27FC236}">
                  <a16:creationId xmlns:a16="http://schemas.microsoft.com/office/drawing/2014/main" id="{5046CDD0-6761-94E8-544A-69C5C2B686F3}"/>
                </a:ext>
              </a:extLst>
            </p:cNvPr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11888;p77">
              <a:extLst>
                <a:ext uri="{FF2B5EF4-FFF2-40B4-BE49-F238E27FC236}">
                  <a16:creationId xmlns:a16="http://schemas.microsoft.com/office/drawing/2014/main" id="{1471518F-ECD4-5AD5-EDB7-85E386388AE5}"/>
                </a:ext>
              </a:extLst>
            </p:cNvPr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11889;p77">
              <a:extLst>
                <a:ext uri="{FF2B5EF4-FFF2-40B4-BE49-F238E27FC236}">
                  <a16:creationId xmlns:a16="http://schemas.microsoft.com/office/drawing/2014/main" id="{3289243F-3B1B-047F-FA3A-457E55977A60}"/>
                </a:ext>
              </a:extLst>
            </p:cNvPr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11890;p77">
              <a:extLst>
                <a:ext uri="{FF2B5EF4-FFF2-40B4-BE49-F238E27FC236}">
                  <a16:creationId xmlns:a16="http://schemas.microsoft.com/office/drawing/2014/main" id="{2494C853-CDDE-58B6-B9A3-FD4BE2EAE982}"/>
                </a:ext>
              </a:extLst>
            </p:cNvPr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11891;p77">
              <a:extLst>
                <a:ext uri="{FF2B5EF4-FFF2-40B4-BE49-F238E27FC236}">
                  <a16:creationId xmlns:a16="http://schemas.microsoft.com/office/drawing/2014/main" id="{0A984992-7D91-355B-3552-304C9FB9C911}"/>
                </a:ext>
              </a:extLst>
            </p:cNvPr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76" name="Google Shape;11892;p77">
            <a:extLst>
              <a:ext uri="{FF2B5EF4-FFF2-40B4-BE49-F238E27FC236}">
                <a16:creationId xmlns:a16="http://schemas.microsoft.com/office/drawing/2014/main" id="{BD483C32-0272-8009-C08F-8E8FF75AC42B}"/>
              </a:ext>
            </a:extLst>
          </p:cNvPr>
          <p:cNvGrpSpPr/>
          <p:nvPr/>
        </p:nvGrpSpPr>
        <p:grpSpPr>
          <a:xfrm>
            <a:off x="3150240" y="2246902"/>
            <a:ext cx="212489" cy="351445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3577" name="Google Shape;11893;p77">
              <a:extLst>
                <a:ext uri="{FF2B5EF4-FFF2-40B4-BE49-F238E27FC236}">
                  <a16:creationId xmlns:a16="http://schemas.microsoft.com/office/drawing/2014/main" id="{BD3AB65B-26F9-359F-25CA-0F0F64BB49AF}"/>
                </a:ext>
              </a:extLst>
            </p:cNvPr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11894;p77">
              <a:extLst>
                <a:ext uri="{FF2B5EF4-FFF2-40B4-BE49-F238E27FC236}">
                  <a16:creationId xmlns:a16="http://schemas.microsoft.com/office/drawing/2014/main" id="{A4421EB3-9892-85A4-A0C5-E64E219144B5}"/>
                </a:ext>
              </a:extLst>
            </p:cNvPr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79" name="Google Shape;11895;p77">
            <a:extLst>
              <a:ext uri="{FF2B5EF4-FFF2-40B4-BE49-F238E27FC236}">
                <a16:creationId xmlns:a16="http://schemas.microsoft.com/office/drawing/2014/main" id="{E1B87B80-3944-54C3-A5EF-42A05B192A9F}"/>
              </a:ext>
            </a:extLst>
          </p:cNvPr>
          <p:cNvGrpSpPr/>
          <p:nvPr/>
        </p:nvGrpSpPr>
        <p:grpSpPr>
          <a:xfrm>
            <a:off x="1367060" y="2246679"/>
            <a:ext cx="269261" cy="35205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3580" name="Google Shape;11896;p77">
              <a:extLst>
                <a:ext uri="{FF2B5EF4-FFF2-40B4-BE49-F238E27FC236}">
                  <a16:creationId xmlns:a16="http://schemas.microsoft.com/office/drawing/2014/main" id="{2D767D09-5800-3C5E-3E0A-8B2D1E8E4108}"/>
                </a:ext>
              </a:extLst>
            </p:cNvPr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11897;p77">
              <a:extLst>
                <a:ext uri="{FF2B5EF4-FFF2-40B4-BE49-F238E27FC236}">
                  <a16:creationId xmlns:a16="http://schemas.microsoft.com/office/drawing/2014/main" id="{4A832EB7-AC55-8B96-5BC7-9F0C9F399A86}"/>
                </a:ext>
              </a:extLst>
            </p:cNvPr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11898;p77">
              <a:extLst>
                <a:ext uri="{FF2B5EF4-FFF2-40B4-BE49-F238E27FC236}">
                  <a16:creationId xmlns:a16="http://schemas.microsoft.com/office/drawing/2014/main" id="{EFA82B23-9A68-E7E3-A3B6-777B6768F6FE}"/>
                </a:ext>
              </a:extLst>
            </p:cNvPr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11899;p77">
              <a:extLst>
                <a:ext uri="{FF2B5EF4-FFF2-40B4-BE49-F238E27FC236}">
                  <a16:creationId xmlns:a16="http://schemas.microsoft.com/office/drawing/2014/main" id="{C79804A3-A2B0-3A14-5F7B-B15D0BF9CD51}"/>
                </a:ext>
              </a:extLst>
            </p:cNvPr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11900;p77">
              <a:extLst>
                <a:ext uri="{FF2B5EF4-FFF2-40B4-BE49-F238E27FC236}">
                  <a16:creationId xmlns:a16="http://schemas.microsoft.com/office/drawing/2014/main" id="{D009AA0D-4246-6D26-BE1E-083F15ACA3D7}"/>
                </a:ext>
              </a:extLst>
            </p:cNvPr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11901;p77">
              <a:extLst>
                <a:ext uri="{FF2B5EF4-FFF2-40B4-BE49-F238E27FC236}">
                  <a16:creationId xmlns:a16="http://schemas.microsoft.com/office/drawing/2014/main" id="{2BCEE9A4-511D-63B0-4496-B949DA554D4A}"/>
                </a:ext>
              </a:extLst>
            </p:cNvPr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11902;p77">
              <a:extLst>
                <a:ext uri="{FF2B5EF4-FFF2-40B4-BE49-F238E27FC236}">
                  <a16:creationId xmlns:a16="http://schemas.microsoft.com/office/drawing/2014/main" id="{B83F0E04-2F6A-494A-9A34-3251A7C0B1CF}"/>
                </a:ext>
              </a:extLst>
            </p:cNvPr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11903;p77">
              <a:extLst>
                <a:ext uri="{FF2B5EF4-FFF2-40B4-BE49-F238E27FC236}">
                  <a16:creationId xmlns:a16="http://schemas.microsoft.com/office/drawing/2014/main" id="{DB211C32-4E1C-A802-A4CD-C56FF1DF9EA4}"/>
                </a:ext>
              </a:extLst>
            </p:cNvPr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11904;p77">
              <a:extLst>
                <a:ext uri="{FF2B5EF4-FFF2-40B4-BE49-F238E27FC236}">
                  <a16:creationId xmlns:a16="http://schemas.microsoft.com/office/drawing/2014/main" id="{C692C44C-1E5D-77CD-13BF-53573EEAB00B}"/>
                </a:ext>
              </a:extLst>
            </p:cNvPr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11905;p77">
              <a:extLst>
                <a:ext uri="{FF2B5EF4-FFF2-40B4-BE49-F238E27FC236}">
                  <a16:creationId xmlns:a16="http://schemas.microsoft.com/office/drawing/2014/main" id="{E0511E27-9475-9C83-23AA-F0ACBFFF3E31}"/>
                </a:ext>
              </a:extLst>
            </p:cNvPr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11906;p77">
              <a:extLst>
                <a:ext uri="{FF2B5EF4-FFF2-40B4-BE49-F238E27FC236}">
                  <a16:creationId xmlns:a16="http://schemas.microsoft.com/office/drawing/2014/main" id="{F6FE962E-0A28-B753-B44D-526535A775FF}"/>
                </a:ext>
              </a:extLst>
            </p:cNvPr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11907;p77">
              <a:extLst>
                <a:ext uri="{FF2B5EF4-FFF2-40B4-BE49-F238E27FC236}">
                  <a16:creationId xmlns:a16="http://schemas.microsoft.com/office/drawing/2014/main" id="{4ABAFA61-4615-5DC9-34C0-BF0762954907}"/>
                </a:ext>
              </a:extLst>
            </p:cNvPr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11908;p77">
              <a:extLst>
                <a:ext uri="{FF2B5EF4-FFF2-40B4-BE49-F238E27FC236}">
                  <a16:creationId xmlns:a16="http://schemas.microsoft.com/office/drawing/2014/main" id="{E6E379A8-24C1-A179-B71E-C9D40897619B}"/>
                </a:ext>
              </a:extLst>
            </p:cNvPr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11909;p77">
              <a:extLst>
                <a:ext uri="{FF2B5EF4-FFF2-40B4-BE49-F238E27FC236}">
                  <a16:creationId xmlns:a16="http://schemas.microsoft.com/office/drawing/2014/main" id="{3CE72A7A-8D83-076B-E99E-461F617B31C5}"/>
                </a:ext>
              </a:extLst>
            </p:cNvPr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94" name="Google Shape;11910;p77">
            <a:extLst>
              <a:ext uri="{FF2B5EF4-FFF2-40B4-BE49-F238E27FC236}">
                <a16:creationId xmlns:a16="http://schemas.microsoft.com/office/drawing/2014/main" id="{00420BD1-19A2-99F1-1A79-DAC360AF74EA}"/>
              </a:ext>
            </a:extLst>
          </p:cNvPr>
          <p:cNvSpPr/>
          <p:nvPr/>
        </p:nvSpPr>
        <p:spPr>
          <a:xfrm>
            <a:off x="7075994" y="225046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95" name="Google Shape;11911;p77">
            <a:extLst>
              <a:ext uri="{FF2B5EF4-FFF2-40B4-BE49-F238E27FC236}">
                <a16:creationId xmlns:a16="http://schemas.microsoft.com/office/drawing/2014/main" id="{C77A7D2A-8826-C714-05FB-0E95C74F21FE}"/>
              </a:ext>
            </a:extLst>
          </p:cNvPr>
          <p:cNvGrpSpPr/>
          <p:nvPr/>
        </p:nvGrpSpPr>
        <p:grpSpPr>
          <a:xfrm>
            <a:off x="4882690" y="2249955"/>
            <a:ext cx="274573" cy="350682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3596" name="Google Shape;11912;p77">
              <a:extLst>
                <a:ext uri="{FF2B5EF4-FFF2-40B4-BE49-F238E27FC236}">
                  <a16:creationId xmlns:a16="http://schemas.microsoft.com/office/drawing/2014/main" id="{20A0D416-061E-4F08-8CFB-736BE92DD9B3}"/>
                </a:ext>
              </a:extLst>
            </p:cNvPr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11913;p77">
              <a:extLst>
                <a:ext uri="{FF2B5EF4-FFF2-40B4-BE49-F238E27FC236}">
                  <a16:creationId xmlns:a16="http://schemas.microsoft.com/office/drawing/2014/main" id="{4F43B370-9619-C843-F186-EB5D7BC0E1FD}"/>
                </a:ext>
              </a:extLst>
            </p:cNvPr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98" name="Google Shape;11914;p77">
            <a:extLst>
              <a:ext uri="{FF2B5EF4-FFF2-40B4-BE49-F238E27FC236}">
                <a16:creationId xmlns:a16="http://schemas.microsoft.com/office/drawing/2014/main" id="{18CDC260-884A-4074-DAA6-64B87C54300A}"/>
              </a:ext>
            </a:extLst>
          </p:cNvPr>
          <p:cNvGrpSpPr/>
          <p:nvPr/>
        </p:nvGrpSpPr>
        <p:grpSpPr>
          <a:xfrm>
            <a:off x="6627639" y="2268434"/>
            <a:ext cx="355993" cy="313247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3599" name="Google Shape;11915;p77">
              <a:extLst>
                <a:ext uri="{FF2B5EF4-FFF2-40B4-BE49-F238E27FC236}">
                  <a16:creationId xmlns:a16="http://schemas.microsoft.com/office/drawing/2014/main" id="{2721EC02-3F50-319C-96C5-BA437C575F6D}"/>
                </a:ext>
              </a:extLst>
            </p:cNvPr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11916;p77">
              <a:extLst>
                <a:ext uri="{FF2B5EF4-FFF2-40B4-BE49-F238E27FC236}">
                  <a16:creationId xmlns:a16="http://schemas.microsoft.com/office/drawing/2014/main" id="{4BA83025-1A7C-EBA7-1AD7-061EBCDFE3B9}"/>
                </a:ext>
              </a:extLst>
            </p:cNvPr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11917;p77">
              <a:extLst>
                <a:ext uri="{FF2B5EF4-FFF2-40B4-BE49-F238E27FC236}">
                  <a16:creationId xmlns:a16="http://schemas.microsoft.com/office/drawing/2014/main" id="{C6FFD927-EA50-17FF-E035-F15C590B0780}"/>
                </a:ext>
              </a:extLst>
            </p:cNvPr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2" name="Google Shape;11918;p77">
            <a:extLst>
              <a:ext uri="{FF2B5EF4-FFF2-40B4-BE49-F238E27FC236}">
                <a16:creationId xmlns:a16="http://schemas.microsoft.com/office/drawing/2014/main" id="{182749DB-9076-D12B-809C-3D1CEF387C44}"/>
              </a:ext>
            </a:extLst>
          </p:cNvPr>
          <p:cNvGrpSpPr/>
          <p:nvPr/>
        </p:nvGrpSpPr>
        <p:grpSpPr>
          <a:xfrm>
            <a:off x="6183451" y="2286690"/>
            <a:ext cx="351445" cy="277976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3603" name="Google Shape;11919;p77">
              <a:extLst>
                <a:ext uri="{FF2B5EF4-FFF2-40B4-BE49-F238E27FC236}">
                  <a16:creationId xmlns:a16="http://schemas.microsoft.com/office/drawing/2014/main" id="{A6738192-45CF-6E5C-ECF1-CBAD8467B1C6}"/>
                </a:ext>
              </a:extLst>
            </p:cNvPr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11920;p77">
              <a:extLst>
                <a:ext uri="{FF2B5EF4-FFF2-40B4-BE49-F238E27FC236}">
                  <a16:creationId xmlns:a16="http://schemas.microsoft.com/office/drawing/2014/main" id="{0A5EFDB0-4186-BCEC-F5F1-BA522F96745C}"/>
                </a:ext>
              </a:extLst>
            </p:cNvPr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11921;p77">
              <a:extLst>
                <a:ext uri="{FF2B5EF4-FFF2-40B4-BE49-F238E27FC236}">
                  <a16:creationId xmlns:a16="http://schemas.microsoft.com/office/drawing/2014/main" id="{62DFA0AE-D418-B582-E481-354068D780BC}"/>
                </a:ext>
              </a:extLst>
            </p:cNvPr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11922;p77">
              <a:extLst>
                <a:ext uri="{FF2B5EF4-FFF2-40B4-BE49-F238E27FC236}">
                  <a16:creationId xmlns:a16="http://schemas.microsoft.com/office/drawing/2014/main" id="{313580CA-546D-5B80-E191-C455D42261F7}"/>
                </a:ext>
              </a:extLst>
            </p:cNvPr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11923;p77">
              <a:extLst>
                <a:ext uri="{FF2B5EF4-FFF2-40B4-BE49-F238E27FC236}">
                  <a16:creationId xmlns:a16="http://schemas.microsoft.com/office/drawing/2014/main" id="{5BB64F75-E06C-5FF8-3AAE-0FD2DF421959}"/>
                </a:ext>
              </a:extLst>
            </p:cNvPr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11924;p77">
              <a:extLst>
                <a:ext uri="{FF2B5EF4-FFF2-40B4-BE49-F238E27FC236}">
                  <a16:creationId xmlns:a16="http://schemas.microsoft.com/office/drawing/2014/main" id="{2CE6FE8E-7908-331B-98FE-5E0A21B14CE0}"/>
                </a:ext>
              </a:extLst>
            </p:cNvPr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11925;p77">
              <a:extLst>
                <a:ext uri="{FF2B5EF4-FFF2-40B4-BE49-F238E27FC236}">
                  <a16:creationId xmlns:a16="http://schemas.microsoft.com/office/drawing/2014/main" id="{1A90FF64-FDB8-E9A2-ABAC-B38EBDD57D19}"/>
                </a:ext>
              </a:extLst>
            </p:cNvPr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0" name="Google Shape;11926;p77">
            <a:extLst>
              <a:ext uri="{FF2B5EF4-FFF2-40B4-BE49-F238E27FC236}">
                <a16:creationId xmlns:a16="http://schemas.microsoft.com/office/drawing/2014/main" id="{535A5FF1-B34B-0F61-3A2C-5F6D8ECD1867}"/>
              </a:ext>
            </a:extLst>
          </p:cNvPr>
          <p:cNvGrpSpPr/>
          <p:nvPr/>
        </p:nvGrpSpPr>
        <p:grpSpPr>
          <a:xfrm>
            <a:off x="5735477" y="2254408"/>
            <a:ext cx="353354" cy="341299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3611" name="Google Shape;11927;p77">
              <a:extLst>
                <a:ext uri="{FF2B5EF4-FFF2-40B4-BE49-F238E27FC236}">
                  <a16:creationId xmlns:a16="http://schemas.microsoft.com/office/drawing/2014/main" id="{B69135EE-C81D-B992-1D9E-CC133882A3A1}"/>
                </a:ext>
              </a:extLst>
            </p:cNvPr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11928;p77">
              <a:extLst>
                <a:ext uri="{FF2B5EF4-FFF2-40B4-BE49-F238E27FC236}">
                  <a16:creationId xmlns:a16="http://schemas.microsoft.com/office/drawing/2014/main" id="{B1900C4F-60EA-6BD7-7E52-A960F51904E5}"/>
                </a:ext>
              </a:extLst>
            </p:cNvPr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11929;p77">
              <a:extLst>
                <a:ext uri="{FF2B5EF4-FFF2-40B4-BE49-F238E27FC236}">
                  <a16:creationId xmlns:a16="http://schemas.microsoft.com/office/drawing/2014/main" id="{1C77E63C-772A-134F-1996-C2776185B0C3}"/>
                </a:ext>
              </a:extLst>
            </p:cNvPr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11930;p77">
              <a:extLst>
                <a:ext uri="{FF2B5EF4-FFF2-40B4-BE49-F238E27FC236}">
                  <a16:creationId xmlns:a16="http://schemas.microsoft.com/office/drawing/2014/main" id="{B52D23DB-43C3-A66A-9EE0-FD4761BE9136}"/>
                </a:ext>
              </a:extLst>
            </p:cNvPr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11931;p77">
              <a:extLst>
                <a:ext uri="{FF2B5EF4-FFF2-40B4-BE49-F238E27FC236}">
                  <a16:creationId xmlns:a16="http://schemas.microsoft.com/office/drawing/2014/main" id="{6E02119A-506C-7297-6A4F-A75304FE291E}"/>
                </a:ext>
              </a:extLst>
            </p:cNvPr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11932;p77">
              <a:extLst>
                <a:ext uri="{FF2B5EF4-FFF2-40B4-BE49-F238E27FC236}">
                  <a16:creationId xmlns:a16="http://schemas.microsoft.com/office/drawing/2014/main" id="{25989355-EF11-BEF1-C9BC-58D6715046C3}"/>
                </a:ext>
              </a:extLst>
            </p:cNvPr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7" name="Google Shape;11933;p77">
            <a:extLst>
              <a:ext uri="{FF2B5EF4-FFF2-40B4-BE49-F238E27FC236}">
                <a16:creationId xmlns:a16="http://schemas.microsoft.com/office/drawing/2014/main" id="{534CFD1D-B0E5-A935-10C9-2327FEDD9F59}"/>
              </a:ext>
            </a:extLst>
          </p:cNvPr>
          <p:cNvGrpSpPr/>
          <p:nvPr/>
        </p:nvGrpSpPr>
        <p:grpSpPr>
          <a:xfrm>
            <a:off x="5243735" y="2271523"/>
            <a:ext cx="405255" cy="275499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3618" name="Google Shape;11934;p77">
              <a:extLst>
                <a:ext uri="{FF2B5EF4-FFF2-40B4-BE49-F238E27FC236}">
                  <a16:creationId xmlns:a16="http://schemas.microsoft.com/office/drawing/2014/main" id="{90655EC8-C10B-E5C1-DA5F-467F402EB329}"/>
                </a:ext>
              </a:extLst>
            </p:cNvPr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11935;p77">
              <a:extLst>
                <a:ext uri="{FF2B5EF4-FFF2-40B4-BE49-F238E27FC236}">
                  <a16:creationId xmlns:a16="http://schemas.microsoft.com/office/drawing/2014/main" id="{57BCDC38-DBF2-F9C6-A97D-16F131DF835D}"/>
                </a:ext>
              </a:extLst>
            </p:cNvPr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11936;p77">
              <a:extLst>
                <a:ext uri="{FF2B5EF4-FFF2-40B4-BE49-F238E27FC236}">
                  <a16:creationId xmlns:a16="http://schemas.microsoft.com/office/drawing/2014/main" id="{B9E1A229-F9EA-874C-9874-532665925988}"/>
                </a:ext>
              </a:extLst>
            </p:cNvPr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11937;p77">
              <a:extLst>
                <a:ext uri="{FF2B5EF4-FFF2-40B4-BE49-F238E27FC236}">
                  <a16:creationId xmlns:a16="http://schemas.microsoft.com/office/drawing/2014/main" id="{14736F45-31ED-DED8-C038-17477A62AAE9}"/>
                </a:ext>
              </a:extLst>
            </p:cNvPr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11938;p77">
              <a:extLst>
                <a:ext uri="{FF2B5EF4-FFF2-40B4-BE49-F238E27FC236}">
                  <a16:creationId xmlns:a16="http://schemas.microsoft.com/office/drawing/2014/main" id="{408AEB49-BB80-9CB9-A7A8-5E895F9A2EC7}"/>
                </a:ext>
              </a:extLst>
            </p:cNvPr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11939;p77">
              <a:extLst>
                <a:ext uri="{FF2B5EF4-FFF2-40B4-BE49-F238E27FC236}">
                  <a16:creationId xmlns:a16="http://schemas.microsoft.com/office/drawing/2014/main" id="{A27AA9A2-6D65-065F-F6F6-87FCCDE9A57A}"/>
                </a:ext>
              </a:extLst>
            </p:cNvPr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11940;p77">
              <a:extLst>
                <a:ext uri="{FF2B5EF4-FFF2-40B4-BE49-F238E27FC236}">
                  <a16:creationId xmlns:a16="http://schemas.microsoft.com/office/drawing/2014/main" id="{F7BE6D69-3AE2-A3E3-CEAA-2BF2603B1342}"/>
                </a:ext>
              </a:extLst>
            </p:cNvPr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11941;p77">
              <a:extLst>
                <a:ext uri="{FF2B5EF4-FFF2-40B4-BE49-F238E27FC236}">
                  <a16:creationId xmlns:a16="http://schemas.microsoft.com/office/drawing/2014/main" id="{F1FF0A9C-5159-3EA2-D08E-E89705267039}"/>
                </a:ext>
              </a:extLst>
            </p:cNvPr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11942;p77">
              <a:extLst>
                <a:ext uri="{FF2B5EF4-FFF2-40B4-BE49-F238E27FC236}">
                  <a16:creationId xmlns:a16="http://schemas.microsoft.com/office/drawing/2014/main" id="{C49C3FFC-B745-BE7B-E426-5959E5E536BA}"/>
                </a:ext>
              </a:extLst>
            </p:cNvPr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11943;p77">
              <a:extLst>
                <a:ext uri="{FF2B5EF4-FFF2-40B4-BE49-F238E27FC236}">
                  <a16:creationId xmlns:a16="http://schemas.microsoft.com/office/drawing/2014/main" id="{3D6A4736-1D7B-7FB6-2188-25025553C1A2}"/>
                </a:ext>
              </a:extLst>
            </p:cNvPr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11944;p77">
              <a:extLst>
                <a:ext uri="{FF2B5EF4-FFF2-40B4-BE49-F238E27FC236}">
                  <a16:creationId xmlns:a16="http://schemas.microsoft.com/office/drawing/2014/main" id="{BD10CF48-9398-78F3-66D7-03104CF87DEF}"/>
                </a:ext>
              </a:extLst>
            </p:cNvPr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11945;p77">
              <a:extLst>
                <a:ext uri="{FF2B5EF4-FFF2-40B4-BE49-F238E27FC236}">
                  <a16:creationId xmlns:a16="http://schemas.microsoft.com/office/drawing/2014/main" id="{00BCA1D9-9F7E-6EFA-E380-A312392D0E21}"/>
                </a:ext>
              </a:extLst>
            </p:cNvPr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11946;p77">
              <a:extLst>
                <a:ext uri="{FF2B5EF4-FFF2-40B4-BE49-F238E27FC236}">
                  <a16:creationId xmlns:a16="http://schemas.microsoft.com/office/drawing/2014/main" id="{F41D1AA8-B669-01D5-34EA-9C32C5A30591}"/>
                </a:ext>
              </a:extLst>
            </p:cNvPr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11947;p77">
              <a:extLst>
                <a:ext uri="{FF2B5EF4-FFF2-40B4-BE49-F238E27FC236}">
                  <a16:creationId xmlns:a16="http://schemas.microsoft.com/office/drawing/2014/main" id="{8039BE26-EC1B-BE35-60F7-42F906AEBCFF}"/>
                </a:ext>
              </a:extLst>
            </p:cNvPr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11948;p77">
              <a:extLst>
                <a:ext uri="{FF2B5EF4-FFF2-40B4-BE49-F238E27FC236}">
                  <a16:creationId xmlns:a16="http://schemas.microsoft.com/office/drawing/2014/main" id="{A2999DD8-C1BD-1D20-8A49-DE360B855814}"/>
                </a:ext>
              </a:extLst>
            </p:cNvPr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11949;p77">
              <a:extLst>
                <a:ext uri="{FF2B5EF4-FFF2-40B4-BE49-F238E27FC236}">
                  <a16:creationId xmlns:a16="http://schemas.microsoft.com/office/drawing/2014/main" id="{BCF609D7-88FA-988A-4BE1-839876481D90}"/>
                </a:ext>
              </a:extLst>
            </p:cNvPr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11950;p77">
              <a:extLst>
                <a:ext uri="{FF2B5EF4-FFF2-40B4-BE49-F238E27FC236}">
                  <a16:creationId xmlns:a16="http://schemas.microsoft.com/office/drawing/2014/main" id="{92D66CD1-BB2D-D5FE-20BC-BEC6CEC10204}"/>
                </a:ext>
              </a:extLst>
            </p:cNvPr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5" name="Google Shape;11951;p77">
            <a:extLst>
              <a:ext uri="{FF2B5EF4-FFF2-40B4-BE49-F238E27FC236}">
                <a16:creationId xmlns:a16="http://schemas.microsoft.com/office/drawing/2014/main" id="{DC4DFEE1-9EAD-3CC6-25DE-75E161F9BD24}"/>
              </a:ext>
            </a:extLst>
          </p:cNvPr>
          <p:cNvGrpSpPr/>
          <p:nvPr/>
        </p:nvGrpSpPr>
        <p:grpSpPr>
          <a:xfrm>
            <a:off x="7964753" y="2295373"/>
            <a:ext cx="362068" cy="258670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3636" name="Google Shape;11952;p77">
              <a:extLst>
                <a:ext uri="{FF2B5EF4-FFF2-40B4-BE49-F238E27FC236}">
                  <a16:creationId xmlns:a16="http://schemas.microsoft.com/office/drawing/2014/main" id="{A0D483D9-77C8-5AC8-D339-264EF9A7BB1D}"/>
                </a:ext>
              </a:extLst>
            </p:cNvPr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11953;p77">
              <a:extLst>
                <a:ext uri="{FF2B5EF4-FFF2-40B4-BE49-F238E27FC236}">
                  <a16:creationId xmlns:a16="http://schemas.microsoft.com/office/drawing/2014/main" id="{15101A41-E604-8ECD-7061-4C21952CAD2C}"/>
                </a:ext>
              </a:extLst>
            </p:cNvPr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11954;p77">
              <a:extLst>
                <a:ext uri="{FF2B5EF4-FFF2-40B4-BE49-F238E27FC236}">
                  <a16:creationId xmlns:a16="http://schemas.microsoft.com/office/drawing/2014/main" id="{600BDB35-A579-F6DF-1BB5-8F29E3CE04C9}"/>
                </a:ext>
              </a:extLst>
            </p:cNvPr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11955;p77">
              <a:extLst>
                <a:ext uri="{FF2B5EF4-FFF2-40B4-BE49-F238E27FC236}">
                  <a16:creationId xmlns:a16="http://schemas.microsoft.com/office/drawing/2014/main" id="{B2FFA8E1-BE4F-B5FE-8EDA-9A3185353430}"/>
                </a:ext>
              </a:extLst>
            </p:cNvPr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11956;p77">
              <a:extLst>
                <a:ext uri="{FF2B5EF4-FFF2-40B4-BE49-F238E27FC236}">
                  <a16:creationId xmlns:a16="http://schemas.microsoft.com/office/drawing/2014/main" id="{E3C8C9D7-8DE1-5FA8-B267-3A5D6279A140}"/>
                </a:ext>
              </a:extLst>
            </p:cNvPr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11957;p77">
              <a:extLst>
                <a:ext uri="{FF2B5EF4-FFF2-40B4-BE49-F238E27FC236}">
                  <a16:creationId xmlns:a16="http://schemas.microsoft.com/office/drawing/2014/main" id="{D0BEF872-50C4-CA98-D145-93B694E44E8F}"/>
                </a:ext>
              </a:extLst>
            </p:cNvPr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11958;p77">
              <a:extLst>
                <a:ext uri="{FF2B5EF4-FFF2-40B4-BE49-F238E27FC236}">
                  <a16:creationId xmlns:a16="http://schemas.microsoft.com/office/drawing/2014/main" id="{14C33CDC-0C39-36D4-B8C5-0A78F960BA0A}"/>
                </a:ext>
              </a:extLst>
            </p:cNvPr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11959;p77">
              <a:extLst>
                <a:ext uri="{FF2B5EF4-FFF2-40B4-BE49-F238E27FC236}">
                  <a16:creationId xmlns:a16="http://schemas.microsoft.com/office/drawing/2014/main" id="{72D3B55A-98C1-E5C2-7A90-CD4613F715E4}"/>
                </a:ext>
              </a:extLst>
            </p:cNvPr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11960;p77">
              <a:extLst>
                <a:ext uri="{FF2B5EF4-FFF2-40B4-BE49-F238E27FC236}">
                  <a16:creationId xmlns:a16="http://schemas.microsoft.com/office/drawing/2014/main" id="{FB6EB0F2-0F52-04EE-3BB0-0DAC6B37A265}"/>
                </a:ext>
              </a:extLst>
            </p:cNvPr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5" name="Google Shape;11961;p77">
            <a:extLst>
              <a:ext uri="{FF2B5EF4-FFF2-40B4-BE49-F238E27FC236}">
                <a16:creationId xmlns:a16="http://schemas.microsoft.com/office/drawing/2014/main" id="{8A8F2F73-4AA2-416F-4C5F-574F881FCC70}"/>
              </a:ext>
            </a:extLst>
          </p:cNvPr>
          <p:cNvGrpSpPr/>
          <p:nvPr/>
        </p:nvGrpSpPr>
        <p:grpSpPr>
          <a:xfrm>
            <a:off x="7524349" y="2280997"/>
            <a:ext cx="350332" cy="288948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3646" name="Google Shape;11962;p77">
              <a:extLst>
                <a:ext uri="{FF2B5EF4-FFF2-40B4-BE49-F238E27FC236}">
                  <a16:creationId xmlns:a16="http://schemas.microsoft.com/office/drawing/2014/main" id="{78426AD0-2617-BB9F-73EE-8A97C28547BA}"/>
                </a:ext>
              </a:extLst>
            </p:cNvPr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11963;p77">
              <a:extLst>
                <a:ext uri="{FF2B5EF4-FFF2-40B4-BE49-F238E27FC236}">
                  <a16:creationId xmlns:a16="http://schemas.microsoft.com/office/drawing/2014/main" id="{8E5EF0B9-24DD-5433-CD3A-B8B5F9A0B09E}"/>
                </a:ext>
              </a:extLst>
            </p:cNvPr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11964;p77">
              <a:extLst>
                <a:ext uri="{FF2B5EF4-FFF2-40B4-BE49-F238E27FC236}">
                  <a16:creationId xmlns:a16="http://schemas.microsoft.com/office/drawing/2014/main" id="{868B8DE6-BDAB-F20A-6425-8FD361201002}"/>
                </a:ext>
              </a:extLst>
            </p:cNvPr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11965;p77">
              <a:extLst>
                <a:ext uri="{FF2B5EF4-FFF2-40B4-BE49-F238E27FC236}">
                  <a16:creationId xmlns:a16="http://schemas.microsoft.com/office/drawing/2014/main" id="{5138AFA7-92C0-3FB3-4FFA-811ACA4DBAC5}"/>
                </a:ext>
              </a:extLst>
            </p:cNvPr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11966;p77">
              <a:extLst>
                <a:ext uri="{FF2B5EF4-FFF2-40B4-BE49-F238E27FC236}">
                  <a16:creationId xmlns:a16="http://schemas.microsoft.com/office/drawing/2014/main" id="{5E148121-F40D-F3AC-DD80-E624BE9AC34F}"/>
                </a:ext>
              </a:extLst>
            </p:cNvPr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51" name="Google Shape;11967;p77">
            <a:extLst>
              <a:ext uri="{FF2B5EF4-FFF2-40B4-BE49-F238E27FC236}">
                <a16:creationId xmlns:a16="http://schemas.microsoft.com/office/drawing/2014/main" id="{26153287-A835-CB84-B347-88D443620C44}"/>
              </a:ext>
            </a:extLst>
          </p:cNvPr>
          <p:cNvGrpSpPr/>
          <p:nvPr/>
        </p:nvGrpSpPr>
        <p:grpSpPr>
          <a:xfrm>
            <a:off x="3972749" y="2718761"/>
            <a:ext cx="355230" cy="356725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3652" name="Google Shape;11968;p77">
              <a:extLst>
                <a:ext uri="{FF2B5EF4-FFF2-40B4-BE49-F238E27FC236}">
                  <a16:creationId xmlns:a16="http://schemas.microsoft.com/office/drawing/2014/main" id="{102E8A1C-554B-A360-DD7B-B3CD42079D31}"/>
                </a:ext>
              </a:extLst>
            </p:cNvPr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11969;p77">
              <a:extLst>
                <a:ext uri="{FF2B5EF4-FFF2-40B4-BE49-F238E27FC236}">
                  <a16:creationId xmlns:a16="http://schemas.microsoft.com/office/drawing/2014/main" id="{2DEAC610-7E33-2343-ABFD-67883E0A52A3}"/>
                </a:ext>
              </a:extLst>
            </p:cNvPr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11970;p77">
              <a:extLst>
                <a:ext uri="{FF2B5EF4-FFF2-40B4-BE49-F238E27FC236}">
                  <a16:creationId xmlns:a16="http://schemas.microsoft.com/office/drawing/2014/main" id="{F2449F20-7308-FDAB-FB8D-43BE9971A53B}"/>
                </a:ext>
              </a:extLst>
            </p:cNvPr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11971;p77">
              <a:extLst>
                <a:ext uri="{FF2B5EF4-FFF2-40B4-BE49-F238E27FC236}">
                  <a16:creationId xmlns:a16="http://schemas.microsoft.com/office/drawing/2014/main" id="{156D5C6A-11DB-09DB-DB62-B887BC40F2D2}"/>
                </a:ext>
              </a:extLst>
            </p:cNvPr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11972;p77">
              <a:extLst>
                <a:ext uri="{FF2B5EF4-FFF2-40B4-BE49-F238E27FC236}">
                  <a16:creationId xmlns:a16="http://schemas.microsoft.com/office/drawing/2014/main" id="{D85F3A98-9245-4B21-13A2-C8A95DEE5B6F}"/>
                </a:ext>
              </a:extLst>
            </p:cNvPr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57" name="Google Shape;11973;p77">
            <a:extLst>
              <a:ext uri="{FF2B5EF4-FFF2-40B4-BE49-F238E27FC236}">
                <a16:creationId xmlns:a16="http://schemas.microsoft.com/office/drawing/2014/main" id="{A47A9D13-4797-E44B-0193-4A9492368AF0}"/>
              </a:ext>
            </a:extLst>
          </p:cNvPr>
          <p:cNvGrpSpPr/>
          <p:nvPr/>
        </p:nvGrpSpPr>
        <p:grpSpPr>
          <a:xfrm>
            <a:off x="3527797" y="2743346"/>
            <a:ext cx="355993" cy="307904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3658" name="Google Shape;11974;p77">
              <a:extLst>
                <a:ext uri="{FF2B5EF4-FFF2-40B4-BE49-F238E27FC236}">
                  <a16:creationId xmlns:a16="http://schemas.microsoft.com/office/drawing/2014/main" id="{17B1DCB8-7D68-7540-822C-BEBFC6CF7AC8}"/>
                </a:ext>
              </a:extLst>
            </p:cNvPr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11975;p77">
              <a:extLst>
                <a:ext uri="{FF2B5EF4-FFF2-40B4-BE49-F238E27FC236}">
                  <a16:creationId xmlns:a16="http://schemas.microsoft.com/office/drawing/2014/main" id="{B295BB75-D931-B722-30D1-D330004E92E0}"/>
                </a:ext>
              </a:extLst>
            </p:cNvPr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11976;p77">
              <a:extLst>
                <a:ext uri="{FF2B5EF4-FFF2-40B4-BE49-F238E27FC236}">
                  <a16:creationId xmlns:a16="http://schemas.microsoft.com/office/drawing/2014/main" id="{2C9A25AE-AC8C-D311-8AD0-2AE318046B0F}"/>
                </a:ext>
              </a:extLst>
            </p:cNvPr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11977;p77">
              <a:extLst>
                <a:ext uri="{FF2B5EF4-FFF2-40B4-BE49-F238E27FC236}">
                  <a16:creationId xmlns:a16="http://schemas.microsoft.com/office/drawing/2014/main" id="{B996DA6D-A4E3-DDFA-2098-CB9BD0607304}"/>
                </a:ext>
              </a:extLst>
            </p:cNvPr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11978;p77">
              <a:extLst>
                <a:ext uri="{FF2B5EF4-FFF2-40B4-BE49-F238E27FC236}">
                  <a16:creationId xmlns:a16="http://schemas.microsoft.com/office/drawing/2014/main" id="{447E9929-97AA-E151-019C-1D07AB632FB0}"/>
                </a:ext>
              </a:extLst>
            </p:cNvPr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11979;p77">
              <a:extLst>
                <a:ext uri="{FF2B5EF4-FFF2-40B4-BE49-F238E27FC236}">
                  <a16:creationId xmlns:a16="http://schemas.microsoft.com/office/drawing/2014/main" id="{5E974895-B09E-F17C-F4CA-D0EE3B725EBC}"/>
                </a:ext>
              </a:extLst>
            </p:cNvPr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11980;p77">
              <a:extLst>
                <a:ext uri="{FF2B5EF4-FFF2-40B4-BE49-F238E27FC236}">
                  <a16:creationId xmlns:a16="http://schemas.microsoft.com/office/drawing/2014/main" id="{CFC535AA-8FB7-E68B-E892-11435417C4C2}"/>
                </a:ext>
              </a:extLst>
            </p:cNvPr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11981;p77">
              <a:extLst>
                <a:ext uri="{FF2B5EF4-FFF2-40B4-BE49-F238E27FC236}">
                  <a16:creationId xmlns:a16="http://schemas.microsoft.com/office/drawing/2014/main" id="{53E35DE2-1EF0-C670-A095-12D235F20A6C}"/>
                </a:ext>
              </a:extLst>
            </p:cNvPr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11982;p77">
              <a:extLst>
                <a:ext uri="{FF2B5EF4-FFF2-40B4-BE49-F238E27FC236}">
                  <a16:creationId xmlns:a16="http://schemas.microsoft.com/office/drawing/2014/main" id="{AADE25B3-98A2-FA35-51F6-1FDC73EEA4D4}"/>
                </a:ext>
              </a:extLst>
            </p:cNvPr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11983;p77">
              <a:extLst>
                <a:ext uri="{FF2B5EF4-FFF2-40B4-BE49-F238E27FC236}">
                  <a16:creationId xmlns:a16="http://schemas.microsoft.com/office/drawing/2014/main" id="{03B5D121-958B-0C8D-484C-EBCD74C97DFD}"/>
                </a:ext>
              </a:extLst>
            </p:cNvPr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8" name="Google Shape;11984;p77">
            <a:extLst>
              <a:ext uri="{FF2B5EF4-FFF2-40B4-BE49-F238E27FC236}">
                <a16:creationId xmlns:a16="http://schemas.microsoft.com/office/drawing/2014/main" id="{F8A66364-AA58-B5AF-A67E-E5B5D4B0AA79}"/>
              </a:ext>
            </a:extLst>
          </p:cNvPr>
          <p:cNvGrpSpPr/>
          <p:nvPr/>
        </p:nvGrpSpPr>
        <p:grpSpPr>
          <a:xfrm>
            <a:off x="3082845" y="2745509"/>
            <a:ext cx="356375" cy="302338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3669" name="Google Shape;11985;p77">
              <a:extLst>
                <a:ext uri="{FF2B5EF4-FFF2-40B4-BE49-F238E27FC236}">
                  <a16:creationId xmlns:a16="http://schemas.microsoft.com/office/drawing/2014/main" id="{BF8B8728-081A-33C9-0C31-F9D52D19CE07}"/>
                </a:ext>
              </a:extLst>
            </p:cNvPr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11986;p77">
              <a:extLst>
                <a:ext uri="{FF2B5EF4-FFF2-40B4-BE49-F238E27FC236}">
                  <a16:creationId xmlns:a16="http://schemas.microsoft.com/office/drawing/2014/main" id="{8340E3C8-9238-D8B8-90EC-E1FF63B96931}"/>
                </a:ext>
              </a:extLst>
            </p:cNvPr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71" name="Google Shape;11987;p77">
            <a:extLst>
              <a:ext uri="{FF2B5EF4-FFF2-40B4-BE49-F238E27FC236}">
                <a16:creationId xmlns:a16="http://schemas.microsoft.com/office/drawing/2014/main" id="{08576614-D6F4-2E47-9846-F38E6F2F6D19}"/>
              </a:ext>
            </a:extLst>
          </p:cNvPr>
          <p:cNvGrpSpPr/>
          <p:nvPr/>
        </p:nvGrpSpPr>
        <p:grpSpPr>
          <a:xfrm>
            <a:off x="2639038" y="2719492"/>
            <a:ext cx="355612" cy="355612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3672" name="Google Shape;11988;p77">
              <a:extLst>
                <a:ext uri="{FF2B5EF4-FFF2-40B4-BE49-F238E27FC236}">
                  <a16:creationId xmlns:a16="http://schemas.microsoft.com/office/drawing/2014/main" id="{15EB815E-03DC-E3FC-4D97-D72203C35D70}"/>
                </a:ext>
              </a:extLst>
            </p:cNvPr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11989;p77">
              <a:extLst>
                <a:ext uri="{FF2B5EF4-FFF2-40B4-BE49-F238E27FC236}">
                  <a16:creationId xmlns:a16="http://schemas.microsoft.com/office/drawing/2014/main" id="{90DA8D8D-C8A4-2DFC-16B8-779ADA5BBBE6}"/>
                </a:ext>
              </a:extLst>
            </p:cNvPr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74" name="Google Shape;11990;p77">
            <a:extLst>
              <a:ext uri="{FF2B5EF4-FFF2-40B4-BE49-F238E27FC236}">
                <a16:creationId xmlns:a16="http://schemas.microsoft.com/office/drawing/2014/main" id="{D7FD073B-E086-20C6-AFBE-16116540204B}"/>
              </a:ext>
            </a:extLst>
          </p:cNvPr>
          <p:cNvGrpSpPr/>
          <p:nvPr/>
        </p:nvGrpSpPr>
        <p:grpSpPr>
          <a:xfrm>
            <a:off x="2194468" y="2763415"/>
            <a:ext cx="355993" cy="267766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3675" name="Google Shape;11991;p77">
              <a:extLst>
                <a:ext uri="{FF2B5EF4-FFF2-40B4-BE49-F238E27FC236}">
                  <a16:creationId xmlns:a16="http://schemas.microsoft.com/office/drawing/2014/main" id="{EB46CAA9-AE06-8745-FCBF-04E08ECA8DF0}"/>
                </a:ext>
              </a:extLst>
            </p:cNvPr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11992;p77">
              <a:extLst>
                <a:ext uri="{FF2B5EF4-FFF2-40B4-BE49-F238E27FC236}">
                  <a16:creationId xmlns:a16="http://schemas.microsoft.com/office/drawing/2014/main" id="{0312A86C-1FF5-2875-8D32-4EF4C8B7C209}"/>
                </a:ext>
              </a:extLst>
            </p:cNvPr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11993;p77">
              <a:extLst>
                <a:ext uri="{FF2B5EF4-FFF2-40B4-BE49-F238E27FC236}">
                  <a16:creationId xmlns:a16="http://schemas.microsoft.com/office/drawing/2014/main" id="{CFA0B48E-CA46-A823-B2FE-45796DC52068}"/>
                </a:ext>
              </a:extLst>
            </p:cNvPr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11994;p77">
              <a:extLst>
                <a:ext uri="{FF2B5EF4-FFF2-40B4-BE49-F238E27FC236}">
                  <a16:creationId xmlns:a16="http://schemas.microsoft.com/office/drawing/2014/main" id="{91E5858E-0A81-58BE-5C06-F9C238FB2D81}"/>
                </a:ext>
              </a:extLst>
            </p:cNvPr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11995;p77">
              <a:extLst>
                <a:ext uri="{FF2B5EF4-FFF2-40B4-BE49-F238E27FC236}">
                  <a16:creationId xmlns:a16="http://schemas.microsoft.com/office/drawing/2014/main" id="{9A93926B-EEB7-2D87-D7AD-BC98F39EE352}"/>
                </a:ext>
              </a:extLst>
            </p:cNvPr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11996;p77">
              <a:extLst>
                <a:ext uri="{FF2B5EF4-FFF2-40B4-BE49-F238E27FC236}">
                  <a16:creationId xmlns:a16="http://schemas.microsoft.com/office/drawing/2014/main" id="{0D6F8B06-B34B-D10C-A372-4DE76B702C52}"/>
                </a:ext>
              </a:extLst>
            </p:cNvPr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11997;p77">
              <a:extLst>
                <a:ext uri="{FF2B5EF4-FFF2-40B4-BE49-F238E27FC236}">
                  <a16:creationId xmlns:a16="http://schemas.microsoft.com/office/drawing/2014/main" id="{0EFDF904-4D5C-D204-52B4-C6878F9D7804}"/>
                </a:ext>
              </a:extLst>
            </p:cNvPr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11998;p77">
              <a:extLst>
                <a:ext uri="{FF2B5EF4-FFF2-40B4-BE49-F238E27FC236}">
                  <a16:creationId xmlns:a16="http://schemas.microsoft.com/office/drawing/2014/main" id="{3816A09C-62F9-22CE-D181-A401AAE26857}"/>
                </a:ext>
              </a:extLst>
            </p:cNvPr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11999;p77">
              <a:extLst>
                <a:ext uri="{FF2B5EF4-FFF2-40B4-BE49-F238E27FC236}">
                  <a16:creationId xmlns:a16="http://schemas.microsoft.com/office/drawing/2014/main" id="{612A7EF8-8A0F-2690-D641-9A29D70E8D84}"/>
                </a:ext>
              </a:extLst>
            </p:cNvPr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12000;p77">
              <a:extLst>
                <a:ext uri="{FF2B5EF4-FFF2-40B4-BE49-F238E27FC236}">
                  <a16:creationId xmlns:a16="http://schemas.microsoft.com/office/drawing/2014/main" id="{DC1D1B51-B5DF-D012-757C-2200C4817308}"/>
                </a:ext>
              </a:extLst>
            </p:cNvPr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12001;p77">
              <a:extLst>
                <a:ext uri="{FF2B5EF4-FFF2-40B4-BE49-F238E27FC236}">
                  <a16:creationId xmlns:a16="http://schemas.microsoft.com/office/drawing/2014/main" id="{ECF62B30-5FE2-167D-8079-E4EC23E95F47}"/>
                </a:ext>
              </a:extLst>
            </p:cNvPr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12002;p77">
              <a:extLst>
                <a:ext uri="{FF2B5EF4-FFF2-40B4-BE49-F238E27FC236}">
                  <a16:creationId xmlns:a16="http://schemas.microsoft.com/office/drawing/2014/main" id="{6D859E10-B197-64F4-0649-602FE052018C}"/>
                </a:ext>
              </a:extLst>
            </p:cNvPr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12003;p77">
              <a:extLst>
                <a:ext uri="{FF2B5EF4-FFF2-40B4-BE49-F238E27FC236}">
                  <a16:creationId xmlns:a16="http://schemas.microsoft.com/office/drawing/2014/main" id="{C009D91C-F9A4-685D-9DE9-FC1072ADA998}"/>
                </a:ext>
              </a:extLst>
            </p:cNvPr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12004;p77">
              <a:extLst>
                <a:ext uri="{FF2B5EF4-FFF2-40B4-BE49-F238E27FC236}">
                  <a16:creationId xmlns:a16="http://schemas.microsoft.com/office/drawing/2014/main" id="{42BFB376-4269-2B3B-FD58-25685861A7D2}"/>
                </a:ext>
              </a:extLst>
            </p:cNvPr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12005;p77">
              <a:extLst>
                <a:ext uri="{FF2B5EF4-FFF2-40B4-BE49-F238E27FC236}">
                  <a16:creationId xmlns:a16="http://schemas.microsoft.com/office/drawing/2014/main" id="{D4EDC3C2-3316-F37E-E5FE-01E37F3DAE23}"/>
                </a:ext>
              </a:extLst>
            </p:cNvPr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12006;p77">
              <a:extLst>
                <a:ext uri="{FF2B5EF4-FFF2-40B4-BE49-F238E27FC236}">
                  <a16:creationId xmlns:a16="http://schemas.microsoft.com/office/drawing/2014/main" id="{679B89AA-FA52-A34B-E3CB-90BE919D6618}"/>
                </a:ext>
              </a:extLst>
            </p:cNvPr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12007;p77">
              <a:extLst>
                <a:ext uri="{FF2B5EF4-FFF2-40B4-BE49-F238E27FC236}">
                  <a16:creationId xmlns:a16="http://schemas.microsoft.com/office/drawing/2014/main" id="{445F80D7-994E-BCEE-26DF-1488F9F58416}"/>
                </a:ext>
              </a:extLst>
            </p:cNvPr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12008;p77">
              <a:extLst>
                <a:ext uri="{FF2B5EF4-FFF2-40B4-BE49-F238E27FC236}">
                  <a16:creationId xmlns:a16="http://schemas.microsoft.com/office/drawing/2014/main" id="{8A3E4B3A-C3B0-42E8-686A-50117997D6C8}"/>
                </a:ext>
              </a:extLst>
            </p:cNvPr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12009;p77">
              <a:extLst>
                <a:ext uri="{FF2B5EF4-FFF2-40B4-BE49-F238E27FC236}">
                  <a16:creationId xmlns:a16="http://schemas.microsoft.com/office/drawing/2014/main" id="{7B2187D3-2D2E-206D-2460-40C9873DD338}"/>
                </a:ext>
              </a:extLst>
            </p:cNvPr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12010;p77">
              <a:extLst>
                <a:ext uri="{FF2B5EF4-FFF2-40B4-BE49-F238E27FC236}">
                  <a16:creationId xmlns:a16="http://schemas.microsoft.com/office/drawing/2014/main" id="{F9EA3384-04E0-E83C-FA45-A1AFCD625735}"/>
                </a:ext>
              </a:extLst>
            </p:cNvPr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95" name="Google Shape;12011;p77">
            <a:extLst>
              <a:ext uri="{FF2B5EF4-FFF2-40B4-BE49-F238E27FC236}">
                <a16:creationId xmlns:a16="http://schemas.microsoft.com/office/drawing/2014/main" id="{A4639442-3265-20E0-7E12-60D1B6D23A6F}"/>
              </a:ext>
            </a:extLst>
          </p:cNvPr>
          <p:cNvGrpSpPr/>
          <p:nvPr/>
        </p:nvGrpSpPr>
        <p:grpSpPr>
          <a:xfrm>
            <a:off x="1749897" y="2719111"/>
            <a:ext cx="355993" cy="355612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3696" name="Google Shape;12012;p77">
              <a:extLst>
                <a:ext uri="{FF2B5EF4-FFF2-40B4-BE49-F238E27FC236}">
                  <a16:creationId xmlns:a16="http://schemas.microsoft.com/office/drawing/2014/main" id="{6D2E3CE5-9388-1A1D-292A-2AECD7B9AB6A}"/>
                </a:ext>
              </a:extLst>
            </p:cNvPr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12013;p77">
              <a:extLst>
                <a:ext uri="{FF2B5EF4-FFF2-40B4-BE49-F238E27FC236}">
                  <a16:creationId xmlns:a16="http://schemas.microsoft.com/office/drawing/2014/main" id="{123E1EB0-1131-C522-A25F-45DA29D7409B}"/>
                </a:ext>
              </a:extLst>
            </p:cNvPr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12014;p77">
              <a:extLst>
                <a:ext uri="{FF2B5EF4-FFF2-40B4-BE49-F238E27FC236}">
                  <a16:creationId xmlns:a16="http://schemas.microsoft.com/office/drawing/2014/main" id="{58E333A7-E14F-31C6-B653-A1E3C7E62D88}"/>
                </a:ext>
              </a:extLst>
            </p:cNvPr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12015;p77">
              <a:extLst>
                <a:ext uri="{FF2B5EF4-FFF2-40B4-BE49-F238E27FC236}">
                  <a16:creationId xmlns:a16="http://schemas.microsoft.com/office/drawing/2014/main" id="{E692FB82-D4D2-5BC3-6BF4-D03CDD4B2C27}"/>
                </a:ext>
              </a:extLst>
            </p:cNvPr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12016;p77">
              <a:extLst>
                <a:ext uri="{FF2B5EF4-FFF2-40B4-BE49-F238E27FC236}">
                  <a16:creationId xmlns:a16="http://schemas.microsoft.com/office/drawing/2014/main" id="{0A31F8FF-CB01-D17E-18A6-0E28F68CB330}"/>
                </a:ext>
              </a:extLst>
            </p:cNvPr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12017;p77">
              <a:extLst>
                <a:ext uri="{FF2B5EF4-FFF2-40B4-BE49-F238E27FC236}">
                  <a16:creationId xmlns:a16="http://schemas.microsoft.com/office/drawing/2014/main" id="{DADD76DA-5A45-5134-040A-BB0669817865}"/>
                </a:ext>
              </a:extLst>
            </p:cNvPr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12018;p77">
              <a:extLst>
                <a:ext uri="{FF2B5EF4-FFF2-40B4-BE49-F238E27FC236}">
                  <a16:creationId xmlns:a16="http://schemas.microsoft.com/office/drawing/2014/main" id="{B9B6DEAB-A725-8280-608C-C321236A0D4F}"/>
                </a:ext>
              </a:extLst>
            </p:cNvPr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12019;p77">
              <a:extLst>
                <a:ext uri="{FF2B5EF4-FFF2-40B4-BE49-F238E27FC236}">
                  <a16:creationId xmlns:a16="http://schemas.microsoft.com/office/drawing/2014/main" id="{FB73FBC0-120C-080D-6283-3733F9066C56}"/>
                </a:ext>
              </a:extLst>
            </p:cNvPr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12020;p77">
              <a:extLst>
                <a:ext uri="{FF2B5EF4-FFF2-40B4-BE49-F238E27FC236}">
                  <a16:creationId xmlns:a16="http://schemas.microsoft.com/office/drawing/2014/main" id="{11670C9D-ACA4-6F3C-7BB6-58AACD1D7E3D}"/>
                </a:ext>
              </a:extLst>
            </p:cNvPr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12021;p77">
              <a:extLst>
                <a:ext uri="{FF2B5EF4-FFF2-40B4-BE49-F238E27FC236}">
                  <a16:creationId xmlns:a16="http://schemas.microsoft.com/office/drawing/2014/main" id="{6164149C-E910-86F4-B22B-01BF5E19A531}"/>
                </a:ext>
              </a:extLst>
            </p:cNvPr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12022;p77">
              <a:extLst>
                <a:ext uri="{FF2B5EF4-FFF2-40B4-BE49-F238E27FC236}">
                  <a16:creationId xmlns:a16="http://schemas.microsoft.com/office/drawing/2014/main" id="{BF3AA3B8-DA67-91CA-6E2C-51D2308AEDDD}"/>
                </a:ext>
              </a:extLst>
            </p:cNvPr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07" name="Google Shape;12023;p77">
            <a:extLst>
              <a:ext uri="{FF2B5EF4-FFF2-40B4-BE49-F238E27FC236}">
                <a16:creationId xmlns:a16="http://schemas.microsoft.com/office/drawing/2014/main" id="{73CEB2AE-114E-B415-B931-6D236BCBA6BE}"/>
              </a:ext>
            </a:extLst>
          </p:cNvPr>
          <p:cNvGrpSpPr/>
          <p:nvPr/>
        </p:nvGrpSpPr>
        <p:grpSpPr>
          <a:xfrm>
            <a:off x="1305327" y="2718761"/>
            <a:ext cx="357520" cy="357488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3708" name="Google Shape;12024;p77">
              <a:extLst>
                <a:ext uri="{FF2B5EF4-FFF2-40B4-BE49-F238E27FC236}">
                  <a16:creationId xmlns:a16="http://schemas.microsoft.com/office/drawing/2014/main" id="{DDC7BD2F-819D-4F7C-C81D-FB80BE348885}"/>
                </a:ext>
              </a:extLst>
            </p:cNvPr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12025;p77">
              <a:extLst>
                <a:ext uri="{FF2B5EF4-FFF2-40B4-BE49-F238E27FC236}">
                  <a16:creationId xmlns:a16="http://schemas.microsoft.com/office/drawing/2014/main" id="{6F0F8825-3EED-77A5-5C36-483667081D8E}"/>
                </a:ext>
              </a:extLst>
            </p:cNvPr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12026;p77">
              <a:extLst>
                <a:ext uri="{FF2B5EF4-FFF2-40B4-BE49-F238E27FC236}">
                  <a16:creationId xmlns:a16="http://schemas.microsoft.com/office/drawing/2014/main" id="{0C8A233B-CE22-57D0-0F05-3215686584F6}"/>
                </a:ext>
              </a:extLst>
            </p:cNvPr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12027;p77">
              <a:extLst>
                <a:ext uri="{FF2B5EF4-FFF2-40B4-BE49-F238E27FC236}">
                  <a16:creationId xmlns:a16="http://schemas.microsoft.com/office/drawing/2014/main" id="{417BF703-0D01-3AFD-3C28-38E5B50E375F}"/>
                </a:ext>
              </a:extLst>
            </p:cNvPr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12028;p77">
              <a:extLst>
                <a:ext uri="{FF2B5EF4-FFF2-40B4-BE49-F238E27FC236}">
                  <a16:creationId xmlns:a16="http://schemas.microsoft.com/office/drawing/2014/main" id="{08E773FF-5D71-070C-3DA7-745DABF1EEC2}"/>
                </a:ext>
              </a:extLst>
            </p:cNvPr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13" name="Google Shape;12029;p77">
            <a:extLst>
              <a:ext uri="{FF2B5EF4-FFF2-40B4-BE49-F238E27FC236}">
                <a16:creationId xmlns:a16="http://schemas.microsoft.com/office/drawing/2014/main" id="{EFF8A716-7EF0-FF6C-AFC3-A414447A69C6}"/>
              </a:ext>
            </a:extLst>
          </p:cNvPr>
          <p:cNvGrpSpPr/>
          <p:nvPr/>
        </p:nvGrpSpPr>
        <p:grpSpPr>
          <a:xfrm>
            <a:off x="853950" y="2719270"/>
            <a:ext cx="364104" cy="353290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3714" name="Google Shape;12030;p77">
              <a:extLst>
                <a:ext uri="{FF2B5EF4-FFF2-40B4-BE49-F238E27FC236}">
                  <a16:creationId xmlns:a16="http://schemas.microsoft.com/office/drawing/2014/main" id="{06628F85-F681-55D2-6C10-E4185D91ADB4}"/>
                </a:ext>
              </a:extLst>
            </p:cNvPr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12031;p77">
              <a:extLst>
                <a:ext uri="{FF2B5EF4-FFF2-40B4-BE49-F238E27FC236}">
                  <a16:creationId xmlns:a16="http://schemas.microsoft.com/office/drawing/2014/main" id="{DB021EE2-7239-0AC5-AB0F-C0CF3A8B9816}"/>
                </a:ext>
              </a:extLst>
            </p:cNvPr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12032;p77">
              <a:extLst>
                <a:ext uri="{FF2B5EF4-FFF2-40B4-BE49-F238E27FC236}">
                  <a16:creationId xmlns:a16="http://schemas.microsoft.com/office/drawing/2014/main" id="{BC882B5E-AA2E-F3BE-6848-CB8298D8B4B7}"/>
                </a:ext>
              </a:extLst>
            </p:cNvPr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12033;p77">
              <a:extLst>
                <a:ext uri="{FF2B5EF4-FFF2-40B4-BE49-F238E27FC236}">
                  <a16:creationId xmlns:a16="http://schemas.microsoft.com/office/drawing/2014/main" id="{E7BBA5D9-9D5A-062F-D8E2-573739D44A23}"/>
                </a:ext>
              </a:extLst>
            </p:cNvPr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12034;p77">
              <a:extLst>
                <a:ext uri="{FF2B5EF4-FFF2-40B4-BE49-F238E27FC236}">
                  <a16:creationId xmlns:a16="http://schemas.microsoft.com/office/drawing/2014/main" id="{F402B8E3-4707-5940-C400-EE17CC95E00D}"/>
                </a:ext>
              </a:extLst>
            </p:cNvPr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12035;p77">
              <a:extLst>
                <a:ext uri="{FF2B5EF4-FFF2-40B4-BE49-F238E27FC236}">
                  <a16:creationId xmlns:a16="http://schemas.microsoft.com/office/drawing/2014/main" id="{27A5F9BF-E6BD-80D4-83F0-B6979F564513}"/>
                </a:ext>
              </a:extLst>
            </p:cNvPr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12036;p77">
              <a:extLst>
                <a:ext uri="{FF2B5EF4-FFF2-40B4-BE49-F238E27FC236}">
                  <a16:creationId xmlns:a16="http://schemas.microsoft.com/office/drawing/2014/main" id="{95A0B410-79CC-AB2D-C7E7-3A4B52230690}"/>
                </a:ext>
              </a:extLst>
            </p:cNvPr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21" name="Google Shape;12037;p77">
            <a:extLst>
              <a:ext uri="{FF2B5EF4-FFF2-40B4-BE49-F238E27FC236}">
                <a16:creationId xmlns:a16="http://schemas.microsoft.com/office/drawing/2014/main" id="{14ED0273-CE6D-CC4E-02AC-5B282DDD1BBA}"/>
              </a:ext>
            </a:extLst>
          </p:cNvPr>
          <p:cNvGrpSpPr/>
          <p:nvPr/>
        </p:nvGrpSpPr>
        <p:grpSpPr>
          <a:xfrm>
            <a:off x="7066548" y="2737144"/>
            <a:ext cx="352209" cy="334938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3722" name="Google Shape;12038;p77">
              <a:extLst>
                <a:ext uri="{FF2B5EF4-FFF2-40B4-BE49-F238E27FC236}">
                  <a16:creationId xmlns:a16="http://schemas.microsoft.com/office/drawing/2014/main" id="{A4C307FD-400F-2F9D-6204-8DD8C83C310E}"/>
                </a:ext>
              </a:extLst>
            </p:cNvPr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12039;p77">
              <a:extLst>
                <a:ext uri="{FF2B5EF4-FFF2-40B4-BE49-F238E27FC236}">
                  <a16:creationId xmlns:a16="http://schemas.microsoft.com/office/drawing/2014/main" id="{54B96675-21F4-B671-6066-E3320AF8FE93}"/>
                </a:ext>
              </a:extLst>
            </p:cNvPr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12040;p77">
              <a:extLst>
                <a:ext uri="{FF2B5EF4-FFF2-40B4-BE49-F238E27FC236}">
                  <a16:creationId xmlns:a16="http://schemas.microsoft.com/office/drawing/2014/main" id="{BCE8FC57-6729-F588-0CED-3C90A20FD49B}"/>
                </a:ext>
              </a:extLst>
            </p:cNvPr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12041;p77">
              <a:extLst>
                <a:ext uri="{FF2B5EF4-FFF2-40B4-BE49-F238E27FC236}">
                  <a16:creationId xmlns:a16="http://schemas.microsoft.com/office/drawing/2014/main" id="{C5584E72-639F-47E4-8E12-A2AB8A3FC792}"/>
                </a:ext>
              </a:extLst>
            </p:cNvPr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12042;p77">
              <a:extLst>
                <a:ext uri="{FF2B5EF4-FFF2-40B4-BE49-F238E27FC236}">
                  <a16:creationId xmlns:a16="http://schemas.microsoft.com/office/drawing/2014/main" id="{FBCF2589-0A9A-0313-162B-607A9EC3B1F3}"/>
                </a:ext>
              </a:extLst>
            </p:cNvPr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12043;p77">
              <a:extLst>
                <a:ext uri="{FF2B5EF4-FFF2-40B4-BE49-F238E27FC236}">
                  <a16:creationId xmlns:a16="http://schemas.microsoft.com/office/drawing/2014/main" id="{4C9372B4-A228-0B3D-24C2-229355AC626B}"/>
                </a:ext>
              </a:extLst>
            </p:cNvPr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28" name="Google Shape;12044;p77">
            <a:extLst>
              <a:ext uri="{FF2B5EF4-FFF2-40B4-BE49-F238E27FC236}">
                <a16:creationId xmlns:a16="http://schemas.microsoft.com/office/drawing/2014/main" id="{DA9C460F-E885-C6F9-3BC0-FB968F47B7A0}"/>
              </a:ext>
            </a:extLst>
          </p:cNvPr>
          <p:cNvSpPr/>
          <p:nvPr/>
        </p:nvSpPr>
        <p:spPr>
          <a:xfrm>
            <a:off x="6591286" y="270852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29" name="Google Shape;12045;p77">
            <a:extLst>
              <a:ext uri="{FF2B5EF4-FFF2-40B4-BE49-F238E27FC236}">
                <a16:creationId xmlns:a16="http://schemas.microsoft.com/office/drawing/2014/main" id="{692DC182-A99A-E4E1-E0F3-AEE4498C9437}"/>
              </a:ext>
            </a:extLst>
          </p:cNvPr>
          <p:cNvSpPr/>
          <p:nvPr/>
        </p:nvSpPr>
        <p:spPr>
          <a:xfrm>
            <a:off x="6134980" y="272633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30" name="Google Shape;12046;p77">
            <a:extLst>
              <a:ext uri="{FF2B5EF4-FFF2-40B4-BE49-F238E27FC236}">
                <a16:creationId xmlns:a16="http://schemas.microsoft.com/office/drawing/2014/main" id="{E6E15673-1F2B-212E-2E33-7D5D7F34E9CD}"/>
              </a:ext>
            </a:extLst>
          </p:cNvPr>
          <p:cNvGrpSpPr/>
          <p:nvPr/>
        </p:nvGrpSpPr>
        <p:grpSpPr>
          <a:xfrm>
            <a:off x="7541397" y="2729352"/>
            <a:ext cx="318495" cy="352209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3731" name="Google Shape;12047;p77">
              <a:extLst>
                <a:ext uri="{FF2B5EF4-FFF2-40B4-BE49-F238E27FC236}">
                  <a16:creationId xmlns:a16="http://schemas.microsoft.com/office/drawing/2014/main" id="{FCB8FD61-4305-7260-CDE0-18A11EBCBC32}"/>
                </a:ext>
              </a:extLst>
            </p:cNvPr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12048;p77">
              <a:extLst>
                <a:ext uri="{FF2B5EF4-FFF2-40B4-BE49-F238E27FC236}">
                  <a16:creationId xmlns:a16="http://schemas.microsoft.com/office/drawing/2014/main" id="{780C5641-1D2A-50EB-5864-0CC3C1F8177F}"/>
                </a:ext>
              </a:extLst>
            </p:cNvPr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33" name="Google Shape;12049;p77">
            <a:extLst>
              <a:ext uri="{FF2B5EF4-FFF2-40B4-BE49-F238E27FC236}">
                <a16:creationId xmlns:a16="http://schemas.microsoft.com/office/drawing/2014/main" id="{64A502B7-BC7D-74CF-C857-B7849CAEC70D}"/>
              </a:ext>
            </a:extLst>
          </p:cNvPr>
          <p:cNvGrpSpPr/>
          <p:nvPr/>
        </p:nvGrpSpPr>
        <p:grpSpPr>
          <a:xfrm>
            <a:off x="8003015" y="2728589"/>
            <a:ext cx="306759" cy="351445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3734" name="Google Shape;12050;p77">
              <a:extLst>
                <a:ext uri="{FF2B5EF4-FFF2-40B4-BE49-F238E27FC236}">
                  <a16:creationId xmlns:a16="http://schemas.microsoft.com/office/drawing/2014/main" id="{69AED1A7-6BE8-75DC-6005-16392AC98190}"/>
                </a:ext>
              </a:extLst>
            </p:cNvPr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12051;p77">
              <a:extLst>
                <a:ext uri="{FF2B5EF4-FFF2-40B4-BE49-F238E27FC236}">
                  <a16:creationId xmlns:a16="http://schemas.microsoft.com/office/drawing/2014/main" id="{01BA2634-F9B6-2B19-5C6B-521204C5CFDD}"/>
                </a:ext>
              </a:extLst>
            </p:cNvPr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12052;p77">
              <a:extLst>
                <a:ext uri="{FF2B5EF4-FFF2-40B4-BE49-F238E27FC236}">
                  <a16:creationId xmlns:a16="http://schemas.microsoft.com/office/drawing/2014/main" id="{DCE7C83C-91A0-561E-9678-4B89640C0285}"/>
                </a:ext>
              </a:extLst>
            </p:cNvPr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12053;p77">
              <a:extLst>
                <a:ext uri="{FF2B5EF4-FFF2-40B4-BE49-F238E27FC236}">
                  <a16:creationId xmlns:a16="http://schemas.microsoft.com/office/drawing/2014/main" id="{C29A042E-A309-2218-B71B-BADA219D6B9D}"/>
                </a:ext>
              </a:extLst>
            </p:cNvPr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12054;p77">
              <a:extLst>
                <a:ext uri="{FF2B5EF4-FFF2-40B4-BE49-F238E27FC236}">
                  <a16:creationId xmlns:a16="http://schemas.microsoft.com/office/drawing/2014/main" id="{DA0E7E25-2A9D-EF19-8C16-F7F8377090BB}"/>
                </a:ext>
              </a:extLst>
            </p:cNvPr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12055;p77">
              <a:extLst>
                <a:ext uri="{FF2B5EF4-FFF2-40B4-BE49-F238E27FC236}">
                  <a16:creationId xmlns:a16="http://schemas.microsoft.com/office/drawing/2014/main" id="{A33D51CE-57A6-56E6-3CB8-B98D867A1C6B}"/>
                </a:ext>
              </a:extLst>
            </p:cNvPr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40" name="Google Shape;12056;p77">
            <a:extLst>
              <a:ext uri="{FF2B5EF4-FFF2-40B4-BE49-F238E27FC236}">
                <a16:creationId xmlns:a16="http://schemas.microsoft.com/office/drawing/2014/main" id="{4B5CF397-8263-AEDC-E2C0-F8FC15B405B7}"/>
              </a:ext>
            </a:extLst>
          </p:cNvPr>
          <p:cNvGrpSpPr/>
          <p:nvPr/>
        </p:nvGrpSpPr>
        <p:grpSpPr>
          <a:xfrm>
            <a:off x="5687770" y="2710046"/>
            <a:ext cx="369638" cy="369606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3741" name="Google Shape;12057;p77">
              <a:extLst>
                <a:ext uri="{FF2B5EF4-FFF2-40B4-BE49-F238E27FC236}">
                  <a16:creationId xmlns:a16="http://schemas.microsoft.com/office/drawing/2014/main" id="{319F15D7-A160-3235-0B5A-44B8E592DF13}"/>
                </a:ext>
              </a:extLst>
            </p:cNvPr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12058;p77">
              <a:extLst>
                <a:ext uri="{FF2B5EF4-FFF2-40B4-BE49-F238E27FC236}">
                  <a16:creationId xmlns:a16="http://schemas.microsoft.com/office/drawing/2014/main" id="{73980F90-47E2-D13C-F1D5-325074EED156}"/>
                </a:ext>
              </a:extLst>
            </p:cNvPr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12059;p77">
              <a:extLst>
                <a:ext uri="{FF2B5EF4-FFF2-40B4-BE49-F238E27FC236}">
                  <a16:creationId xmlns:a16="http://schemas.microsoft.com/office/drawing/2014/main" id="{EC16112A-561A-AB04-3918-FFA9CC3A44B9}"/>
                </a:ext>
              </a:extLst>
            </p:cNvPr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12060;p77">
              <a:extLst>
                <a:ext uri="{FF2B5EF4-FFF2-40B4-BE49-F238E27FC236}">
                  <a16:creationId xmlns:a16="http://schemas.microsoft.com/office/drawing/2014/main" id="{90B0FA2A-8013-0135-3D82-4BB3FAE30FF1}"/>
                </a:ext>
              </a:extLst>
            </p:cNvPr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12061;p77">
              <a:extLst>
                <a:ext uri="{FF2B5EF4-FFF2-40B4-BE49-F238E27FC236}">
                  <a16:creationId xmlns:a16="http://schemas.microsoft.com/office/drawing/2014/main" id="{2C1EED0D-0927-743A-3B8B-09B8D8736061}"/>
                </a:ext>
              </a:extLst>
            </p:cNvPr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12062;p77">
              <a:extLst>
                <a:ext uri="{FF2B5EF4-FFF2-40B4-BE49-F238E27FC236}">
                  <a16:creationId xmlns:a16="http://schemas.microsoft.com/office/drawing/2014/main" id="{AED63C81-C8EC-B7BE-0598-747859595E6D}"/>
                </a:ext>
              </a:extLst>
            </p:cNvPr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12063;p77">
              <a:extLst>
                <a:ext uri="{FF2B5EF4-FFF2-40B4-BE49-F238E27FC236}">
                  <a16:creationId xmlns:a16="http://schemas.microsoft.com/office/drawing/2014/main" id="{705FEB6C-205C-49D5-0EDD-26B666078FAB}"/>
                </a:ext>
              </a:extLst>
            </p:cNvPr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12064;p77">
              <a:extLst>
                <a:ext uri="{FF2B5EF4-FFF2-40B4-BE49-F238E27FC236}">
                  <a16:creationId xmlns:a16="http://schemas.microsoft.com/office/drawing/2014/main" id="{FEE2C964-C71F-550C-9DF5-413423BE76A5}"/>
                </a:ext>
              </a:extLst>
            </p:cNvPr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12065;p77">
              <a:extLst>
                <a:ext uri="{FF2B5EF4-FFF2-40B4-BE49-F238E27FC236}">
                  <a16:creationId xmlns:a16="http://schemas.microsoft.com/office/drawing/2014/main" id="{AC393A54-AE32-0B4A-2CEF-25E78D55A692}"/>
                </a:ext>
              </a:extLst>
            </p:cNvPr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12066;p77">
              <a:extLst>
                <a:ext uri="{FF2B5EF4-FFF2-40B4-BE49-F238E27FC236}">
                  <a16:creationId xmlns:a16="http://schemas.microsoft.com/office/drawing/2014/main" id="{4CB72C2D-A5A0-CDFD-35BE-8550C7CC7BAE}"/>
                </a:ext>
              </a:extLst>
            </p:cNvPr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51" name="Google Shape;12067;p77">
            <a:extLst>
              <a:ext uri="{FF2B5EF4-FFF2-40B4-BE49-F238E27FC236}">
                <a16:creationId xmlns:a16="http://schemas.microsoft.com/office/drawing/2014/main" id="{21CCD2ED-051D-1454-FC89-F72AE7A58267}"/>
              </a:ext>
            </a:extLst>
          </p:cNvPr>
          <p:cNvGrpSpPr/>
          <p:nvPr/>
        </p:nvGrpSpPr>
        <p:grpSpPr>
          <a:xfrm>
            <a:off x="4881958" y="2729352"/>
            <a:ext cx="156417" cy="349537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3752" name="Google Shape;12068;p77">
              <a:extLst>
                <a:ext uri="{FF2B5EF4-FFF2-40B4-BE49-F238E27FC236}">
                  <a16:creationId xmlns:a16="http://schemas.microsoft.com/office/drawing/2014/main" id="{71CF5B59-3947-D51B-055E-5BD2C94E6142}"/>
                </a:ext>
              </a:extLst>
            </p:cNvPr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12069;p77">
              <a:extLst>
                <a:ext uri="{FF2B5EF4-FFF2-40B4-BE49-F238E27FC236}">
                  <a16:creationId xmlns:a16="http://schemas.microsoft.com/office/drawing/2014/main" id="{56FFA8B4-3B10-D5A3-CA15-8DD74C4938B4}"/>
                </a:ext>
              </a:extLst>
            </p:cNvPr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12070;p77">
              <a:extLst>
                <a:ext uri="{FF2B5EF4-FFF2-40B4-BE49-F238E27FC236}">
                  <a16:creationId xmlns:a16="http://schemas.microsoft.com/office/drawing/2014/main" id="{D3AEC7FA-41E4-CADC-321E-F8E32E143291}"/>
                </a:ext>
              </a:extLst>
            </p:cNvPr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12071;p77">
              <a:extLst>
                <a:ext uri="{FF2B5EF4-FFF2-40B4-BE49-F238E27FC236}">
                  <a16:creationId xmlns:a16="http://schemas.microsoft.com/office/drawing/2014/main" id="{67D7ED32-A0A0-4BCD-B448-369A6B0A2E17}"/>
                </a:ext>
              </a:extLst>
            </p:cNvPr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12072;p77">
              <a:extLst>
                <a:ext uri="{FF2B5EF4-FFF2-40B4-BE49-F238E27FC236}">
                  <a16:creationId xmlns:a16="http://schemas.microsoft.com/office/drawing/2014/main" id="{16D7F0A6-E00F-D902-7C9A-B2C86010A758}"/>
                </a:ext>
              </a:extLst>
            </p:cNvPr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12073;p77">
              <a:extLst>
                <a:ext uri="{FF2B5EF4-FFF2-40B4-BE49-F238E27FC236}">
                  <a16:creationId xmlns:a16="http://schemas.microsoft.com/office/drawing/2014/main" id="{0AE6FDE3-7F6A-E125-2DC6-1D66B6F1F5A9}"/>
                </a:ext>
              </a:extLst>
            </p:cNvPr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12074;p77">
              <a:extLst>
                <a:ext uri="{FF2B5EF4-FFF2-40B4-BE49-F238E27FC236}">
                  <a16:creationId xmlns:a16="http://schemas.microsoft.com/office/drawing/2014/main" id="{56106B1C-765A-2DE4-3E79-61065BA9D4B0}"/>
                </a:ext>
              </a:extLst>
            </p:cNvPr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59" name="Google Shape;12075;p77">
            <a:extLst>
              <a:ext uri="{FF2B5EF4-FFF2-40B4-BE49-F238E27FC236}">
                <a16:creationId xmlns:a16="http://schemas.microsoft.com/office/drawing/2014/main" id="{E48E6EB1-D936-CCDF-65FD-75672E844365}"/>
              </a:ext>
            </a:extLst>
          </p:cNvPr>
          <p:cNvGrpSpPr/>
          <p:nvPr/>
        </p:nvGrpSpPr>
        <p:grpSpPr>
          <a:xfrm>
            <a:off x="5230318" y="2711064"/>
            <a:ext cx="371133" cy="367443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3760" name="Google Shape;12076;p77">
              <a:extLst>
                <a:ext uri="{FF2B5EF4-FFF2-40B4-BE49-F238E27FC236}">
                  <a16:creationId xmlns:a16="http://schemas.microsoft.com/office/drawing/2014/main" id="{42D4E237-BA0F-FDD8-4E12-5B633F8C8E7C}"/>
                </a:ext>
              </a:extLst>
            </p:cNvPr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12077;p77">
              <a:extLst>
                <a:ext uri="{FF2B5EF4-FFF2-40B4-BE49-F238E27FC236}">
                  <a16:creationId xmlns:a16="http://schemas.microsoft.com/office/drawing/2014/main" id="{37256A2B-A3F6-656D-B495-31F847009ADC}"/>
                </a:ext>
              </a:extLst>
            </p:cNvPr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12078;p77">
              <a:extLst>
                <a:ext uri="{FF2B5EF4-FFF2-40B4-BE49-F238E27FC236}">
                  <a16:creationId xmlns:a16="http://schemas.microsoft.com/office/drawing/2014/main" id="{BEAA5546-1A26-E60F-F14F-AE96354F1613}"/>
                </a:ext>
              </a:extLst>
            </p:cNvPr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12079;p77">
              <a:extLst>
                <a:ext uri="{FF2B5EF4-FFF2-40B4-BE49-F238E27FC236}">
                  <a16:creationId xmlns:a16="http://schemas.microsoft.com/office/drawing/2014/main" id="{99550E96-DA0C-2DA8-AC31-F5A580C64410}"/>
                </a:ext>
              </a:extLst>
            </p:cNvPr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12080;p77">
              <a:extLst>
                <a:ext uri="{FF2B5EF4-FFF2-40B4-BE49-F238E27FC236}">
                  <a16:creationId xmlns:a16="http://schemas.microsoft.com/office/drawing/2014/main" id="{7D6888C0-4A44-EA9B-30C5-DD2BE105685B}"/>
                </a:ext>
              </a:extLst>
            </p:cNvPr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12081;p77">
              <a:extLst>
                <a:ext uri="{FF2B5EF4-FFF2-40B4-BE49-F238E27FC236}">
                  <a16:creationId xmlns:a16="http://schemas.microsoft.com/office/drawing/2014/main" id="{4BFDAD02-DFF9-2EB6-19F6-26A2FEFBE4BC}"/>
                </a:ext>
              </a:extLst>
            </p:cNvPr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12082;p77">
              <a:extLst>
                <a:ext uri="{FF2B5EF4-FFF2-40B4-BE49-F238E27FC236}">
                  <a16:creationId xmlns:a16="http://schemas.microsoft.com/office/drawing/2014/main" id="{71E2CED5-D71F-EE1A-E336-920D16074220}"/>
                </a:ext>
              </a:extLst>
            </p:cNvPr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12083;p77">
              <a:extLst>
                <a:ext uri="{FF2B5EF4-FFF2-40B4-BE49-F238E27FC236}">
                  <a16:creationId xmlns:a16="http://schemas.microsoft.com/office/drawing/2014/main" id="{C84893DB-80BA-3210-8DD5-A496F4C94685}"/>
                </a:ext>
              </a:extLst>
            </p:cNvPr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12084;p77">
              <a:extLst>
                <a:ext uri="{FF2B5EF4-FFF2-40B4-BE49-F238E27FC236}">
                  <a16:creationId xmlns:a16="http://schemas.microsoft.com/office/drawing/2014/main" id="{F5EB6C62-87B9-DFE4-591F-35879F337052}"/>
                </a:ext>
              </a:extLst>
            </p:cNvPr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69" name="Google Shape;12085;p77">
            <a:extLst>
              <a:ext uri="{FF2B5EF4-FFF2-40B4-BE49-F238E27FC236}">
                <a16:creationId xmlns:a16="http://schemas.microsoft.com/office/drawing/2014/main" id="{2CC0516F-2159-9296-7CF5-A446579771C4}"/>
              </a:ext>
            </a:extLst>
          </p:cNvPr>
          <p:cNvGrpSpPr/>
          <p:nvPr/>
        </p:nvGrpSpPr>
        <p:grpSpPr>
          <a:xfrm>
            <a:off x="5748358" y="3259128"/>
            <a:ext cx="352590" cy="182561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3770" name="Google Shape;12086;p77">
              <a:extLst>
                <a:ext uri="{FF2B5EF4-FFF2-40B4-BE49-F238E27FC236}">
                  <a16:creationId xmlns:a16="http://schemas.microsoft.com/office/drawing/2014/main" id="{F57B53E7-E995-7510-2065-27143810D1ED}"/>
                </a:ext>
              </a:extLst>
            </p:cNvPr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12087;p77">
              <a:extLst>
                <a:ext uri="{FF2B5EF4-FFF2-40B4-BE49-F238E27FC236}">
                  <a16:creationId xmlns:a16="http://schemas.microsoft.com/office/drawing/2014/main" id="{BFC64FCB-11D5-9773-9192-A4FA94C2CABB}"/>
                </a:ext>
              </a:extLst>
            </p:cNvPr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12088;p77">
              <a:extLst>
                <a:ext uri="{FF2B5EF4-FFF2-40B4-BE49-F238E27FC236}">
                  <a16:creationId xmlns:a16="http://schemas.microsoft.com/office/drawing/2014/main" id="{DC176DEB-FFE9-C0AF-254C-66F02F5B44F5}"/>
                </a:ext>
              </a:extLst>
            </p:cNvPr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12089;p77">
              <a:extLst>
                <a:ext uri="{FF2B5EF4-FFF2-40B4-BE49-F238E27FC236}">
                  <a16:creationId xmlns:a16="http://schemas.microsoft.com/office/drawing/2014/main" id="{9ED0ACD8-6818-2512-6B28-CA44D44FB046}"/>
                </a:ext>
              </a:extLst>
            </p:cNvPr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12090;p77">
              <a:extLst>
                <a:ext uri="{FF2B5EF4-FFF2-40B4-BE49-F238E27FC236}">
                  <a16:creationId xmlns:a16="http://schemas.microsoft.com/office/drawing/2014/main" id="{A0BFCCC5-E3C5-1C0D-C45A-8F8EFFC34770}"/>
                </a:ext>
              </a:extLst>
            </p:cNvPr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12091;p77">
              <a:extLst>
                <a:ext uri="{FF2B5EF4-FFF2-40B4-BE49-F238E27FC236}">
                  <a16:creationId xmlns:a16="http://schemas.microsoft.com/office/drawing/2014/main" id="{2BDA17AF-D863-CC03-3F09-FF6EC82DAD31}"/>
                </a:ext>
              </a:extLst>
            </p:cNvPr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76" name="Google Shape;12092;p77">
            <a:extLst>
              <a:ext uri="{FF2B5EF4-FFF2-40B4-BE49-F238E27FC236}">
                <a16:creationId xmlns:a16="http://schemas.microsoft.com/office/drawing/2014/main" id="{D0C5435B-ED53-24C7-3DAF-B080F88D0913}"/>
              </a:ext>
            </a:extLst>
          </p:cNvPr>
          <p:cNvGrpSpPr/>
          <p:nvPr/>
        </p:nvGrpSpPr>
        <p:grpSpPr>
          <a:xfrm>
            <a:off x="862283" y="4099321"/>
            <a:ext cx="341204" cy="359301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3777" name="Google Shape;12093;p77">
              <a:extLst>
                <a:ext uri="{FF2B5EF4-FFF2-40B4-BE49-F238E27FC236}">
                  <a16:creationId xmlns:a16="http://schemas.microsoft.com/office/drawing/2014/main" id="{590658E1-A529-0E77-5545-4032EB754FE7}"/>
                </a:ext>
              </a:extLst>
            </p:cNvPr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12094;p77">
              <a:extLst>
                <a:ext uri="{FF2B5EF4-FFF2-40B4-BE49-F238E27FC236}">
                  <a16:creationId xmlns:a16="http://schemas.microsoft.com/office/drawing/2014/main" id="{B7327B66-AD8B-1B30-1179-CFAD671C6021}"/>
                </a:ext>
              </a:extLst>
            </p:cNvPr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12095;p77">
              <a:extLst>
                <a:ext uri="{FF2B5EF4-FFF2-40B4-BE49-F238E27FC236}">
                  <a16:creationId xmlns:a16="http://schemas.microsoft.com/office/drawing/2014/main" id="{0DA9CF2E-A5BA-C892-2032-69F88DD8FCC6}"/>
                </a:ext>
              </a:extLst>
            </p:cNvPr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0" name="Google Shape;12096;p77">
            <a:extLst>
              <a:ext uri="{FF2B5EF4-FFF2-40B4-BE49-F238E27FC236}">
                <a16:creationId xmlns:a16="http://schemas.microsoft.com/office/drawing/2014/main" id="{4F7566ED-FBFE-6133-BAE9-E780D0DB1282}"/>
              </a:ext>
            </a:extLst>
          </p:cNvPr>
          <p:cNvGrpSpPr/>
          <p:nvPr/>
        </p:nvGrpSpPr>
        <p:grpSpPr>
          <a:xfrm>
            <a:off x="1396957" y="4111915"/>
            <a:ext cx="301861" cy="332871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3781" name="Google Shape;12097;p77">
              <a:extLst>
                <a:ext uri="{FF2B5EF4-FFF2-40B4-BE49-F238E27FC236}">
                  <a16:creationId xmlns:a16="http://schemas.microsoft.com/office/drawing/2014/main" id="{9793774D-D9EC-A5E3-74A4-0A6CE7AACFEC}"/>
                </a:ext>
              </a:extLst>
            </p:cNvPr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12098;p77">
              <a:extLst>
                <a:ext uri="{FF2B5EF4-FFF2-40B4-BE49-F238E27FC236}">
                  <a16:creationId xmlns:a16="http://schemas.microsoft.com/office/drawing/2014/main" id="{4450255F-0F50-3F37-0EBF-793EE24E3610}"/>
                </a:ext>
              </a:extLst>
            </p:cNvPr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12099;p77">
              <a:extLst>
                <a:ext uri="{FF2B5EF4-FFF2-40B4-BE49-F238E27FC236}">
                  <a16:creationId xmlns:a16="http://schemas.microsoft.com/office/drawing/2014/main" id="{8A09C949-B7D9-005F-C774-ADBEC0832F5A}"/>
                </a:ext>
              </a:extLst>
            </p:cNvPr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12100;p77">
              <a:extLst>
                <a:ext uri="{FF2B5EF4-FFF2-40B4-BE49-F238E27FC236}">
                  <a16:creationId xmlns:a16="http://schemas.microsoft.com/office/drawing/2014/main" id="{8855F36E-427B-8C79-8B71-8C5B4506DB4C}"/>
                </a:ext>
              </a:extLst>
            </p:cNvPr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12101;p77">
              <a:extLst>
                <a:ext uri="{FF2B5EF4-FFF2-40B4-BE49-F238E27FC236}">
                  <a16:creationId xmlns:a16="http://schemas.microsoft.com/office/drawing/2014/main" id="{F90F3455-DC3E-9DE1-0208-B97B8B8FA72F}"/>
                </a:ext>
              </a:extLst>
            </p:cNvPr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12102;p77">
              <a:extLst>
                <a:ext uri="{FF2B5EF4-FFF2-40B4-BE49-F238E27FC236}">
                  <a16:creationId xmlns:a16="http://schemas.microsoft.com/office/drawing/2014/main" id="{00E8DBCC-E07D-E884-9358-EACC9CDE7EC6}"/>
                </a:ext>
              </a:extLst>
            </p:cNvPr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12103;p77">
              <a:extLst>
                <a:ext uri="{FF2B5EF4-FFF2-40B4-BE49-F238E27FC236}">
                  <a16:creationId xmlns:a16="http://schemas.microsoft.com/office/drawing/2014/main" id="{9932C754-3D7D-44B4-9B25-7FCD95324CCD}"/>
                </a:ext>
              </a:extLst>
            </p:cNvPr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12104;p77">
              <a:extLst>
                <a:ext uri="{FF2B5EF4-FFF2-40B4-BE49-F238E27FC236}">
                  <a16:creationId xmlns:a16="http://schemas.microsoft.com/office/drawing/2014/main" id="{A0B4C093-27D1-9CEC-B78F-960E4434457A}"/>
                </a:ext>
              </a:extLst>
            </p:cNvPr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12105;p77">
              <a:extLst>
                <a:ext uri="{FF2B5EF4-FFF2-40B4-BE49-F238E27FC236}">
                  <a16:creationId xmlns:a16="http://schemas.microsoft.com/office/drawing/2014/main" id="{7B5838E4-8234-3817-F49F-EC2656D8D1F1}"/>
                </a:ext>
              </a:extLst>
            </p:cNvPr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12106;p77">
              <a:extLst>
                <a:ext uri="{FF2B5EF4-FFF2-40B4-BE49-F238E27FC236}">
                  <a16:creationId xmlns:a16="http://schemas.microsoft.com/office/drawing/2014/main" id="{719472C9-DC58-F86C-817B-9087B4EEAD00}"/>
                </a:ext>
              </a:extLst>
            </p:cNvPr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12107;p77">
              <a:extLst>
                <a:ext uri="{FF2B5EF4-FFF2-40B4-BE49-F238E27FC236}">
                  <a16:creationId xmlns:a16="http://schemas.microsoft.com/office/drawing/2014/main" id="{D1024DFB-5976-0402-7C89-4E3E9DB8F7EB}"/>
                </a:ext>
              </a:extLst>
            </p:cNvPr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12108;p77">
              <a:extLst>
                <a:ext uri="{FF2B5EF4-FFF2-40B4-BE49-F238E27FC236}">
                  <a16:creationId xmlns:a16="http://schemas.microsoft.com/office/drawing/2014/main" id="{E3B81AFE-52F6-AED1-B848-65753B69BAD8}"/>
                </a:ext>
              </a:extLst>
            </p:cNvPr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12109;p77">
              <a:extLst>
                <a:ext uri="{FF2B5EF4-FFF2-40B4-BE49-F238E27FC236}">
                  <a16:creationId xmlns:a16="http://schemas.microsoft.com/office/drawing/2014/main" id="{BF7B735F-7BCB-8CA8-4A1D-DC140A4EC64B}"/>
                </a:ext>
              </a:extLst>
            </p:cNvPr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12110;p77">
              <a:extLst>
                <a:ext uri="{FF2B5EF4-FFF2-40B4-BE49-F238E27FC236}">
                  <a16:creationId xmlns:a16="http://schemas.microsoft.com/office/drawing/2014/main" id="{B7378655-2680-3C24-E260-C66F045A5E3E}"/>
                </a:ext>
              </a:extLst>
            </p:cNvPr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12111;p77">
              <a:extLst>
                <a:ext uri="{FF2B5EF4-FFF2-40B4-BE49-F238E27FC236}">
                  <a16:creationId xmlns:a16="http://schemas.microsoft.com/office/drawing/2014/main" id="{3C8A275B-1290-5D46-C137-CEAB99D6F5F3}"/>
                </a:ext>
              </a:extLst>
            </p:cNvPr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96" name="Google Shape;12112;p77">
            <a:extLst>
              <a:ext uri="{FF2B5EF4-FFF2-40B4-BE49-F238E27FC236}">
                <a16:creationId xmlns:a16="http://schemas.microsoft.com/office/drawing/2014/main" id="{5443079D-6D3D-5778-209D-1B6FCC2B0383}"/>
              </a:ext>
            </a:extLst>
          </p:cNvPr>
          <p:cNvGrpSpPr/>
          <p:nvPr/>
        </p:nvGrpSpPr>
        <p:grpSpPr>
          <a:xfrm>
            <a:off x="1865381" y="4102056"/>
            <a:ext cx="396131" cy="355612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3797" name="Google Shape;12113;p77">
              <a:extLst>
                <a:ext uri="{FF2B5EF4-FFF2-40B4-BE49-F238E27FC236}">
                  <a16:creationId xmlns:a16="http://schemas.microsoft.com/office/drawing/2014/main" id="{29BD1909-D9DB-4E51-A4D5-DD35C20AD785}"/>
                </a:ext>
              </a:extLst>
            </p:cNvPr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12114;p77">
              <a:extLst>
                <a:ext uri="{FF2B5EF4-FFF2-40B4-BE49-F238E27FC236}">
                  <a16:creationId xmlns:a16="http://schemas.microsoft.com/office/drawing/2014/main" id="{036A40F3-2551-3285-BBC5-FA6301F398D9}"/>
                </a:ext>
              </a:extLst>
            </p:cNvPr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12115;p77">
              <a:extLst>
                <a:ext uri="{FF2B5EF4-FFF2-40B4-BE49-F238E27FC236}">
                  <a16:creationId xmlns:a16="http://schemas.microsoft.com/office/drawing/2014/main" id="{A86F9EAB-D162-E6B0-CCAF-E27FAFAEF297}"/>
                </a:ext>
              </a:extLst>
            </p:cNvPr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12116;p77">
              <a:extLst>
                <a:ext uri="{FF2B5EF4-FFF2-40B4-BE49-F238E27FC236}">
                  <a16:creationId xmlns:a16="http://schemas.microsoft.com/office/drawing/2014/main" id="{F851CAAD-5C23-53EE-8C8C-4A5A20C813EC}"/>
                </a:ext>
              </a:extLst>
            </p:cNvPr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12117;p77">
              <a:extLst>
                <a:ext uri="{FF2B5EF4-FFF2-40B4-BE49-F238E27FC236}">
                  <a16:creationId xmlns:a16="http://schemas.microsoft.com/office/drawing/2014/main" id="{313492DA-9CFC-391E-EA45-7AE32212FF53}"/>
                </a:ext>
              </a:extLst>
            </p:cNvPr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12118;p77">
              <a:extLst>
                <a:ext uri="{FF2B5EF4-FFF2-40B4-BE49-F238E27FC236}">
                  <a16:creationId xmlns:a16="http://schemas.microsoft.com/office/drawing/2014/main" id="{DC627489-F85B-3CDB-999C-CAB4DE3C5803}"/>
                </a:ext>
              </a:extLst>
            </p:cNvPr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3" name="Google Shape;12119;p77">
            <a:extLst>
              <a:ext uri="{FF2B5EF4-FFF2-40B4-BE49-F238E27FC236}">
                <a16:creationId xmlns:a16="http://schemas.microsoft.com/office/drawing/2014/main" id="{8BE6872E-652F-62DB-FC5F-F78927B96EBD}"/>
              </a:ext>
            </a:extLst>
          </p:cNvPr>
          <p:cNvGrpSpPr/>
          <p:nvPr/>
        </p:nvGrpSpPr>
        <p:grpSpPr>
          <a:xfrm>
            <a:off x="2411823" y="4128549"/>
            <a:ext cx="334398" cy="299953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3804" name="Google Shape;12120;p77">
              <a:extLst>
                <a:ext uri="{FF2B5EF4-FFF2-40B4-BE49-F238E27FC236}">
                  <a16:creationId xmlns:a16="http://schemas.microsoft.com/office/drawing/2014/main" id="{262508A4-00D9-D07B-484D-B80E8CA50F51}"/>
                </a:ext>
              </a:extLst>
            </p:cNvPr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12121;p77">
              <a:extLst>
                <a:ext uri="{FF2B5EF4-FFF2-40B4-BE49-F238E27FC236}">
                  <a16:creationId xmlns:a16="http://schemas.microsoft.com/office/drawing/2014/main" id="{FB6CE06B-F303-F521-149E-14A742AE015F}"/>
                </a:ext>
              </a:extLst>
            </p:cNvPr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12122;p77">
              <a:extLst>
                <a:ext uri="{FF2B5EF4-FFF2-40B4-BE49-F238E27FC236}">
                  <a16:creationId xmlns:a16="http://schemas.microsoft.com/office/drawing/2014/main" id="{941B9F1F-6C40-3430-B16A-83F1AB65C3F2}"/>
                </a:ext>
              </a:extLst>
            </p:cNvPr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12123;p77">
              <a:extLst>
                <a:ext uri="{FF2B5EF4-FFF2-40B4-BE49-F238E27FC236}">
                  <a16:creationId xmlns:a16="http://schemas.microsoft.com/office/drawing/2014/main" id="{1E514ED7-8C53-FC0F-5C01-529053524458}"/>
                </a:ext>
              </a:extLst>
            </p:cNvPr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12124;p77">
              <a:extLst>
                <a:ext uri="{FF2B5EF4-FFF2-40B4-BE49-F238E27FC236}">
                  <a16:creationId xmlns:a16="http://schemas.microsoft.com/office/drawing/2014/main" id="{7030CF86-306E-03CF-75D7-9D4576A24268}"/>
                </a:ext>
              </a:extLst>
            </p:cNvPr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12125;p77">
              <a:extLst>
                <a:ext uri="{FF2B5EF4-FFF2-40B4-BE49-F238E27FC236}">
                  <a16:creationId xmlns:a16="http://schemas.microsoft.com/office/drawing/2014/main" id="{95C04B0B-7E09-F66B-7BB1-FCE6B70C22CA}"/>
                </a:ext>
              </a:extLst>
            </p:cNvPr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12126;p77">
              <a:extLst>
                <a:ext uri="{FF2B5EF4-FFF2-40B4-BE49-F238E27FC236}">
                  <a16:creationId xmlns:a16="http://schemas.microsoft.com/office/drawing/2014/main" id="{7AB98A85-9364-697F-A675-C15866BA16E6}"/>
                </a:ext>
              </a:extLst>
            </p:cNvPr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11" name="Google Shape;12127;p77">
            <a:extLst>
              <a:ext uri="{FF2B5EF4-FFF2-40B4-BE49-F238E27FC236}">
                <a16:creationId xmlns:a16="http://schemas.microsoft.com/office/drawing/2014/main" id="{20EB068B-54B3-AFA1-DEAD-D90BC0BD0192}"/>
              </a:ext>
            </a:extLst>
          </p:cNvPr>
          <p:cNvGrpSpPr/>
          <p:nvPr/>
        </p:nvGrpSpPr>
        <p:grpSpPr>
          <a:xfrm>
            <a:off x="2903337" y="4103582"/>
            <a:ext cx="382519" cy="350682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3812" name="Google Shape;12128;p77">
              <a:extLst>
                <a:ext uri="{FF2B5EF4-FFF2-40B4-BE49-F238E27FC236}">
                  <a16:creationId xmlns:a16="http://schemas.microsoft.com/office/drawing/2014/main" id="{7233B0B6-B404-20CE-87F1-F42257948838}"/>
                </a:ext>
              </a:extLst>
            </p:cNvPr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12129;p77">
              <a:extLst>
                <a:ext uri="{FF2B5EF4-FFF2-40B4-BE49-F238E27FC236}">
                  <a16:creationId xmlns:a16="http://schemas.microsoft.com/office/drawing/2014/main" id="{9ED91CB5-BD80-2C7E-80E0-FA9B4F0A8461}"/>
                </a:ext>
              </a:extLst>
            </p:cNvPr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12130;p77">
              <a:extLst>
                <a:ext uri="{FF2B5EF4-FFF2-40B4-BE49-F238E27FC236}">
                  <a16:creationId xmlns:a16="http://schemas.microsoft.com/office/drawing/2014/main" id="{3E8C3319-1E9C-FEFC-D9E4-706230F8CE54}"/>
                </a:ext>
              </a:extLst>
            </p:cNvPr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12131;p77">
              <a:extLst>
                <a:ext uri="{FF2B5EF4-FFF2-40B4-BE49-F238E27FC236}">
                  <a16:creationId xmlns:a16="http://schemas.microsoft.com/office/drawing/2014/main" id="{5ADF6476-FC1F-AC23-B863-AEDE58B96C68}"/>
                </a:ext>
              </a:extLst>
            </p:cNvPr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12132;p77">
              <a:extLst>
                <a:ext uri="{FF2B5EF4-FFF2-40B4-BE49-F238E27FC236}">
                  <a16:creationId xmlns:a16="http://schemas.microsoft.com/office/drawing/2014/main" id="{656157F2-7C84-B48D-35A4-02EBB12DDCA0}"/>
                </a:ext>
              </a:extLst>
            </p:cNvPr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12133;p77">
              <a:extLst>
                <a:ext uri="{FF2B5EF4-FFF2-40B4-BE49-F238E27FC236}">
                  <a16:creationId xmlns:a16="http://schemas.microsoft.com/office/drawing/2014/main" id="{98E07863-7C0C-4820-8F57-8B5E8A54D7BB}"/>
                </a:ext>
              </a:extLst>
            </p:cNvPr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12134;p77">
              <a:extLst>
                <a:ext uri="{FF2B5EF4-FFF2-40B4-BE49-F238E27FC236}">
                  <a16:creationId xmlns:a16="http://schemas.microsoft.com/office/drawing/2014/main" id="{C476E585-5471-9324-B3F0-C602B157C135}"/>
                </a:ext>
              </a:extLst>
            </p:cNvPr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12135;p77">
              <a:extLst>
                <a:ext uri="{FF2B5EF4-FFF2-40B4-BE49-F238E27FC236}">
                  <a16:creationId xmlns:a16="http://schemas.microsoft.com/office/drawing/2014/main" id="{3765103F-217C-3AFE-BAFC-D8D83135F9C8}"/>
                </a:ext>
              </a:extLst>
            </p:cNvPr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12136;p77">
              <a:extLst>
                <a:ext uri="{FF2B5EF4-FFF2-40B4-BE49-F238E27FC236}">
                  <a16:creationId xmlns:a16="http://schemas.microsoft.com/office/drawing/2014/main" id="{54CC7941-1F3F-1F95-0097-3AE8BE9AFE4C}"/>
                </a:ext>
              </a:extLst>
            </p:cNvPr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12137;p77">
              <a:extLst>
                <a:ext uri="{FF2B5EF4-FFF2-40B4-BE49-F238E27FC236}">
                  <a16:creationId xmlns:a16="http://schemas.microsoft.com/office/drawing/2014/main" id="{D3507827-E6E7-9BC5-9D92-9E9D8123F779}"/>
                </a:ext>
              </a:extLst>
            </p:cNvPr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12138;p77">
              <a:extLst>
                <a:ext uri="{FF2B5EF4-FFF2-40B4-BE49-F238E27FC236}">
                  <a16:creationId xmlns:a16="http://schemas.microsoft.com/office/drawing/2014/main" id="{55ECDF03-9151-5869-9C3A-0E0CAAE2E718}"/>
                </a:ext>
              </a:extLst>
            </p:cNvPr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12139;p77">
              <a:extLst>
                <a:ext uri="{FF2B5EF4-FFF2-40B4-BE49-F238E27FC236}">
                  <a16:creationId xmlns:a16="http://schemas.microsoft.com/office/drawing/2014/main" id="{0B6646D0-966D-D89B-53C8-89FF89B36BBC}"/>
                </a:ext>
              </a:extLst>
            </p:cNvPr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12140;p77">
              <a:extLst>
                <a:ext uri="{FF2B5EF4-FFF2-40B4-BE49-F238E27FC236}">
                  <a16:creationId xmlns:a16="http://schemas.microsoft.com/office/drawing/2014/main" id="{30D4539F-141B-79EE-4C1E-BE065F182FF4}"/>
                </a:ext>
              </a:extLst>
            </p:cNvPr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12141;p77">
              <a:extLst>
                <a:ext uri="{FF2B5EF4-FFF2-40B4-BE49-F238E27FC236}">
                  <a16:creationId xmlns:a16="http://schemas.microsoft.com/office/drawing/2014/main" id="{AEE490E1-95F4-1138-C0A1-66C5505502DD}"/>
                </a:ext>
              </a:extLst>
            </p:cNvPr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12142;p77">
              <a:extLst>
                <a:ext uri="{FF2B5EF4-FFF2-40B4-BE49-F238E27FC236}">
                  <a16:creationId xmlns:a16="http://schemas.microsoft.com/office/drawing/2014/main" id="{F0ECF1D5-597C-EBD1-35D3-DA7E7525C365}"/>
                </a:ext>
              </a:extLst>
            </p:cNvPr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27" name="Google Shape;12143;p77">
            <a:extLst>
              <a:ext uri="{FF2B5EF4-FFF2-40B4-BE49-F238E27FC236}">
                <a16:creationId xmlns:a16="http://schemas.microsoft.com/office/drawing/2014/main" id="{DB0EB5AE-BE88-6D06-F6AB-99D4FD744590}"/>
              </a:ext>
            </a:extLst>
          </p:cNvPr>
          <p:cNvGrpSpPr/>
          <p:nvPr/>
        </p:nvGrpSpPr>
        <p:grpSpPr>
          <a:xfrm>
            <a:off x="3933342" y="4140317"/>
            <a:ext cx="383632" cy="276449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3828" name="Google Shape;12144;p77">
              <a:extLst>
                <a:ext uri="{FF2B5EF4-FFF2-40B4-BE49-F238E27FC236}">
                  <a16:creationId xmlns:a16="http://schemas.microsoft.com/office/drawing/2014/main" id="{1C18C75B-4C67-22A0-0E5C-3212693F5D02}"/>
                </a:ext>
              </a:extLst>
            </p:cNvPr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12145;p77">
              <a:extLst>
                <a:ext uri="{FF2B5EF4-FFF2-40B4-BE49-F238E27FC236}">
                  <a16:creationId xmlns:a16="http://schemas.microsoft.com/office/drawing/2014/main" id="{F16BD7CA-ACB7-C953-DE73-8DA58A13AA4E}"/>
                </a:ext>
              </a:extLst>
            </p:cNvPr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12146;p77">
              <a:extLst>
                <a:ext uri="{FF2B5EF4-FFF2-40B4-BE49-F238E27FC236}">
                  <a16:creationId xmlns:a16="http://schemas.microsoft.com/office/drawing/2014/main" id="{945702F7-A940-FFFE-023F-84B7CD1F1F47}"/>
                </a:ext>
              </a:extLst>
            </p:cNvPr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12147;p77">
              <a:extLst>
                <a:ext uri="{FF2B5EF4-FFF2-40B4-BE49-F238E27FC236}">
                  <a16:creationId xmlns:a16="http://schemas.microsoft.com/office/drawing/2014/main" id="{D05CAD67-C615-3E5E-B8AD-6D7034029D74}"/>
                </a:ext>
              </a:extLst>
            </p:cNvPr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12148;p77">
              <a:extLst>
                <a:ext uri="{FF2B5EF4-FFF2-40B4-BE49-F238E27FC236}">
                  <a16:creationId xmlns:a16="http://schemas.microsoft.com/office/drawing/2014/main" id="{A26B7F88-028B-023C-10BA-5485AE69EECB}"/>
                </a:ext>
              </a:extLst>
            </p:cNvPr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12149;p77">
              <a:extLst>
                <a:ext uri="{FF2B5EF4-FFF2-40B4-BE49-F238E27FC236}">
                  <a16:creationId xmlns:a16="http://schemas.microsoft.com/office/drawing/2014/main" id="{38B98273-4ED4-7799-DC5B-2947588A50BB}"/>
                </a:ext>
              </a:extLst>
            </p:cNvPr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34" name="Google Shape;12150;p77">
            <a:extLst>
              <a:ext uri="{FF2B5EF4-FFF2-40B4-BE49-F238E27FC236}">
                <a16:creationId xmlns:a16="http://schemas.microsoft.com/office/drawing/2014/main" id="{7B2BF381-D39E-35A7-CE49-5BF980A0BC4E}"/>
              </a:ext>
            </a:extLst>
          </p:cNvPr>
          <p:cNvGrpSpPr/>
          <p:nvPr/>
        </p:nvGrpSpPr>
        <p:grpSpPr>
          <a:xfrm>
            <a:off x="3441065" y="4127055"/>
            <a:ext cx="337069" cy="302593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3835" name="Google Shape;12151;p77">
              <a:extLst>
                <a:ext uri="{FF2B5EF4-FFF2-40B4-BE49-F238E27FC236}">
                  <a16:creationId xmlns:a16="http://schemas.microsoft.com/office/drawing/2014/main" id="{E7B8EA2C-0888-763E-BDF3-EEBDC0C81531}"/>
                </a:ext>
              </a:extLst>
            </p:cNvPr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12152;p77">
              <a:extLst>
                <a:ext uri="{FF2B5EF4-FFF2-40B4-BE49-F238E27FC236}">
                  <a16:creationId xmlns:a16="http://schemas.microsoft.com/office/drawing/2014/main" id="{77AE5515-6C89-2919-E6DB-0C1E557741E6}"/>
                </a:ext>
              </a:extLst>
            </p:cNvPr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12153;p77">
              <a:extLst>
                <a:ext uri="{FF2B5EF4-FFF2-40B4-BE49-F238E27FC236}">
                  <a16:creationId xmlns:a16="http://schemas.microsoft.com/office/drawing/2014/main" id="{3EB2BEA4-11AD-02DD-8B78-54B8BBBC602C}"/>
                </a:ext>
              </a:extLst>
            </p:cNvPr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12154;p77">
              <a:extLst>
                <a:ext uri="{FF2B5EF4-FFF2-40B4-BE49-F238E27FC236}">
                  <a16:creationId xmlns:a16="http://schemas.microsoft.com/office/drawing/2014/main" id="{8AFAC956-83F8-EB2F-02D2-31161FD8EE8C}"/>
                </a:ext>
              </a:extLst>
            </p:cNvPr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12155;p77">
              <a:extLst>
                <a:ext uri="{FF2B5EF4-FFF2-40B4-BE49-F238E27FC236}">
                  <a16:creationId xmlns:a16="http://schemas.microsoft.com/office/drawing/2014/main" id="{70BAC29C-EFF9-35F1-948F-B70413458950}"/>
                </a:ext>
              </a:extLst>
            </p:cNvPr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12156;p77">
              <a:extLst>
                <a:ext uri="{FF2B5EF4-FFF2-40B4-BE49-F238E27FC236}">
                  <a16:creationId xmlns:a16="http://schemas.microsoft.com/office/drawing/2014/main" id="{4DA1B8B4-5E72-8E05-70FB-82C60E54F9CF}"/>
                </a:ext>
              </a:extLst>
            </p:cNvPr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12157;p77">
              <a:extLst>
                <a:ext uri="{FF2B5EF4-FFF2-40B4-BE49-F238E27FC236}">
                  <a16:creationId xmlns:a16="http://schemas.microsoft.com/office/drawing/2014/main" id="{2164F33C-20BF-EE08-4868-8350A946BB17}"/>
                </a:ext>
              </a:extLst>
            </p:cNvPr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12158;p77">
              <a:extLst>
                <a:ext uri="{FF2B5EF4-FFF2-40B4-BE49-F238E27FC236}">
                  <a16:creationId xmlns:a16="http://schemas.microsoft.com/office/drawing/2014/main" id="{6BF6C050-5D0E-7AFF-14CD-6F20171A6F26}"/>
                </a:ext>
              </a:extLst>
            </p:cNvPr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12159;p77">
              <a:extLst>
                <a:ext uri="{FF2B5EF4-FFF2-40B4-BE49-F238E27FC236}">
                  <a16:creationId xmlns:a16="http://schemas.microsoft.com/office/drawing/2014/main" id="{96CB64F0-CB5D-93BA-CE69-210D8A09704C}"/>
                </a:ext>
              </a:extLst>
            </p:cNvPr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12160;p77">
              <a:extLst>
                <a:ext uri="{FF2B5EF4-FFF2-40B4-BE49-F238E27FC236}">
                  <a16:creationId xmlns:a16="http://schemas.microsoft.com/office/drawing/2014/main" id="{FE9F93B9-A092-5DE2-1D48-08A75D90D71F}"/>
                </a:ext>
              </a:extLst>
            </p:cNvPr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12161;p77">
              <a:extLst>
                <a:ext uri="{FF2B5EF4-FFF2-40B4-BE49-F238E27FC236}">
                  <a16:creationId xmlns:a16="http://schemas.microsoft.com/office/drawing/2014/main" id="{C2CD3F43-C216-40B0-CB52-9EDED91F6E75}"/>
                </a:ext>
              </a:extLst>
            </p:cNvPr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12162;p77">
              <a:extLst>
                <a:ext uri="{FF2B5EF4-FFF2-40B4-BE49-F238E27FC236}">
                  <a16:creationId xmlns:a16="http://schemas.microsoft.com/office/drawing/2014/main" id="{600049E9-3FD3-8FFA-D53A-9A79BA4680BA}"/>
                </a:ext>
              </a:extLst>
            </p:cNvPr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12163;p77">
              <a:extLst>
                <a:ext uri="{FF2B5EF4-FFF2-40B4-BE49-F238E27FC236}">
                  <a16:creationId xmlns:a16="http://schemas.microsoft.com/office/drawing/2014/main" id="{59818C6C-5C72-185A-0BB8-F46FF1173387}"/>
                </a:ext>
              </a:extLst>
            </p:cNvPr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48" name="Google Shape;12164;p77">
            <a:extLst>
              <a:ext uri="{FF2B5EF4-FFF2-40B4-BE49-F238E27FC236}">
                <a16:creationId xmlns:a16="http://schemas.microsoft.com/office/drawing/2014/main" id="{83668671-19DB-0246-8D43-5482D740C6C6}"/>
              </a:ext>
            </a:extLst>
          </p:cNvPr>
          <p:cNvGrpSpPr/>
          <p:nvPr/>
        </p:nvGrpSpPr>
        <p:grpSpPr>
          <a:xfrm>
            <a:off x="3532345" y="3187185"/>
            <a:ext cx="339328" cy="336274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3849" name="Google Shape;12165;p77">
              <a:extLst>
                <a:ext uri="{FF2B5EF4-FFF2-40B4-BE49-F238E27FC236}">
                  <a16:creationId xmlns:a16="http://schemas.microsoft.com/office/drawing/2014/main" id="{77011C27-8C4F-63B9-6B2F-222DC7237D21}"/>
                </a:ext>
              </a:extLst>
            </p:cNvPr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12166;p77">
              <a:extLst>
                <a:ext uri="{FF2B5EF4-FFF2-40B4-BE49-F238E27FC236}">
                  <a16:creationId xmlns:a16="http://schemas.microsoft.com/office/drawing/2014/main" id="{51EBDA9D-118D-A95B-4847-31B9510D730F}"/>
                </a:ext>
              </a:extLst>
            </p:cNvPr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12167;p77">
              <a:extLst>
                <a:ext uri="{FF2B5EF4-FFF2-40B4-BE49-F238E27FC236}">
                  <a16:creationId xmlns:a16="http://schemas.microsoft.com/office/drawing/2014/main" id="{B509EDF0-1B9B-37C5-8BCF-094FA18C96C7}"/>
                </a:ext>
              </a:extLst>
            </p:cNvPr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12168;p77">
              <a:extLst>
                <a:ext uri="{FF2B5EF4-FFF2-40B4-BE49-F238E27FC236}">
                  <a16:creationId xmlns:a16="http://schemas.microsoft.com/office/drawing/2014/main" id="{D35EC0A9-273A-7CCE-DBCC-DABE24CBAAEB}"/>
                </a:ext>
              </a:extLst>
            </p:cNvPr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12169;p77">
              <a:extLst>
                <a:ext uri="{FF2B5EF4-FFF2-40B4-BE49-F238E27FC236}">
                  <a16:creationId xmlns:a16="http://schemas.microsoft.com/office/drawing/2014/main" id="{0C3F1F4B-0E76-EE32-FD74-374BA7FC2A59}"/>
                </a:ext>
              </a:extLst>
            </p:cNvPr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54" name="Google Shape;12170;p77">
            <a:extLst>
              <a:ext uri="{FF2B5EF4-FFF2-40B4-BE49-F238E27FC236}">
                <a16:creationId xmlns:a16="http://schemas.microsoft.com/office/drawing/2014/main" id="{C0647CA6-D204-C73E-7BC5-1E03ED93A43B}"/>
              </a:ext>
            </a:extLst>
          </p:cNvPr>
          <p:cNvSpPr/>
          <p:nvPr/>
        </p:nvSpPr>
        <p:spPr>
          <a:xfrm>
            <a:off x="3968964" y="317449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55" name="Google Shape;12171;p77">
            <a:extLst>
              <a:ext uri="{FF2B5EF4-FFF2-40B4-BE49-F238E27FC236}">
                <a16:creationId xmlns:a16="http://schemas.microsoft.com/office/drawing/2014/main" id="{DF78DE6E-73F4-47C9-6015-A5BA6A8FE2BE}"/>
              </a:ext>
            </a:extLst>
          </p:cNvPr>
          <p:cNvGrpSpPr/>
          <p:nvPr/>
        </p:nvGrpSpPr>
        <p:grpSpPr>
          <a:xfrm>
            <a:off x="1883955" y="3633250"/>
            <a:ext cx="162873" cy="351445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3856" name="Google Shape;12172;p77">
              <a:extLst>
                <a:ext uri="{FF2B5EF4-FFF2-40B4-BE49-F238E27FC236}">
                  <a16:creationId xmlns:a16="http://schemas.microsoft.com/office/drawing/2014/main" id="{4D226564-75B1-17A5-B227-7DA4D406E108}"/>
                </a:ext>
              </a:extLst>
            </p:cNvPr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12173;p77">
              <a:extLst>
                <a:ext uri="{FF2B5EF4-FFF2-40B4-BE49-F238E27FC236}">
                  <a16:creationId xmlns:a16="http://schemas.microsoft.com/office/drawing/2014/main" id="{8792ABBE-56A2-119B-B749-A9D37B3FC9C3}"/>
                </a:ext>
              </a:extLst>
            </p:cNvPr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58" name="Google Shape;12174;p77">
            <a:extLst>
              <a:ext uri="{FF2B5EF4-FFF2-40B4-BE49-F238E27FC236}">
                <a16:creationId xmlns:a16="http://schemas.microsoft.com/office/drawing/2014/main" id="{2398A93D-A38A-CB1F-B186-CE16938A685B}"/>
              </a:ext>
            </a:extLst>
          </p:cNvPr>
          <p:cNvGrpSpPr/>
          <p:nvPr/>
        </p:nvGrpSpPr>
        <p:grpSpPr>
          <a:xfrm>
            <a:off x="939156" y="3633759"/>
            <a:ext cx="192007" cy="351318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3859" name="Google Shape;12175;p77">
              <a:extLst>
                <a:ext uri="{FF2B5EF4-FFF2-40B4-BE49-F238E27FC236}">
                  <a16:creationId xmlns:a16="http://schemas.microsoft.com/office/drawing/2014/main" id="{CEBA5B15-30A6-A2CC-8127-1AEB185A20A5}"/>
                </a:ext>
              </a:extLst>
            </p:cNvPr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12176;p77">
              <a:extLst>
                <a:ext uri="{FF2B5EF4-FFF2-40B4-BE49-F238E27FC236}">
                  <a16:creationId xmlns:a16="http://schemas.microsoft.com/office/drawing/2014/main" id="{36141D30-FAE2-13F8-6F23-6A99C4CF89B3}"/>
                </a:ext>
              </a:extLst>
            </p:cNvPr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1" name="Google Shape;12177;p77">
            <a:extLst>
              <a:ext uri="{FF2B5EF4-FFF2-40B4-BE49-F238E27FC236}">
                <a16:creationId xmlns:a16="http://schemas.microsoft.com/office/drawing/2014/main" id="{32DF820D-15AB-D16D-C110-ACD315C381D6}"/>
              </a:ext>
            </a:extLst>
          </p:cNvPr>
          <p:cNvGrpSpPr/>
          <p:nvPr/>
        </p:nvGrpSpPr>
        <p:grpSpPr>
          <a:xfrm>
            <a:off x="2306167" y="3634395"/>
            <a:ext cx="193915" cy="349155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3862" name="Google Shape;12178;p77">
              <a:extLst>
                <a:ext uri="{FF2B5EF4-FFF2-40B4-BE49-F238E27FC236}">
                  <a16:creationId xmlns:a16="http://schemas.microsoft.com/office/drawing/2014/main" id="{3D340926-938E-69DA-417A-8D59491D469A}"/>
                </a:ext>
              </a:extLst>
            </p:cNvPr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12179;p77">
              <a:extLst>
                <a:ext uri="{FF2B5EF4-FFF2-40B4-BE49-F238E27FC236}">
                  <a16:creationId xmlns:a16="http://schemas.microsoft.com/office/drawing/2014/main" id="{EBFB995F-FEA3-F1BE-D9D3-A99DE44F2CF4}"/>
                </a:ext>
              </a:extLst>
            </p:cNvPr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12180;p77">
              <a:extLst>
                <a:ext uri="{FF2B5EF4-FFF2-40B4-BE49-F238E27FC236}">
                  <a16:creationId xmlns:a16="http://schemas.microsoft.com/office/drawing/2014/main" id="{819734FB-16BF-7435-3DB9-2166F9021728}"/>
                </a:ext>
              </a:extLst>
            </p:cNvPr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12181;p77">
              <a:extLst>
                <a:ext uri="{FF2B5EF4-FFF2-40B4-BE49-F238E27FC236}">
                  <a16:creationId xmlns:a16="http://schemas.microsoft.com/office/drawing/2014/main" id="{0D7F552A-95CD-D66F-A55D-73C55B0049CD}"/>
                </a:ext>
              </a:extLst>
            </p:cNvPr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12182;p77">
              <a:extLst>
                <a:ext uri="{FF2B5EF4-FFF2-40B4-BE49-F238E27FC236}">
                  <a16:creationId xmlns:a16="http://schemas.microsoft.com/office/drawing/2014/main" id="{DF7029FE-F9E8-8E6B-A7C8-45521306791B}"/>
                </a:ext>
              </a:extLst>
            </p:cNvPr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12183;p77">
              <a:extLst>
                <a:ext uri="{FF2B5EF4-FFF2-40B4-BE49-F238E27FC236}">
                  <a16:creationId xmlns:a16="http://schemas.microsoft.com/office/drawing/2014/main" id="{E5AC3892-CE61-824F-C63F-201842BA420C}"/>
                </a:ext>
              </a:extLst>
            </p:cNvPr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12184;p77">
              <a:extLst>
                <a:ext uri="{FF2B5EF4-FFF2-40B4-BE49-F238E27FC236}">
                  <a16:creationId xmlns:a16="http://schemas.microsoft.com/office/drawing/2014/main" id="{37556E5E-EAD1-FE96-2740-0B44ABCC2264}"/>
                </a:ext>
              </a:extLst>
            </p:cNvPr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69" name="Google Shape;12185;p77">
            <a:extLst>
              <a:ext uri="{FF2B5EF4-FFF2-40B4-BE49-F238E27FC236}">
                <a16:creationId xmlns:a16="http://schemas.microsoft.com/office/drawing/2014/main" id="{D324C63C-1BDD-4D4B-11E2-9BF3424AD579}"/>
              </a:ext>
            </a:extLst>
          </p:cNvPr>
          <p:cNvGrpSpPr/>
          <p:nvPr/>
        </p:nvGrpSpPr>
        <p:grpSpPr>
          <a:xfrm>
            <a:off x="1323901" y="3631723"/>
            <a:ext cx="356343" cy="356757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3870" name="Google Shape;12186;p77">
              <a:extLst>
                <a:ext uri="{FF2B5EF4-FFF2-40B4-BE49-F238E27FC236}">
                  <a16:creationId xmlns:a16="http://schemas.microsoft.com/office/drawing/2014/main" id="{5043D220-061D-B5B6-3E9A-7C8F46AC7748}"/>
                </a:ext>
              </a:extLst>
            </p:cNvPr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12187;p77">
              <a:extLst>
                <a:ext uri="{FF2B5EF4-FFF2-40B4-BE49-F238E27FC236}">
                  <a16:creationId xmlns:a16="http://schemas.microsoft.com/office/drawing/2014/main" id="{48D02CB9-E3E0-ACD1-94CF-C2DA1B8A6EF4}"/>
                </a:ext>
              </a:extLst>
            </p:cNvPr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12188;p77">
              <a:extLst>
                <a:ext uri="{FF2B5EF4-FFF2-40B4-BE49-F238E27FC236}">
                  <a16:creationId xmlns:a16="http://schemas.microsoft.com/office/drawing/2014/main" id="{5FC147A1-7612-07EB-F0A2-F6586181E128}"/>
                </a:ext>
              </a:extLst>
            </p:cNvPr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12189;p77">
              <a:extLst>
                <a:ext uri="{FF2B5EF4-FFF2-40B4-BE49-F238E27FC236}">
                  <a16:creationId xmlns:a16="http://schemas.microsoft.com/office/drawing/2014/main" id="{A3AF9C84-DC7A-7CEF-8755-FF1515365203}"/>
                </a:ext>
              </a:extLst>
            </p:cNvPr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12190;p77">
              <a:extLst>
                <a:ext uri="{FF2B5EF4-FFF2-40B4-BE49-F238E27FC236}">
                  <a16:creationId xmlns:a16="http://schemas.microsoft.com/office/drawing/2014/main" id="{A2E170F0-ADF4-1729-B118-F592D45F80FE}"/>
                </a:ext>
              </a:extLst>
            </p:cNvPr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12191;p77">
              <a:extLst>
                <a:ext uri="{FF2B5EF4-FFF2-40B4-BE49-F238E27FC236}">
                  <a16:creationId xmlns:a16="http://schemas.microsoft.com/office/drawing/2014/main" id="{A6C3E861-50A5-476A-CBED-F5D0B4B42FC8}"/>
                </a:ext>
              </a:extLst>
            </p:cNvPr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12192;p77">
              <a:extLst>
                <a:ext uri="{FF2B5EF4-FFF2-40B4-BE49-F238E27FC236}">
                  <a16:creationId xmlns:a16="http://schemas.microsoft.com/office/drawing/2014/main" id="{4BC90B1C-FD17-0D61-62D4-10AC975070A9}"/>
                </a:ext>
              </a:extLst>
            </p:cNvPr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12193;p77">
              <a:extLst>
                <a:ext uri="{FF2B5EF4-FFF2-40B4-BE49-F238E27FC236}">
                  <a16:creationId xmlns:a16="http://schemas.microsoft.com/office/drawing/2014/main" id="{8BD8F2F9-EF58-BBA4-5E3F-8C58D1B8E673}"/>
                </a:ext>
              </a:extLst>
            </p:cNvPr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12194;p77">
              <a:extLst>
                <a:ext uri="{FF2B5EF4-FFF2-40B4-BE49-F238E27FC236}">
                  <a16:creationId xmlns:a16="http://schemas.microsoft.com/office/drawing/2014/main" id="{D4BBD5E1-A357-BF1A-CB24-343E79EF0132}"/>
                </a:ext>
              </a:extLst>
            </p:cNvPr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12195;p77">
              <a:extLst>
                <a:ext uri="{FF2B5EF4-FFF2-40B4-BE49-F238E27FC236}">
                  <a16:creationId xmlns:a16="http://schemas.microsoft.com/office/drawing/2014/main" id="{FE067FBA-C9E9-DEB4-9CC9-DD97251DECEC}"/>
                </a:ext>
              </a:extLst>
            </p:cNvPr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12196;p77">
              <a:extLst>
                <a:ext uri="{FF2B5EF4-FFF2-40B4-BE49-F238E27FC236}">
                  <a16:creationId xmlns:a16="http://schemas.microsoft.com/office/drawing/2014/main" id="{86D11982-915D-EEE2-95ED-6311874E346B}"/>
                </a:ext>
              </a:extLst>
            </p:cNvPr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12197;p77">
              <a:extLst>
                <a:ext uri="{FF2B5EF4-FFF2-40B4-BE49-F238E27FC236}">
                  <a16:creationId xmlns:a16="http://schemas.microsoft.com/office/drawing/2014/main" id="{EFC05642-3DCF-8AB0-D168-9F72637153FE}"/>
                </a:ext>
              </a:extLst>
            </p:cNvPr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12198;p77">
              <a:extLst>
                <a:ext uri="{FF2B5EF4-FFF2-40B4-BE49-F238E27FC236}">
                  <a16:creationId xmlns:a16="http://schemas.microsoft.com/office/drawing/2014/main" id="{6D4FA41F-3E52-43F4-47F7-29C65EC36C6D}"/>
                </a:ext>
              </a:extLst>
            </p:cNvPr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12199;p77">
              <a:extLst>
                <a:ext uri="{FF2B5EF4-FFF2-40B4-BE49-F238E27FC236}">
                  <a16:creationId xmlns:a16="http://schemas.microsoft.com/office/drawing/2014/main" id="{7675374A-28C1-F8CE-43DD-ED799348FAA1}"/>
                </a:ext>
              </a:extLst>
            </p:cNvPr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12200;p77">
              <a:extLst>
                <a:ext uri="{FF2B5EF4-FFF2-40B4-BE49-F238E27FC236}">
                  <a16:creationId xmlns:a16="http://schemas.microsoft.com/office/drawing/2014/main" id="{8BDE2543-362D-DAA6-3118-665D309DEF37}"/>
                </a:ext>
              </a:extLst>
            </p:cNvPr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12201;p77">
              <a:extLst>
                <a:ext uri="{FF2B5EF4-FFF2-40B4-BE49-F238E27FC236}">
                  <a16:creationId xmlns:a16="http://schemas.microsoft.com/office/drawing/2014/main" id="{D8B679E3-3F99-C716-A437-DE67CA370B2E}"/>
                </a:ext>
              </a:extLst>
            </p:cNvPr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12202;p77">
              <a:extLst>
                <a:ext uri="{FF2B5EF4-FFF2-40B4-BE49-F238E27FC236}">
                  <a16:creationId xmlns:a16="http://schemas.microsoft.com/office/drawing/2014/main" id="{41CDD3E4-5931-6D72-1832-D8ED1620EF70}"/>
                </a:ext>
              </a:extLst>
            </p:cNvPr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12203;p77">
              <a:extLst>
                <a:ext uri="{FF2B5EF4-FFF2-40B4-BE49-F238E27FC236}">
                  <a16:creationId xmlns:a16="http://schemas.microsoft.com/office/drawing/2014/main" id="{E398EB3F-785D-0DC6-DF12-8B03F67F8BAA}"/>
                </a:ext>
              </a:extLst>
            </p:cNvPr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12204;p77">
              <a:extLst>
                <a:ext uri="{FF2B5EF4-FFF2-40B4-BE49-F238E27FC236}">
                  <a16:creationId xmlns:a16="http://schemas.microsoft.com/office/drawing/2014/main" id="{5D7F81F3-8AEC-5825-E0FF-553F0E046C98}"/>
                </a:ext>
              </a:extLst>
            </p:cNvPr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12205;p77">
              <a:extLst>
                <a:ext uri="{FF2B5EF4-FFF2-40B4-BE49-F238E27FC236}">
                  <a16:creationId xmlns:a16="http://schemas.microsoft.com/office/drawing/2014/main" id="{5CBDCC20-5BB4-D286-5FE4-FB4AB91CF141}"/>
                </a:ext>
              </a:extLst>
            </p:cNvPr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12206;p77">
              <a:extLst>
                <a:ext uri="{FF2B5EF4-FFF2-40B4-BE49-F238E27FC236}">
                  <a16:creationId xmlns:a16="http://schemas.microsoft.com/office/drawing/2014/main" id="{352A8FEC-692B-970C-F178-34275A9424C7}"/>
                </a:ext>
              </a:extLst>
            </p:cNvPr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12207;p77">
              <a:extLst>
                <a:ext uri="{FF2B5EF4-FFF2-40B4-BE49-F238E27FC236}">
                  <a16:creationId xmlns:a16="http://schemas.microsoft.com/office/drawing/2014/main" id="{B38200F8-AA72-714D-1159-E6BDE017FEFD}"/>
                </a:ext>
              </a:extLst>
            </p:cNvPr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12208;p77">
              <a:extLst>
                <a:ext uri="{FF2B5EF4-FFF2-40B4-BE49-F238E27FC236}">
                  <a16:creationId xmlns:a16="http://schemas.microsoft.com/office/drawing/2014/main" id="{2CD58C16-4E7F-0F70-7CB4-6CF9B2A033B4}"/>
                </a:ext>
              </a:extLst>
            </p:cNvPr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12209;p77">
              <a:extLst>
                <a:ext uri="{FF2B5EF4-FFF2-40B4-BE49-F238E27FC236}">
                  <a16:creationId xmlns:a16="http://schemas.microsoft.com/office/drawing/2014/main" id="{24C46BD8-7C5F-C572-446C-1C5D834A2C05}"/>
                </a:ext>
              </a:extLst>
            </p:cNvPr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894" name="Google Shape;12210;p77">
            <a:extLst>
              <a:ext uri="{FF2B5EF4-FFF2-40B4-BE49-F238E27FC236}">
                <a16:creationId xmlns:a16="http://schemas.microsoft.com/office/drawing/2014/main" id="{20E7E123-44EB-E37D-6D6F-6AFB6C1581D6}"/>
              </a:ext>
            </a:extLst>
          </p:cNvPr>
          <p:cNvSpPr/>
          <p:nvPr/>
        </p:nvSpPr>
        <p:spPr>
          <a:xfrm>
            <a:off x="2787472" y="362946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895" name="Google Shape;12211;p77">
            <a:extLst>
              <a:ext uri="{FF2B5EF4-FFF2-40B4-BE49-F238E27FC236}">
                <a16:creationId xmlns:a16="http://schemas.microsoft.com/office/drawing/2014/main" id="{40D998F8-CB38-4913-9F8A-FD55689563F4}"/>
              </a:ext>
            </a:extLst>
          </p:cNvPr>
          <p:cNvGrpSpPr/>
          <p:nvPr/>
        </p:nvGrpSpPr>
        <p:grpSpPr>
          <a:xfrm>
            <a:off x="859262" y="3178470"/>
            <a:ext cx="306759" cy="351445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3896" name="Google Shape;12212;p77">
              <a:extLst>
                <a:ext uri="{FF2B5EF4-FFF2-40B4-BE49-F238E27FC236}">
                  <a16:creationId xmlns:a16="http://schemas.microsoft.com/office/drawing/2014/main" id="{9698E26A-CBB7-7F77-E59F-89BA7BF7DC69}"/>
                </a:ext>
              </a:extLst>
            </p:cNvPr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12213;p77">
              <a:extLst>
                <a:ext uri="{FF2B5EF4-FFF2-40B4-BE49-F238E27FC236}">
                  <a16:creationId xmlns:a16="http://schemas.microsoft.com/office/drawing/2014/main" id="{85107742-9B17-ED80-B26A-01EA758E8F49}"/>
                </a:ext>
              </a:extLst>
            </p:cNvPr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12214;p77">
              <a:extLst>
                <a:ext uri="{FF2B5EF4-FFF2-40B4-BE49-F238E27FC236}">
                  <a16:creationId xmlns:a16="http://schemas.microsoft.com/office/drawing/2014/main" id="{3582B068-A265-7507-E209-60C243337EE0}"/>
                </a:ext>
              </a:extLst>
            </p:cNvPr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12215;p77">
              <a:extLst>
                <a:ext uri="{FF2B5EF4-FFF2-40B4-BE49-F238E27FC236}">
                  <a16:creationId xmlns:a16="http://schemas.microsoft.com/office/drawing/2014/main" id="{4080E424-E117-A075-AF0B-80177C5AD0DA}"/>
                </a:ext>
              </a:extLst>
            </p:cNvPr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12216;p77">
              <a:extLst>
                <a:ext uri="{FF2B5EF4-FFF2-40B4-BE49-F238E27FC236}">
                  <a16:creationId xmlns:a16="http://schemas.microsoft.com/office/drawing/2014/main" id="{2E748FC9-9C83-70B8-03E8-B2E260C61DBE}"/>
                </a:ext>
              </a:extLst>
            </p:cNvPr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01" name="Google Shape;12217;p77">
            <a:extLst>
              <a:ext uri="{FF2B5EF4-FFF2-40B4-BE49-F238E27FC236}">
                <a16:creationId xmlns:a16="http://schemas.microsoft.com/office/drawing/2014/main" id="{464696E2-F324-DEAD-08EF-59AB4765CF80}"/>
              </a:ext>
            </a:extLst>
          </p:cNvPr>
          <p:cNvSpPr/>
          <p:nvPr/>
        </p:nvSpPr>
        <p:spPr>
          <a:xfrm>
            <a:off x="1315918" y="318518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02" name="Google Shape;12218;p77">
            <a:extLst>
              <a:ext uri="{FF2B5EF4-FFF2-40B4-BE49-F238E27FC236}">
                <a16:creationId xmlns:a16="http://schemas.microsoft.com/office/drawing/2014/main" id="{D4BD3102-B3F8-5A22-1CBC-F94E4E969A35}"/>
              </a:ext>
            </a:extLst>
          </p:cNvPr>
          <p:cNvGrpSpPr/>
          <p:nvPr/>
        </p:nvGrpSpPr>
        <p:grpSpPr>
          <a:xfrm>
            <a:off x="3967437" y="3661652"/>
            <a:ext cx="364708" cy="295405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3903" name="Google Shape;12219;p77">
              <a:extLst>
                <a:ext uri="{FF2B5EF4-FFF2-40B4-BE49-F238E27FC236}">
                  <a16:creationId xmlns:a16="http://schemas.microsoft.com/office/drawing/2014/main" id="{EDBDE035-8DDB-6A28-3F4A-51F381CB22E0}"/>
                </a:ext>
              </a:extLst>
            </p:cNvPr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12220;p77">
              <a:extLst>
                <a:ext uri="{FF2B5EF4-FFF2-40B4-BE49-F238E27FC236}">
                  <a16:creationId xmlns:a16="http://schemas.microsoft.com/office/drawing/2014/main" id="{95DBE108-2153-952A-1AED-E5F2F72E3B0A}"/>
                </a:ext>
              </a:extLst>
            </p:cNvPr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12221;p77">
              <a:extLst>
                <a:ext uri="{FF2B5EF4-FFF2-40B4-BE49-F238E27FC236}">
                  <a16:creationId xmlns:a16="http://schemas.microsoft.com/office/drawing/2014/main" id="{390458C8-13AC-6F41-9695-8005DE988B78}"/>
                </a:ext>
              </a:extLst>
            </p:cNvPr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12222;p77">
              <a:extLst>
                <a:ext uri="{FF2B5EF4-FFF2-40B4-BE49-F238E27FC236}">
                  <a16:creationId xmlns:a16="http://schemas.microsoft.com/office/drawing/2014/main" id="{1A552F9D-28A4-46C4-EC02-04511A78F1AC}"/>
                </a:ext>
              </a:extLst>
            </p:cNvPr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12223;p77">
              <a:extLst>
                <a:ext uri="{FF2B5EF4-FFF2-40B4-BE49-F238E27FC236}">
                  <a16:creationId xmlns:a16="http://schemas.microsoft.com/office/drawing/2014/main" id="{F93CFD9B-2C5E-C5F6-F19F-06041A5E01B3}"/>
                </a:ext>
              </a:extLst>
            </p:cNvPr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08" name="Google Shape;12224;p77">
            <a:extLst>
              <a:ext uri="{FF2B5EF4-FFF2-40B4-BE49-F238E27FC236}">
                <a16:creationId xmlns:a16="http://schemas.microsoft.com/office/drawing/2014/main" id="{C2074F19-5CC9-1891-D04F-D1A6E96C9C96}"/>
              </a:ext>
            </a:extLst>
          </p:cNvPr>
          <p:cNvSpPr/>
          <p:nvPr/>
        </p:nvSpPr>
        <p:spPr>
          <a:xfrm>
            <a:off x="3216521" y="363248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09" name="Google Shape;12225;p77">
            <a:extLst>
              <a:ext uri="{FF2B5EF4-FFF2-40B4-BE49-F238E27FC236}">
                <a16:creationId xmlns:a16="http://schemas.microsoft.com/office/drawing/2014/main" id="{D14A9D88-6E3F-4AA9-F082-2D13AF1C0AC7}"/>
              </a:ext>
            </a:extLst>
          </p:cNvPr>
          <p:cNvSpPr/>
          <p:nvPr/>
        </p:nvSpPr>
        <p:spPr>
          <a:xfrm>
            <a:off x="3469466" y="365274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10" name="Google Shape;12226;p77">
            <a:extLst>
              <a:ext uri="{FF2B5EF4-FFF2-40B4-BE49-F238E27FC236}">
                <a16:creationId xmlns:a16="http://schemas.microsoft.com/office/drawing/2014/main" id="{C7DF43B9-773E-D57B-7850-0F62547A2F65}"/>
              </a:ext>
            </a:extLst>
          </p:cNvPr>
          <p:cNvSpPr/>
          <p:nvPr/>
        </p:nvSpPr>
        <p:spPr>
          <a:xfrm>
            <a:off x="5314611" y="364311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11" name="Google Shape;12227;p77">
            <a:extLst>
              <a:ext uri="{FF2B5EF4-FFF2-40B4-BE49-F238E27FC236}">
                <a16:creationId xmlns:a16="http://schemas.microsoft.com/office/drawing/2014/main" id="{2A5CD0C3-7B70-5E50-6935-8E0457BC6BA9}"/>
              </a:ext>
            </a:extLst>
          </p:cNvPr>
          <p:cNvGrpSpPr/>
          <p:nvPr/>
        </p:nvGrpSpPr>
        <p:grpSpPr>
          <a:xfrm>
            <a:off x="5811827" y="3631001"/>
            <a:ext cx="283743" cy="308444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3912" name="Google Shape;12228;p77">
              <a:extLst>
                <a:ext uri="{FF2B5EF4-FFF2-40B4-BE49-F238E27FC236}">
                  <a16:creationId xmlns:a16="http://schemas.microsoft.com/office/drawing/2014/main" id="{C9A78084-7F88-0375-B9B8-8D35216E6B4D}"/>
                </a:ext>
              </a:extLst>
            </p:cNvPr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12229;p77">
              <a:extLst>
                <a:ext uri="{FF2B5EF4-FFF2-40B4-BE49-F238E27FC236}">
                  <a16:creationId xmlns:a16="http://schemas.microsoft.com/office/drawing/2014/main" id="{5D8ACB51-C03F-FB67-D8CE-D8AB97C08060}"/>
                </a:ext>
              </a:extLst>
            </p:cNvPr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12230;p77">
              <a:extLst>
                <a:ext uri="{FF2B5EF4-FFF2-40B4-BE49-F238E27FC236}">
                  <a16:creationId xmlns:a16="http://schemas.microsoft.com/office/drawing/2014/main" id="{08CE4A40-7911-BC69-675F-C9AB5863C9EC}"/>
                </a:ext>
              </a:extLst>
            </p:cNvPr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12231;p77">
              <a:extLst>
                <a:ext uri="{FF2B5EF4-FFF2-40B4-BE49-F238E27FC236}">
                  <a16:creationId xmlns:a16="http://schemas.microsoft.com/office/drawing/2014/main" id="{9C4B1CBE-F44F-38F2-6C55-68BF9BF7FF8B}"/>
                </a:ext>
              </a:extLst>
            </p:cNvPr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16" name="Google Shape;12232;p77">
            <a:extLst>
              <a:ext uri="{FF2B5EF4-FFF2-40B4-BE49-F238E27FC236}">
                <a16:creationId xmlns:a16="http://schemas.microsoft.com/office/drawing/2014/main" id="{BAC833AB-2925-28C1-4FC0-5129C30E037B}"/>
              </a:ext>
            </a:extLst>
          </p:cNvPr>
          <p:cNvGrpSpPr/>
          <p:nvPr/>
        </p:nvGrpSpPr>
        <p:grpSpPr>
          <a:xfrm>
            <a:off x="6243508" y="3697623"/>
            <a:ext cx="320372" cy="213602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3917" name="Google Shape;12233;p77">
              <a:extLst>
                <a:ext uri="{FF2B5EF4-FFF2-40B4-BE49-F238E27FC236}">
                  <a16:creationId xmlns:a16="http://schemas.microsoft.com/office/drawing/2014/main" id="{D7AE7067-F7C7-08BC-AAC9-DC788F31391D}"/>
                </a:ext>
              </a:extLst>
            </p:cNvPr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12234;p77">
              <a:extLst>
                <a:ext uri="{FF2B5EF4-FFF2-40B4-BE49-F238E27FC236}">
                  <a16:creationId xmlns:a16="http://schemas.microsoft.com/office/drawing/2014/main" id="{C9A989D4-F4E1-6E3F-A088-87197D5D8CE1}"/>
                </a:ext>
              </a:extLst>
            </p:cNvPr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12235;p77">
              <a:extLst>
                <a:ext uri="{FF2B5EF4-FFF2-40B4-BE49-F238E27FC236}">
                  <a16:creationId xmlns:a16="http://schemas.microsoft.com/office/drawing/2014/main" id="{4302B42C-72B4-89C1-EC4E-F788AB77F3A0}"/>
                </a:ext>
              </a:extLst>
            </p:cNvPr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12236;p77">
              <a:extLst>
                <a:ext uri="{FF2B5EF4-FFF2-40B4-BE49-F238E27FC236}">
                  <a16:creationId xmlns:a16="http://schemas.microsoft.com/office/drawing/2014/main" id="{8A5DD7D1-40AE-57A5-A426-1A47A83EE30B}"/>
                </a:ext>
              </a:extLst>
            </p:cNvPr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12237;p77">
              <a:extLst>
                <a:ext uri="{FF2B5EF4-FFF2-40B4-BE49-F238E27FC236}">
                  <a16:creationId xmlns:a16="http://schemas.microsoft.com/office/drawing/2014/main" id="{2C9C2477-4D02-99F1-2DE6-09E825843462}"/>
                </a:ext>
              </a:extLst>
            </p:cNvPr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12238;p77">
              <a:extLst>
                <a:ext uri="{FF2B5EF4-FFF2-40B4-BE49-F238E27FC236}">
                  <a16:creationId xmlns:a16="http://schemas.microsoft.com/office/drawing/2014/main" id="{1EC86F13-8454-4F2E-0F49-A44B6D155FD4}"/>
                </a:ext>
              </a:extLst>
            </p:cNvPr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12239;p77">
              <a:extLst>
                <a:ext uri="{FF2B5EF4-FFF2-40B4-BE49-F238E27FC236}">
                  <a16:creationId xmlns:a16="http://schemas.microsoft.com/office/drawing/2014/main" id="{542D92E7-FC66-0C5C-A3A2-74F238D45CFD}"/>
                </a:ext>
              </a:extLst>
            </p:cNvPr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12240;p77">
              <a:extLst>
                <a:ext uri="{FF2B5EF4-FFF2-40B4-BE49-F238E27FC236}">
                  <a16:creationId xmlns:a16="http://schemas.microsoft.com/office/drawing/2014/main" id="{FCDF41DB-9490-DA09-02E0-7107FDD60D2D}"/>
                </a:ext>
              </a:extLst>
            </p:cNvPr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12241;p77">
              <a:extLst>
                <a:ext uri="{FF2B5EF4-FFF2-40B4-BE49-F238E27FC236}">
                  <a16:creationId xmlns:a16="http://schemas.microsoft.com/office/drawing/2014/main" id="{539C2A54-86EB-594B-A56A-EF3AFA3666C2}"/>
                </a:ext>
              </a:extLst>
            </p:cNvPr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12242;p77">
              <a:extLst>
                <a:ext uri="{FF2B5EF4-FFF2-40B4-BE49-F238E27FC236}">
                  <a16:creationId xmlns:a16="http://schemas.microsoft.com/office/drawing/2014/main" id="{67DAE754-5BD9-5AFE-1CEF-96A9749F2E0D}"/>
                </a:ext>
              </a:extLst>
            </p:cNvPr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27" name="Google Shape;12243;p77">
            <a:extLst>
              <a:ext uri="{FF2B5EF4-FFF2-40B4-BE49-F238E27FC236}">
                <a16:creationId xmlns:a16="http://schemas.microsoft.com/office/drawing/2014/main" id="{E016D7A0-3360-8E42-4DC6-DB50EA401E16}"/>
              </a:ext>
            </a:extLst>
          </p:cNvPr>
          <p:cNvGrpSpPr/>
          <p:nvPr/>
        </p:nvGrpSpPr>
        <p:grpSpPr>
          <a:xfrm>
            <a:off x="7262890" y="3627366"/>
            <a:ext cx="357138" cy="352018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3928" name="Google Shape;12244;p77">
              <a:extLst>
                <a:ext uri="{FF2B5EF4-FFF2-40B4-BE49-F238E27FC236}">
                  <a16:creationId xmlns:a16="http://schemas.microsoft.com/office/drawing/2014/main" id="{1AD72EEB-E9D3-D3C2-0AD0-02198C63D576}"/>
                </a:ext>
              </a:extLst>
            </p:cNvPr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12245;p77">
              <a:extLst>
                <a:ext uri="{FF2B5EF4-FFF2-40B4-BE49-F238E27FC236}">
                  <a16:creationId xmlns:a16="http://schemas.microsoft.com/office/drawing/2014/main" id="{1C6F8985-D247-E735-0928-B2F7C979F0F3}"/>
                </a:ext>
              </a:extLst>
            </p:cNvPr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12246;p77">
              <a:extLst>
                <a:ext uri="{FF2B5EF4-FFF2-40B4-BE49-F238E27FC236}">
                  <a16:creationId xmlns:a16="http://schemas.microsoft.com/office/drawing/2014/main" id="{14DC2E51-003C-6DE6-8514-5AF119B23D72}"/>
                </a:ext>
              </a:extLst>
            </p:cNvPr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12247;p77">
              <a:extLst>
                <a:ext uri="{FF2B5EF4-FFF2-40B4-BE49-F238E27FC236}">
                  <a16:creationId xmlns:a16="http://schemas.microsoft.com/office/drawing/2014/main" id="{103211CC-C70D-F54C-765F-9E3437D81485}"/>
                </a:ext>
              </a:extLst>
            </p:cNvPr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12248;p77">
              <a:extLst>
                <a:ext uri="{FF2B5EF4-FFF2-40B4-BE49-F238E27FC236}">
                  <a16:creationId xmlns:a16="http://schemas.microsoft.com/office/drawing/2014/main" id="{15730FAB-26AA-DB98-CA83-5812C695F2F7}"/>
                </a:ext>
              </a:extLst>
            </p:cNvPr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12249;p77">
              <a:extLst>
                <a:ext uri="{FF2B5EF4-FFF2-40B4-BE49-F238E27FC236}">
                  <a16:creationId xmlns:a16="http://schemas.microsoft.com/office/drawing/2014/main" id="{82577A48-6AEC-C01F-CC0E-83BD5BD713D1}"/>
                </a:ext>
              </a:extLst>
            </p:cNvPr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12250;p77">
              <a:extLst>
                <a:ext uri="{FF2B5EF4-FFF2-40B4-BE49-F238E27FC236}">
                  <a16:creationId xmlns:a16="http://schemas.microsoft.com/office/drawing/2014/main" id="{2F565AFE-7316-F534-992A-1E911BBDC04F}"/>
                </a:ext>
              </a:extLst>
            </p:cNvPr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12251;p77">
              <a:extLst>
                <a:ext uri="{FF2B5EF4-FFF2-40B4-BE49-F238E27FC236}">
                  <a16:creationId xmlns:a16="http://schemas.microsoft.com/office/drawing/2014/main" id="{1952DBA6-CBCA-5DB1-AB28-05CF63FF8DBA}"/>
                </a:ext>
              </a:extLst>
            </p:cNvPr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36" name="Google Shape;12252;p77">
            <a:extLst>
              <a:ext uri="{FF2B5EF4-FFF2-40B4-BE49-F238E27FC236}">
                <a16:creationId xmlns:a16="http://schemas.microsoft.com/office/drawing/2014/main" id="{392F66FB-8905-C886-3D19-26E2E2772065}"/>
              </a:ext>
            </a:extLst>
          </p:cNvPr>
          <p:cNvGrpSpPr/>
          <p:nvPr/>
        </p:nvGrpSpPr>
        <p:grpSpPr>
          <a:xfrm>
            <a:off x="6737312" y="3657963"/>
            <a:ext cx="355230" cy="293401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3937" name="Google Shape;12253;p77">
              <a:extLst>
                <a:ext uri="{FF2B5EF4-FFF2-40B4-BE49-F238E27FC236}">
                  <a16:creationId xmlns:a16="http://schemas.microsoft.com/office/drawing/2014/main" id="{56D973EF-9D54-A2F9-F155-5223C95A7BC0}"/>
                </a:ext>
              </a:extLst>
            </p:cNvPr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12254;p77">
              <a:extLst>
                <a:ext uri="{FF2B5EF4-FFF2-40B4-BE49-F238E27FC236}">
                  <a16:creationId xmlns:a16="http://schemas.microsoft.com/office/drawing/2014/main" id="{B75A20A4-73ED-2CC0-87C3-9EBB5EDCFCF6}"/>
                </a:ext>
              </a:extLst>
            </p:cNvPr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12255;p77">
              <a:extLst>
                <a:ext uri="{FF2B5EF4-FFF2-40B4-BE49-F238E27FC236}">
                  <a16:creationId xmlns:a16="http://schemas.microsoft.com/office/drawing/2014/main" id="{36E0CFCE-4FCF-B094-0567-93C09A66EACA}"/>
                </a:ext>
              </a:extLst>
            </p:cNvPr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12256;p77">
              <a:extLst>
                <a:ext uri="{FF2B5EF4-FFF2-40B4-BE49-F238E27FC236}">
                  <a16:creationId xmlns:a16="http://schemas.microsoft.com/office/drawing/2014/main" id="{5E87E3D1-544D-BAA1-60A8-396F69E398CF}"/>
                </a:ext>
              </a:extLst>
            </p:cNvPr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12257;p77">
              <a:extLst>
                <a:ext uri="{FF2B5EF4-FFF2-40B4-BE49-F238E27FC236}">
                  <a16:creationId xmlns:a16="http://schemas.microsoft.com/office/drawing/2014/main" id="{588D1EE3-D329-CE72-129B-4A76B4E9374B}"/>
                </a:ext>
              </a:extLst>
            </p:cNvPr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42" name="Google Shape;12258;p77">
            <a:extLst>
              <a:ext uri="{FF2B5EF4-FFF2-40B4-BE49-F238E27FC236}">
                <a16:creationId xmlns:a16="http://schemas.microsoft.com/office/drawing/2014/main" id="{8C101E05-881D-2F41-0F16-CA9ED80E1FCD}"/>
              </a:ext>
            </a:extLst>
          </p:cNvPr>
          <p:cNvGrpSpPr/>
          <p:nvPr/>
        </p:nvGrpSpPr>
        <p:grpSpPr>
          <a:xfrm>
            <a:off x="7707152" y="3660420"/>
            <a:ext cx="282318" cy="337168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3943" name="Google Shape;12259;p77">
              <a:extLst>
                <a:ext uri="{FF2B5EF4-FFF2-40B4-BE49-F238E27FC236}">
                  <a16:creationId xmlns:a16="http://schemas.microsoft.com/office/drawing/2014/main" id="{02B508CD-70CA-954A-F3B9-F91D0FFBCD88}"/>
                </a:ext>
              </a:extLst>
            </p:cNvPr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12260;p77">
              <a:extLst>
                <a:ext uri="{FF2B5EF4-FFF2-40B4-BE49-F238E27FC236}">
                  <a16:creationId xmlns:a16="http://schemas.microsoft.com/office/drawing/2014/main" id="{100D9E72-A620-D800-D4F3-9CC3C433726B}"/>
                </a:ext>
              </a:extLst>
            </p:cNvPr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45" name="Google Shape;12261;p77">
            <a:extLst>
              <a:ext uri="{FF2B5EF4-FFF2-40B4-BE49-F238E27FC236}">
                <a16:creationId xmlns:a16="http://schemas.microsoft.com/office/drawing/2014/main" id="{9AFE7776-15F6-6956-B669-D2AD290E88F8}"/>
              </a:ext>
            </a:extLst>
          </p:cNvPr>
          <p:cNvGrpSpPr/>
          <p:nvPr/>
        </p:nvGrpSpPr>
        <p:grpSpPr>
          <a:xfrm>
            <a:off x="3103963" y="3185690"/>
            <a:ext cx="297886" cy="337578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3946" name="Google Shape;12262;p77">
              <a:extLst>
                <a:ext uri="{FF2B5EF4-FFF2-40B4-BE49-F238E27FC236}">
                  <a16:creationId xmlns:a16="http://schemas.microsoft.com/office/drawing/2014/main" id="{70FC5F2F-6FE1-C9B4-A30A-A17DA696D0A7}"/>
                </a:ext>
              </a:extLst>
            </p:cNvPr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12263;p77">
              <a:extLst>
                <a:ext uri="{FF2B5EF4-FFF2-40B4-BE49-F238E27FC236}">
                  <a16:creationId xmlns:a16="http://schemas.microsoft.com/office/drawing/2014/main" id="{F19555DB-9C4C-B010-3D2B-890849A8B163}"/>
                </a:ext>
              </a:extLst>
            </p:cNvPr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12264;p77">
              <a:extLst>
                <a:ext uri="{FF2B5EF4-FFF2-40B4-BE49-F238E27FC236}">
                  <a16:creationId xmlns:a16="http://schemas.microsoft.com/office/drawing/2014/main" id="{81E28953-DE53-6163-0CD3-EE504B00CD75}"/>
                </a:ext>
              </a:extLst>
            </p:cNvPr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12265;p77">
              <a:extLst>
                <a:ext uri="{FF2B5EF4-FFF2-40B4-BE49-F238E27FC236}">
                  <a16:creationId xmlns:a16="http://schemas.microsoft.com/office/drawing/2014/main" id="{E778A9D3-0A42-7D84-A051-F6DB8B7D2012}"/>
                </a:ext>
              </a:extLst>
            </p:cNvPr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12266;p77">
              <a:extLst>
                <a:ext uri="{FF2B5EF4-FFF2-40B4-BE49-F238E27FC236}">
                  <a16:creationId xmlns:a16="http://schemas.microsoft.com/office/drawing/2014/main" id="{70271D71-3994-CB96-8237-0A811C0F94A9}"/>
                </a:ext>
              </a:extLst>
            </p:cNvPr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12267;p77">
              <a:extLst>
                <a:ext uri="{FF2B5EF4-FFF2-40B4-BE49-F238E27FC236}">
                  <a16:creationId xmlns:a16="http://schemas.microsoft.com/office/drawing/2014/main" id="{F861D762-15E9-43A3-5E83-E22F314E858B}"/>
                </a:ext>
              </a:extLst>
            </p:cNvPr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12268;p77">
              <a:extLst>
                <a:ext uri="{FF2B5EF4-FFF2-40B4-BE49-F238E27FC236}">
                  <a16:creationId xmlns:a16="http://schemas.microsoft.com/office/drawing/2014/main" id="{B3B7AB9B-741C-67AC-3013-5E33DBDA069B}"/>
                </a:ext>
              </a:extLst>
            </p:cNvPr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12269;p77">
              <a:extLst>
                <a:ext uri="{FF2B5EF4-FFF2-40B4-BE49-F238E27FC236}">
                  <a16:creationId xmlns:a16="http://schemas.microsoft.com/office/drawing/2014/main" id="{21D61E3B-CEA6-BBCC-1586-669D963F9520}"/>
                </a:ext>
              </a:extLst>
            </p:cNvPr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12270;p77">
              <a:extLst>
                <a:ext uri="{FF2B5EF4-FFF2-40B4-BE49-F238E27FC236}">
                  <a16:creationId xmlns:a16="http://schemas.microsoft.com/office/drawing/2014/main" id="{BED18BC5-D0D3-3CC5-0EAC-6EF9231BCB45}"/>
                </a:ext>
              </a:extLst>
            </p:cNvPr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12271;p77">
              <a:extLst>
                <a:ext uri="{FF2B5EF4-FFF2-40B4-BE49-F238E27FC236}">
                  <a16:creationId xmlns:a16="http://schemas.microsoft.com/office/drawing/2014/main" id="{7C214D7B-C5E4-5C63-AD1F-814CA2551992}"/>
                </a:ext>
              </a:extLst>
            </p:cNvPr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12272;p77">
              <a:extLst>
                <a:ext uri="{FF2B5EF4-FFF2-40B4-BE49-F238E27FC236}">
                  <a16:creationId xmlns:a16="http://schemas.microsoft.com/office/drawing/2014/main" id="{531FC845-4933-CB1C-910A-380A09A667B9}"/>
                </a:ext>
              </a:extLst>
            </p:cNvPr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12273;p77">
              <a:extLst>
                <a:ext uri="{FF2B5EF4-FFF2-40B4-BE49-F238E27FC236}">
                  <a16:creationId xmlns:a16="http://schemas.microsoft.com/office/drawing/2014/main" id="{79B87C67-F748-A287-D798-E7E21CBE558A}"/>
                </a:ext>
              </a:extLst>
            </p:cNvPr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12274;p77">
              <a:extLst>
                <a:ext uri="{FF2B5EF4-FFF2-40B4-BE49-F238E27FC236}">
                  <a16:creationId xmlns:a16="http://schemas.microsoft.com/office/drawing/2014/main" id="{FA4CCB5F-751F-CBAD-5962-B40542538CA1}"/>
                </a:ext>
              </a:extLst>
            </p:cNvPr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12275;p77">
              <a:extLst>
                <a:ext uri="{FF2B5EF4-FFF2-40B4-BE49-F238E27FC236}">
                  <a16:creationId xmlns:a16="http://schemas.microsoft.com/office/drawing/2014/main" id="{13724B1F-8FB0-977D-69F7-06E5B5F9E8E8}"/>
                </a:ext>
              </a:extLst>
            </p:cNvPr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12276;p77">
              <a:extLst>
                <a:ext uri="{FF2B5EF4-FFF2-40B4-BE49-F238E27FC236}">
                  <a16:creationId xmlns:a16="http://schemas.microsoft.com/office/drawing/2014/main" id="{2B4D5DC6-9FFB-D4CD-A7A5-3002C6373F2F}"/>
                </a:ext>
              </a:extLst>
            </p:cNvPr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12277;p77">
              <a:extLst>
                <a:ext uri="{FF2B5EF4-FFF2-40B4-BE49-F238E27FC236}">
                  <a16:creationId xmlns:a16="http://schemas.microsoft.com/office/drawing/2014/main" id="{DDAF51F3-0ADF-60AD-1886-8EF5C55C5B83}"/>
                </a:ext>
              </a:extLst>
            </p:cNvPr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12278;p77">
              <a:extLst>
                <a:ext uri="{FF2B5EF4-FFF2-40B4-BE49-F238E27FC236}">
                  <a16:creationId xmlns:a16="http://schemas.microsoft.com/office/drawing/2014/main" id="{8D1868AE-612C-B61D-753F-4123C6BEE821}"/>
                </a:ext>
              </a:extLst>
            </p:cNvPr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12279;p77">
              <a:extLst>
                <a:ext uri="{FF2B5EF4-FFF2-40B4-BE49-F238E27FC236}">
                  <a16:creationId xmlns:a16="http://schemas.microsoft.com/office/drawing/2014/main" id="{7C740B22-047C-0213-19CC-95A6F1AD2638}"/>
                </a:ext>
              </a:extLst>
            </p:cNvPr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12280;p77">
              <a:extLst>
                <a:ext uri="{FF2B5EF4-FFF2-40B4-BE49-F238E27FC236}">
                  <a16:creationId xmlns:a16="http://schemas.microsoft.com/office/drawing/2014/main" id="{FF4E7C0D-B775-6B82-3024-84D1179D3F15}"/>
                </a:ext>
              </a:extLst>
            </p:cNvPr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12281;p77">
              <a:extLst>
                <a:ext uri="{FF2B5EF4-FFF2-40B4-BE49-F238E27FC236}">
                  <a16:creationId xmlns:a16="http://schemas.microsoft.com/office/drawing/2014/main" id="{4D40EAE6-A43F-8623-902C-7448EE265830}"/>
                </a:ext>
              </a:extLst>
            </p:cNvPr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12282;p77">
              <a:extLst>
                <a:ext uri="{FF2B5EF4-FFF2-40B4-BE49-F238E27FC236}">
                  <a16:creationId xmlns:a16="http://schemas.microsoft.com/office/drawing/2014/main" id="{7B617396-8D4C-A710-0D37-E20E908D4930}"/>
                </a:ext>
              </a:extLst>
            </p:cNvPr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12283;p77">
              <a:extLst>
                <a:ext uri="{FF2B5EF4-FFF2-40B4-BE49-F238E27FC236}">
                  <a16:creationId xmlns:a16="http://schemas.microsoft.com/office/drawing/2014/main" id="{D39012BC-D7F8-C61C-451A-DD72458DC023}"/>
                </a:ext>
              </a:extLst>
            </p:cNvPr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12284;p77">
              <a:extLst>
                <a:ext uri="{FF2B5EF4-FFF2-40B4-BE49-F238E27FC236}">
                  <a16:creationId xmlns:a16="http://schemas.microsoft.com/office/drawing/2014/main" id="{889AAC4B-7BA0-4334-5045-63104C2FC13A}"/>
                </a:ext>
              </a:extLst>
            </p:cNvPr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12285;p77">
              <a:extLst>
                <a:ext uri="{FF2B5EF4-FFF2-40B4-BE49-F238E27FC236}">
                  <a16:creationId xmlns:a16="http://schemas.microsoft.com/office/drawing/2014/main" id="{89B58B57-D4F5-978D-C507-8D5242122C6D}"/>
                </a:ext>
              </a:extLst>
            </p:cNvPr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70" name="Google Shape;12286;p77">
            <a:extLst>
              <a:ext uri="{FF2B5EF4-FFF2-40B4-BE49-F238E27FC236}">
                <a16:creationId xmlns:a16="http://schemas.microsoft.com/office/drawing/2014/main" id="{4714852D-2D57-A6EB-1D3A-CF68EE2718A9}"/>
              </a:ext>
            </a:extLst>
          </p:cNvPr>
          <p:cNvGrpSpPr/>
          <p:nvPr/>
        </p:nvGrpSpPr>
        <p:grpSpPr>
          <a:xfrm>
            <a:off x="2667821" y="3185658"/>
            <a:ext cx="273046" cy="337801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3971" name="Google Shape;12287;p77">
              <a:extLst>
                <a:ext uri="{FF2B5EF4-FFF2-40B4-BE49-F238E27FC236}">
                  <a16:creationId xmlns:a16="http://schemas.microsoft.com/office/drawing/2014/main" id="{243DFEC7-92BF-0B49-FF90-D700BC88C0FA}"/>
                </a:ext>
              </a:extLst>
            </p:cNvPr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12288;p77">
              <a:extLst>
                <a:ext uri="{FF2B5EF4-FFF2-40B4-BE49-F238E27FC236}">
                  <a16:creationId xmlns:a16="http://schemas.microsoft.com/office/drawing/2014/main" id="{5A5AF054-D596-4AE5-EDD7-B50AF4F33817}"/>
                </a:ext>
              </a:extLst>
            </p:cNvPr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12289;p77">
              <a:extLst>
                <a:ext uri="{FF2B5EF4-FFF2-40B4-BE49-F238E27FC236}">
                  <a16:creationId xmlns:a16="http://schemas.microsoft.com/office/drawing/2014/main" id="{F6B69D4C-3EF8-E1B7-AA34-EE20F9D4EC39}"/>
                </a:ext>
              </a:extLst>
            </p:cNvPr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12290;p77">
              <a:extLst>
                <a:ext uri="{FF2B5EF4-FFF2-40B4-BE49-F238E27FC236}">
                  <a16:creationId xmlns:a16="http://schemas.microsoft.com/office/drawing/2014/main" id="{6C9C3071-AE6A-AE9A-3C44-9987B0876DFF}"/>
                </a:ext>
              </a:extLst>
            </p:cNvPr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12291;p77">
              <a:extLst>
                <a:ext uri="{FF2B5EF4-FFF2-40B4-BE49-F238E27FC236}">
                  <a16:creationId xmlns:a16="http://schemas.microsoft.com/office/drawing/2014/main" id="{869C4D6D-14BC-F547-139F-7FEA4AE74D32}"/>
                </a:ext>
              </a:extLst>
            </p:cNvPr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12292;p77">
              <a:extLst>
                <a:ext uri="{FF2B5EF4-FFF2-40B4-BE49-F238E27FC236}">
                  <a16:creationId xmlns:a16="http://schemas.microsoft.com/office/drawing/2014/main" id="{136C7F0E-F530-4A0C-0431-9CE8AD860859}"/>
                </a:ext>
              </a:extLst>
            </p:cNvPr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12293;p77">
              <a:extLst>
                <a:ext uri="{FF2B5EF4-FFF2-40B4-BE49-F238E27FC236}">
                  <a16:creationId xmlns:a16="http://schemas.microsoft.com/office/drawing/2014/main" id="{4F46AE28-44D3-B222-6330-1773E55CB03F}"/>
                </a:ext>
              </a:extLst>
            </p:cNvPr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12294;p77">
              <a:extLst>
                <a:ext uri="{FF2B5EF4-FFF2-40B4-BE49-F238E27FC236}">
                  <a16:creationId xmlns:a16="http://schemas.microsoft.com/office/drawing/2014/main" id="{E1D15E94-65B0-DBBB-7FD8-677067491517}"/>
                </a:ext>
              </a:extLst>
            </p:cNvPr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12295;p77">
              <a:extLst>
                <a:ext uri="{FF2B5EF4-FFF2-40B4-BE49-F238E27FC236}">
                  <a16:creationId xmlns:a16="http://schemas.microsoft.com/office/drawing/2014/main" id="{1EAF12C6-0370-83EF-92AB-5E0F07423161}"/>
                </a:ext>
              </a:extLst>
            </p:cNvPr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12296;p77">
              <a:extLst>
                <a:ext uri="{FF2B5EF4-FFF2-40B4-BE49-F238E27FC236}">
                  <a16:creationId xmlns:a16="http://schemas.microsoft.com/office/drawing/2014/main" id="{53DEC796-1EC3-CEA4-9B40-45317F7927EF}"/>
                </a:ext>
              </a:extLst>
            </p:cNvPr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12297;p77">
              <a:extLst>
                <a:ext uri="{FF2B5EF4-FFF2-40B4-BE49-F238E27FC236}">
                  <a16:creationId xmlns:a16="http://schemas.microsoft.com/office/drawing/2014/main" id="{35EAFD88-D2BF-41CE-9954-9D77A2AE7FA2}"/>
                </a:ext>
              </a:extLst>
            </p:cNvPr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12298;p77">
              <a:extLst>
                <a:ext uri="{FF2B5EF4-FFF2-40B4-BE49-F238E27FC236}">
                  <a16:creationId xmlns:a16="http://schemas.microsoft.com/office/drawing/2014/main" id="{80690CCB-2EDE-FDA9-6E8F-8C8476CC0898}"/>
                </a:ext>
              </a:extLst>
            </p:cNvPr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12299;p77">
              <a:extLst>
                <a:ext uri="{FF2B5EF4-FFF2-40B4-BE49-F238E27FC236}">
                  <a16:creationId xmlns:a16="http://schemas.microsoft.com/office/drawing/2014/main" id="{F288CCBA-5A3B-EFD8-C9CE-213572146005}"/>
                </a:ext>
              </a:extLst>
            </p:cNvPr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12300;p77">
              <a:extLst>
                <a:ext uri="{FF2B5EF4-FFF2-40B4-BE49-F238E27FC236}">
                  <a16:creationId xmlns:a16="http://schemas.microsoft.com/office/drawing/2014/main" id="{71CDD092-E2FF-AC5F-23ED-0BFBFD9F2571}"/>
                </a:ext>
              </a:extLst>
            </p:cNvPr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12301;p77">
              <a:extLst>
                <a:ext uri="{FF2B5EF4-FFF2-40B4-BE49-F238E27FC236}">
                  <a16:creationId xmlns:a16="http://schemas.microsoft.com/office/drawing/2014/main" id="{DB092E62-6328-D147-939B-65A5CCD3F687}"/>
                </a:ext>
              </a:extLst>
            </p:cNvPr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12302;p77">
              <a:extLst>
                <a:ext uri="{FF2B5EF4-FFF2-40B4-BE49-F238E27FC236}">
                  <a16:creationId xmlns:a16="http://schemas.microsoft.com/office/drawing/2014/main" id="{1E377903-8CF1-CCAB-ABD3-0EBDEC5A97E6}"/>
                </a:ext>
              </a:extLst>
            </p:cNvPr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12303;p77">
              <a:extLst>
                <a:ext uri="{FF2B5EF4-FFF2-40B4-BE49-F238E27FC236}">
                  <a16:creationId xmlns:a16="http://schemas.microsoft.com/office/drawing/2014/main" id="{5ACE8EA7-4F51-94BC-6F72-78820FEE4022}"/>
                </a:ext>
              </a:extLst>
            </p:cNvPr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12304;p77">
              <a:extLst>
                <a:ext uri="{FF2B5EF4-FFF2-40B4-BE49-F238E27FC236}">
                  <a16:creationId xmlns:a16="http://schemas.microsoft.com/office/drawing/2014/main" id="{ED0A5BE8-0274-EC09-6E5D-2C9D563646C1}"/>
                </a:ext>
              </a:extLst>
            </p:cNvPr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12305;p77">
              <a:extLst>
                <a:ext uri="{FF2B5EF4-FFF2-40B4-BE49-F238E27FC236}">
                  <a16:creationId xmlns:a16="http://schemas.microsoft.com/office/drawing/2014/main" id="{85438C25-6CF9-F5F7-5D06-E78B44794C77}"/>
                </a:ext>
              </a:extLst>
            </p:cNvPr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90" name="Google Shape;12306;p77">
            <a:extLst>
              <a:ext uri="{FF2B5EF4-FFF2-40B4-BE49-F238E27FC236}">
                <a16:creationId xmlns:a16="http://schemas.microsoft.com/office/drawing/2014/main" id="{C4442FEE-2C56-5EBB-78BD-165A442F727B}"/>
              </a:ext>
            </a:extLst>
          </p:cNvPr>
          <p:cNvGrpSpPr/>
          <p:nvPr/>
        </p:nvGrpSpPr>
        <p:grpSpPr>
          <a:xfrm>
            <a:off x="2212469" y="3184863"/>
            <a:ext cx="282715" cy="338660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3991" name="Google Shape;12307;p77">
              <a:extLst>
                <a:ext uri="{FF2B5EF4-FFF2-40B4-BE49-F238E27FC236}">
                  <a16:creationId xmlns:a16="http://schemas.microsoft.com/office/drawing/2014/main" id="{195F15F0-C717-9527-975A-27068422EDB7}"/>
                </a:ext>
              </a:extLst>
            </p:cNvPr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12308;p77">
              <a:extLst>
                <a:ext uri="{FF2B5EF4-FFF2-40B4-BE49-F238E27FC236}">
                  <a16:creationId xmlns:a16="http://schemas.microsoft.com/office/drawing/2014/main" id="{B228AF2A-0E14-BDAE-151A-ACE28769C38D}"/>
                </a:ext>
              </a:extLst>
            </p:cNvPr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12309;p77">
              <a:extLst>
                <a:ext uri="{FF2B5EF4-FFF2-40B4-BE49-F238E27FC236}">
                  <a16:creationId xmlns:a16="http://schemas.microsoft.com/office/drawing/2014/main" id="{32D2F444-2E5C-3EBA-CAB8-57A1D79F38D3}"/>
                </a:ext>
              </a:extLst>
            </p:cNvPr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94" name="Google Shape;12310;p77">
            <a:extLst>
              <a:ext uri="{FF2B5EF4-FFF2-40B4-BE49-F238E27FC236}">
                <a16:creationId xmlns:a16="http://schemas.microsoft.com/office/drawing/2014/main" id="{94CB6BB0-1C58-8C9E-25C2-236193025C66}"/>
              </a:ext>
            </a:extLst>
          </p:cNvPr>
          <p:cNvGrpSpPr/>
          <p:nvPr/>
        </p:nvGrpSpPr>
        <p:grpSpPr>
          <a:xfrm>
            <a:off x="1768821" y="3185658"/>
            <a:ext cx="278739" cy="339073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3995" name="Google Shape;12311;p77">
              <a:extLst>
                <a:ext uri="{FF2B5EF4-FFF2-40B4-BE49-F238E27FC236}">
                  <a16:creationId xmlns:a16="http://schemas.microsoft.com/office/drawing/2014/main" id="{3603E96C-88DD-DBCD-E4D5-A134BEBF7F46}"/>
                </a:ext>
              </a:extLst>
            </p:cNvPr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12312;p77">
              <a:extLst>
                <a:ext uri="{FF2B5EF4-FFF2-40B4-BE49-F238E27FC236}">
                  <a16:creationId xmlns:a16="http://schemas.microsoft.com/office/drawing/2014/main" id="{929F9165-E677-B302-CC97-57401633F479}"/>
                </a:ext>
              </a:extLst>
            </p:cNvPr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12313;p77">
              <a:extLst>
                <a:ext uri="{FF2B5EF4-FFF2-40B4-BE49-F238E27FC236}">
                  <a16:creationId xmlns:a16="http://schemas.microsoft.com/office/drawing/2014/main" id="{440425EF-A635-3163-D0FA-6C97CCF53D97}"/>
                </a:ext>
              </a:extLst>
            </p:cNvPr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12314;p77">
              <a:extLst>
                <a:ext uri="{FF2B5EF4-FFF2-40B4-BE49-F238E27FC236}">
                  <a16:creationId xmlns:a16="http://schemas.microsoft.com/office/drawing/2014/main" id="{5A633965-99E5-1CFB-FF7B-43D48822FFCC}"/>
                </a:ext>
              </a:extLst>
            </p:cNvPr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12315;p77">
              <a:extLst>
                <a:ext uri="{FF2B5EF4-FFF2-40B4-BE49-F238E27FC236}">
                  <a16:creationId xmlns:a16="http://schemas.microsoft.com/office/drawing/2014/main" id="{0F3AA433-CF61-207F-A7B1-70280FD94437}"/>
                </a:ext>
              </a:extLst>
            </p:cNvPr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12316;p77">
              <a:extLst>
                <a:ext uri="{FF2B5EF4-FFF2-40B4-BE49-F238E27FC236}">
                  <a16:creationId xmlns:a16="http://schemas.microsoft.com/office/drawing/2014/main" id="{366CA9DD-FB86-DF89-95CC-94E3083FA1D9}"/>
                </a:ext>
              </a:extLst>
            </p:cNvPr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12317;p77">
              <a:extLst>
                <a:ext uri="{FF2B5EF4-FFF2-40B4-BE49-F238E27FC236}">
                  <a16:creationId xmlns:a16="http://schemas.microsoft.com/office/drawing/2014/main" id="{9D103BA1-59AB-024D-E153-9A68D8738A88}"/>
                </a:ext>
              </a:extLst>
            </p:cNvPr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12318;p77">
              <a:extLst>
                <a:ext uri="{FF2B5EF4-FFF2-40B4-BE49-F238E27FC236}">
                  <a16:creationId xmlns:a16="http://schemas.microsoft.com/office/drawing/2014/main" id="{C26A7261-0D85-02E4-FFFD-DE4828A638BF}"/>
                </a:ext>
              </a:extLst>
            </p:cNvPr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12319;p77">
              <a:extLst>
                <a:ext uri="{FF2B5EF4-FFF2-40B4-BE49-F238E27FC236}">
                  <a16:creationId xmlns:a16="http://schemas.microsoft.com/office/drawing/2014/main" id="{F7C6018C-10A9-1981-240F-4A669D1388DD}"/>
                </a:ext>
              </a:extLst>
            </p:cNvPr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12320;p77">
              <a:extLst>
                <a:ext uri="{FF2B5EF4-FFF2-40B4-BE49-F238E27FC236}">
                  <a16:creationId xmlns:a16="http://schemas.microsoft.com/office/drawing/2014/main" id="{C29426F6-BF7E-925B-0A6A-9F8D1B8B25FA}"/>
                </a:ext>
              </a:extLst>
            </p:cNvPr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12321;p77">
              <a:extLst>
                <a:ext uri="{FF2B5EF4-FFF2-40B4-BE49-F238E27FC236}">
                  <a16:creationId xmlns:a16="http://schemas.microsoft.com/office/drawing/2014/main" id="{1E5C554C-7A9C-08B6-0DD3-16B6FFECB887}"/>
                </a:ext>
              </a:extLst>
            </p:cNvPr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06" name="Google Shape;12322;p77">
            <a:extLst>
              <a:ext uri="{FF2B5EF4-FFF2-40B4-BE49-F238E27FC236}">
                <a16:creationId xmlns:a16="http://schemas.microsoft.com/office/drawing/2014/main" id="{C19E56CE-E753-5EA2-FD0B-FD9FC748B099}"/>
              </a:ext>
            </a:extLst>
          </p:cNvPr>
          <p:cNvGrpSpPr/>
          <p:nvPr/>
        </p:nvGrpSpPr>
        <p:grpSpPr>
          <a:xfrm>
            <a:off x="5337883" y="3161423"/>
            <a:ext cx="307141" cy="376826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4007" name="Google Shape;12323;p77">
              <a:extLst>
                <a:ext uri="{FF2B5EF4-FFF2-40B4-BE49-F238E27FC236}">
                  <a16:creationId xmlns:a16="http://schemas.microsoft.com/office/drawing/2014/main" id="{0F73951F-45B7-3627-05D8-9BDD62615A75}"/>
                </a:ext>
              </a:extLst>
            </p:cNvPr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12324;p77">
              <a:extLst>
                <a:ext uri="{FF2B5EF4-FFF2-40B4-BE49-F238E27FC236}">
                  <a16:creationId xmlns:a16="http://schemas.microsoft.com/office/drawing/2014/main" id="{FA4FA82A-9BC5-FC9E-B831-728AEB9883D1}"/>
                </a:ext>
              </a:extLst>
            </p:cNvPr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09" name="Google Shape;12325;p77">
            <a:extLst>
              <a:ext uri="{FF2B5EF4-FFF2-40B4-BE49-F238E27FC236}">
                <a16:creationId xmlns:a16="http://schemas.microsoft.com/office/drawing/2014/main" id="{62335CE5-4798-A696-A57C-B2EE1D690501}"/>
              </a:ext>
            </a:extLst>
          </p:cNvPr>
          <p:cNvGrpSpPr/>
          <p:nvPr/>
        </p:nvGrpSpPr>
        <p:grpSpPr>
          <a:xfrm>
            <a:off x="4883835" y="3161805"/>
            <a:ext cx="323425" cy="377557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4010" name="Google Shape;12326;p77">
              <a:extLst>
                <a:ext uri="{FF2B5EF4-FFF2-40B4-BE49-F238E27FC236}">
                  <a16:creationId xmlns:a16="http://schemas.microsoft.com/office/drawing/2014/main" id="{8734F50F-2382-3166-2E8A-EBB786BC850F}"/>
                </a:ext>
              </a:extLst>
            </p:cNvPr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12327;p77">
              <a:extLst>
                <a:ext uri="{FF2B5EF4-FFF2-40B4-BE49-F238E27FC236}">
                  <a16:creationId xmlns:a16="http://schemas.microsoft.com/office/drawing/2014/main" id="{69978D72-9B74-D550-3B98-77A39043598D}"/>
                </a:ext>
              </a:extLst>
            </p:cNvPr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12328;p77">
              <a:extLst>
                <a:ext uri="{FF2B5EF4-FFF2-40B4-BE49-F238E27FC236}">
                  <a16:creationId xmlns:a16="http://schemas.microsoft.com/office/drawing/2014/main" id="{0BE3972A-D951-FDB0-D36E-04282467A7DA}"/>
                </a:ext>
              </a:extLst>
            </p:cNvPr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13" name="Google Shape;12329;p77">
            <a:extLst>
              <a:ext uri="{FF2B5EF4-FFF2-40B4-BE49-F238E27FC236}">
                <a16:creationId xmlns:a16="http://schemas.microsoft.com/office/drawing/2014/main" id="{BE058E83-3151-558A-F581-0B0F094F80A3}"/>
              </a:ext>
            </a:extLst>
          </p:cNvPr>
          <p:cNvGrpSpPr/>
          <p:nvPr/>
        </p:nvGrpSpPr>
        <p:grpSpPr>
          <a:xfrm>
            <a:off x="6193310" y="3231839"/>
            <a:ext cx="352590" cy="237488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4014" name="Google Shape;12330;p77">
              <a:extLst>
                <a:ext uri="{FF2B5EF4-FFF2-40B4-BE49-F238E27FC236}">
                  <a16:creationId xmlns:a16="http://schemas.microsoft.com/office/drawing/2014/main" id="{8195CC9E-5959-0058-B2F8-E171B2525CE7}"/>
                </a:ext>
              </a:extLst>
            </p:cNvPr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12331;p77">
              <a:extLst>
                <a:ext uri="{FF2B5EF4-FFF2-40B4-BE49-F238E27FC236}">
                  <a16:creationId xmlns:a16="http://schemas.microsoft.com/office/drawing/2014/main" id="{E6AA375C-1C77-7C5D-776D-51308F3380D4}"/>
                </a:ext>
              </a:extLst>
            </p:cNvPr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12332;p77">
              <a:extLst>
                <a:ext uri="{FF2B5EF4-FFF2-40B4-BE49-F238E27FC236}">
                  <a16:creationId xmlns:a16="http://schemas.microsoft.com/office/drawing/2014/main" id="{E2DFBE88-2C13-9C15-1A11-E5CF5525E341}"/>
                </a:ext>
              </a:extLst>
            </p:cNvPr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12333;p77">
              <a:extLst>
                <a:ext uri="{FF2B5EF4-FFF2-40B4-BE49-F238E27FC236}">
                  <a16:creationId xmlns:a16="http://schemas.microsoft.com/office/drawing/2014/main" id="{FB78E2F6-618F-B9CE-0191-EC3633D15DBF}"/>
                </a:ext>
              </a:extLst>
            </p:cNvPr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12334;p77">
              <a:extLst>
                <a:ext uri="{FF2B5EF4-FFF2-40B4-BE49-F238E27FC236}">
                  <a16:creationId xmlns:a16="http://schemas.microsoft.com/office/drawing/2014/main" id="{8CF88CB7-1EDB-ABE9-C9F0-0E5DD2F7D55A}"/>
                </a:ext>
              </a:extLst>
            </p:cNvPr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19" name="Google Shape;12335;p77">
            <a:extLst>
              <a:ext uri="{FF2B5EF4-FFF2-40B4-BE49-F238E27FC236}">
                <a16:creationId xmlns:a16="http://schemas.microsoft.com/office/drawing/2014/main" id="{63B69BAA-4F33-664E-820A-374E40579CC1}"/>
              </a:ext>
            </a:extLst>
          </p:cNvPr>
          <p:cNvGrpSpPr/>
          <p:nvPr/>
        </p:nvGrpSpPr>
        <p:grpSpPr>
          <a:xfrm>
            <a:off x="6637117" y="3222393"/>
            <a:ext cx="353735" cy="254504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4020" name="Google Shape;12336;p77">
              <a:extLst>
                <a:ext uri="{FF2B5EF4-FFF2-40B4-BE49-F238E27FC236}">
                  <a16:creationId xmlns:a16="http://schemas.microsoft.com/office/drawing/2014/main" id="{6E7AC8F3-0C96-4311-C8A3-5A7EAD1134DB}"/>
                </a:ext>
              </a:extLst>
            </p:cNvPr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12337;p77">
              <a:extLst>
                <a:ext uri="{FF2B5EF4-FFF2-40B4-BE49-F238E27FC236}">
                  <a16:creationId xmlns:a16="http://schemas.microsoft.com/office/drawing/2014/main" id="{C7C0134A-0FFA-70A3-B1DB-5A2FAF0B62DA}"/>
                </a:ext>
              </a:extLst>
            </p:cNvPr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12338;p77">
              <a:extLst>
                <a:ext uri="{FF2B5EF4-FFF2-40B4-BE49-F238E27FC236}">
                  <a16:creationId xmlns:a16="http://schemas.microsoft.com/office/drawing/2014/main" id="{8563D7A1-5E3F-13C2-740B-A5E14D73538E}"/>
                </a:ext>
              </a:extLst>
            </p:cNvPr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12339;p77">
              <a:extLst>
                <a:ext uri="{FF2B5EF4-FFF2-40B4-BE49-F238E27FC236}">
                  <a16:creationId xmlns:a16="http://schemas.microsoft.com/office/drawing/2014/main" id="{1100C8D3-61E3-4394-B3BB-AD548D4ED542}"/>
                </a:ext>
              </a:extLst>
            </p:cNvPr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12340;p77">
              <a:extLst>
                <a:ext uri="{FF2B5EF4-FFF2-40B4-BE49-F238E27FC236}">
                  <a16:creationId xmlns:a16="http://schemas.microsoft.com/office/drawing/2014/main" id="{366D6B6D-B867-9DB7-C298-9E15C075B0BA}"/>
                </a:ext>
              </a:extLst>
            </p:cNvPr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12341;p77">
              <a:extLst>
                <a:ext uri="{FF2B5EF4-FFF2-40B4-BE49-F238E27FC236}">
                  <a16:creationId xmlns:a16="http://schemas.microsoft.com/office/drawing/2014/main" id="{987482F6-90A0-1365-4481-1521116B2295}"/>
                </a:ext>
              </a:extLst>
            </p:cNvPr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26" name="Google Shape;12342;p77">
            <a:extLst>
              <a:ext uri="{FF2B5EF4-FFF2-40B4-BE49-F238E27FC236}">
                <a16:creationId xmlns:a16="http://schemas.microsoft.com/office/drawing/2014/main" id="{6D7BD7C0-0384-2CE8-ABDE-1A2E2BBECA5D}"/>
              </a:ext>
            </a:extLst>
          </p:cNvPr>
          <p:cNvGrpSpPr/>
          <p:nvPr/>
        </p:nvGrpSpPr>
        <p:grpSpPr>
          <a:xfrm>
            <a:off x="7075994" y="3174081"/>
            <a:ext cx="360637" cy="352336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4027" name="Google Shape;12343;p77">
              <a:extLst>
                <a:ext uri="{FF2B5EF4-FFF2-40B4-BE49-F238E27FC236}">
                  <a16:creationId xmlns:a16="http://schemas.microsoft.com/office/drawing/2014/main" id="{22448F32-CFDE-17EE-D50A-8893FC32AB09}"/>
                </a:ext>
              </a:extLst>
            </p:cNvPr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12344;p77">
              <a:extLst>
                <a:ext uri="{FF2B5EF4-FFF2-40B4-BE49-F238E27FC236}">
                  <a16:creationId xmlns:a16="http://schemas.microsoft.com/office/drawing/2014/main" id="{B33ABA55-A7AB-E0F5-5E94-FC778EFF26E8}"/>
                </a:ext>
              </a:extLst>
            </p:cNvPr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12345;p77">
              <a:extLst>
                <a:ext uri="{FF2B5EF4-FFF2-40B4-BE49-F238E27FC236}">
                  <a16:creationId xmlns:a16="http://schemas.microsoft.com/office/drawing/2014/main" id="{6CB236AA-4745-38F2-CBC1-BFF35DF7FE21}"/>
                </a:ext>
              </a:extLst>
            </p:cNvPr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12346;p77">
              <a:extLst>
                <a:ext uri="{FF2B5EF4-FFF2-40B4-BE49-F238E27FC236}">
                  <a16:creationId xmlns:a16="http://schemas.microsoft.com/office/drawing/2014/main" id="{F1BD02C0-DFF2-ED27-F88B-06AEB0FF8E5B}"/>
                </a:ext>
              </a:extLst>
            </p:cNvPr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12347;p77">
              <a:extLst>
                <a:ext uri="{FF2B5EF4-FFF2-40B4-BE49-F238E27FC236}">
                  <a16:creationId xmlns:a16="http://schemas.microsoft.com/office/drawing/2014/main" id="{87DFCDD5-97A6-C84A-0D04-E72AEC8E3F06}"/>
                </a:ext>
              </a:extLst>
            </p:cNvPr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12348;p77">
              <a:extLst>
                <a:ext uri="{FF2B5EF4-FFF2-40B4-BE49-F238E27FC236}">
                  <a16:creationId xmlns:a16="http://schemas.microsoft.com/office/drawing/2014/main" id="{2DDF0549-9E98-5BFB-1233-E30502D7D319}"/>
                </a:ext>
              </a:extLst>
            </p:cNvPr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12349;p77">
              <a:extLst>
                <a:ext uri="{FF2B5EF4-FFF2-40B4-BE49-F238E27FC236}">
                  <a16:creationId xmlns:a16="http://schemas.microsoft.com/office/drawing/2014/main" id="{7B02E56B-0757-8F53-C239-76B709236BDF}"/>
                </a:ext>
              </a:extLst>
            </p:cNvPr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34" name="Google Shape;12350;p77">
            <a:extLst>
              <a:ext uri="{FF2B5EF4-FFF2-40B4-BE49-F238E27FC236}">
                <a16:creationId xmlns:a16="http://schemas.microsoft.com/office/drawing/2014/main" id="{3A7352DE-27ED-15F7-F13E-737892A347D6}"/>
              </a:ext>
            </a:extLst>
          </p:cNvPr>
          <p:cNvGrpSpPr/>
          <p:nvPr/>
        </p:nvGrpSpPr>
        <p:grpSpPr>
          <a:xfrm>
            <a:off x="7651983" y="3173731"/>
            <a:ext cx="107183" cy="352399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4035" name="Google Shape;12351;p77">
              <a:extLst>
                <a:ext uri="{FF2B5EF4-FFF2-40B4-BE49-F238E27FC236}">
                  <a16:creationId xmlns:a16="http://schemas.microsoft.com/office/drawing/2014/main" id="{6926D38A-1210-74F1-0283-8FBF6EBDCDD4}"/>
                </a:ext>
              </a:extLst>
            </p:cNvPr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12352;p77">
              <a:extLst>
                <a:ext uri="{FF2B5EF4-FFF2-40B4-BE49-F238E27FC236}">
                  <a16:creationId xmlns:a16="http://schemas.microsoft.com/office/drawing/2014/main" id="{9158CCD8-0FD0-4814-2FBC-60A841DEA6EC}"/>
                </a:ext>
              </a:extLst>
            </p:cNvPr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37" name="Google Shape;12353;p77">
            <a:extLst>
              <a:ext uri="{FF2B5EF4-FFF2-40B4-BE49-F238E27FC236}">
                <a16:creationId xmlns:a16="http://schemas.microsoft.com/office/drawing/2014/main" id="{FFE1E824-AA3F-8282-C0AB-2E5096433DC4}"/>
              </a:ext>
            </a:extLst>
          </p:cNvPr>
          <p:cNvGrpSpPr/>
          <p:nvPr/>
        </p:nvGrpSpPr>
        <p:grpSpPr>
          <a:xfrm>
            <a:off x="7973468" y="3206872"/>
            <a:ext cx="352590" cy="287072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4038" name="Google Shape;12354;p77">
              <a:extLst>
                <a:ext uri="{FF2B5EF4-FFF2-40B4-BE49-F238E27FC236}">
                  <a16:creationId xmlns:a16="http://schemas.microsoft.com/office/drawing/2014/main" id="{B9FC95C2-886E-27CE-01F8-B8134F211244}"/>
                </a:ext>
              </a:extLst>
            </p:cNvPr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12355;p77">
              <a:extLst>
                <a:ext uri="{FF2B5EF4-FFF2-40B4-BE49-F238E27FC236}">
                  <a16:creationId xmlns:a16="http://schemas.microsoft.com/office/drawing/2014/main" id="{17E9DF65-0479-315B-4B13-8541E18158C5}"/>
                </a:ext>
              </a:extLst>
            </p:cNvPr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12356;p77">
              <a:extLst>
                <a:ext uri="{FF2B5EF4-FFF2-40B4-BE49-F238E27FC236}">
                  <a16:creationId xmlns:a16="http://schemas.microsoft.com/office/drawing/2014/main" id="{ABC261A0-C9EF-9FDE-6FD1-2DD42C8C9569}"/>
                </a:ext>
              </a:extLst>
            </p:cNvPr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12357;p77">
              <a:extLst>
                <a:ext uri="{FF2B5EF4-FFF2-40B4-BE49-F238E27FC236}">
                  <a16:creationId xmlns:a16="http://schemas.microsoft.com/office/drawing/2014/main" id="{95F22272-8C75-8A5C-F4E3-9CF3425D77DA}"/>
                </a:ext>
              </a:extLst>
            </p:cNvPr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12358;p77">
              <a:extLst>
                <a:ext uri="{FF2B5EF4-FFF2-40B4-BE49-F238E27FC236}">
                  <a16:creationId xmlns:a16="http://schemas.microsoft.com/office/drawing/2014/main" id="{20933EC5-62D5-5FBB-9B44-2C5208F68B2E}"/>
                </a:ext>
              </a:extLst>
            </p:cNvPr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12359;p77">
              <a:extLst>
                <a:ext uri="{FF2B5EF4-FFF2-40B4-BE49-F238E27FC236}">
                  <a16:creationId xmlns:a16="http://schemas.microsoft.com/office/drawing/2014/main" id="{B82B6B11-52D2-7387-9EBE-8B7391F398AF}"/>
                </a:ext>
              </a:extLst>
            </p:cNvPr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12360;p77">
              <a:extLst>
                <a:ext uri="{FF2B5EF4-FFF2-40B4-BE49-F238E27FC236}">
                  <a16:creationId xmlns:a16="http://schemas.microsoft.com/office/drawing/2014/main" id="{40F07A2D-1F82-FD19-2255-7B4268EAFFBD}"/>
                </a:ext>
              </a:extLst>
            </p:cNvPr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12361;p77">
              <a:extLst>
                <a:ext uri="{FF2B5EF4-FFF2-40B4-BE49-F238E27FC236}">
                  <a16:creationId xmlns:a16="http://schemas.microsoft.com/office/drawing/2014/main" id="{88C48D2A-086C-8B11-D353-81E350485223}"/>
                </a:ext>
              </a:extLst>
            </p:cNvPr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12362;p77">
              <a:extLst>
                <a:ext uri="{FF2B5EF4-FFF2-40B4-BE49-F238E27FC236}">
                  <a16:creationId xmlns:a16="http://schemas.microsoft.com/office/drawing/2014/main" id="{C9B17A05-E1DC-DCAE-06ED-0A4B510E87C7}"/>
                </a:ext>
              </a:extLst>
            </p:cNvPr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12363;p77">
              <a:extLst>
                <a:ext uri="{FF2B5EF4-FFF2-40B4-BE49-F238E27FC236}">
                  <a16:creationId xmlns:a16="http://schemas.microsoft.com/office/drawing/2014/main" id="{2E7F4C1B-EB1F-8125-CDF5-BB53E4C2F51A}"/>
                </a:ext>
              </a:extLst>
            </p:cNvPr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12364;p77">
              <a:extLst>
                <a:ext uri="{FF2B5EF4-FFF2-40B4-BE49-F238E27FC236}">
                  <a16:creationId xmlns:a16="http://schemas.microsoft.com/office/drawing/2014/main" id="{622C6C21-C987-D2A6-1AA0-A649D71BD31D}"/>
                </a:ext>
              </a:extLst>
            </p:cNvPr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12365;p77">
              <a:extLst>
                <a:ext uri="{FF2B5EF4-FFF2-40B4-BE49-F238E27FC236}">
                  <a16:creationId xmlns:a16="http://schemas.microsoft.com/office/drawing/2014/main" id="{BD78C289-DF84-EE7A-E0FA-E848DB490008}"/>
                </a:ext>
              </a:extLst>
            </p:cNvPr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86969621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9" name="Título 1938">
            <a:extLst>
              <a:ext uri="{FF2B5EF4-FFF2-40B4-BE49-F238E27FC236}">
                <a16:creationId xmlns:a16="http://schemas.microsoft.com/office/drawing/2014/main" id="{008E9D2E-6334-812A-5414-D7B5364490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_tradnl" dirty="0"/>
              <a:t>Marketing</a:t>
            </a:r>
          </a:p>
        </p:txBody>
      </p:sp>
      <p:sp>
        <p:nvSpPr>
          <p:cNvPr id="1940" name="Google Shape;12674;p79">
            <a:extLst>
              <a:ext uri="{FF2B5EF4-FFF2-40B4-BE49-F238E27FC236}">
                <a16:creationId xmlns:a16="http://schemas.microsoft.com/office/drawing/2014/main" id="{16AD37AD-F1A1-3109-5937-E9DAB34DEBCE}"/>
              </a:ext>
            </a:extLst>
          </p:cNvPr>
          <p:cNvSpPr/>
          <p:nvPr/>
        </p:nvSpPr>
        <p:spPr>
          <a:xfrm>
            <a:off x="2601855" y="3893161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41" name="Google Shape;12675;p79">
            <a:extLst>
              <a:ext uri="{FF2B5EF4-FFF2-40B4-BE49-F238E27FC236}">
                <a16:creationId xmlns:a16="http://schemas.microsoft.com/office/drawing/2014/main" id="{8350B3AA-8006-DA55-EB4F-6E15D7FB0CC5}"/>
              </a:ext>
            </a:extLst>
          </p:cNvPr>
          <p:cNvGrpSpPr/>
          <p:nvPr/>
        </p:nvGrpSpPr>
        <p:grpSpPr>
          <a:xfrm>
            <a:off x="3051327" y="3893352"/>
            <a:ext cx="346056" cy="345674"/>
            <a:chOff x="3303268" y="3817349"/>
            <a:chExt cx="346056" cy="345674"/>
          </a:xfrm>
          <a:solidFill>
            <a:schemeClr val="tx1"/>
          </a:solidFill>
        </p:grpSpPr>
        <p:sp>
          <p:nvSpPr>
            <p:cNvPr id="1942" name="Google Shape;12676;p79">
              <a:extLst>
                <a:ext uri="{FF2B5EF4-FFF2-40B4-BE49-F238E27FC236}">
                  <a16:creationId xmlns:a16="http://schemas.microsoft.com/office/drawing/2014/main" id="{1FEF584A-5C02-175A-3B5A-76D2BE07DB51}"/>
                </a:ext>
              </a:extLst>
            </p:cNvPr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2677;p79">
              <a:extLst>
                <a:ext uri="{FF2B5EF4-FFF2-40B4-BE49-F238E27FC236}">
                  <a16:creationId xmlns:a16="http://schemas.microsoft.com/office/drawing/2014/main" id="{A678056B-202F-5492-0BD4-67F4F9B33070}"/>
                </a:ext>
              </a:extLst>
            </p:cNvPr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2678;p79">
              <a:extLst>
                <a:ext uri="{FF2B5EF4-FFF2-40B4-BE49-F238E27FC236}">
                  <a16:creationId xmlns:a16="http://schemas.microsoft.com/office/drawing/2014/main" id="{6619CA14-DEDF-CC0D-DE68-AF4EF9A89009}"/>
                </a:ext>
              </a:extLst>
            </p:cNvPr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2679;p79">
              <a:extLst>
                <a:ext uri="{FF2B5EF4-FFF2-40B4-BE49-F238E27FC236}">
                  <a16:creationId xmlns:a16="http://schemas.microsoft.com/office/drawing/2014/main" id="{2FEAEE23-F6FB-73FE-53A6-1076091AAED6}"/>
                </a:ext>
              </a:extLst>
            </p:cNvPr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46" name="Google Shape;12680;p79">
            <a:extLst>
              <a:ext uri="{FF2B5EF4-FFF2-40B4-BE49-F238E27FC236}">
                <a16:creationId xmlns:a16="http://schemas.microsoft.com/office/drawing/2014/main" id="{396B4EA3-1132-B1A6-0FA7-72B2015B9BD9}"/>
              </a:ext>
            </a:extLst>
          </p:cNvPr>
          <p:cNvGrpSpPr/>
          <p:nvPr/>
        </p:nvGrpSpPr>
        <p:grpSpPr>
          <a:xfrm>
            <a:off x="3500416" y="3893352"/>
            <a:ext cx="346056" cy="345674"/>
            <a:chOff x="3752358" y="3817349"/>
            <a:chExt cx="346056" cy="345674"/>
          </a:xfrm>
          <a:solidFill>
            <a:schemeClr val="tx1"/>
          </a:solidFill>
        </p:grpSpPr>
        <p:sp>
          <p:nvSpPr>
            <p:cNvPr id="1947" name="Google Shape;12681;p79">
              <a:extLst>
                <a:ext uri="{FF2B5EF4-FFF2-40B4-BE49-F238E27FC236}">
                  <a16:creationId xmlns:a16="http://schemas.microsoft.com/office/drawing/2014/main" id="{BA967073-1852-2387-6B8B-0829C7DF3E76}"/>
                </a:ext>
              </a:extLst>
            </p:cNvPr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2682;p79">
              <a:extLst>
                <a:ext uri="{FF2B5EF4-FFF2-40B4-BE49-F238E27FC236}">
                  <a16:creationId xmlns:a16="http://schemas.microsoft.com/office/drawing/2014/main" id="{6EBF134E-C0D4-105B-573D-2B014FCD3D89}"/>
                </a:ext>
              </a:extLst>
            </p:cNvPr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2683;p79">
              <a:extLst>
                <a:ext uri="{FF2B5EF4-FFF2-40B4-BE49-F238E27FC236}">
                  <a16:creationId xmlns:a16="http://schemas.microsoft.com/office/drawing/2014/main" id="{B46E6F7F-B73A-AD4C-E674-08C8C2A61DEA}"/>
                </a:ext>
              </a:extLst>
            </p:cNvPr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2684;p79">
              <a:extLst>
                <a:ext uri="{FF2B5EF4-FFF2-40B4-BE49-F238E27FC236}">
                  <a16:creationId xmlns:a16="http://schemas.microsoft.com/office/drawing/2014/main" id="{A0BEFF55-4A56-E29E-5C92-321AC9FFB334}"/>
                </a:ext>
              </a:extLst>
            </p:cNvPr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1" name="Google Shape;12685;p79">
            <a:extLst>
              <a:ext uri="{FF2B5EF4-FFF2-40B4-BE49-F238E27FC236}">
                <a16:creationId xmlns:a16="http://schemas.microsoft.com/office/drawing/2014/main" id="{04F9A152-ADE7-A1A4-52E6-D85453BC198A}"/>
              </a:ext>
            </a:extLst>
          </p:cNvPr>
          <p:cNvGrpSpPr/>
          <p:nvPr/>
        </p:nvGrpSpPr>
        <p:grpSpPr>
          <a:xfrm>
            <a:off x="4848066" y="3893352"/>
            <a:ext cx="346024" cy="345674"/>
            <a:chOff x="5100008" y="3817349"/>
            <a:chExt cx="346024" cy="345674"/>
          </a:xfrm>
          <a:solidFill>
            <a:schemeClr val="tx1"/>
          </a:solidFill>
        </p:grpSpPr>
        <p:sp>
          <p:nvSpPr>
            <p:cNvPr id="1952" name="Google Shape;12686;p79">
              <a:extLst>
                <a:ext uri="{FF2B5EF4-FFF2-40B4-BE49-F238E27FC236}">
                  <a16:creationId xmlns:a16="http://schemas.microsoft.com/office/drawing/2014/main" id="{ADE13C67-E14F-D160-4FEA-AFF031C30C36}"/>
                </a:ext>
              </a:extLst>
            </p:cNvPr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2687;p79">
              <a:extLst>
                <a:ext uri="{FF2B5EF4-FFF2-40B4-BE49-F238E27FC236}">
                  <a16:creationId xmlns:a16="http://schemas.microsoft.com/office/drawing/2014/main" id="{C82493F1-633D-1AA3-38E6-12BB51F6AA97}"/>
                </a:ext>
              </a:extLst>
            </p:cNvPr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2688;p79">
              <a:extLst>
                <a:ext uri="{FF2B5EF4-FFF2-40B4-BE49-F238E27FC236}">
                  <a16:creationId xmlns:a16="http://schemas.microsoft.com/office/drawing/2014/main" id="{A9DBA976-8FF7-C757-6CDA-B7C1A3DD9720}"/>
                </a:ext>
              </a:extLst>
            </p:cNvPr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5" name="Google Shape;12689;p79">
            <a:extLst>
              <a:ext uri="{FF2B5EF4-FFF2-40B4-BE49-F238E27FC236}">
                <a16:creationId xmlns:a16="http://schemas.microsoft.com/office/drawing/2014/main" id="{5A63F231-7BBF-6C08-32B2-C325D91849BF}"/>
              </a:ext>
            </a:extLst>
          </p:cNvPr>
          <p:cNvGrpSpPr/>
          <p:nvPr/>
        </p:nvGrpSpPr>
        <p:grpSpPr>
          <a:xfrm>
            <a:off x="5746977" y="3893352"/>
            <a:ext cx="345674" cy="345674"/>
            <a:chOff x="5998919" y="3817349"/>
            <a:chExt cx="345674" cy="345674"/>
          </a:xfrm>
          <a:solidFill>
            <a:schemeClr val="tx1"/>
          </a:solidFill>
        </p:grpSpPr>
        <p:sp>
          <p:nvSpPr>
            <p:cNvPr id="1956" name="Google Shape;12690;p79">
              <a:extLst>
                <a:ext uri="{FF2B5EF4-FFF2-40B4-BE49-F238E27FC236}">
                  <a16:creationId xmlns:a16="http://schemas.microsoft.com/office/drawing/2014/main" id="{0F84F81E-F7E6-B5AF-728E-6F70A0675BC0}"/>
                </a:ext>
              </a:extLst>
            </p:cNvPr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2691;p79">
              <a:extLst>
                <a:ext uri="{FF2B5EF4-FFF2-40B4-BE49-F238E27FC236}">
                  <a16:creationId xmlns:a16="http://schemas.microsoft.com/office/drawing/2014/main" id="{D24D9595-D7F2-0AE5-1CCB-529D401B8684}"/>
                </a:ext>
              </a:extLst>
            </p:cNvPr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2692;p79">
              <a:extLst>
                <a:ext uri="{FF2B5EF4-FFF2-40B4-BE49-F238E27FC236}">
                  <a16:creationId xmlns:a16="http://schemas.microsoft.com/office/drawing/2014/main" id="{C59C6C88-26D6-D3F5-4ADA-F106EAE8EE77}"/>
                </a:ext>
              </a:extLst>
            </p:cNvPr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59" name="Google Shape;12693;p79">
            <a:extLst>
              <a:ext uri="{FF2B5EF4-FFF2-40B4-BE49-F238E27FC236}">
                <a16:creationId xmlns:a16="http://schemas.microsoft.com/office/drawing/2014/main" id="{2F883663-8058-2D4D-9428-78AECB9481E3}"/>
              </a:ext>
            </a:extLst>
          </p:cNvPr>
          <p:cNvGrpSpPr/>
          <p:nvPr/>
        </p:nvGrpSpPr>
        <p:grpSpPr>
          <a:xfrm>
            <a:off x="3949506" y="3893352"/>
            <a:ext cx="346024" cy="345674"/>
            <a:chOff x="4201447" y="3817349"/>
            <a:chExt cx="346024" cy="345674"/>
          </a:xfrm>
          <a:solidFill>
            <a:schemeClr val="tx1"/>
          </a:solidFill>
        </p:grpSpPr>
        <p:sp>
          <p:nvSpPr>
            <p:cNvPr id="1960" name="Google Shape;12694;p79">
              <a:extLst>
                <a:ext uri="{FF2B5EF4-FFF2-40B4-BE49-F238E27FC236}">
                  <a16:creationId xmlns:a16="http://schemas.microsoft.com/office/drawing/2014/main" id="{37D1EEDB-A394-B143-505A-8936E1FF0CF7}"/>
                </a:ext>
              </a:extLst>
            </p:cNvPr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2695;p79">
              <a:extLst>
                <a:ext uri="{FF2B5EF4-FFF2-40B4-BE49-F238E27FC236}">
                  <a16:creationId xmlns:a16="http://schemas.microsoft.com/office/drawing/2014/main" id="{73BC7113-85FC-CAA7-6DE5-C77D53697BCE}"/>
                </a:ext>
              </a:extLst>
            </p:cNvPr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2" name="Google Shape;12696;p79">
            <a:extLst>
              <a:ext uri="{FF2B5EF4-FFF2-40B4-BE49-F238E27FC236}">
                <a16:creationId xmlns:a16="http://schemas.microsoft.com/office/drawing/2014/main" id="{565A0444-A37C-1294-CE3A-CC7D71778A40}"/>
              </a:ext>
            </a:extLst>
          </p:cNvPr>
          <p:cNvGrpSpPr/>
          <p:nvPr/>
        </p:nvGrpSpPr>
        <p:grpSpPr>
          <a:xfrm>
            <a:off x="4398977" y="3893352"/>
            <a:ext cx="346024" cy="345674"/>
            <a:chOff x="4650919" y="3817349"/>
            <a:chExt cx="346024" cy="345674"/>
          </a:xfrm>
          <a:solidFill>
            <a:schemeClr val="tx1"/>
          </a:solidFill>
        </p:grpSpPr>
        <p:sp>
          <p:nvSpPr>
            <p:cNvPr id="1963" name="Google Shape;12697;p79">
              <a:extLst>
                <a:ext uri="{FF2B5EF4-FFF2-40B4-BE49-F238E27FC236}">
                  <a16:creationId xmlns:a16="http://schemas.microsoft.com/office/drawing/2014/main" id="{DF8ADE53-1136-A6C5-9882-C83A3D65B5C4}"/>
                </a:ext>
              </a:extLst>
            </p:cNvPr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2698;p79">
              <a:extLst>
                <a:ext uri="{FF2B5EF4-FFF2-40B4-BE49-F238E27FC236}">
                  <a16:creationId xmlns:a16="http://schemas.microsoft.com/office/drawing/2014/main" id="{A7E173B0-41D7-AAEA-F53B-28E20C9BE296}"/>
                </a:ext>
              </a:extLst>
            </p:cNvPr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2699;p79">
              <a:extLst>
                <a:ext uri="{FF2B5EF4-FFF2-40B4-BE49-F238E27FC236}">
                  <a16:creationId xmlns:a16="http://schemas.microsoft.com/office/drawing/2014/main" id="{BE6072CF-8B8B-95CB-8429-3E222AD4A2DF}"/>
                </a:ext>
              </a:extLst>
            </p:cNvPr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66" name="Google Shape;12700;p79">
            <a:extLst>
              <a:ext uri="{FF2B5EF4-FFF2-40B4-BE49-F238E27FC236}">
                <a16:creationId xmlns:a16="http://schemas.microsoft.com/office/drawing/2014/main" id="{24582276-1042-7474-6D2C-AB5CD75DECF8}"/>
              </a:ext>
            </a:extLst>
          </p:cNvPr>
          <p:cNvGrpSpPr/>
          <p:nvPr/>
        </p:nvGrpSpPr>
        <p:grpSpPr>
          <a:xfrm>
            <a:off x="5297920" y="3893352"/>
            <a:ext cx="345642" cy="345674"/>
            <a:chOff x="5549861" y="3817349"/>
            <a:chExt cx="345642" cy="345674"/>
          </a:xfrm>
          <a:solidFill>
            <a:schemeClr val="tx1"/>
          </a:solidFill>
        </p:grpSpPr>
        <p:sp>
          <p:nvSpPr>
            <p:cNvPr id="1967" name="Google Shape;12701;p79">
              <a:extLst>
                <a:ext uri="{FF2B5EF4-FFF2-40B4-BE49-F238E27FC236}">
                  <a16:creationId xmlns:a16="http://schemas.microsoft.com/office/drawing/2014/main" id="{958BC1E4-596C-5A58-4E35-064ABA2254FD}"/>
                </a:ext>
              </a:extLst>
            </p:cNvPr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2702;p79">
              <a:extLst>
                <a:ext uri="{FF2B5EF4-FFF2-40B4-BE49-F238E27FC236}">
                  <a16:creationId xmlns:a16="http://schemas.microsoft.com/office/drawing/2014/main" id="{4E3B7E5D-2D11-9B32-32B2-5EAC55C8E158}"/>
                </a:ext>
              </a:extLst>
            </p:cNvPr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2703;p79">
              <a:extLst>
                <a:ext uri="{FF2B5EF4-FFF2-40B4-BE49-F238E27FC236}">
                  <a16:creationId xmlns:a16="http://schemas.microsoft.com/office/drawing/2014/main" id="{2DBB005F-328C-EC39-82CA-CEDB0FD2C852}"/>
                </a:ext>
              </a:extLst>
            </p:cNvPr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0" name="Google Shape;12704;p79">
            <a:extLst>
              <a:ext uri="{FF2B5EF4-FFF2-40B4-BE49-F238E27FC236}">
                <a16:creationId xmlns:a16="http://schemas.microsoft.com/office/drawing/2014/main" id="{3731BD6B-CCB4-40FE-C101-8795B0C5CA1C}"/>
              </a:ext>
            </a:extLst>
          </p:cNvPr>
          <p:cNvGrpSpPr/>
          <p:nvPr/>
        </p:nvGrpSpPr>
        <p:grpSpPr>
          <a:xfrm>
            <a:off x="1306445" y="3474029"/>
            <a:ext cx="367255" cy="269855"/>
            <a:chOff x="1306445" y="3397829"/>
            <a:chExt cx="367255" cy="269855"/>
          </a:xfrm>
          <a:solidFill>
            <a:schemeClr val="tx1"/>
          </a:solidFill>
        </p:grpSpPr>
        <p:sp>
          <p:nvSpPr>
            <p:cNvPr id="1971" name="Google Shape;12705;p79">
              <a:extLst>
                <a:ext uri="{FF2B5EF4-FFF2-40B4-BE49-F238E27FC236}">
                  <a16:creationId xmlns:a16="http://schemas.microsoft.com/office/drawing/2014/main" id="{A33E30B2-0204-6C90-6FC9-D584B3199C60}"/>
                </a:ext>
              </a:extLst>
            </p:cNvPr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2706;p79">
              <a:extLst>
                <a:ext uri="{FF2B5EF4-FFF2-40B4-BE49-F238E27FC236}">
                  <a16:creationId xmlns:a16="http://schemas.microsoft.com/office/drawing/2014/main" id="{D02BEB94-E52C-38DC-AE37-4AB6A8425EEE}"/>
                </a:ext>
              </a:extLst>
            </p:cNvPr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2707;p79">
              <a:extLst>
                <a:ext uri="{FF2B5EF4-FFF2-40B4-BE49-F238E27FC236}">
                  <a16:creationId xmlns:a16="http://schemas.microsoft.com/office/drawing/2014/main" id="{85F11C64-BEA4-FC0E-366D-DC540C517BFB}"/>
                </a:ext>
              </a:extLst>
            </p:cNvPr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2708;p79">
              <a:extLst>
                <a:ext uri="{FF2B5EF4-FFF2-40B4-BE49-F238E27FC236}">
                  <a16:creationId xmlns:a16="http://schemas.microsoft.com/office/drawing/2014/main" id="{9634FA8C-D88C-F06C-32A6-A066F91C0784}"/>
                </a:ext>
              </a:extLst>
            </p:cNvPr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2709;p79">
              <a:extLst>
                <a:ext uri="{FF2B5EF4-FFF2-40B4-BE49-F238E27FC236}">
                  <a16:creationId xmlns:a16="http://schemas.microsoft.com/office/drawing/2014/main" id="{8A94D95A-5A3E-86EF-DB60-1FA147A4431F}"/>
                </a:ext>
              </a:extLst>
            </p:cNvPr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2710;p79">
              <a:extLst>
                <a:ext uri="{FF2B5EF4-FFF2-40B4-BE49-F238E27FC236}">
                  <a16:creationId xmlns:a16="http://schemas.microsoft.com/office/drawing/2014/main" id="{90EAA7AC-7038-C223-8B33-75E44A13AF8D}"/>
                </a:ext>
              </a:extLst>
            </p:cNvPr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77" name="Google Shape;12711;p79">
            <a:extLst>
              <a:ext uri="{FF2B5EF4-FFF2-40B4-BE49-F238E27FC236}">
                <a16:creationId xmlns:a16="http://schemas.microsoft.com/office/drawing/2014/main" id="{C1B9F035-832F-D99E-3EE4-9122E872811C}"/>
              </a:ext>
            </a:extLst>
          </p:cNvPr>
          <p:cNvGrpSpPr/>
          <p:nvPr/>
        </p:nvGrpSpPr>
        <p:grpSpPr>
          <a:xfrm>
            <a:off x="1781317" y="3467600"/>
            <a:ext cx="367255" cy="282364"/>
            <a:chOff x="1781317" y="3391400"/>
            <a:chExt cx="367255" cy="282364"/>
          </a:xfrm>
          <a:solidFill>
            <a:schemeClr val="tx1"/>
          </a:solidFill>
        </p:grpSpPr>
        <p:sp>
          <p:nvSpPr>
            <p:cNvPr id="1978" name="Google Shape;12712;p79">
              <a:extLst>
                <a:ext uri="{FF2B5EF4-FFF2-40B4-BE49-F238E27FC236}">
                  <a16:creationId xmlns:a16="http://schemas.microsoft.com/office/drawing/2014/main" id="{69385B2F-239D-207E-BC97-965D10BD464C}"/>
                </a:ext>
              </a:extLst>
            </p:cNvPr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2713;p79">
              <a:extLst>
                <a:ext uri="{FF2B5EF4-FFF2-40B4-BE49-F238E27FC236}">
                  <a16:creationId xmlns:a16="http://schemas.microsoft.com/office/drawing/2014/main" id="{A46B2E79-1914-A0E8-D28F-7E544E707651}"/>
                </a:ext>
              </a:extLst>
            </p:cNvPr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2714;p79">
              <a:extLst>
                <a:ext uri="{FF2B5EF4-FFF2-40B4-BE49-F238E27FC236}">
                  <a16:creationId xmlns:a16="http://schemas.microsoft.com/office/drawing/2014/main" id="{C365E0B4-855F-5011-C173-31DD37A5A8EC}"/>
                </a:ext>
              </a:extLst>
            </p:cNvPr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2715;p79">
              <a:extLst>
                <a:ext uri="{FF2B5EF4-FFF2-40B4-BE49-F238E27FC236}">
                  <a16:creationId xmlns:a16="http://schemas.microsoft.com/office/drawing/2014/main" id="{9A84B045-3E88-D459-4657-8018D4727A5A}"/>
                </a:ext>
              </a:extLst>
            </p:cNvPr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2716;p79">
              <a:extLst>
                <a:ext uri="{FF2B5EF4-FFF2-40B4-BE49-F238E27FC236}">
                  <a16:creationId xmlns:a16="http://schemas.microsoft.com/office/drawing/2014/main" id="{D004AD6A-AE25-8490-8701-DF11A5025643}"/>
                </a:ext>
              </a:extLst>
            </p:cNvPr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2717;p79">
              <a:extLst>
                <a:ext uri="{FF2B5EF4-FFF2-40B4-BE49-F238E27FC236}">
                  <a16:creationId xmlns:a16="http://schemas.microsoft.com/office/drawing/2014/main" id="{DE30D070-667B-FD71-5DFC-120AADE1B06D}"/>
                </a:ext>
              </a:extLst>
            </p:cNvPr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50" name="Google Shape;12718;p79">
            <a:extLst>
              <a:ext uri="{FF2B5EF4-FFF2-40B4-BE49-F238E27FC236}">
                <a16:creationId xmlns:a16="http://schemas.microsoft.com/office/drawing/2014/main" id="{92C6B3CD-F8F5-A696-D0F3-B558832CBF9A}"/>
              </a:ext>
            </a:extLst>
          </p:cNvPr>
          <p:cNvGrpSpPr/>
          <p:nvPr/>
        </p:nvGrpSpPr>
        <p:grpSpPr>
          <a:xfrm>
            <a:off x="3678830" y="3447133"/>
            <a:ext cx="369164" cy="323297"/>
            <a:chOff x="3678830" y="3370933"/>
            <a:chExt cx="369164" cy="323297"/>
          </a:xfrm>
          <a:solidFill>
            <a:schemeClr val="tx1"/>
          </a:solidFill>
        </p:grpSpPr>
        <p:sp>
          <p:nvSpPr>
            <p:cNvPr id="4051" name="Google Shape;12719;p79">
              <a:extLst>
                <a:ext uri="{FF2B5EF4-FFF2-40B4-BE49-F238E27FC236}">
                  <a16:creationId xmlns:a16="http://schemas.microsoft.com/office/drawing/2014/main" id="{2A273AEE-3610-363F-9DA2-FBCE8CE7DF28}"/>
                </a:ext>
              </a:extLst>
            </p:cNvPr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12720;p79">
              <a:extLst>
                <a:ext uri="{FF2B5EF4-FFF2-40B4-BE49-F238E27FC236}">
                  <a16:creationId xmlns:a16="http://schemas.microsoft.com/office/drawing/2014/main" id="{0E180177-D7F5-CC3F-6940-FE3916B92C4A}"/>
                </a:ext>
              </a:extLst>
            </p:cNvPr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12721;p79">
              <a:extLst>
                <a:ext uri="{FF2B5EF4-FFF2-40B4-BE49-F238E27FC236}">
                  <a16:creationId xmlns:a16="http://schemas.microsoft.com/office/drawing/2014/main" id="{31D73615-3DDA-A75E-6B3F-5E3FFE812B9A}"/>
                </a:ext>
              </a:extLst>
            </p:cNvPr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12722;p79">
              <a:extLst>
                <a:ext uri="{FF2B5EF4-FFF2-40B4-BE49-F238E27FC236}">
                  <a16:creationId xmlns:a16="http://schemas.microsoft.com/office/drawing/2014/main" id="{BF6BAB33-33CF-691E-E29D-EA9C880209C7}"/>
                </a:ext>
              </a:extLst>
            </p:cNvPr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12723;p79">
              <a:extLst>
                <a:ext uri="{FF2B5EF4-FFF2-40B4-BE49-F238E27FC236}">
                  <a16:creationId xmlns:a16="http://schemas.microsoft.com/office/drawing/2014/main" id="{5E48EC8E-02F9-322F-1896-F41456DC4CDA}"/>
                </a:ext>
              </a:extLst>
            </p:cNvPr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12724;p79">
              <a:extLst>
                <a:ext uri="{FF2B5EF4-FFF2-40B4-BE49-F238E27FC236}">
                  <a16:creationId xmlns:a16="http://schemas.microsoft.com/office/drawing/2014/main" id="{B78EAE16-DAB3-E2B1-8F8F-253746DBF02E}"/>
                </a:ext>
              </a:extLst>
            </p:cNvPr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12725;p79">
              <a:extLst>
                <a:ext uri="{FF2B5EF4-FFF2-40B4-BE49-F238E27FC236}">
                  <a16:creationId xmlns:a16="http://schemas.microsoft.com/office/drawing/2014/main" id="{1537868E-6F4D-30F8-3924-5F47BE0FFD35}"/>
                </a:ext>
              </a:extLst>
            </p:cNvPr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12726;p79">
              <a:extLst>
                <a:ext uri="{FF2B5EF4-FFF2-40B4-BE49-F238E27FC236}">
                  <a16:creationId xmlns:a16="http://schemas.microsoft.com/office/drawing/2014/main" id="{F8B59EC7-91BF-DD47-7425-64045C6E5A5D}"/>
                </a:ext>
              </a:extLst>
            </p:cNvPr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12727;p79">
              <a:extLst>
                <a:ext uri="{FF2B5EF4-FFF2-40B4-BE49-F238E27FC236}">
                  <a16:creationId xmlns:a16="http://schemas.microsoft.com/office/drawing/2014/main" id="{9E297CC8-88FA-AFCF-9261-09B5889E22F8}"/>
                </a:ext>
              </a:extLst>
            </p:cNvPr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12728;p79">
              <a:extLst>
                <a:ext uri="{FF2B5EF4-FFF2-40B4-BE49-F238E27FC236}">
                  <a16:creationId xmlns:a16="http://schemas.microsoft.com/office/drawing/2014/main" id="{1BA69F60-0AF2-F083-65AB-5771194D27AD}"/>
                </a:ext>
              </a:extLst>
            </p:cNvPr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12729;p79">
              <a:extLst>
                <a:ext uri="{FF2B5EF4-FFF2-40B4-BE49-F238E27FC236}">
                  <a16:creationId xmlns:a16="http://schemas.microsoft.com/office/drawing/2014/main" id="{6192EA3B-120D-1C50-65E7-D88C018D362C}"/>
                </a:ext>
              </a:extLst>
            </p:cNvPr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62" name="Google Shape;12730;p79">
            <a:extLst>
              <a:ext uri="{FF2B5EF4-FFF2-40B4-BE49-F238E27FC236}">
                <a16:creationId xmlns:a16="http://schemas.microsoft.com/office/drawing/2014/main" id="{F01F5901-788A-FFC4-E44D-03B9588A7F5D}"/>
              </a:ext>
            </a:extLst>
          </p:cNvPr>
          <p:cNvGrpSpPr/>
          <p:nvPr/>
        </p:nvGrpSpPr>
        <p:grpSpPr>
          <a:xfrm>
            <a:off x="859265" y="3424375"/>
            <a:ext cx="312316" cy="368400"/>
            <a:chOff x="859265" y="3348175"/>
            <a:chExt cx="312316" cy="368400"/>
          </a:xfrm>
          <a:solidFill>
            <a:schemeClr val="tx1"/>
          </a:solidFill>
        </p:grpSpPr>
        <p:sp>
          <p:nvSpPr>
            <p:cNvPr id="4063" name="Google Shape;12731;p79">
              <a:extLst>
                <a:ext uri="{FF2B5EF4-FFF2-40B4-BE49-F238E27FC236}">
                  <a16:creationId xmlns:a16="http://schemas.microsoft.com/office/drawing/2014/main" id="{E7C815F6-3278-C516-252B-1C1D45C165AB}"/>
                </a:ext>
              </a:extLst>
            </p:cNvPr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12732;p79">
              <a:extLst>
                <a:ext uri="{FF2B5EF4-FFF2-40B4-BE49-F238E27FC236}">
                  <a16:creationId xmlns:a16="http://schemas.microsoft.com/office/drawing/2014/main" id="{9CDE40FF-4C86-4CE6-D8C0-C4CD8232E28F}"/>
                </a:ext>
              </a:extLst>
            </p:cNvPr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12733;p79">
              <a:extLst>
                <a:ext uri="{FF2B5EF4-FFF2-40B4-BE49-F238E27FC236}">
                  <a16:creationId xmlns:a16="http://schemas.microsoft.com/office/drawing/2014/main" id="{EC331820-86E7-5786-271A-D0C1C86E4950}"/>
                </a:ext>
              </a:extLst>
            </p:cNvPr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12734;p79">
              <a:extLst>
                <a:ext uri="{FF2B5EF4-FFF2-40B4-BE49-F238E27FC236}">
                  <a16:creationId xmlns:a16="http://schemas.microsoft.com/office/drawing/2014/main" id="{2D31DF4F-AA68-F490-1608-AB6BAC7019CC}"/>
                </a:ext>
              </a:extLst>
            </p:cNvPr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12735;p79">
              <a:extLst>
                <a:ext uri="{FF2B5EF4-FFF2-40B4-BE49-F238E27FC236}">
                  <a16:creationId xmlns:a16="http://schemas.microsoft.com/office/drawing/2014/main" id="{5BF803C8-A232-B961-EFA8-74EF5726BCDB}"/>
                </a:ext>
              </a:extLst>
            </p:cNvPr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68" name="Google Shape;12736;p79">
            <a:extLst>
              <a:ext uri="{FF2B5EF4-FFF2-40B4-BE49-F238E27FC236}">
                <a16:creationId xmlns:a16="http://schemas.microsoft.com/office/drawing/2014/main" id="{66DE5220-E9EA-F2A4-D568-3AFD590F3EF5}"/>
              </a:ext>
            </a:extLst>
          </p:cNvPr>
          <p:cNvSpPr/>
          <p:nvPr/>
        </p:nvSpPr>
        <p:spPr>
          <a:xfrm>
            <a:off x="2256921" y="34543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69" name="Google Shape;12737;p79">
            <a:extLst>
              <a:ext uri="{FF2B5EF4-FFF2-40B4-BE49-F238E27FC236}">
                <a16:creationId xmlns:a16="http://schemas.microsoft.com/office/drawing/2014/main" id="{A07FBA6A-9D28-1147-44E4-CC8D9CD1B6B8}"/>
              </a:ext>
            </a:extLst>
          </p:cNvPr>
          <p:cNvGrpSpPr/>
          <p:nvPr/>
        </p:nvGrpSpPr>
        <p:grpSpPr>
          <a:xfrm>
            <a:off x="2766374" y="3437213"/>
            <a:ext cx="330110" cy="308908"/>
            <a:chOff x="2766264" y="3394042"/>
            <a:chExt cx="294873" cy="275934"/>
          </a:xfrm>
          <a:solidFill>
            <a:schemeClr val="tx1"/>
          </a:solidFill>
        </p:grpSpPr>
        <p:sp>
          <p:nvSpPr>
            <p:cNvPr id="4070" name="Google Shape;12738;p79">
              <a:extLst>
                <a:ext uri="{FF2B5EF4-FFF2-40B4-BE49-F238E27FC236}">
                  <a16:creationId xmlns:a16="http://schemas.microsoft.com/office/drawing/2014/main" id="{F6106B08-3FB7-8514-E52C-B0C87E4B9F47}"/>
                </a:ext>
              </a:extLst>
            </p:cNvPr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12739;p79">
              <a:extLst>
                <a:ext uri="{FF2B5EF4-FFF2-40B4-BE49-F238E27FC236}">
                  <a16:creationId xmlns:a16="http://schemas.microsoft.com/office/drawing/2014/main" id="{E065F74B-4142-BD46-7C4B-69C2F09AC9A8}"/>
                </a:ext>
              </a:extLst>
            </p:cNvPr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12740;p79">
              <a:extLst>
                <a:ext uri="{FF2B5EF4-FFF2-40B4-BE49-F238E27FC236}">
                  <a16:creationId xmlns:a16="http://schemas.microsoft.com/office/drawing/2014/main" id="{DE76A4E7-F8C4-E6A4-C303-7A7144D0A10F}"/>
                </a:ext>
              </a:extLst>
            </p:cNvPr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12741;p79">
              <a:extLst>
                <a:ext uri="{FF2B5EF4-FFF2-40B4-BE49-F238E27FC236}">
                  <a16:creationId xmlns:a16="http://schemas.microsoft.com/office/drawing/2014/main" id="{6301851B-EB7B-2BEC-CE2E-C85B029DD4CB}"/>
                </a:ext>
              </a:extLst>
            </p:cNvPr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74" name="Google Shape;12742;p79">
            <a:extLst>
              <a:ext uri="{FF2B5EF4-FFF2-40B4-BE49-F238E27FC236}">
                <a16:creationId xmlns:a16="http://schemas.microsoft.com/office/drawing/2014/main" id="{970A3E5E-5008-CFD7-58AC-41160395023A}"/>
              </a:ext>
            </a:extLst>
          </p:cNvPr>
          <p:cNvGrpSpPr/>
          <p:nvPr/>
        </p:nvGrpSpPr>
        <p:grpSpPr>
          <a:xfrm>
            <a:off x="3214972" y="3435388"/>
            <a:ext cx="346406" cy="347552"/>
            <a:chOff x="3214972" y="3359188"/>
            <a:chExt cx="346406" cy="347552"/>
          </a:xfrm>
          <a:solidFill>
            <a:schemeClr val="tx1"/>
          </a:solidFill>
        </p:grpSpPr>
        <p:sp>
          <p:nvSpPr>
            <p:cNvPr id="4075" name="Google Shape;12743;p79">
              <a:extLst>
                <a:ext uri="{FF2B5EF4-FFF2-40B4-BE49-F238E27FC236}">
                  <a16:creationId xmlns:a16="http://schemas.microsoft.com/office/drawing/2014/main" id="{F9D26DF8-1B7E-CF91-F969-754B7F9D361A}"/>
                </a:ext>
              </a:extLst>
            </p:cNvPr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12744;p79">
              <a:extLst>
                <a:ext uri="{FF2B5EF4-FFF2-40B4-BE49-F238E27FC236}">
                  <a16:creationId xmlns:a16="http://schemas.microsoft.com/office/drawing/2014/main" id="{A7DE33F6-2DFD-5881-753D-C3E41C8596BE}"/>
                </a:ext>
              </a:extLst>
            </p:cNvPr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12745;p79">
              <a:extLst>
                <a:ext uri="{FF2B5EF4-FFF2-40B4-BE49-F238E27FC236}">
                  <a16:creationId xmlns:a16="http://schemas.microsoft.com/office/drawing/2014/main" id="{BB3D8606-91B6-F007-044A-2E27FE28DAEC}"/>
                </a:ext>
              </a:extLst>
            </p:cNvPr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12746;p79">
              <a:extLst>
                <a:ext uri="{FF2B5EF4-FFF2-40B4-BE49-F238E27FC236}">
                  <a16:creationId xmlns:a16="http://schemas.microsoft.com/office/drawing/2014/main" id="{4B71E4F5-0CAC-7162-E109-7626ECF6CF3F}"/>
                </a:ext>
              </a:extLst>
            </p:cNvPr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12747;p79">
              <a:extLst>
                <a:ext uri="{FF2B5EF4-FFF2-40B4-BE49-F238E27FC236}">
                  <a16:creationId xmlns:a16="http://schemas.microsoft.com/office/drawing/2014/main" id="{3D7AC90A-F1B9-1D06-C879-D40F5D112454}"/>
                </a:ext>
              </a:extLst>
            </p:cNvPr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12748;p79">
              <a:extLst>
                <a:ext uri="{FF2B5EF4-FFF2-40B4-BE49-F238E27FC236}">
                  <a16:creationId xmlns:a16="http://schemas.microsoft.com/office/drawing/2014/main" id="{12FDF5B4-99A0-06DC-8DA6-5B084023D033}"/>
                </a:ext>
              </a:extLst>
            </p:cNvPr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12749;p79">
              <a:extLst>
                <a:ext uri="{FF2B5EF4-FFF2-40B4-BE49-F238E27FC236}">
                  <a16:creationId xmlns:a16="http://schemas.microsoft.com/office/drawing/2014/main" id="{E5D6DF20-123E-7A41-DD47-0B32D29A8BCE}"/>
                </a:ext>
              </a:extLst>
            </p:cNvPr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12750;p79">
              <a:extLst>
                <a:ext uri="{FF2B5EF4-FFF2-40B4-BE49-F238E27FC236}">
                  <a16:creationId xmlns:a16="http://schemas.microsoft.com/office/drawing/2014/main" id="{02A8F5D3-C3A2-7F86-28DD-5F795D9EE83D}"/>
                </a:ext>
              </a:extLst>
            </p:cNvPr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12751;p79">
              <a:extLst>
                <a:ext uri="{FF2B5EF4-FFF2-40B4-BE49-F238E27FC236}">
                  <a16:creationId xmlns:a16="http://schemas.microsoft.com/office/drawing/2014/main" id="{953E45A8-C710-981A-B4C5-5D6C0F5D0872}"/>
                </a:ext>
              </a:extLst>
            </p:cNvPr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12752;p79">
              <a:extLst>
                <a:ext uri="{FF2B5EF4-FFF2-40B4-BE49-F238E27FC236}">
                  <a16:creationId xmlns:a16="http://schemas.microsoft.com/office/drawing/2014/main" id="{DD829F16-48A1-2599-E5A9-12D79D4B22B1}"/>
                </a:ext>
              </a:extLst>
            </p:cNvPr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12753;p79">
              <a:extLst>
                <a:ext uri="{FF2B5EF4-FFF2-40B4-BE49-F238E27FC236}">
                  <a16:creationId xmlns:a16="http://schemas.microsoft.com/office/drawing/2014/main" id="{57D79189-E5AD-49C3-3864-B67AFA615355}"/>
                </a:ext>
              </a:extLst>
            </p:cNvPr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12754;p79">
              <a:extLst>
                <a:ext uri="{FF2B5EF4-FFF2-40B4-BE49-F238E27FC236}">
                  <a16:creationId xmlns:a16="http://schemas.microsoft.com/office/drawing/2014/main" id="{DA30D773-091F-76B1-32DA-BADBD5C24755}"/>
                </a:ext>
              </a:extLst>
            </p:cNvPr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12755;p79">
              <a:extLst>
                <a:ext uri="{FF2B5EF4-FFF2-40B4-BE49-F238E27FC236}">
                  <a16:creationId xmlns:a16="http://schemas.microsoft.com/office/drawing/2014/main" id="{D233A780-78A3-C238-4DF2-B8961D59D528}"/>
                </a:ext>
              </a:extLst>
            </p:cNvPr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12756;p79">
              <a:extLst>
                <a:ext uri="{FF2B5EF4-FFF2-40B4-BE49-F238E27FC236}">
                  <a16:creationId xmlns:a16="http://schemas.microsoft.com/office/drawing/2014/main" id="{369EF024-FC4B-2E90-B2DE-598CF95243A1}"/>
                </a:ext>
              </a:extLst>
            </p:cNvPr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89" name="Google Shape;12757;p79">
            <a:extLst>
              <a:ext uri="{FF2B5EF4-FFF2-40B4-BE49-F238E27FC236}">
                <a16:creationId xmlns:a16="http://schemas.microsoft.com/office/drawing/2014/main" id="{E26F5448-474E-F9CD-EE87-036ECBA0EF54}"/>
              </a:ext>
            </a:extLst>
          </p:cNvPr>
          <p:cNvGrpSpPr/>
          <p:nvPr/>
        </p:nvGrpSpPr>
        <p:grpSpPr>
          <a:xfrm>
            <a:off x="4629306" y="3485393"/>
            <a:ext cx="367255" cy="244486"/>
            <a:chOff x="4629306" y="3409193"/>
            <a:chExt cx="367255" cy="244486"/>
          </a:xfrm>
          <a:solidFill>
            <a:schemeClr val="tx1"/>
          </a:solidFill>
        </p:grpSpPr>
        <p:sp>
          <p:nvSpPr>
            <p:cNvPr id="4090" name="Google Shape;12758;p79">
              <a:extLst>
                <a:ext uri="{FF2B5EF4-FFF2-40B4-BE49-F238E27FC236}">
                  <a16:creationId xmlns:a16="http://schemas.microsoft.com/office/drawing/2014/main" id="{005EBEF0-E49D-BCFE-6C47-CD39E7954505}"/>
                </a:ext>
              </a:extLst>
            </p:cNvPr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12759;p79">
              <a:extLst>
                <a:ext uri="{FF2B5EF4-FFF2-40B4-BE49-F238E27FC236}">
                  <a16:creationId xmlns:a16="http://schemas.microsoft.com/office/drawing/2014/main" id="{8325E714-BC76-57C2-BA8C-DECA303037C0}"/>
                </a:ext>
              </a:extLst>
            </p:cNvPr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12760;p79">
              <a:extLst>
                <a:ext uri="{FF2B5EF4-FFF2-40B4-BE49-F238E27FC236}">
                  <a16:creationId xmlns:a16="http://schemas.microsoft.com/office/drawing/2014/main" id="{1895626E-C9DD-ADA6-58F2-CE4B61852F3C}"/>
                </a:ext>
              </a:extLst>
            </p:cNvPr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12761;p79">
              <a:extLst>
                <a:ext uri="{FF2B5EF4-FFF2-40B4-BE49-F238E27FC236}">
                  <a16:creationId xmlns:a16="http://schemas.microsoft.com/office/drawing/2014/main" id="{C19FADD5-945C-6775-9206-BB56B84520DF}"/>
                </a:ext>
              </a:extLst>
            </p:cNvPr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12762;p79">
              <a:extLst>
                <a:ext uri="{FF2B5EF4-FFF2-40B4-BE49-F238E27FC236}">
                  <a16:creationId xmlns:a16="http://schemas.microsoft.com/office/drawing/2014/main" id="{1DA1836F-54FB-A03E-95D4-DBC03924EAF9}"/>
                </a:ext>
              </a:extLst>
            </p:cNvPr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12763;p79">
              <a:extLst>
                <a:ext uri="{FF2B5EF4-FFF2-40B4-BE49-F238E27FC236}">
                  <a16:creationId xmlns:a16="http://schemas.microsoft.com/office/drawing/2014/main" id="{EFA2B3CF-1AFF-4CD8-3692-17A601E8D731}"/>
                </a:ext>
              </a:extLst>
            </p:cNvPr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12764;p79">
              <a:extLst>
                <a:ext uri="{FF2B5EF4-FFF2-40B4-BE49-F238E27FC236}">
                  <a16:creationId xmlns:a16="http://schemas.microsoft.com/office/drawing/2014/main" id="{5011060F-5C25-FD9B-47F5-F6B505984C54}"/>
                </a:ext>
              </a:extLst>
            </p:cNvPr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12765;p79">
              <a:extLst>
                <a:ext uri="{FF2B5EF4-FFF2-40B4-BE49-F238E27FC236}">
                  <a16:creationId xmlns:a16="http://schemas.microsoft.com/office/drawing/2014/main" id="{6A6158AA-717C-BC34-E294-CC09414B1AD9}"/>
                </a:ext>
              </a:extLst>
            </p:cNvPr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12766;p79">
              <a:extLst>
                <a:ext uri="{FF2B5EF4-FFF2-40B4-BE49-F238E27FC236}">
                  <a16:creationId xmlns:a16="http://schemas.microsoft.com/office/drawing/2014/main" id="{25ACA728-6407-00E5-181D-5E56273C57D7}"/>
                </a:ext>
              </a:extLst>
            </p:cNvPr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12767;p79">
              <a:extLst>
                <a:ext uri="{FF2B5EF4-FFF2-40B4-BE49-F238E27FC236}">
                  <a16:creationId xmlns:a16="http://schemas.microsoft.com/office/drawing/2014/main" id="{318F8DFB-A3B8-546E-8F82-0766F867B665}"/>
                </a:ext>
              </a:extLst>
            </p:cNvPr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4" name="Google Shape;12768;p79">
            <a:extLst>
              <a:ext uri="{FF2B5EF4-FFF2-40B4-BE49-F238E27FC236}">
                <a16:creationId xmlns:a16="http://schemas.microsoft.com/office/drawing/2014/main" id="{0B9DDB46-244B-1995-1B3F-C74736955DCE}"/>
              </a:ext>
            </a:extLst>
          </p:cNvPr>
          <p:cNvGrpSpPr/>
          <p:nvPr/>
        </p:nvGrpSpPr>
        <p:grpSpPr>
          <a:xfrm>
            <a:off x="4193490" y="3426284"/>
            <a:ext cx="289939" cy="334661"/>
            <a:chOff x="4193490" y="3350084"/>
            <a:chExt cx="289939" cy="334661"/>
          </a:xfrm>
          <a:solidFill>
            <a:schemeClr val="tx1"/>
          </a:solidFill>
        </p:grpSpPr>
        <p:sp>
          <p:nvSpPr>
            <p:cNvPr id="2245" name="Google Shape;12769;p79">
              <a:extLst>
                <a:ext uri="{FF2B5EF4-FFF2-40B4-BE49-F238E27FC236}">
                  <a16:creationId xmlns:a16="http://schemas.microsoft.com/office/drawing/2014/main" id="{F6D86762-5EF5-5091-7AA5-E8D9542AEB5A}"/>
                </a:ext>
              </a:extLst>
            </p:cNvPr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12770;p79">
              <a:extLst>
                <a:ext uri="{FF2B5EF4-FFF2-40B4-BE49-F238E27FC236}">
                  <a16:creationId xmlns:a16="http://schemas.microsoft.com/office/drawing/2014/main" id="{1B4B03B1-9B0E-7674-B479-B89276B3D54A}"/>
                </a:ext>
              </a:extLst>
            </p:cNvPr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12771;p79">
              <a:extLst>
                <a:ext uri="{FF2B5EF4-FFF2-40B4-BE49-F238E27FC236}">
                  <a16:creationId xmlns:a16="http://schemas.microsoft.com/office/drawing/2014/main" id="{66153E6B-6698-D864-0393-C41F608FA237}"/>
                </a:ext>
              </a:extLst>
            </p:cNvPr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12772;p79">
              <a:extLst>
                <a:ext uri="{FF2B5EF4-FFF2-40B4-BE49-F238E27FC236}">
                  <a16:creationId xmlns:a16="http://schemas.microsoft.com/office/drawing/2014/main" id="{EAA77A6A-98BD-A081-6B00-A89939377FB6}"/>
                </a:ext>
              </a:extLst>
            </p:cNvPr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12773;p79">
              <a:extLst>
                <a:ext uri="{FF2B5EF4-FFF2-40B4-BE49-F238E27FC236}">
                  <a16:creationId xmlns:a16="http://schemas.microsoft.com/office/drawing/2014/main" id="{C70E4ADC-ACC4-87FA-8AC7-5AD4D7ABC1BA}"/>
                </a:ext>
              </a:extLst>
            </p:cNvPr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12774;p79">
              <a:extLst>
                <a:ext uri="{FF2B5EF4-FFF2-40B4-BE49-F238E27FC236}">
                  <a16:creationId xmlns:a16="http://schemas.microsoft.com/office/drawing/2014/main" id="{2A547981-2C54-EF5F-5901-D8C7CCB7D9C5}"/>
                </a:ext>
              </a:extLst>
            </p:cNvPr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12775;p79">
              <a:extLst>
                <a:ext uri="{FF2B5EF4-FFF2-40B4-BE49-F238E27FC236}">
                  <a16:creationId xmlns:a16="http://schemas.microsoft.com/office/drawing/2014/main" id="{45CAFF9A-D4DD-43B9-E93E-94E86478D86A}"/>
                </a:ext>
              </a:extLst>
            </p:cNvPr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12776;p79">
              <a:extLst>
                <a:ext uri="{FF2B5EF4-FFF2-40B4-BE49-F238E27FC236}">
                  <a16:creationId xmlns:a16="http://schemas.microsoft.com/office/drawing/2014/main" id="{9DA3EA38-B4A3-D7C9-0393-89380CE3D422}"/>
                </a:ext>
              </a:extLst>
            </p:cNvPr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12777;p79">
              <a:extLst>
                <a:ext uri="{FF2B5EF4-FFF2-40B4-BE49-F238E27FC236}">
                  <a16:creationId xmlns:a16="http://schemas.microsoft.com/office/drawing/2014/main" id="{459E50AD-AA63-857B-07D2-FEE00B2F31D2}"/>
                </a:ext>
              </a:extLst>
            </p:cNvPr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12778;p79">
              <a:extLst>
                <a:ext uri="{FF2B5EF4-FFF2-40B4-BE49-F238E27FC236}">
                  <a16:creationId xmlns:a16="http://schemas.microsoft.com/office/drawing/2014/main" id="{94A9A9E1-FFC7-6C80-11DE-FA4E47682C1F}"/>
                </a:ext>
              </a:extLst>
            </p:cNvPr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5" name="Google Shape;12779;p79">
            <a:extLst>
              <a:ext uri="{FF2B5EF4-FFF2-40B4-BE49-F238E27FC236}">
                <a16:creationId xmlns:a16="http://schemas.microsoft.com/office/drawing/2014/main" id="{ABC752B0-1210-E629-9F2C-2E22DC9E6AD1}"/>
              </a:ext>
            </a:extLst>
          </p:cNvPr>
          <p:cNvGrpSpPr/>
          <p:nvPr/>
        </p:nvGrpSpPr>
        <p:grpSpPr>
          <a:xfrm>
            <a:off x="6533281" y="3427430"/>
            <a:ext cx="357037" cy="357005"/>
            <a:chOff x="6533281" y="3351230"/>
            <a:chExt cx="357037" cy="357005"/>
          </a:xfrm>
          <a:solidFill>
            <a:schemeClr val="tx1"/>
          </a:solidFill>
        </p:grpSpPr>
        <p:sp>
          <p:nvSpPr>
            <p:cNvPr id="2256" name="Google Shape;12780;p79">
              <a:extLst>
                <a:ext uri="{FF2B5EF4-FFF2-40B4-BE49-F238E27FC236}">
                  <a16:creationId xmlns:a16="http://schemas.microsoft.com/office/drawing/2014/main" id="{D3D26CC4-4350-4EA3-5B9E-EE099956A4B5}"/>
                </a:ext>
              </a:extLst>
            </p:cNvPr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12781;p79">
              <a:extLst>
                <a:ext uri="{FF2B5EF4-FFF2-40B4-BE49-F238E27FC236}">
                  <a16:creationId xmlns:a16="http://schemas.microsoft.com/office/drawing/2014/main" id="{AEF5008F-0E0A-38D1-4972-368E944250D1}"/>
                </a:ext>
              </a:extLst>
            </p:cNvPr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12782;p79">
              <a:extLst>
                <a:ext uri="{FF2B5EF4-FFF2-40B4-BE49-F238E27FC236}">
                  <a16:creationId xmlns:a16="http://schemas.microsoft.com/office/drawing/2014/main" id="{A7398F6C-AF5E-6DDF-6B8A-48E275BBA4AC}"/>
                </a:ext>
              </a:extLst>
            </p:cNvPr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9" name="Google Shape;12783;p79">
            <a:extLst>
              <a:ext uri="{FF2B5EF4-FFF2-40B4-BE49-F238E27FC236}">
                <a16:creationId xmlns:a16="http://schemas.microsoft.com/office/drawing/2014/main" id="{12771F84-935F-55B5-CB74-557D5A076BD5}"/>
              </a:ext>
            </a:extLst>
          </p:cNvPr>
          <p:cNvGrpSpPr/>
          <p:nvPr/>
        </p:nvGrpSpPr>
        <p:grpSpPr>
          <a:xfrm>
            <a:off x="6058441" y="3427430"/>
            <a:ext cx="357387" cy="357005"/>
            <a:chOff x="6058441" y="3351230"/>
            <a:chExt cx="357387" cy="357005"/>
          </a:xfrm>
          <a:solidFill>
            <a:schemeClr val="tx1"/>
          </a:solidFill>
        </p:grpSpPr>
        <p:sp>
          <p:nvSpPr>
            <p:cNvPr id="2260" name="Google Shape;12784;p79">
              <a:extLst>
                <a:ext uri="{FF2B5EF4-FFF2-40B4-BE49-F238E27FC236}">
                  <a16:creationId xmlns:a16="http://schemas.microsoft.com/office/drawing/2014/main" id="{6C1AC92E-1ECF-890F-7267-795C0341CBA7}"/>
                </a:ext>
              </a:extLst>
            </p:cNvPr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12785;p79">
              <a:extLst>
                <a:ext uri="{FF2B5EF4-FFF2-40B4-BE49-F238E27FC236}">
                  <a16:creationId xmlns:a16="http://schemas.microsoft.com/office/drawing/2014/main" id="{5B44D357-0D1E-E4D5-C75A-8FB42B691B7C}"/>
                </a:ext>
              </a:extLst>
            </p:cNvPr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2" name="Google Shape;12786;p79">
            <a:extLst>
              <a:ext uri="{FF2B5EF4-FFF2-40B4-BE49-F238E27FC236}">
                <a16:creationId xmlns:a16="http://schemas.microsoft.com/office/drawing/2014/main" id="{82E87F8D-D2CA-FC55-E66D-549C90937AE8}"/>
              </a:ext>
            </a:extLst>
          </p:cNvPr>
          <p:cNvGrpSpPr/>
          <p:nvPr/>
        </p:nvGrpSpPr>
        <p:grpSpPr>
          <a:xfrm>
            <a:off x="7957483" y="3427048"/>
            <a:ext cx="357387" cy="357387"/>
            <a:chOff x="7957483" y="3350848"/>
            <a:chExt cx="357387" cy="357387"/>
          </a:xfrm>
          <a:solidFill>
            <a:schemeClr val="tx1"/>
          </a:solidFill>
        </p:grpSpPr>
        <p:sp>
          <p:nvSpPr>
            <p:cNvPr id="2263" name="Google Shape;12787;p79">
              <a:extLst>
                <a:ext uri="{FF2B5EF4-FFF2-40B4-BE49-F238E27FC236}">
                  <a16:creationId xmlns:a16="http://schemas.microsoft.com/office/drawing/2014/main" id="{B9E993AF-8061-707A-9788-253A4017D9E1}"/>
                </a:ext>
              </a:extLst>
            </p:cNvPr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12788;p79">
              <a:extLst>
                <a:ext uri="{FF2B5EF4-FFF2-40B4-BE49-F238E27FC236}">
                  <a16:creationId xmlns:a16="http://schemas.microsoft.com/office/drawing/2014/main" id="{4A1A9358-626C-C164-91E8-A0143DB5D8A7}"/>
                </a:ext>
              </a:extLst>
            </p:cNvPr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12789;p79">
              <a:extLst>
                <a:ext uri="{FF2B5EF4-FFF2-40B4-BE49-F238E27FC236}">
                  <a16:creationId xmlns:a16="http://schemas.microsoft.com/office/drawing/2014/main" id="{B565D7B3-D1D4-213C-C3E9-F03BE72FA6CA}"/>
                </a:ext>
              </a:extLst>
            </p:cNvPr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6" name="Google Shape;12790;p79">
            <a:extLst>
              <a:ext uri="{FF2B5EF4-FFF2-40B4-BE49-F238E27FC236}">
                <a16:creationId xmlns:a16="http://schemas.microsoft.com/office/drawing/2014/main" id="{0FCE08D9-FD5F-D314-1232-8AA13EBB1AF4}"/>
              </a:ext>
            </a:extLst>
          </p:cNvPr>
          <p:cNvGrpSpPr/>
          <p:nvPr/>
        </p:nvGrpSpPr>
        <p:grpSpPr>
          <a:xfrm>
            <a:off x="7007771" y="3427430"/>
            <a:ext cx="357387" cy="357005"/>
            <a:chOff x="7007771" y="3351230"/>
            <a:chExt cx="357387" cy="357005"/>
          </a:xfrm>
          <a:solidFill>
            <a:schemeClr val="tx1"/>
          </a:solidFill>
        </p:grpSpPr>
        <p:sp>
          <p:nvSpPr>
            <p:cNvPr id="2267" name="Google Shape;12791;p79">
              <a:extLst>
                <a:ext uri="{FF2B5EF4-FFF2-40B4-BE49-F238E27FC236}">
                  <a16:creationId xmlns:a16="http://schemas.microsoft.com/office/drawing/2014/main" id="{52A121C5-5F12-A3E2-4130-468E11AE20B7}"/>
                </a:ext>
              </a:extLst>
            </p:cNvPr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12792;p79">
              <a:extLst>
                <a:ext uri="{FF2B5EF4-FFF2-40B4-BE49-F238E27FC236}">
                  <a16:creationId xmlns:a16="http://schemas.microsoft.com/office/drawing/2014/main" id="{49E7661F-CDA6-AA6F-B389-F61ADD734D7A}"/>
                </a:ext>
              </a:extLst>
            </p:cNvPr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12793;p79">
              <a:extLst>
                <a:ext uri="{FF2B5EF4-FFF2-40B4-BE49-F238E27FC236}">
                  <a16:creationId xmlns:a16="http://schemas.microsoft.com/office/drawing/2014/main" id="{01760510-DE83-BB3B-07C5-7AF2286111C0}"/>
                </a:ext>
              </a:extLst>
            </p:cNvPr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12794;p79">
              <a:extLst>
                <a:ext uri="{FF2B5EF4-FFF2-40B4-BE49-F238E27FC236}">
                  <a16:creationId xmlns:a16="http://schemas.microsoft.com/office/drawing/2014/main" id="{B60ED752-0066-F4CE-C0BC-FA01D3E73568}"/>
                </a:ext>
              </a:extLst>
            </p:cNvPr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12795;p79">
              <a:extLst>
                <a:ext uri="{FF2B5EF4-FFF2-40B4-BE49-F238E27FC236}">
                  <a16:creationId xmlns:a16="http://schemas.microsoft.com/office/drawing/2014/main" id="{EA240096-FBBB-4808-EF7A-AB6604DA5A78}"/>
                </a:ext>
              </a:extLst>
            </p:cNvPr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2" name="Google Shape;12796;p79">
            <a:extLst>
              <a:ext uri="{FF2B5EF4-FFF2-40B4-BE49-F238E27FC236}">
                <a16:creationId xmlns:a16="http://schemas.microsoft.com/office/drawing/2014/main" id="{FA794261-16CF-32D1-AB0B-F51C96C300E0}"/>
              </a:ext>
            </a:extLst>
          </p:cNvPr>
          <p:cNvGrpSpPr/>
          <p:nvPr/>
        </p:nvGrpSpPr>
        <p:grpSpPr>
          <a:xfrm>
            <a:off x="5108729" y="3427430"/>
            <a:ext cx="357005" cy="357005"/>
            <a:chOff x="5108729" y="3351230"/>
            <a:chExt cx="357005" cy="357005"/>
          </a:xfrm>
          <a:solidFill>
            <a:schemeClr val="tx1"/>
          </a:solidFill>
        </p:grpSpPr>
        <p:sp>
          <p:nvSpPr>
            <p:cNvPr id="2273" name="Google Shape;12797;p79">
              <a:extLst>
                <a:ext uri="{FF2B5EF4-FFF2-40B4-BE49-F238E27FC236}">
                  <a16:creationId xmlns:a16="http://schemas.microsoft.com/office/drawing/2014/main" id="{16295779-59E7-5AA0-4380-209F3A0A6110}"/>
                </a:ext>
              </a:extLst>
            </p:cNvPr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12798;p79">
              <a:extLst>
                <a:ext uri="{FF2B5EF4-FFF2-40B4-BE49-F238E27FC236}">
                  <a16:creationId xmlns:a16="http://schemas.microsoft.com/office/drawing/2014/main" id="{5229D49E-46E8-92B2-D61D-F5750EA289D2}"/>
                </a:ext>
              </a:extLst>
            </p:cNvPr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75" name="Google Shape;12799;p79">
            <a:extLst>
              <a:ext uri="{FF2B5EF4-FFF2-40B4-BE49-F238E27FC236}">
                <a16:creationId xmlns:a16="http://schemas.microsoft.com/office/drawing/2014/main" id="{CC1E589C-D618-1FB0-5E15-FDC0861B14FF}"/>
              </a:ext>
            </a:extLst>
          </p:cNvPr>
          <p:cNvGrpSpPr/>
          <p:nvPr/>
        </p:nvGrpSpPr>
        <p:grpSpPr>
          <a:xfrm>
            <a:off x="5583569" y="3427430"/>
            <a:ext cx="357419" cy="357005"/>
            <a:chOff x="5583569" y="3351230"/>
            <a:chExt cx="357419" cy="357005"/>
          </a:xfrm>
          <a:solidFill>
            <a:schemeClr val="tx1"/>
          </a:solidFill>
        </p:grpSpPr>
        <p:sp>
          <p:nvSpPr>
            <p:cNvPr id="2276" name="Google Shape;12800;p79">
              <a:extLst>
                <a:ext uri="{FF2B5EF4-FFF2-40B4-BE49-F238E27FC236}">
                  <a16:creationId xmlns:a16="http://schemas.microsoft.com/office/drawing/2014/main" id="{C23AEECF-CC9E-5858-5D1D-CABD13CB5423}"/>
                </a:ext>
              </a:extLst>
            </p:cNvPr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12801;p79">
              <a:extLst>
                <a:ext uri="{FF2B5EF4-FFF2-40B4-BE49-F238E27FC236}">
                  <a16:creationId xmlns:a16="http://schemas.microsoft.com/office/drawing/2014/main" id="{1D7DE3F5-1678-5E62-5B2E-62A5897DA3D1}"/>
                </a:ext>
              </a:extLst>
            </p:cNvPr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0" name="Google Shape;12802;p79">
            <a:extLst>
              <a:ext uri="{FF2B5EF4-FFF2-40B4-BE49-F238E27FC236}">
                <a16:creationId xmlns:a16="http://schemas.microsoft.com/office/drawing/2014/main" id="{745F1674-237D-1D38-BDF9-4933CA1A01B6}"/>
              </a:ext>
            </a:extLst>
          </p:cNvPr>
          <p:cNvGrpSpPr/>
          <p:nvPr/>
        </p:nvGrpSpPr>
        <p:grpSpPr>
          <a:xfrm>
            <a:off x="7482229" y="3427430"/>
            <a:ext cx="357419" cy="357005"/>
            <a:chOff x="7482229" y="3351230"/>
            <a:chExt cx="357419" cy="357005"/>
          </a:xfrm>
          <a:solidFill>
            <a:schemeClr val="tx1"/>
          </a:solidFill>
        </p:grpSpPr>
        <p:sp>
          <p:nvSpPr>
            <p:cNvPr id="1101" name="Google Shape;12803;p79">
              <a:extLst>
                <a:ext uri="{FF2B5EF4-FFF2-40B4-BE49-F238E27FC236}">
                  <a16:creationId xmlns:a16="http://schemas.microsoft.com/office/drawing/2014/main" id="{94AA977A-D561-099D-316E-5C304F25DDA2}"/>
                </a:ext>
              </a:extLst>
            </p:cNvPr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2804;p79">
              <a:extLst>
                <a:ext uri="{FF2B5EF4-FFF2-40B4-BE49-F238E27FC236}">
                  <a16:creationId xmlns:a16="http://schemas.microsoft.com/office/drawing/2014/main" id="{4CE6F412-801D-E039-94D2-D33CDAD126DA}"/>
                </a:ext>
              </a:extLst>
            </p:cNvPr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2805;p79">
              <a:extLst>
                <a:ext uri="{FF2B5EF4-FFF2-40B4-BE49-F238E27FC236}">
                  <a16:creationId xmlns:a16="http://schemas.microsoft.com/office/drawing/2014/main" id="{07AC9073-C6C4-7B21-8160-522817B9AD1B}"/>
                </a:ext>
              </a:extLst>
            </p:cNvPr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2806;p79">
              <a:extLst>
                <a:ext uri="{FF2B5EF4-FFF2-40B4-BE49-F238E27FC236}">
                  <a16:creationId xmlns:a16="http://schemas.microsoft.com/office/drawing/2014/main" id="{8FEBB840-EE97-E1C1-A9E3-CB2245B86071}"/>
                </a:ext>
              </a:extLst>
            </p:cNvPr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2807;p79">
              <a:extLst>
                <a:ext uri="{FF2B5EF4-FFF2-40B4-BE49-F238E27FC236}">
                  <a16:creationId xmlns:a16="http://schemas.microsoft.com/office/drawing/2014/main" id="{34DDEC9E-D874-E402-FF9A-4C0418D34137}"/>
                </a:ext>
              </a:extLst>
            </p:cNvPr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6" name="Google Shape;12808;p79">
            <a:extLst>
              <a:ext uri="{FF2B5EF4-FFF2-40B4-BE49-F238E27FC236}">
                <a16:creationId xmlns:a16="http://schemas.microsoft.com/office/drawing/2014/main" id="{6FA0048D-3ACA-05F1-DD7A-9E218A34E108}"/>
              </a:ext>
            </a:extLst>
          </p:cNvPr>
          <p:cNvGrpSpPr/>
          <p:nvPr/>
        </p:nvGrpSpPr>
        <p:grpSpPr>
          <a:xfrm>
            <a:off x="3764485" y="2966882"/>
            <a:ext cx="222874" cy="345737"/>
            <a:chOff x="3764485" y="2890682"/>
            <a:chExt cx="222874" cy="345737"/>
          </a:xfrm>
          <a:solidFill>
            <a:schemeClr val="tx1"/>
          </a:solidFill>
        </p:grpSpPr>
        <p:sp>
          <p:nvSpPr>
            <p:cNvPr id="1107" name="Google Shape;12809;p79">
              <a:extLst>
                <a:ext uri="{FF2B5EF4-FFF2-40B4-BE49-F238E27FC236}">
                  <a16:creationId xmlns:a16="http://schemas.microsoft.com/office/drawing/2014/main" id="{58E7C844-5A54-B373-CF87-00B440599353}"/>
                </a:ext>
              </a:extLst>
            </p:cNvPr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2810;p79">
              <a:extLst>
                <a:ext uri="{FF2B5EF4-FFF2-40B4-BE49-F238E27FC236}">
                  <a16:creationId xmlns:a16="http://schemas.microsoft.com/office/drawing/2014/main" id="{2BA225E1-4D0A-C75D-8328-CE1E7AEB579F}"/>
                </a:ext>
              </a:extLst>
            </p:cNvPr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2811;p79">
              <a:extLst>
                <a:ext uri="{FF2B5EF4-FFF2-40B4-BE49-F238E27FC236}">
                  <a16:creationId xmlns:a16="http://schemas.microsoft.com/office/drawing/2014/main" id="{D227B2EB-AFD7-C806-C89A-E56FC6AE5B38}"/>
                </a:ext>
              </a:extLst>
            </p:cNvPr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0" name="Google Shape;12812;p79">
            <a:extLst>
              <a:ext uri="{FF2B5EF4-FFF2-40B4-BE49-F238E27FC236}">
                <a16:creationId xmlns:a16="http://schemas.microsoft.com/office/drawing/2014/main" id="{728673F7-0B13-EBFF-AF44-B714A304AF17}"/>
              </a:ext>
            </a:extLst>
          </p:cNvPr>
          <p:cNvGrpSpPr/>
          <p:nvPr/>
        </p:nvGrpSpPr>
        <p:grpSpPr>
          <a:xfrm>
            <a:off x="2238616" y="2984331"/>
            <a:ext cx="422596" cy="310382"/>
            <a:chOff x="2278533" y="2937377"/>
            <a:chExt cx="346788" cy="254704"/>
          </a:xfrm>
          <a:solidFill>
            <a:schemeClr val="tx1"/>
          </a:solidFill>
        </p:grpSpPr>
        <p:sp>
          <p:nvSpPr>
            <p:cNvPr id="1111" name="Google Shape;12813;p79">
              <a:extLst>
                <a:ext uri="{FF2B5EF4-FFF2-40B4-BE49-F238E27FC236}">
                  <a16:creationId xmlns:a16="http://schemas.microsoft.com/office/drawing/2014/main" id="{1C0E1C74-DF84-2A0F-7FF7-B546F74E6354}"/>
                </a:ext>
              </a:extLst>
            </p:cNvPr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2814;p79">
              <a:extLst>
                <a:ext uri="{FF2B5EF4-FFF2-40B4-BE49-F238E27FC236}">
                  <a16:creationId xmlns:a16="http://schemas.microsoft.com/office/drawing/2014/main" id="{C1DDF4ED-BFAA-B001-8484-291CB45571CC}"/>
                </a:ext>
              </a:extLst>
            </p:cNvPr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3" name="Google Shape;12815;p79">
            <a:extLst>
              <a:ext uri="{FF2B5EF4-FFF2-40B4-BE49-F238E27FC236}">
                <a16:creationId xmlns:a16="http://schemas.microsoft.com/office/drawing/2014/main" id="{F2F2AF8C-58B8-211C-854E-BD0FE76DB97B}"/>
              </a:ext>
            </a:extLst>
          </p:cNvPr>
          <p:cNvSpPr/>
          <p:nvPr/>
        </p:nvSpPr>
        <p:spPr>
          <a:xfrm>
            <a:off x="3227863" y="29673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4" name="Google Shape;12816;p79">
            <a:extLst>
              <a:ext uri="{FF2B5EF4-FFF2-40B4-BE49-F238E27FC236}">
                <a16:creationId xmlns:a16="http://schemas.microsoft.com/office/drawing/2014/main" id="{ABC430F2-312D-6F07-3F40-B0698EE4D722}"/>
              </a:ext>
            </a:extLst>
          </p:cNvPr>
          <p:cNvGrpSpPr/>
          <p:nvPr/>
        </p:nvGrpSpPr>
        <p:grpSpPr>
          <a:xfrm>
            <a:off x="1836637" y="2967710"/>
            <a:ext cx="286152" cy="346438"/>
            <a:chOff x="1836637" y="2891510"/>
            <a:chExt cx="286152" cy="346438"/>
          </a:xfrm>
          <a:solidFill>
            <a:schemeClr val="tx1"/>
          </a:solidFill>
        </p:grpSpPr>
        <p:sp>
          <p:nvSpPr>
            <p:cNvPr id="1115" name="Google Shape;12817;p79">
              <a:extLst>
                <a:ext uri="{FF2B5EF4-FFF2-40B4-BE49-F238E27FC236}">
                  <a16:creationId xmlns:a16="http://schemas.microsoft.com/office/drawing/2014/main" id="{1DAE581D-433C-D68D-0B9E-FBC45E36F600}"/>
                </a:ext>
              </a:extLst>
            </p:cNvPr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2818;p79">
              <a:extLst>
                <a:ext uri="{FF2B5EF4-FFF2-40B4-BE49-F238E27FC236}">
                  <a16:creationId xmlns:a16="http://schemas.microsoft.com/office/drawing/2014/main" id="{509B9E63-A482-6105-3497-2A723EA3C59E}"/>
                </a:ext>
              </a:extLst>
            </p:cNvPr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2819;p79">
              <a:extLst>
                <a:ext uri="{FF2B5EF4-FFF2-40B4-BE49-F238E27FC236}">
                  <a16:creationId xmlns:a16="http://schemas.microsoft.com/office/drawing/2014/main" id="{8CC56D7F-E8B5-3E9C-3A46-AC7AC70C847C}"/>
                </a:ext>
              </a:extLst>
            </p:cNvPr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" name="Google Shape;12820;p79">
            <a:extLst>
              <a:ext uri="{FF2B5EF4-FFF2-40B4-BE49-F238E27FC236}">
                <a16:creationId xmlns:a16="http://schemas.microsoft.com/office/drawing/2014/main" id="{BDD2474B-50AE-1749-90AD-16954C55B0A1}"/>
              </a:ext>
            </a:extLst>
          </p:cNvPr>
          <p:cNvGrpSpPr/>
          <p:nvPr/>
        </p:nvGrpSpPr>
        <p:grpSpPr>
          <a:xfrm>
            <a:off x="5585861" y="2982129"/>
            <a:ext cx="379764" cy="337684"/>
            <a:chOff x="5585861" y="2905929"/>
            <a:chExt cx="379764" cy="337684"/>
          </a:xfrm>
          <a:solidFill>
            <a:schemeClr val="tx1"/>
          </a:solidFill>
        </p:grpSpPr>
        <p:sp>
          <p:nvSpPr>
            <p:cNvPr id="1119" name="Google Shape;12821;p79">
              <a:extLst>
                <a:ext uri="{FF2B5EF4-FFF2-40B4-BE49-F238E27FC236}">
                  <a16:creationId xmlns:a16="http://schemas.microsoft.com/office/drawing/2014/main" id="{3FB4A8C9-9EF6-D032-CDF2-0F2214FBFDFC}"/>
                </a:ext>
              </a:extLst>
            </p:cNvPr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2822;p79">
              <a:extLst>
                <a:ext uri="{FF2B5EF4-FFF2-40B4-BE49-F238E27FC236}">
                  <a16:creationId xmlns:a16="http://schemas.microsoft.com/office/drawing/2014/main" id="{3CDA6DA8-49A7-2FCC-B6E7-35798ED94C86}"/>
                </a:ext>
              </a:extLst>
            </p:cNvPr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2823;p79">
              <a:extLst>
                <a:ext uri="{FF2B5EF4-FFF2-40B4-BE49-F238E27FC236}">
                  <a16:creationId xmlns:a16="http://schemas.microsoft.com/office/drawing/2014/main" id="{FBE93599-AD10-85EB-2A47-F007753459F9}"/>
                </a:ext>
              </a:extLst>
            </p:cNvPr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2824;p79">
              <a:extLst>
                <a:ext uri="{FF2B5EF4-FFF2-40B4-BE49-F238E27FC236}">
                  <a16:creationId xmlns:a16="http://schemas.microsoft.com/office/drawing/2014/main" id="{7891A3FE-A2A7-9D52-E44D-8E457C169D8D}"/>
                </a:ext>
              </a:extLst>
            </p:cNvPr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" name="Google Shape;12825;p79">
            <a:extLst>
              <a:ext uri="{FF2B5EF4-FFF2-40B4-BE49-F238E27FC236}">
                <a16:creationId xmlns:a16="http://schemas.microsoft.com/office/drawing/2014/main" id="{A37FA57B-9847-F0FB-2538-B7481DF5DEE4}"/>
              </a:ext>
            </a:extLst>
          </p:cNvPr>
          <p:cNvGrpSpPr/>
          <p:nvPr/>
        </p:nvGrpSpPr>
        <p:grpSpPr>
          <a:xfrm>
            <a:off x="1327676" y="2986680"/>
            <a:ext cx="347934" cy="310024"/>
            <a:chOff x="1327676" y="2910480"/>
            <a:chExt cx="347934" cy="310024"/>
          </a:xfrm>
          <a:solidFill>
            <a:schemeClr val="tx1"/>
          </a:solidFill>
        </p:grpSpPr>
        <p:sp>
          <p:nvSpPr>
            <p:cNvPr id="1124" name="Google Shape;12826;p79">
              <a:extLst>
                <a:ext uri="{FF2B5EF4-FFF2-40B4-BE49-F238E27FC236}">
                  <a16:creationId xmlns:a16="http://schemas.microsoft.com/office/drawing/2014/main" id="{2F19B864-B965-B028-9C80-8E67AA50EB22}"/>
                </a:ext>
              </a:extLst>
            </p:cNvPr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2827;p79">
              <a:extLst>
                <a:ext uri="{FF2B5EF4-FFF2-40B4-BE49-F238E27FC236}">
                  <a16:creationId xmlns:a16="http://schemas.microsoft.com/office/drawing/2014/main" id="{9B1B3F6D-C3E0-D7C6-48EA-AD740844A0D2}"/>
                </a:ext>
              </a:extLst>
            </p:cNvPr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2828;p79">
              <a:extLst>
                <a:ext uri="{FF2B5EF4-FFF2-40B4-BE49-F238E27FC236}">
                  <a16:creationId xmlns:a16="http://schemas.microsoft.com/office/drawing/2014/main" id="{C9B3DE5B-1DE4-8E21-841E-7843BDF1430C}"/>
                </a:ext>
              </a:extLst>
            </p:cNvPr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2829;p79">
              <a:extLst>
                <a:ext uri="{FF2B5EF4-FFF2-40B4-BE49-F238E27FC236}">
                  <a16:creationId xmlns:a16="http://schemas.microsoft.com/office/drawing/2014/main" id="{F5568BE8-DBEB-1CDC-E184-8AC105E15381}"/>
                </a:ext>
              </a:extLst>
            </p:cNvPr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2830;p79">
              <a:extLst>
                <a:ext uri="{FF2B5EF4-FFF2-40B4-BE49-F238E27FC236}">
                  <a16:creationId xmlns:a16="http://schemas.microsoft.com/office/drawing/2014/main" id="{5E38A5E4-F945-6F60-55BB-46E48404C478}"/>
                </a:ext>
              </a:extLst>
            </p:cNvPr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29" name="Google Shape;12831;p79">
            <a:extLst>
              <a:ext uri="{FF2B5EF4-FFF2-40B4-BE49-F238E27FC236}">
                <a16:creationId xmlns:a16="http://schemas.microsoft.com/office/drawing/2014/main" id="{E9DB8180-7F45-A958-C806-B39D31AFD27C}"/>
              </a:ext>
            </a:extLst>
          </p:cNvPr>
          <p:cNvSpPr/>
          <p:nvPr/>
        </p:nvSpPr>
        <p:spPr>
          <a:xfrm>
            <a:off x="2785967" y="32712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30" name="Google Shape;12832;p79">
            <a:extLst>
              <a:ext uri="{FF2B5EF4-FFF2-40B4-BE49-F238E27FC236}">
                <a16:creationId xmlns:a16="http://schemas.microsoft.com/office/drawing/2014/main" id="{8D80C617-6E70-96E5-9306-3686E88E7CE3}"/>
              </a:ext>
            </a:extLst>
          </p:cNvPr>
          <p:cNvGrpSpPr/>
          <p:nvPr/>
        </p:nvGrpSpPr>
        <p:grpSpPr>
          <a:xfrm>
            <a:off x="2753401" y="2945764"/>
            <a:ext cx="382828" cy="358601"/>
            <a:chOff x="2753373" y="2902523"/>
            <a:chExt cx="347552" cy="325557"/>
          </a:xfrm>
          <a:solidFill>
            <a:schemeClr val="tx1"/>
          </a:solidFill>
        </p:grpSpPr>
        <p:sp>
          <p:nvSpPr>
            <p:cNvPr id="1131" name="Google Shape;12833;p79">
              <a:extLst>
                <a:ext uri="{FF2B5EF4-FFF2-40B4-BE49-F238E27FC236}">
                  <a16:creationId xmlns:a16="http://schemas.microsoft.com/office/drawing/2014/main" id="{E88CC10C-AD72-BD9B-ABB7-8233D137B827}"/>
                </a:ext>
              </a:extLst>
            </p:cNvPr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2834;p79">
              <a:extLst>
                <a:ext uri="{FF2B5EF4-FFF2-40B4-BE49-F238E27FC236}">
                  <a16:creationId xmlns:a16="http://schemas.microsoft.com/office/drawing/2014/main" id="{8AE4A436-AAD8-F09A-F8F8-F1913B161F35}"/>
                </a:ext>
              </a:extLst>
            </p:cNvPr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2835;p79">
              <a:extLst>
                <a:ext uri="{FF2B5EF4-FFF2-40B4-BE49-F238E27FC236}">
                  <a16:creationId xmlns:a16="http://schemas.microsoft.com/office/drawing/2014/main" id="{373565C6-9015-E3A6-0C41-CE42EEAE41DC}"/>
                </a:ext>
              </a:extLst>
            </p:cNvPr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2836;p79">
              <a:extLst>
                <a:ext uri="{FF2B5EF4-FFF2-40B4-BE49-F238E27FC236}">
                  <a16:creationId xmlns:a16="http://schemas.microsoft.com/office/drawing/2014/main" id="{A5CC1AF8-840A-7654-4AA7-83E3E7CB9F12}"/>
                </a:ext>
              </a:extLst>
            </p:cNvPr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2837;p79">
              <a:extLst>
                <a:ext uri="{FF2B5EF4-FFF2-40B4-BE49-F238E27FC236}">
                  <a16:creationId xmlns:a16="http://schemas.microsoft.com/office/drawing/2014/main" id="{1C4373BB-2409-F237-6330-E52617631C92}"/>
                </a:ext>
              </a:extLst>
            </p:cNvPr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2838;p79">
              <a:extLst>
                <a:ext uri="{FF2B5EF4-FFF2-40B4-BE49-F238E27FC236}">
                  <a16:creationId xmlns:a16="http://schemas.microsoft.com/office/drawing/2014/main" id="{A4897DCC-AA04-C850-B3A6-78259F7970EB}"/>
                </a:ext>
              </a:extLst>
            </p:cNvPr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" name="Google Shape;12839;p79">
            <a:extLst>
              <a:ext uri="{FF2B5EF4-FFF2-40B4-BE49-F238E27FC236}">
                <a16:creationId xmlns:a16="http://schemas.microsoft.com/office/drawing/2014/main" id="{B7E86AFB-C739-0F70-8992-8F67680D9C15}"/>
              </a:ext>
            </a:extLst>
          </p:cNvPr>
          <p:cNvGrpSpPr/>
          <p:nvPr/>
        </p:nvGrpSpPr>
        <p:grpSpPr>
          <a:xfrm>
            <a:off x="849016" y="2979455"/>
            <a:ext cx="356655" cy="335425"/>
            <a:chOff x="849016" y="2903255"/>
            <a:chExt cx="356655" cy="335425"/>
          </a:xfrm>
          <a:solidFill>
            <a:schemeClr val="tx1"/>
          </a:solidFill>
        </p:grpSpPr>
        <p:sp>
          <p:nvSpPr>
            <p:cNvPr id="1138" name="Google Shape;12840;p79">
              <a:extLst>
                <a:ext uri="{FF2B5EF4-FFF2-40B4-BE49-F238E27FC236}">
                  <a16:creationId xmlns:a16="http://schemas.microsoft.com/office/drawing/2014/main" id="{91BFFEFD-068E-CAC8-6C4C-18ADDC69AE16}"/>
                </a:ext>
              </a:extLst>
            </p:cNvPr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2841;p79">
              <a:extLst>
                <a:ext uri="{FF2B5EF4-FFF2-40B4-BE49-F238E27FC236}">
                  <a16:creationId xmlns:a16="http://schemas.microsoft.com/office/drawing/2014/main" id="{D3481D0D-206A-5D7F-DB64-1A9A704C7929}"/>
                </a:ext>
              </a:extLst>
            </p:cNvPr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2842;p79">
              <a:extLst>
                <a:ext uri="{FF2B5EF4-FFF2-40B4-BE49-F238E27FC236}">
                  <a16:creationId xmlns:a16="http://schemas.microsoft.com/office/drawing/2014/main" id="{E162C1F5-3C8B-22B2-04FE-9F72D0BCDEDD}"/>
                </a:ext>
              </a:extLst>
            </p:cNvPr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2843;p79">
              <a:extLst>
                <a:ext uri="{FF2B5EF4-FFF2-40B4-BE49-F238E27FC236}">
                  <a16:creationId xmlns:a16="http://schemas.microsoft.com/office/drawing/2014/main" id="{713E3193-74E3-6508-14CC-D04E627EDC9C}"/>
                </a:ext>
              </a:extLst>
            </p:cNvPr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2844;p79">
              <a:extLst>
                <a:ext uri="{FF2B5EF4-FFF2-40B4-BE49-F238E27FC236}">
                  <a16:creationId xmlns:a16="http://schemas.microsoft.com/office/drawing/2014/main" id="{5515B2D8-017C-8AF1-5DFB-DA0EF7239157}"/>
                </a:ext>
              </a:extLst>
            </p:cNvPr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2845;p79">
              <a:extLst>
                <a:ext uri="{FF2B5EF4-FFF2-40B4-BE49-F238E27FC236}">
                  <a16:creationId xmlns:a16="http://schemas.microsoft.com/office/drawing/2014/main" id="{A877DF60-CFE8-45BD-2172-98E7AC65AD03}"/>
                </a:ext>
              </a:extLst>
            </p:cNvPr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2846;p79">
              <a:extLst>
                <a:ext uri="{FF2B5EF4-FFF2-40B4-BE49-F238E27FC236}">
                  <a16:creationId xmlns:a16="http://schemas.microsoft.com/office/drawing/2014/main" id="{FE627409-A21D-492C-81A1-75E6B30BA874}"/>
                </a:ext>
              </a:extLst>
            </p:cNvPr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2847;p79">
              <a:extLst>
                <a:ext uri="{FF2B5EF4-FFF2-40B4-BE49-F238E27FC236}">
                  <a16:creationId xmlns:a16="http://schemas.microsoft.com/office/drawing/2014/main" id="{19DC04FF-EA6F-CED4-C605-E3968BA09CC6}"/>
                </a:ext>
              </a:extLst>
            </p:cNvPr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2848;p79">
              <a:extLst>
                <a:ext uri="{FF2B5EF4-FFF2-40B4-BE49-F238E27FC236}">
                  <a16:creationId xmlns:a16="http://schemas.microsoft.com/office/drawing/2014/main" id="{13D7A3A6-CCFB-256A-984F-4BB9DB82CBC4}"/>
                </a:ext>
              </a:extLst>
            </p:cNvPr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2849;p79">
              <a:extLst>
                <a:ext uri="{FF2B5EF4-FFF2-40B4-BE49-F238E27FC236}">
                  <a16:creationId xmlns:a16="http://schemas.microsoft.com/office/drawing/2014/main" id="{03A6BBA8-3A06-B952-7FB3-1CD435CA6610}"/>
                </a:ext>
              </a:extLst>
            </p:cNvPr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2850;p79">
              <a:extLst>
                <a:ext uri="{FF2B5EF4-FFF2-40B4-BE49-F238E27FC236}">
                  <a16:creationId xmlns:a16="http://schemas.microsoft.com/office/drawing/2014/main" id="{738F12D2-D866-8105-804E-FC4CB4694B56}"/>
                </a:ext>
              </a:extLst>
            </p:cNvPr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" name="Google Shape;12851;p79">
            <a:extLst>
              <a:ext uri="{FF2B5EF4-FFF2-40B4-BE49-F238E27FC236}">
                <a16:creationId xmlns:a16="http://schemas.microsoft.com/office/drawing/2014/main" id="{D15F7AD4-62F8-FE53-20E8-5AE3B07256F1}"/>
              </a:ext>
            </a:extLst>
          </p:cNvPr>
          <p:cNvGrpSpPr/>
          <p:nvPr/>
        </p:nvGrpSpPr>
        <p:grpSpPr>
          <a:xfrm>
            <a:off x="4210933" y="3002977"/>
            <a:ext cx="280072" cy="275520"/>
            <a:chOff x="4210933" y="2926777"/>
            <a:chExt cx="280072" cy="275520"/>
          </a:xfrm>
          <a:solidFill>
            <a:schemeClr val="tx1"/>
          </a:solidFill>
        </p:grpSpPr>
        <p:sp>
          <p:nvSpPr>
            <p:cNvPr id="1150" name="Google Shape;12852;p79">
              <a:extLst>
                <a:ext uri="{FF2B5EF4-FFF2-40B4-BE49-F238E27FC236}">
                  <a16:creationId xmlns:a16="http://schemas.microsoft.com/office/drawing/2014/main" id="{8854D8C7-582F-2A9E-749B-2DBC2928AB69}"/>
                </a:ext>
              </a:extLst>
            </p:cNvPr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2853;p79">
              <a:extLst>
                <a:ext uri="{FF2B5EF4-FFF2-40B4-BE49-F238E27FC236}">
                  <a16:creationId xmlns:a16="http://schemas.microsoft.com/office/drawing/2014/main" id="{DA2A3784-192C-B254-28A2-744F4532CF0E}"/>
                </a:ext>
              </a:extLst>
            </p:cNvPr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2854;p79">
              <a:extLst>
                <a:ext uri="{FF2B5EF4-FFF2-40B4-BE49-F238E27FC236}">
                  <a16:creationId xmlns:a16="http://schemas.microsoft.com/office/drawing/2014/main" id="{2262A62E-A7C9-EB89-3A5C-3F2DE819B5C9}"/>
                </a:ext>
              </a:extLst>
            </p:cNvPr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2855;p79">
              <a:extLst>
                <a:ext uri="{FF2B5EF4-FFF2-40B4-BE49-F238E27FC236}">
                  <a16:creationId xmlns:a16="http://schemas.microsoft.com/office/drawing/2014/main" id="{91DEB800-95B1-A422-24D4-6DF2265A8903}"/>
                </a:ext>
              </a:extLst>
            </p:cNvPr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2856;p79">
              <a:extLst>
                <a:ext uri="{FF2B5EF4-FFF2-40B4-BE49-F238E27FC236}">
                  <a16:creationId xmlns:a16="http://schemas.microsoft.com/office/drawing/2014/main" id="{B2719110-E2A9-76AE-4025-A67C2E2EAD12}"/>
                </a:ext>
              </a:extLst>
            </p:cNvPr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2857;p79">
              <a:extLst>
                <a:ext uri="{FF2B5EF4-FFF2-40B4-BE49-F238E27FC236}">
                  <a16:creationId xmlns:a16="http://schemas.microsoft.com/office/drawing/2014/main" id="{7DD4E63E-45C5-0861-0086-E5BEC7E1280D}"/>
                </a:ext>
              </a:extLst>
            </p:cNvPr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2858;p79">
              <a:extLst>
                <a:ext uri="{FF2B5EF4-FFF2-40B4-BE49-F238E27FC236}">
                  <a16:creationId xmlns:a16="http://schemas.microsoft.com/office/drawing/2014/main" id="{6020A0C5-E973-58E6-10F4-B1A8F7ECE164}"/>
                </a:ext>
              </a:extLst>
            </p:cNvPr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2859;p79">
              <a:extLst>
                <a:ext uri="{FF2B5EF4-FFF2-40B4-BE49-F238E27FC236}">
                  <a16:creationId xmlns:a16="http://schemas.microsoft.com/office/drawing/2014/main" id="{02D4067F-D372-EC8D-8CC6-A9A64C1C14FC}"/>
                </a:ext>
              </a:extLst>
            </p:cNvPr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2860;p79">
              <a:extLst>
                <a:ext uri="{FF2B5EF4-FFF2-40B4-BE49-F238E27FC236}">
                  <a16:creationId xmlns:a16="http://schemas.microsoft.com/office/drawing/2014/main" id="{78A56FB8-42E2-4588-005B-A0A2FBF084D7}"/>
                </a:ext>
              </a:extLst>
            </p:cNvPr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2861;p79">
              <a:extLst>
                <a:ext uri="{FF2B5EF4-FFF2-40B4-BE49-F238E27FC236}">
                  <a16:creationId xmlns:a16="http://schemas.microsoft.com/office/drawing/2014/main" id="{95C07B8F-1995-54FE-0732-0F847F0DC58C}"/>
                </a:ext>
              </a:extLst>
            </p:cNvPr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2862;p79">
              <a:extLst>
                <a:ext uri="{FF2B5EF4-FFF2-40B4-BE49-F238E27FC236}">
                  <a16:creationId xmlns:a16="http://schemas.microsoft.com/office/drawing/2014/main" id="{A5CB6032-FB18-77FB-4DC0-302F9EDFA091}"/>
                </a:ext>
              </a:extLst>
            </p:cNvPr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2863;p79">
              <a:extLst>
                <a:ext uri="{FF2B5EF4-FFF2-40B4-BE49-F238E27FC236}">
                  <a16:creationId xmlns:a16="http://schemas.microsoft.com/office/drawing/2014/main" id="{1893B7D4-5476-3DD3-6F3E-8EEC953DDD56}"/>
                </a:ext>
              </a:extLst>
            </p:cNvPr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2864;p79">
              <a:extLst>
                <a:ext uri="{FF2B5EF4-FFF2-40B4-BE49-F238E27FC236}">
                  <a16:creationId xmlns:a16="http://schemas.microsoft.com/office/drawing/2014/main" id="{91E4C181-63E9-6EAD-0DBF-DC1DE988ABD2}"/>
                </a:ext>
              </a:extLst>
            </p:cNvPr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1" name="Google Shape;12865;p79">
            <a:extLst>
              <a:ext uri="{FF2B5EF4-FFF2-40B4-BE49-F238E27FC236}">
                <a16:creationId xmlns:a16="http://schemas.microsoft.com/office/drawing/2014/main" id="{490EDF1A-5D05-F738-AD46-09E0E6C0EAC5}"/>
              </a:ext>
            </a:extLst>
          </p:cNvPr>
          <p:cNvGrpSpPr/>
          <p:nvPr/>
        </p:nvGrpSpPr>
        <p:grpSpPr>
          <a:xfrm>
            <a:off x="4667216" y="2991582"/>
            <a:ext cx="320273" cy="318395"/>
            <a:chOff x="4667216" y="2915382"/>
            <a:chExt cx="320273" cy="318395"/>
          </a:xfrm>
          <a:solidFill>
            <a:schemeClr val="tx1"/>
          </a:solidFill>
        </p:grpSpPr>
        <p:sp>
          <p:nvSpPr>
            <p:cNvPr id="1612" name="Google Shape;12866;p79">
              <a:extLst>
                <a:ext uri="{FF2B5EF4-FFF2-40B4-BE49-F238E27FC236}">
                  <a16:creationId xmlns:a16="http://schemas.microsoft.com/office/drawing/2014/main" id="{D232CD73-45EA-1FFE-0935-785CAFAC8BD4}"/>
                </a:ext>
              </a:extLst>
            </p:cNvPr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2867;p79">
              <a:extLst>
                <a:ext uri="{FF2B5EF4-FFF2-40B4-BE49-F238E27FC236}">
                  <a16:creationId xmlns:a16="http://schemas.microsoft.com/office/drawing/2014/main" id="{8541E9C2-AB4B-9CE1-8521-588AB85BDF22}"/>
                </a:ext>
              </a:extLst>
            </p:cNvPr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2868;p79">
              <a:extLst>
                <a:ext uri="{FF2B5EF4-FFF2-40B4-BE49-F238E27FC236}">
                  <a16:creationId xmlns:a16="http://schemas.microsoft.com/office/drawing/2014/main" id="{DD082A7C-FE5B-F59F-0E01-E0525B4B649F}"/>
                </a:ext>
              </a:extLst>
            </p:cNvPr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2869;p79">
              <a:extLst>
                <a:ext uri="{FF2B5EF4-FFF2-40B4-BE49-F238E27FC236}">
                  <a16:creationId xmlns:a16="http://schemas.microsoft.com/office/drawing/2014/main" id="{04BE17FD-617A-ACB8-85D0-4E5E68D1FBCF}"/>
                </a:ext>
              </a:extLst>
            </p:cNvPr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6" name="Google Shape;12870;p79">
            <a:extLst>
              <a:ext uri="{FF2B5EF4-FFF2-40B4-BE49-F238E27FC236}">
                <a16:creationId xmlns:a16="http://schemas.microsoft.com/office/drawing/2014/main" id="{C5C828C2-8304-93C4-1E3B-1200C2D2908A}"/>
              </a:ext>
            </a:extLst>
          </p:cNvPr>
          <p:cNvGrpSpPr/>
          <p:nvPr/>
        </p:nvGrpSpPr>
        <p:grpSpPr>
          <a:xfrm>
            <a:off x="5170480" y="3010839"/>
            <a:ext cx="261929" cy="280550"/>
            <a:chOff x="5170480" y="2934639"/>
            <a:chExt cx="261929" cy="280550"/>
          </a:xfrm>
          <a:solidFill>
            <a:schemeClr val="tx1"/>
          </a:solidFill>
        </p:grpSpPr>
        <p:sp>
          <p:nvSpPr>
            <p:cNvPr id="1617" name="Google Shape;12871;p79">
              <a:extLst>
                <a:ext uri="{FF2B5EF4-FFF2-40B4-BE49-F238E27FC236}">
                  <a16:creationId xmlns:a16="http://schemas.microsoft.com/office/drawing/2014/main" id="{A104BD78-C3F7-899C-376F-7B3CD6830010}"/>
                </a:ext>
              </a:extLst>
            </p:cNvPr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2872;p79">
              <a:extLst>
                <a:ext uri="{FF2B5EF4-FFF2-40B4-BE49-F238E27FC236}">
                  <a16:creationId xmlns:a16="http://schemas.microsoft.com/office/drawing/2014/main" id="{5EC8C971-FC94-71AE-9B60-966E453B112C}"/>
                </a:ext>
              </a:extLst>
            </p:cNvPr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2873;p79">
              <a:extLst>
                <a:ext uri="{FF2B5EF4-FFF2-40B4-BE49-F238E27FC236}">
                  <a16:creationId xmlns:a16="http://schemas.microsoft.com/office/drawing/2014/main" id="{056FBD3D-B13F-0DC7-A48A-86CA9A457D10}"/>
                </a:ext>
              </a:extLst>
            </p:cNvPr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2874;p79">
              <a:extLst>
                <a:ext uri="{FF2B5EF4-FFF2-40B4-BE49-F238E27FC236}">
                  <a16:creationId xmlns:a16="http://schemas.microsoft.com/office/drawing/2014/main" id="{B50811F8-DBCD-BE4C-32AF-CAECC5A40940}"/>
                </a:ext>
              </a:extLst>
            </p:cNvPr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2875;p79">
              <a:extLst>
                <a:ext uri="{FF2B5EF4-FFF2-40B4-BE49-F238E27FC236}">
                  <a16:creationId xmlns:a16="http://schemas.microsoft.com/office/drawing/2014/main" id="{C028FE31-4643-B7C1-A457-911FDB95B1DF}"/>
                </a:ext>
              </a:extLst>
            </p:cNvPr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2876;p79">
              <a:extLst>
                <a:ext uri="{FF2B5EF4-FFF2-40B4-BE49-F238E27FC236}">
                  <a16:creationId xmlns:a16="http://schemas.microsoft.com/office/drawing/2014/main" id="{0770FB5C-F061-383B-B842-CC04A3CF5DBF}"/>
                </a:ext>
              </a:extLst>
            </p:cNvPr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2877;p79">
              <a:extLst>
                <a:ext uri="{FF2B5EF4-FFF2-40B4-BE49-F238E27FC236}">
                  <a16:creationId xmlns:a16="http://schemas.microsoft.com/office/drawing/2014/main" id="{4C3A61D3-750F-8F15-6AF0-97A3B2E1D59C}"/>
                </a:ext>
              </a:extLst>
            </p:cNvPr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4" name="Google Shape;12878;p79">
            <a:extLst>
              <a:ext uri="{FF2B5EF4-FFF2-40B4-BE49-F238E27FC236}">
                <a16:creationId xmlns:a16="http://schemas.microsoft.com/office/drawing/2014/main" id="{352596A3-8B7D-BFC0-DEA3-943FEED88EAC}"/>
              </a:ext>
            </a:extLst>
          </p:cNvPr>
          <p:cNvGrpSpPr/>
          <p:nvPr/>
        </p:nvGrpSpPr>
        <p:grpSpPr>
          <a:xfrm>
            <a:off x="6069423" y="2968091"/>
            <a:ext cx="362321" cy="364231"/>
            <a:chOff x="6069423" y="2891892"/>
            <a:chExt cx="362321" cy="364231"/>
          </a:xfrm>
          <a:solidFill>
            <a:schemeClr val="tx1"/>
          </a:solidFill>
        </p:grpSpPr>
        <p:sp>
          <p:nvSpPr>
            <p:cNvPr id="1625" name="Google Shape;12879;p79">
              <a:extLst>
                <a:ext uri="{FF2B5EF4-FFF2-40B4-BE49-F238E27FC236}">
                  <a16:creationId xmlns:a16="http://schemas.microsoft.com/office/drawing/2014/main" id="{1712FD7A-63FD-D6F5-9C85-30D29019B322}"/>
                </a:ext>
              </a:extLst>
            </p:cNvPr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2880;p79">
              <a:extLst>
                <a:ext uri="{FF2B5EF4-FFF2-40B4-BE49-F238E27FC236}">
                  <a16:creationId xmlns:a16="http://schemas.microsoft.com/office/drawing/2014/main" id="{E29862E5-C69D-2EBB-942F-72F176F6B56A}"/>
                </a:ext>
              </a:extLst>
            </p:cNvPr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2881;p79">
              <a:extLst>
                <a:ext uri="{FF2B5EF4-FFF2-40B4-BE49-F238E27FC236}">
                  <a16:creationId xmlns:a16="http://schemas.microsoft.com/office/drawing/2014/main" id="{CC8E42F2-9810-EE4C-C58E-164CC5E143E5}"/>
                </a:ext>
              </a:extLst>
            </p:cNvPr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2882;p79">
              <a:extLst>
                <a:ext uri="{FF2B5EF4-FFF2-40B4-BE49-F238E27FC236}">
                  <a16:creationId xmlns:a16="http://schemas.microsoft.com/office/drawing/2014/main" id="{DF675AD8-65BC-E6BA-FE57-171A4B66D044}"/>
                </a:ext>
              </a:extLst>
            </p:cNvPr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2883;p79">
              <a:extLst>
                <a:ext uri="{FF2B5EF4-FFF2-40B4-BE49-F238E27FC236}">
                  <a16:creationId xmlns:a16="http://schemas.microsoft.com/office/drawing/2014/main" id="{89EFA0CF-C8EB-DB2A-0A3C-42171029759C}"/>
                </a:ext>
              </a:extLst>
            </p:cNvPr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2884;p79">
              <a:extLst>
                <a:ext uri="{FF2B5EF4-FFF2-40B4-BE49-F238E27FC236}">
                  <a16:creationId xmlns:a16="http://schemas.microsoft.com/office/drawing/2014/main" id="{F6E740B7-B226-9B1D-8B9E-BC6353573D63}"/>
                </a:ext>
              </a:extLst>
            </p:cNvPr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1" name="Google Shape;12885;p79">
            <a:extLst>
              <a:ext uri="{FF2B5EF4-FFF2-40B4-BE49-F238E27FC236}">
                <a16:creationId xmlns:a16="http://schemas.microsoft.com/office/drawing/2014/main" id="{129FB454-AD83-B7A4-DF0C-05FCBCF89581}"/>
              </a:ext>
            </a:extLst>
          </p:cNvPr>
          <p:cNvGrpSpPr/>
          <p:nvPr/>
        </p:nvGrpSpPr>
        <p:grpSpPr>
          <a:xfrm>
            <a:off x="6571955" y="2995370"/>
            <a:ext cx="308878" cy="311170"/>
            <a:chOff x="6571955" y="2919170"/>
            <a:chExt cx="308878" cy="311170"/>
          </a:xfrm>
          <a:solidFill>
            <a:schemeClr val="tx1"/>
          </a:solidFill>
        </p:grpSpPr>
        <p:sp>
          <p:nvSpPr>
            <p:cNvPr id="1632" name="Google Shape;12886;p79">
              <a:extLst>
                <a:ext uri="{FF2B5EF4-FFF2-40B4-BE49-F238E27FC236}">
                  <a16:creationId xmlns:a16="http://schemas.microsoft.com/office/drawing/2014/main" id="{5B9F3025-DC55-18EF-34B1-B8EA0B0C115E}"/>
                </a:ext>
              </a:extLst>
            </p:cNvPr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12887;p79">
              <a:extLst>
                <a:ext uri="{FF2B5EF4-FFF2-40B4-BE49-F238E27FC236}">
                  <a16:creationId xmlns:a16="http://schemas.microsoft.com/office/drawing/2014/main" id="{312A9747-DD45-EE2D-5E02-F8830FA8B5A8}"/>
                </a:ext>
              </a:extLst>
            </p:cNvPr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12888;p79">
              <a:extLst>
                <a:ext uri="{FF2B5EF4-FFF2-40B4-BE49-F238E27FC236}">
                  <a16:creationId xmlns:a16="http://schemas.microsoft.com/office/drawing/2014/main" id="{9AF4157E-463A-F3E1-F4F9-C8C856986F87}"/>
                </a:ext>
              </a:extLst>
            </p:cNvPr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12889;p79">
              <a:extLst>
                <a:ext uri="{FF2B5EF4-FFF2-40B4-BE49-F238E27FC236}">
                  <a16:creationId xmlns:a16="http://schemas.microsoft.com/office/drawing/2014/main" id="{9D14C6C8-B6D6-6E35-28BD-3FCD6D662BE6}"/>
                </a:ext>
              </a:extLst>
            </p:cNvPr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12890;p79">
              <a:extLst>
                <a:ext uri="{FF2B5EF4-FFF2-40B4-BE49-F238E27FC236}">
                  <a16:creationId xmlns:a16="http://schemas.microsoft.com/office/drawing/2014/main" id="{060CCF0D-A8BC-DADA-53F1-3E2B65972C28}"/>
                </a:ext>
              </a:extLst>
            </p:cNvPr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12891;p79">
              <a:extLst>
                <a:ext uri="{FF2B5EF4-FFF2-40B4-BE49-F238E27FC236}">
                  <a16:creationId xmlns:a16="http://schemas.microsoft.com/office/drawing/2014/main" id="{710D7966-734A-B41E-F281-5CB5C55048A5}"/>
                </a:ext>
              </a:extLst>
            </p:cNvPr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12892;p79">
              <a:extLst>
                <a:ext uri="{FF2B5EF4-FFF2-40B4-BE49-F238E27FC236}">
                  <a16:creationId xmlns:a16="http://schemas.microsoft.com/office/drawing/2014/main" id="{6D3C40E8-81A2-BCE4-2958-A026B1D5D4BF}"/>
                </a:ext>
              </a:extLst>
            </p:cNvPr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12893;p79">
              <a:extLst>
                <a:ext uri="{FF2B5EF4-FFF2-40B4-BE49-F238E27FC236}">
                  <a16:creationId xmlns:a16="http://schemas.microsoft.com/office/drawing/2014/main" id="{BB0E937D-2078-EE19-163C-551695441DC3}"/>
                </a:ext>
              </a:extLst>
            </p:cNvPr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12894;p79">
              <a:extLst>
                <a:ext uri="{FF2B5EF4-FFF2-40B4-BE49-F238E27FC236}">
                  <a16:creationId xmlns:a16="http://schemas.microsoft.com/office/drawing/2014/main" id="{DCC55C7D-3CE8-1F2A-B9C7-7E2758AE91A9}"/>
                </a:ext>
              </a:extLst>
            </p:cNvPr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12895;p79">
              <a:extLst>
                <a:ext uri="{FF2B5EF4-FFF2-40B4-BE49-F238E27FC236}">
                  <a16:creationId xmlns:a16="http://schemas.microsoft.com/office/drawing/2014/main" id="{44A0A580-5ABB-0AFE-594D-976DEB7F9725}"/>
                </a:ext>
              </a:extLst>
            </p:cNvPr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5" name="Google Shape;12896;p79">
            <a:extLst>
              <a:ext uri="{FF2B5EF4-FFF2-40B4-BE49-F238E27FC236}">
                <a16:creationId xmlns:a16="http://schemas.microsoft.com/office/drawing/2014/main" id="{087543F9-8BCF-8EE1-5CC6-EC7021983294}"/>
              </a:ext>
            </a:extLst>
          </p:cNvPr>
          <p:cNvGrpSpPr/>
          <p:nvPr/>
        </p:nvGrpSpPr>
        <p:grpSpPr>
          <a:xfrm>
            <a:off x="7500054" y="3010935"/>
            <a:ext cx="350576" cy="280454"/>
            <a:chOff x="7500054" y="2934735"/>
            <a:chExt cx="350576" cy="280454"/>
          </a:xfrm>
          <a:solidFill>
            <a:schemeClr val="tx1"/>
          </a:solidFill>
        </p:grpSpPr>
        <p:sp>
          <p:nvSpPr>
            <p:cNvPr id="3466" name="Google Shape;12897;p79">
              <a:extLst>
                <a:ext uri="{FF2B5EF4-FFF2-40B4-BE49-F238E27FC236}">
                  <a16:creationId xmlns:a16="http://schemas.microsoft.com/office/drawing/2014/main" id="{EB5C050D-E98E-188A-AC19-34C1E2754AF1}"/>
                </a:ext>
              </a:extLst>
            </p:cNvPr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12898;p79">
              <a:extLst>
                <a:ext uri="{FF2B5EF4-FFF2-40B4-BE49-F238E27FC236}">
                  <a16:creationId xmlns:a16="http://schemas.microsoft.com/office/drawing/2014/main" id="{D740EAB9-1F94-28AB-5963-9B703DDB7388}"/>
                </a:ext>
              </a:extLst>
            </p:cNvPr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12899;p79">
              <a:extLst>
                <a:ext uri="{FF2B5EF4-FFF2-40B4-BE49-F238E27FC236}">
                  <a16:creationId xmlns:a16="http://schemas.microsoft.com/office/drawing/2014/main" id="{B4DF4C66-621B-C2F0-3B78-3F8E59C11F94}"/>
                </a:ext>
              </a:extLst>
            </p:cNvPr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12900;p79">
              <a:extLst>
                <a:ext uri="{FF2B5EF4-FFF2-40B4-BE49-F238E27FC236}">
                  <a16:creationId xmlns:a16="http://schemas.microsoft.com/office/drawing/2014/main" id="{365E381F-41C0-829F-D19D-0D25782EE5FB}"/>
                </a:ext>
              </a:extLst>
            </p:cNvPr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12901;p79">
              <a:extLst>
                <a:ext uri="{FF2B5EF4-FFF2-40B4-BE49-F238E27FC236}">
                  <a16:creationId xmlns:a16="http://schemas.microsoft.com/office/drawing/2014/main" id="{3F42349A-801E-591B-E5E6-95DE0C3D4496}"/>
                </a:ext>
              </a:extLst>
            </p:cNvPr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12902;p79">
              <a:extLst>
                <a:ext uri="{FF2B5EF4-FFF2-40B4-BE49-F238E27FC236}">
                  <a16:creationId xmlns:a16="http://schemas.microsoft.com/office/drawing/2014/main" id="{BACE667E-7501-966A-1EB8-7565884D93EF}"/>
                </a:ext>
              </a:extLst>
            </p:cNvPr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12903;p79">
              <a:extLst>
                <a:ext uri="{FF2B5EF4-FFF2-40B4-BE49-F238E27FC236}">
                  <a16:creationId xmlns:a16="http://schemas.microsoft.com/office/drawing/2014/main" id="{5C319715-DB39-089D-4D10-7EED749224EC}"/>
                </a:ext>
              </a:extLst>
            </p:cNvPr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12904;p79">
              <a:extLst>
                <a:ext uri="{FF2B5EF4-FFF2-40B4-BE49-F238E27FC236}">
                  <a16:creationId xmlns:a16="http://schemas.microsoft.com/office/drawing/2014/main" id="{51736B5B-6AA7-56B7-4030-B2779308B65A}"/>
                </a:ext>
              </a:extLst>
            </p:cNvPr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74" name="Google Shape;12905;p79">
            <a:extLst>
              <a:ext uri="{FF2B5EF4-FFF2-40B4-BE49-F238E27FC236}">
                <a16:creationId xmlns:a16="http://schemas.microsoft.com/office/drawing/2014/main" id="{CD32F188-7E64-2F4B-6D9E-543299F28FEF}"/>
              </a:ext>
            </a:extLst>
          </p:cNvPr>
          <p:cNvGrpSpPr/>
          <p:nvPr/>
        </p:nvGrpSpPr>
        <p:grpSpPr>
          <a:xfrm>
            <a:off x="7024430" y="2950862"/>
            <a:ext cx="332012" cy="355454"/>
            <a:chOff x="7055134" y="2919170"/>
            <a:chExt cx="290321" cy="310820"/>
          </a:xfrm>
          <a:solidFill>
            <a:schemeClr val="tx1"/>
          </a:solidFill>
        </p:grpSpPr>
        <p:sp>
          <p:nvSpPr>
            <p:cNvPr id="3475" name="Google Shape;12906;p79">
              <a:extLst>
                <a:ext uri="{FF2B5EF4-FFF2-40B4-BE49-F238E27FC236}">
                  <a16:creationId xmlns:a16="http://schemas.microsoft.com/office/drawing/2014/main" id="{5B68C0C6-C7C0-9829-9C82-DAE2E71E7F6A}"/>
                </a:ext>
              </a:extLst>
            </p:cNvPr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12907;p79">
              <a:extLst>
                <a:ext uri="{FF2B5EF4-FFF2-40B4-BE49-F238E27FC236}">
                  <a16:creationId xmlns:a16="http://schemas.microsoft.com/office/drawing/2014/main" id="{AF4EA3F0-8328-47EE-CD18-477F8236ACEA}"/>
                </a:ext>
              </a:extLst>
            </p:cNvPr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12908;p79">
              <a:extLst>
                <a:ext uri="{FF2B5EF4-FFF2-40B4-BE49-F238E27FC236}">
                  <a16:creationId xmlns:a16="http://schemas.microsoft.com/office/drawing/2014/main" id="{2E4D5ED3-DCC7-4CC8-3096-34FB3ACC6ED5}"/>
                </a:ext>
              </a:extLst>
            </p:cNvPr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12909;p79">
              <a:extLst>
                <a:ext uri="{FF2B5EF4-FFF2-40B4-BE49-F238E27FC236}">
                  <a16:creationId xmlns:a16="http://schemas.microsoft.com/office/drawing/2014/main" id="{96D3AB2D-7712-45DA-9908-9BAC0D093089}"/>
                </a:ext>
              </a:extLst>
            </p:cNvPr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12910;p79">
              <a:extLst>
                <a:ext uri="{FF2B5EF4-FFF2-40B4-BE49-F238E27FC236}">
                  <a16:creationId xmlns:a16="http://schemas.microsoft.com/office/drawing/2014/main" id="{11C9A6D7-1F8B-7125-0B60-0584D937683B}"/>
                </a:ext>
              </a:extLst>
            </p:cNvPr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12911;p79">
              <a:extLst>
                <a:ext uri="{FF2B5EF4-FFF2-40B4-BE49-F238E27FC236}">
                  <a16:creationId xmlns:a16="http://schemas.microsoft.com/office/drawing/2014/main" id="{720961A3-E2F7-79FA-EF05-8E50820224F7}"/>
                </a:ext>
              </a:extLst>
            </p:cNvPr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12912;p79">
              <a:extLst>
                <a:ext uri="{FF2B5EF4-FFF2-40B4-BE49-F238E27FC236}">
                  <a16:creationId xmlns:a16="http://schemas.microsoft.com/office/drawing/2014/main" id="{4336799A-36E3-C4C9-668D-828A4A88CEDF}"/>
                </a:ext>
              </a:extLst>
            </p:cNvPr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12913;p79">
              <a:extLst>
                <a:ext uri="{FF2B5EF4-FFF2-40B4-BE49-F238E27FC236}">
                  <a16:creationId xmlns:a16="http://schemas.microsoft.com/office/drawing/2014/main" id="{93D5D088-4485-BE98-5FCE-D9C93D0031D4}"/>
                </a:ext>
              </a:extLst>
            </p:cNvPr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12914;p79">
              <a:extLst>
                <a:ext uri="{FF2B5EF4-FFF2-40B4-BE49-F238E27FC236}">
                  <a16:creationId xmlns:a16="http://schemas.microsoft.com/office/drawing/2014/main" id="{A8996048-7C20-C2A4-0D67-C2271FE6F68E}"/>
                </a:ext>
              </a:extLst>
            </p:cNvPr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12915;p79">
              <a:extLst>
                <a:ext uri="{FF2B5EF4-FFF2-40B4-BE49-F238E27FC236}">
                  <a16:creationId xmlns:a16="http://schemas.microsoft.com/office/drawing/2014/main" id="{FD635809-AED2-E60E-E7F2-CFD18DA6075F}"/>
                </a:ext>
              </a:extLst>
            </p:cNvPr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12916;p79">
              <a:extLst>
                <a:ext uri="{FF2B5EF4-FFF2-40B4-BE49-F238E27FC236}">
                  <a16:creationId xmlns:a16="http://schemas.microsoft.com/office/drawing/2014/main" id="{FFB2C9AE-972F-0A93-B5EF-4753453DCF28}"/>
                </a:ext>
              </a:extLst>
            </p:cNvPr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12917;p79">
              <a:extLst>
                <a:ext uri="{FF2B5EF4-FFF2-40B4-BE49-F238E27FC236}">
                  <a16:creationId xmlns:a16="http://schemas.microsoft.com/office/drawing/2014/main" id="{02995174-20D3-CCEF-1300-11BE1AFF84A0}"/>
                </a:ext>
              </a:extLst>
            </p:cNvPr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12918;p79">
              <a:extLst>
                <a:ext uri="{FF2B5EF4-FFF2-40B4-BE49-F238E27FC236}">
                  <a16:creationId xmlns:a16="http://schemas.microsoft.com/office/drawing/2014/main" id="{D80BCE54-14F4-4B68-9614-723A4A8096D8}"/>
                </a:ext>
              </a:extLst>
            </p:cNvPr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12919;p79">
              <a:extLst>
                <a:ext uri="{FF2B5EF4-FFF2-40B4-BE49-F238E27FC236}">
                  <a16:creationId xmlns:a16="http://schemas.microsoft.com/office/drawing/2014/main" id="{4FB1CE92-3217-CAC3-575C-76C606C35557}"/>
                </a:ext>
              </a:extLst>
            </p:cNvPr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9" name="Google Shape;12920;p79">
            <a:extLst>
              <a:ext uri="{FF2B5EF4-FFF2-40B4-BE49-F238E27FC236}">
                <a16:creationId xmlns:a16="http://schemas.microsoft.com/office/drawing/2014/main" id="{22FA434B-4DEE-BD04-D80E-DB9C76164642}"/>
              </a:ext>
            </a:extLst>
          </p:cNvPr>
          <p:cNvGrpSpPr/>
          <p:nvPr/>
        </p:nvGrpSpPr>
        <p:grpSpPr>
          <a:xfrm>
            <a:off x="7985143" y="2976813"/>
            <a:ext cx="330109" cy="347552"/>
            <a:chOff x="7985143" y="2900613"/>
            <a:chExt cx="330109" cy="347552"/>
          </a:xfrm>
          <a:solidFill>
            <a:schemeClr val="tx1"/>
          </a:solidFill>
        </p:grpSpPr>
        <p:sp>
          <p:nvSpPr>
            <p:cNvPr id="3490" name="Google Shape;12921;p79">
              <a:extLst>
                <a:ext uri="{FF2B5EF4-FFF2-40B4-BE49-F238E27FC236}">
                  <a16:creationId xmlns:a16="http://schemas.microsoft.com/office/drawing/2014/main" id="{543FD548-F6A0-64B7-8C25-B7E8FFAAB55E}"/>
                </a:ext>
              </a:extLst>
            </p:cNvPr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12922;p79">
              <a:extLst>
                <a:ext uri="{FF2B5EF4-FFF2-40B4-BE49-F238E27FC236}">
                  <a16:creationId xmlns:a16="http://schemas.microsoft.com/office/drawing/2014/main" id="{D2D89F6A-1EDA-28D5-9F7A-6DB153A78771}"/>
                </a:ext>
              </a:extLst>
            </p:cNvPr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12923;p79">
              <a:extLst>
                <a:ext uri="{FF2B5EF4-FFF2-40B4-BE49-F238E27FC236}">
                  <a16:creationId xmlns:a16="http://schemas.microsoft.com/office/drawing/2014/main" id="{15BDC915-E04F-8DD7-A8A6-1AACEDAF6BE5}"/>
                </a:ext>
              </a:extLst>
            </p:cNvPr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12924;p79">
              <a:extLst>
                <a:ext uri="{FF2B5EF4-FFF2-40B4-BE49-F238E27FC236}">
                  <a16:creationId xmlns:a16="http://schemas.microsoft.com/office/drawing/2014/main" id="{625745FC-05AC-B81C-DDC1-F9FD6184549C}"/>
                </a:ext>
              </a:extLst>
            </p:cNvPr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12925;p79">
              <a:extLst>
                <a:ext uri="{FF2B5EF4-FFF2-40B4-BE49-F238E27FC236}">
                  <a16:creationId xmlns:a16="http://schemas.microsoft.com/office/drawing/2014/main" id="{5CF57DC5-E057-DE83-AA11-CECB26D7CE6E}"/>
                </a:ext>
              </a:extLst>
            </p:cNvPr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12926;p79">
              <a:extLst>
                <a:ext uri="{FF2B5EF4-FFF2-40B4-BE49-F238E27FC236}">
                  <a16:creationId xmlns:a16="http://schemas.microsoft.com/office/drawing/2014/main" id="{9D8AC30D-2053-D335-A138-98CD95598BD9}"/>
                </a:ext>
              </a:extLst>
            </p:cNvPr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12927;p79">
              <a:extLst>
                <a:ext uri="{FF2B5EF4-FFF2-40B4-BE49-F238E27FC236}">
                  <a16:creationId xmlns:a16="http://schemas.microsoft.com/office/drawing/2014/main" id="{A6B90713-3D4A-24BE-6113-B0C7657C479A}"/>
                </a:ext>
              </a:extLst>
            </p:cNvPr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12928;p79">
              <a:extLst>
                <a:ext uri="{FF2B5EF4-FFF2-40B4-BE49-F238E27FC236}">
                  <a16:creationId xmlns:a16="http://schemas.microsoft.com/office/drawing/2014/main" id="{6E1A05C6-9AAD-3457-7EBC-2E327C7988FA}"/>
                </a:ext>
              </a:extLst>
            </p:cNvPr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98" name="Google Shape;12929;p79">
            <a:extLst>
              <a:ext uri="{FF2B5EF4-FFF2-40B4-BE49-F238E27FC236}">
                <a16:creationId xmlns:a16="http://schemas.microsoft.com/office/drawing/2014/main" id="{8C0FAAB2-FC92-1627-30B5-8ECC43A1C3DD}"/>
              </a:ext>
            </a:extLst>
          </p:cNvPr>
          <p:cNvGrpSpPr/>
          <p:nvPr/>
        </p:nvGrpSpPr>
        <p:grpSpPr>
          <a:xfrm>
            <a:off x="7990840" y="2511426"/>
            <a:ext cx="354363" cy="353631"/>
            <a:chOff x="7990840" y="2435226"/>
            <a:chExt cx="354363" cy="353631"/>
          </a:xfrm>
          <a:solidFill>
            <a:schemeClr val="tx1"/>
          </a:solidFill>
        </p:grpSpPr>
        <p:sp>
          <p:nvSpPr>
            <p:cNvPr id="3499" name="Google Shape;12930;p79">
              <a:extLst>
                <a:ext uri="{FF2B5EF4-FFF2-40B4-BE49-F238E27FC236}">
                  <a16:creationId xmlns:a16="http://schemas.microsoft.com/office/drawing/2014/main" id="{2AA23538-FD43-46B3-CA49-2BACC070528C}"/>
                </a:ext>
              </a:extLst>
            </p:cNvPr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12931;p79">
              <a:extLst>
                <a:ext uri="{FF2B5EF4-FFF2-40B4-BE49-F238E27FC236}">
                  <a16:creationId xmlns:a16="http://schemas.microsoft.com/office/drawing/2014/main" id="{F06E8677-BF35-18C3-F996-D6A3EBE28D64}"/>
                </a:ext>
              </a:extLst>
            </p:cNvPr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12932;p79">
              <a:extLst>
                <a:ext uri="{FF2B5EF4-FFF2-40B4-BE49-F238E27FC236}">
                  <a16:creationId xmlns:a16="http://schemas.microsoft.com/office/drawing/2014/main" id="{591B5FAD-21AA-EBFE-A850-1C28D1C5B864}"/>
                </a:ext>
              </a:extLst>
            </p:cNvPr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02" name="Google Shape;12933;p79">
            <a:extLst>
              <a:ext uri="{FF2B5EF4-FFF2-40B4-BE49-F238E27FC236}">
                <a16:creationId xmlns:a16="http://schemas.microsoft.com/office/drawing/2014/main" id="{197207F0-04E4-C8B6-3E48-97D77E6EAA37}"/>
              </a:ext>
            </a:extLst>
          </p:cNvPr>
          <p:cNvGrpSpPr/>
          <p:nvPr/>
        </p:nvGrpSpPr>
        <p:grpSpPr>
          <a:xfrm>
            <a:off x="1817317" y="2556530"/>
            <a:ext cx="350958" cy="263043"/>
            <a:chOff x="1817317" y="2480330"/>
            <a:chExt cx="350958" cy="263043"/>
          </a:xfrm>
          <a:solidFill>
            <a:schemeClr val="tx1"/>
          </a:solidFill>
        </p:grpSpPr>
        <p:sp>
          <p:nvSpPr>
            <p:cNvPr id="3503" name="Google Shape;12934;p79">
              <a:extLst>
                <a:ext uri="{FF2B5EF4-FFF2-40B4-BE49-F238E27FC236}">
                  <a16:creationId xmlns:a16="http://schemas.microsoft.com/office/drawing/2014/main" id="{3378C03D-08D2-0CC5-BCAB-790C3FD61448}"/>
                </a:ext>
              </a:extLst>
            </p:cNvPr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12935;p79">
              <a:extLst>
                <a:ext uri="{FF2B5EF4-FFF2-40B4-BE49-F238E27FC236}">
                  <a16:creationId xmlns:a16="http://schemas.microsoft.com/office/drawing/2014/main" id="{567208B7-DA13-A712-D205-9132FCE59CFA}"/>
                </a:ext>
              </a:extLst>
            </p:cNvPr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12936;p79">
              <a:extLst>
                <a:ext uri="{FF2B5EF4-FFF2-40B4-BE49-F238E27FC236}">
                  <a16:creationId xmlns:a16="http://schemas.microsoft.com/office/drawing/2014/main" id="{F4AEA042-BB84-25B5-BD2B-C232D9F8C4A3}"/>
                </a:ext>
              </a:extLst>
            </p:cNvPr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12937;p79">
              <a:extLst>
                <a:ext uri="{FF2B5EF4-FFF2-40B4-BE49-F238E27FC236}">
                  <a16:creationId xmlns:a16="http://schemas.microsoft.com/office/drawing/2014/main" id="{9F023529-F211-C845-9EBA-9F47DF729F7F}"/>
                </a:ext>
              </a:extLst>
            </p:cNvPr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12938;p79">
              <a:extLst>
                <a:ext uri="{FF2B5EF4-FFF2-40B4-BE49-F238E27FC236}">
                  <a16:creationId xmlns:a16="http://schemas.microsoft.com/office/drawing/2014/main" id="{80C65857-0AA2-1F7C-CC7F-2522D2126C40}"/>
                </a:ext>
              </a:extLst>
            </p:cNvPr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08" name="Google Shape;12939;p79">
            <a:extLst>
              <a:ext uri="{FF2B5EF4-FFF2-40B4-BE49-F238E27FC236}">
                <a16:creationId xmlns:a16="http://schemas.microsoft.com/office/drawing/2014/main" id="{042C89EF-A002-EA9D-7A5B-1E733411F6EB}"/>
              </a:ext>
            </a:extLst>
          </p:cNvPr>
          <p:cNvGrpSpPr/>
          <p:nvPr/>
        </p:nvGrpSpPr>
        <p:grpSpPr>
          <a:xfrm>
            <a:off x="1341727" y="2559549"/>
            <a:ext cx="419913" cy="308109"/>
            <a:chOff x="1341727" y="2483349"/>
            <a:chExt cx="419913" cy="308109"/>
          </a:xfrm>
          <a:solidFill>
            <a:schemeClr val="tx1"/>
          </a:solidFill>
        </p:grpSpPr>
        <p:sp>
          <p:nvSpPr>
            <p:cNvPr id="3509" name="Google Shape;12940;p79">
              <a:extLst>
                <a:ext uri="{FF2B5EF4-FFF2-40B4-BE49-F238E27FC236}">
                  <a16:creationId xmlns:a16="http://schemas.microsoft.com/office/drawing/2014/main" id="{2F9F6894-1BDC-0A83-850F-A7C02E556D97}"/>
                </a:ext>
              </a:extLst>
            </p:cNvPr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12941;p79">
              <a:extLst>
                <a:ext uri="{FF2B5EF4-FFF2-40B4-BE49-F238E27FC236}">
                  <a16:creationId xmlns:a16="http://schemas.microsoft.com/office/drawing/2014/main" id="{047F5A0C-03BE-AB44-2A5B-340EF121A87F}"/>
                </a:ext>
              </a:extLst>
            </p:cNvPr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12942;p79">
              <a:extLst>
                <a:ext uri="{FF2B5EF4-FFF2-40B4-BE49-F238E27FC236}">
                  <a16:creationId xmlns:a16="http://schemas.microsoft.com/office/drawing/2014/main" id="{09B045AB-DACF-7834-D6BB-42B7E6FBEDF2}"/>
                </a:ext>
              </a:extLst>
            </p:cNvPr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98" name="Google Shape;12943;p79">
            <a:extLst>
              <a:ext uri="{FF2B5EF4-FFF2-40B4-BE49-F238E27FC236}">
                <a16:creationId xmlns:a16="http://schemas.microsoft.com/office/drawing/2014/main" id="{6CF7429E-16B7-A51E-0C7B-52362C8DF0D3}"/>
              </a:ext>
            </a:extLst>
          </p:cNvPr>
          <p:cNvGrpSpPr/>
          <p:nvPr/>
        </p:nvGrpSpPr>
        <p:grpSpPr>
          <a:xfrm>
            <a:off x="854332" y="2523936"/>
            <a:ext cx="376358" cy="330109"/>
            <a:chOff x="854332" y="2447736"/>
            <a:chExt cx="376358" cy="330109"/>
          </a:xfrm>
          <a:solidFill>
            <a:schemeClr val="tx1"/>
          </a:solidFill>
        </p:grpSpPr>
        <p:sp>
          <p:nvSpPr>
            <p:cNvPr id="4099" name="Google Shape;12944;p79">
              <a:extLst>
                <a:ext uri="{FF2B5EF4-FFF2-40B4-BE49-F238E27FC236}">
                  <a16:creationId xmlns:a16="http://schemas.microsoft.com/office/drawing/2014/main" id="{696B6695-AF14-0448-CC0C-1A7AAB91B54A}"/>
                </a:ext>
              </a:extLst>
            </p:cNvPr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12945;p79">
              <a:extLst>
                <a:ext uri="{FF2B5EF4-FFF2-40B4-BE49-F238E27FC236}">
                  <a16:creationId xmlns:a16="http://schemas.microsoft.com/office/drawing/2014/main" id="{6065B353-42CE-B4EB-24BC-515E58329619}"/>
                </a:ext>
              </a:extLst>
            </p:cNvPr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12946;p79">
              <a:extLst>
                <a:ext uri="{FF2B5EF4-FFF2-40B4-BE49-F238E27FC236}">
                  <a16:creationId xmlns:a16="http://schemas.microsoft.com/office/drawing/2014/main" id="{37E5C196-2529-0D2D-082D-59D91DE2241C}"/>
                </a:ext>
              </a:extLst>
            </p:cNvPr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12947;p79">
              <a:extLst>
                <a:ext uri="{FF2B5EF4-FFF2-40B4-BE49-F238E27FC236}">
                  <a16:creationId xmlns:a16="http://schemas.microsoft.com/office/drawing/2014/main" id="{6F113DFA-FDAF-B625-9406-4B44A86D2F6B}"/>
                </a:ext>
              </a:extLst>
            </p:cNvPr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12948;p79">
              <a:extLst>
                <a:ext uri="{FF2B5EF4-FFF2-40B4-BE49-F238E27FC236}">
                  <a16:creationId xmlns:a16="http://schemas.microsoft.com/office/drawing/2014/main" id="{8FB06756-6021-9031-69A8-C427E7F34DE1}"/>
                </a:ext>
              </a:extLst>
            </p:cNvPr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12949;p79">
              <a:extLst>
                <a:ext uri="{FF2B5EF4-FFF2-40B4-BE49-F238E27FC236}">
                  <a16:creationId xmlns:a16="http://schemas.microsoft.com/office/drawing/2014/main" id="{3534D1BD-F9DE-D3EE-4D0E-B68028556474}"/>
                </a:ext>
              </a:extLst>
            </p:cNvPr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12950;p79">
              <a:extLst>
                <a:ext uri="{FF2B5EF4-FFF2-40B4-BE49-F238E27FC236}">
                  <a16:creationId xmlns:a16="http://schemas.microsoft.com/office/drawing/2014/main" id="{6474C8A9-1281-76BF-274D-F035449BD608}"/>
                </a:ext>
              </a:extLst>
            </p:cNvPr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12951;p79">
              <a:extLst>
                <a:ext uri="{FF2B5EF4-FFF2-40B4-BE49-F238E27FC236}">
                  <a16:creationId xmlns:a16="http://schemas.microsoft.com/office/drawing/2014/main" id="{D7BF4F6B-CEC4-BB4D-E987-CE8D77DC2954}"/>
                </a:ext>
              </a:extLst>
            </p:cNvPr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07" name="Google Shape;12952;p79">
            <a:extLst>
              <a:ext uri="{FF2B5EF4-FFF2-40B4-BE49-F238E27FC236}">
                <a16:creationId xmlns:a16="http://schemas.microsoft.com/office/drawing/2014/main" id="{9989F14B-FE75-3C4B-7E33-D54D5611F440}"/>
              </a:ext>
            </a:extLst>
          </p:cNvPr>
          <p:cNvGrpSpPr/>
          <p:nvPr/>
        </p:nvGrpSpPr>
        <p:grpSpPr>
          <a:xfrm>
            <a:off x="4206763" y="2527151"/>
            <a:ext cx="322151" cy="322374"/>
            <a:chOff x="4206763" y="2450951"/>
            <a:chExt cx="322151" cy="322374"/>
          </a:xfrm>
          <a:solidFill>
            <a:schemeClr val="tx1"/>
          </a:solidFill>
        </p:grpSpPr>
        <p:sp>
          <p:nvSpPr>
            <p:cNvPr id="4108" name="Google Shape;12953;p79">
              <a:extLst>
                <a:ext uri="{FF2B5EF4-FFF2-40B4-BE49-F238E27FC236}">
                  <a16:creationId xmlns:a16="http://schemas.microsoft.com/office/drawing/2014/main" id="{815C1F9D-4B18-5FBD-A0F0-C756BC4BDB99}"/>
                </a:ext>
              </a:extLst>
            </p:cNvPr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12954;p79">
              <a:extLst>
                <a:ext uri="{FF2B5EF4-FFF2-40B4-BE49-F238E27FC236}">
                  <a16:creationId xmlns:a16="http://schemas.microsoft.com/office/drawing/2014/main" id="{5B0ED989-96FB-EA32-2026-C068F34262D7}"/>
                </a:ext>
              </a:extLst>
            </p:cNvPr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10" name="Google Shape;12955;p79">
            <a:extLst>
              <a:ext uri="{FF2B5EF4-FFF2-40B4-BE49-F238E27FC236}">
                <a16:creationId xmlns:a16="http://schemas.microsoft.com/office/drawing/2014/main" id="{9002DB4D-A8A4-F14F-C08D-906047DD1FEC}"/>
              </a:ext>
            </a:extLst>
          </p:cNvPr>
          <p:cNvGrpSpPr/>
          <p:nvPr/>
        </p:nvGrpSpPr>
        <p:grpSpPr>
          <a:xfrm>
            <a:off x="7528096" y="2526259"/>
            <a:ext cx="327976" cy="324316"/>
            <a:chOff x="7528096" y="2450059"/>
            <a:chExt cx="327976" cy="324316"/>
          </a:xfrm>
          <a:solidFill>
            <a:schemeClr val="tx1"/>
          </a:solidFill>
        </p:grpSpPr>
        <p:sp>
          <p:nvSpPr>
            <p:cNvPr id="4111" name="Google Shape;12956;p79">
              <a:extLst>
                <a:ext uri="{FF2B5EF4-FFF2-40B4-BE49-F238E27FC236}">
                  <a16:creationId xmlns:a16="http://schemas.microsoft.com/office/drawing/2014/main" id="{2EA7ED84-1142-7D39-3A79-529F2C74C651}"/>
                </a:ext>
              </a:extLst>
            </p:cNvPr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12957;p79">
              <a:extLst>
                <a:ext uri="{FF2B5EF4-FFF2-40B4-BE49-F238E27FC236}">
                  <a16:creationId xmlns:a16="http://schemas.microsoft.com/office/drawing/2014/main" id="{C68D70D1-833D-F5BE-1581-580200CBF4ED}"/>
                </a:ext>
              </a:extLst>
            </p:cNvPr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12958;p79">
              <a:extLst>
                <a:ext uri="{FF2B5EF4-FFF2-40B4-BE49-F238E27FC236}">
                  <a16:creationId xmlns:a16="http://schemas.microsoft.com/office/drawing/2014/main" id="{673908BA-5837-7061-B405-9E9DEB68F4A3}"/>
                </a:ext>
              </a:extLst>
            </p:cNvPr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12959;p79">
              <a:extLst>
                <a:ext uri="{FF2B5EF4-FFF2-40B4-BE49-F238E27FC236}">
                  <a16:creationId xmlns:a16="http://schemas.microsoft.com/office/drawing/2014/main" id="{BED1310F-D3B7-4222-0EF8-14572DD5A9AA}"/>
                </a:ext>
              </a:extLst>
            </p:cNvPr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12960;p79">
              <a:extLst>
                <a:ext uri="{FF2B5EF4-FFF2-40B4-BE49-F238E27FC236}">
                  <a16:creationId xmlns:a16="http://schemas.microsoft.com/office/drawing/2014/main" id="{3FD28DBA-0A81-C700-6E73-407DE42A192F}"/>
                </a:ext>
              </a:extLst>
            </p:cNvPr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16" name="Google Shape;12961;p79">
            <a:extLst>
              <a:ext uri="{FF2B5EF4-FFF2-40B4-BE49-F238E27FC236}">
                <a16:creationId xmlns:a16="http://schemas.microsoft.com/office/drawing/2014/main" id="{3E423FAD-1A79-5B66-DDD5-19A325910D11}"/>
              </a:ext>
            </a:extLst>
          </p:cNvPr>
          <p:cNvGrpSpPr/>
          <p:nvPr/>
        </p:nvGrpSpPr>
        <p:grpSpPr>
          <a:xfrm>
            <a:off x="7077129" y="2588742"/>
            <a:ext cx="282364" cy="198619"/>
            <a:chOff x="7077129" y="2512542"/>
            <a:chExt cx="282364" cy="198619"/>
          </a:xfrm>
          <a:solidFill>
            <a:schemeClr val="tx1"/>
          </a:solidFill>
        </p:grpSpPr>
        <p:sp>
          <p:nvSpPr>
            <p:cNvPr id="4117" name="Google Shape;12962;p79">
              <a:extLst>
                <a:ext uri="{FF2B5EF4-FFF2-40B4-BE49-F238E27FC236}">
                  <a16:creationId xmlns:a16="http://schemas.microsoft.com/office/drawing/2014/main" id="{498CCA69-0B46-65F8-0BEA-A805119E0B23}"/>
                </a:ext>
              </a:extLst>
            </p:cNvPr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12963;p79">
              <a:extLst>
                <a:ext uri="{FF2B5EF4-FFF2-40B4-BE49-F238E27FC236}">
                  <a16:creationId xmlns:a16="http://schemas.microsoft.com/office/drawing/2014/main" id="{0FDC757E-7FEE-8457-44E7-6BA517EFCF98}"/>
                </a:ext>
              </a:extLst>
            </p:cNvPr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12964;p79">
              <a:extLst>
                <a:ext uri="{FF2B5EF4-FFF2-40B4-BE49-F238E27FC236}">
                  <a16:creationId xmlns:a16="http://schemas.microsoft.com/office/drawing/2014/main" id="{DD2B4955-114A-4AC6-8F21-F70D4A947AAB}"/>
                </a:ext>
              </a:extLst>
            </p:cNvPr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12965;p79">
              <a:extLst>
                <a:ext uri="{FF2B5EF4-FFF2-40B4-BE49-F238E27FC236}">
                  <a16:creationId xmlns:a16="http://schemas.microsoft.com/office/drawing/2014/main" id="{054AF9EC-88D2-6DEF-CF17-A49283E92C6A}"/>
                </a:ext>
              </a:extLst>
            </p:cNvPr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12966;p79">
              <a:extLst>
                <a:ext uri="{FF2B5EF4-FFF2-40B4-BE49-F238E27FC236}">
                  <a16:creationId xmlns:a16="http://schemas.microsoft.com/office/drawing/2014/main" id="{1D364212-5E2A-1161-C317-BFAAFAEA5B42}"/>
                </a:ext>
              </a:extLst>
            </p:cNvPr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12967;p79">
              <a:extLst>
                <a:ext uri="{FF2B5EF4-FFF2-40B4-BE49-F238E27FC236}">
                  <a16:creationId xmlns:a16="http://schemas.microsoft.com/office/drawing/2014/main" id="{DD9651DB-E9B7-42A8-F0ED-5D5A4789DEF6}"/>
                </a:ext>
              </a:extLst>
            </p:cNvPr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23" name="Google Shape;12968;p79">
            <a:extLst>
              <a:ext uri="{FF2B5EF4-FFF2-40B4-BE49-F238E27FC236}">
                <a16:creationId xmlns:a16="http://schemas.microsoft.com/office/drawing/2014/main" id="{65AD08DC-7FCD-476E-5057-B1C2D8A07178}"/>
              </a:ext>
            </a:extLst>
          </p:cNvPr>
          <p:cNvGrpSpPr/>
          <p:nvPr/>
        </p:nvGrpSpPr>
        <p:grpSpPr>
          <a:xfrm>
            <a:off x="3725461" y="2520912"/>
            <a:ext cx="334279" cy="334661"/>
            <a:chOff x="3725461" y="2444712"/>
            <a:chExt cx="334279" cy="334661"/>
          </a:xfrm>
          <a:solidFill>
            <a:schemeClr val="tx1"/>
          </a:solidFill>
        </p:grpSpPr>
        <p:sp>
          <p:nvSpPr>
            <p:cNvPr id="4124" name="Google Shape;12969;p79">
              <a:extLst>
                <a:ext uri="{FF2B5EF4-FFF2-40B4-BE49-F238E27FC236}">
                  <a16:creationId xmlns:a16="http://schemas.microsoft.com/office/drawing/2014/main" id="{91CA326D-695B-FA0F-A719-4AD922F0149E}"/>
                </a:ext>
              </a:extLst>
            </p:cNvPr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12970;p79">
              <a:extLst>
                <a:ext uri="{FF2B5EF4-FFF2-40B4-BE49-F238E27FC236}">
                  <a16:creationId xmlns:a16="http://schemas.microsoft.com/office/drawing/2014/main" id="{6EC58072-DEBC-7F1B-1F04-67044CEDE88C}"/>
                </a:ext>
              </a:extLst>
            </p:cNvPr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12971;p79">
              <a:extLst>
                <a:ext uri="{FF2B5EF4-FFF2-40B4-BE49-F238E27FC236}">
                  <a16:creationId xmlns:a16="http://schemas.microsoft.com/office/drawing/2014/main" id="{DCD58B18-FF53-376A-EB71-0FD73566FC2B}"/>
                </a:ext>
              </a:extLst>
            </p:cNvPr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12972;p79">
              <a:extLst>
                <a:ext uri="{FF2B5EF4-FFF2-40B4-BE49-F238E27FC236}">
                  <a16:creationId xmlns:a16="http://schemas.microsoft.com/office/drawing/2014/main" id="{BBFE9607-4A2D-0538-8896-40B171F03CF2}"/>
                </a:ext>
              </a:extLst>
            </p:cNvPr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12973;p79">
              <a:extLst>
                <a:ext uri="{FF2B5EF4-FFF2-40B4-BE49-F238E27FC236}">
                  <a16:creationId xmlns:a16="http://schemas.microsoft.com/office/drawing/2014/main" id="{70EB1879-2B95-48EF-326D-CF7D4E3760EB}"/>
                </a:ext>
              </a:extLst>
            </p:cNvPr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12974;p79">
              <a:extLst>
                <a:ext uri="{FF2B5EF4-FFF2-40B4-BE49-F238E27FC236}">
                  <a16:creationId xmlns:a16="http://schemas.microsoft.com/office/drawing/2014/main" id="{3C3E0D3A-EB54-DECF-C57D-E7B615553C40}"/>
                </a:ext>
              </a:extLst>
            </p:cNvPr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12975;p79">
              <a:extLst>
                <a:ext uri="{FF2B5EF4-FFF2-40B4-BE49-F238E27FC236}">
                  <a16:creationId xmlns:a16="http://schemas.microsoft.com/office/drawing/2014/main" id="{0FE1F07D-A725-F525-8051-4BA861870D52}"/>
                </a:ext>
              </a:extLst>
            </p:cNvPr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31" name="Google Shape;12976;p79">
            <a:extLst>
              <a:ext uri="{FF2B5EF4-FFF2-40B4-BE49-F238E27FC236}">
                <a16:creationId xmlns:a16="http://schemas.microsoft.com/office/drawing/2014/main" id="{89005DFA-3864-7668-968D-A5B2FE23E6D8}"/>
              </a:ext>
            </a:extLst>
          </p:cNvPr>
          <p:cNvGrpSpPr/>
          <p:nvPr/>
        </p:nvGrpSpPr>
        <p:grpSpPr>
          <a:xfrm>
            <a:off x="6577238" y="2533421"/>
            <a:ext cx="332019" cy="310788"/>
            <a:chOff x="6577238" y="2457221"/>
            <a:chExt cx="332019" cy="310788"/>
          </a:xfrm>
          <a:solidFill>
            <a:schemeClr val="tx1"/>
          </a:solidFill>
        </p:grpSpPr>
        <p:sp>
          <p:nvSpPr>
            <p:cNvPr id="4132" name="Google Shape;12977;p79">
              <a:extLst>
                <a:ext uri="{FF2B5EF4-FFF2-40B4-BE49-F238E27FC236}">
                  <a16:creationId xmlns:a16="http://schemas.microsoft.com/office/drawing/2014/main" id="{543C6613-737D-0847-A9B2-954AD9F45B1D}"/>
                </a:ext>
              </a:extLst>
            </p:cNvPr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12978;p79">
              <a:extLst>
                <a:ext uri="{FF2B5EF4-FFF2-40B4-BE49-F238E27FC236}">
                  <a16:creationId xmlns:a16="http://schemas.microsoft.com/office/drawing/2014/main" id="{D67966E8-050A-376D-F55C-AA9E3AD84CB9}"/>
                </a:ext>
              </a:extLst>
            </p:cNvPr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12979;p79">
              <a:extLst>
                <a:ext uri="{FF2B5EF4-FFF2-40B4-BE49-F238E27FC236}">
                  <a16:creationId xmlns:a16="http://schemas.microsoft.com/office/drawing/2014/main" id="{447FBB92-326C-E887-5294-C98F185676EC}"/>
                </a:ext>
              </a:extLst>
            </p:cNvPr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12980;p79">
              <a:extLst>
                <a:ext uri="{FF2B5EF4-FFF2-40B4-BE49-F238E27FC236}">
                  <a16:creationId xmlns:a16="http://schemas.microsoft.com/office/drawing/2014/main" id="{9F73B6F5-D964-6A76-0CFF-793828474849}"/>
                </a:ext>
              </a:extLst>
            </p:cNvPr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12981;p79">
              <a:extLst>
                <a:ext uri="{FF2B5EF4-FFF2-40B4-BE49-F238E27FC236}">
                  <a16:creationId xmlns:a16="http://schemas.microsoft.com/office/drawing/2014/main" id="{8134EA74-7F73-5691-F400-6548C8F47099}"/>
                </a:ext>
              </a:extLst>
            </p:cNvPr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12982;p79">
              <a:extLst>
                <a:ext uri="{FF2B5EF4-FFF2-40B4-BE49-F238E27FC236}">
                  <a16:creationId xmlns:a16="http://schemas.microsoft.com/office/drawing/2014/main" id="{E6B6C22A-A261-7690-99D2-15884A83C67C}"/>
                </a:ext>
              </a:extLst>
            </p:cNvPr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38" name="Google Shape;12983;p79">
            <a:extLst>
              <a:ext uri="{FF2B5EF4-FFF2-40B4-BE49-F238E27FC236}">
                <a16:creationId xmlns:a16="http://schemas.microsoft.com/office/drawing/2014/main" id="{188B92CE-0034-9FDA-DD16-CF68151049FF}"/>
              </a:ext>
            </a:extLst>
          </p:cNvPr>
          <p:cNvGrpSpPr/>
          <p:nvPr/>
        </p:nvGrpSpPr>
        <p:grpSpPr>
          <a:xfrm>
            <a:off x="2818561" y="2515978"/>
            <a:ext cx="247892" cy="346024"/>
            <a:chOff x="2818561" y="2439778"/>
            <a:chExt cx="247892" cy="346024"/>
          </a:xfrm>
          <a:solidFill>
            <a:schemeClr val="tx1"/>
          </a:solidFill>
        </p:grpSpPr>
        <p:sp>
          <p:nvSpPr>
            <p:cNvPr id="4139" name="Google Shape;12984;p79">
              <a:extLst>
                <a:ext uri="{FF2B5EF4-FFF2-40B4-BE49-F238E27FC236}">
                  <a16:creationId xmlns:a16="http://schemas.microsoft.com/office/drawing/2014/main" id="{C2D896C4-59E9-9D94-B8D5-0C73B00FDD1F}"/>
                </a:ext>
              </a:extLst>
            </p:cNvPr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12985;p79">
              <a:extLst>
                <a:ext uri="{FF2B5EF4-FFF2-40B4-BE49-F238E27FC236}">
                  <a16:creationId xmlns:a16="http://schemas.microsoft.com/office/drawing/2014/main" id="{3145418B-6DF6-B102-E80E-55BAE4F63FAA}"/>
                </a:ext>
              </a:extLst>
            </p:cNvPr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12986;p79">
              <a:extLst>
                <a:ext uri="{FF2B5EF4-FFF2-40B4-BE49-F238E27FC236}">
                  <a16:creationId xmlns:a16="http://schemas.microsoft.com/office/drawing/2014/main" id="{A676B310-DE6A-0D8C-FCDF-CA034FD5CBF2}"/>
                </a:ext>
              </a:extLst>
            </p:cNvPr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12987;p79">
              <a:extLst>
                <a:ext uri="{FF2B5EF4-FFF2-40B4-BE49-F238E27FC236}">
                  <a16:creationId xmlns:a16="http://schemas.microsoft.com/office/drawing/2014/main" id="{685C245E-38A0-27AA-A6E5-331983250FE5}"/>
                </a:ext>
              </a:extLst>
            </p:cNvPr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12988;p79">
              <a:extLst>
                <a:ext uri="{FF2B5EF4-FFF2-40B4-BE49-F238E27FC236}">
                  <a16:creationId xmlns:a16="http://schemas.microsoft.com/office/drawing/2014/main" id="{108C36FD-1571-B049-F8D3-78C2551D7FEB}"/>
                </a:ext>
              </a:extLst>
            </p:cNvPr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12989;p79">
              <a:extLst>
                <a:ext uri="{FF2B5EF4-FFF2-40B4-BE49-F238E27FC236}">
                  <a16:creationId xmlns:a16="http://schemas.microsoft.com/office/drawing/2014/main" id="{767C7BE1-D086-19F4-CED0-30FFD145E944}"/>
                </a:ext>
              </a:extLst>
            </p:cNvPr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12990;p79">
              <a:extLst>
                <a:ext uri="{FF2B5EF4-FFF2-40B4-BE49-F238E27FC236}">
                  <a16:creationId xmlns:a16="http://schemas.microsoft.com/office/drawing/2014/main" id="{0BBF8687-AEDE-CA1D-25E4-B40E171050DA}"/>
                </a:ext>
              </a:extLst>
            </p:cNvPr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12991;p79">
              <a:extLst>
                <a:ext uri="{FF2B5EF4-FFF2-40B4-BE49-F238E27FC236}">
                  <a16:creationId xmlns:a16="http://schemas.microsoft.com/office/drawing/2014/main" id="{D52C5428-0B92-85DB-FB07-2A252A71135C}"/>
                </a:ext>
              </a:extLst>
            </p:cNvPr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12992;p79">
              <a:extLst>
                <a:ext uri="{FF2B5EF4-FFF2-40B4-BE49-F238E27FC236}">
                  <a16:creationId xmlns:a16="http://schemas.microsoft.com/office/drawing/2014/main" id="{E216E9CF-21F2-E159-847E-04EA24111D0E}"/>
                </a:ext>
              </a:extLst>
            </p:cNvPr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12993;p79">
              <a:extLst>
                <a:ext uri="{FF2B5EF4-FFF2-40B4-BE49-F238E27FC236}">
                  <a16:creationId xmlns:a16="http://schemas.microsoft.com/office/drawing/2014/main" id="{73AE2BA1-5530-373F-D62B-F6EBDD8539A4}"/>
                </a:ext>
              </a:extLst>
            </p:cNvPr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12994;p79">
              <a:extLst>
                <a:ext uri="{FF2B5EF4-FFF2-40B4-BE49-F238E27FC236}">
                  <a16:creationId xmlns:a16="http://schemas.microsoft.com/office/drawing/2014/main" id="{1AE3CF73-214B-1049-5E26-46BA604E45EC}"/>
                </a:ext>
              </a:extLst>
            </p:cNvPr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12995;p79">
              <a:extLst>
                <a:ext uri="{FF2B5EF4-FFF2-40B4-BE49-F238E27FC236}">
                  <a16:creationId xmlns:a16="http://schemas.microsoft.com/office/drawing/2014/main" id="{631280D8-8979-AF8A-6CB9-F08E2422F5A4}"/>
                </a:ext>
              </a:extLst>
            </p:cNvPr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1" name="Google Shape;12996;p79">
            <a:extLst>
              <a:ext uri="{FF2B5EF4-FFF2-40B4-BE49-F238E27FC236}">
                <a16:creationId xmlns:a16="http://schemas.microsoft.com/office/drawing/2014/main" id="{963588B4-A3CE-7934-C019-6FF45A5290D0}"/>
              </a:ext>
            </a:extLst>
          </p:cNvPr>
          <p:cNvGrpSpPr/>
          <p:nvPr/>
        </p:nvGrpSpPr>
        <p:grpSpPr>
          <a:xfrm>
            <a:off x="3207778" y="2550832"/>
            <a:ext cx="419933" cy="275170"/>
            <a:chOff x="3207778" y="2474632"/>
            <a:chExt cx="419933" cy="275170"/>
          </a:xfrm>
          <a:solidFill>
            <a:schemeClr val="tx1"/>
          </a:solidFill>
        </p:grpSpPr>
        <p:sp>
          <p:nvSpPr>
            <p:cNvPr id="4152" name="Google Shape;12997;p79">
              <a:extLst>
                <a:ext uri="{FF2B5EF4-FFF2-40B4-BE49-F238E27FC236}">
                  <a16:creationId xmlns:a16="http://schemas.microsoft.com/office/drawing/2014/main" id="{44D81F92-FAB5-7B81-39BD-C6CA79571448}"/>
                </a:ext>
              </a:extLst>
            </p:cNvPr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12998;p79">
              <a:extLst>
                <a:ext uri="{FF2B5EF4-FFF2-40B4-BE49-F238E27FC236}">
                  <a16:creationId xmlns:a16="http://schemas.microsoft.com/office/drawing/2014/main" id="{42A844AA-A4E5-6FF9-AD95-2AFDC622815F}"/>
                </a:ext>
              </a:extLst>
            </p:cNvPr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12999;p79">
              <a:extLst>
                <a:ext uri="{FF2B5EF4-FFF2-40B4-BE49-F238E27FC236}">
                  <a16:creationId xmlns:a16="http://schemas.microsoft.com/office/drawing/2014/main" id="{BC3D5F5A-F23D-4A45-7E28-8E408F325230}"/>
                </a:ext>
              </a:extLst>
            </p:cNvPr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13000;p79">
              <a:extLst>
                <a:ext uri="{FF2B5EF4-FFF2-40B4-BE49-F238E27FC236}">
                  <a16:creationId xmlns:a16="http://schemas.microsoft.com/office/drawing/2014/main" id="{CB8E52AB-0AAD-E469-D5C2-8CFBD708B613}"/>
                </a:ext>
              </a:extLst>
            </p:cNvPr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13001;p79">
              <a:extLst>
                <a:ext uri="{FF2B5EF4-FFF2-40B4-BE49-F238E27FC236}">
                  <a16:creationId xmlns:a16="http://schemas.microsoft.com/office/drawing/2014/main" id="{63356D34-3CFA-0694-7308-68B05F5EB856}"/>
                </a:ext>
              </a:extLst>
            </p:cNvPr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13002;p79">
              <a:extLst>
                <a:ext uri="{FF2B5EF4-FFF2-40B4-BE49-F238E27FC236}">
                  <a16:creationId xmlns:a16="http://schemas.microsoft.com/office/drawing/2014/main" id="{798C94AD-BE1A-8CF6-CC16-DAD1DA26A4EE}"/>
                </a:ext>
              </a:extLst>
            </p:cNvPr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13003;p79">
              <a:extLst>
                <a:ext uri="{FF2B5EF4-FFF2-40B4-BE49-F238E27FC236}">
                  <a16:creationId xmlns:a16="http://schemas.microsoft.com/office/drawing/2014/main" id="{59040B88-0DC0-7211-A9D0-FA6290BC657C}"/>
                </a:ext>
              </a:extLst>
            </p:cNvPr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13004;p79">
              <a:extLst>
                <a:ext uri="{FF2B5EF4-FFF2-40B4-BE49-F238E27FC236}">
                  <a16:creationId xmlns:a16="http://schemas.microsoft.com/office/drawing/2014/main" id="{72D16EBB-892D-2C85-ACEF-57120A359F71}"/>
                </a:ext>
              </a:extLst>
            </p:cNvPr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13005;p79">
              <a:extLst>
                <a:ext uri="{FF2B5EF4-FFF2-40B4-BE49-F238E27FC236}">
                  <a16:creationId xmlns:a16="http://schemas.microsoft.com/office/drawing/2014/main" id="{9AC575F5-6CAA-AA4C-5BCC-8164BDE05B7C}"/>
                </a:ext>
              </a:extLst>
            </p:cNvPr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13006;p79">
              <a:extLst>
                <a:ext uri="{FF2B5EF4-FFF2-40B4-BE49-F238E27FC236}">
                  <a16:creationId xmlns:a16="http://schemas.microsoft.com/office/drawing/2014/main" id="{EC74CF3A-9C3F-39FD-9F80-D0F352A47A22}"/>
                </a:ext>
              </a:extLst>
            </p:cNvPr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13007;p79">
              <a:extLst>
                <a:ext uri="{FF2B5EF4-FFF2-40B4-BE49-F238E27FC236}">
                  <a16:creationId xmlns:a16="http://schemas.microsoft.com/office/drawing/2014/main" id="{CA62CB98-FE80-5866-119C-7083382506CD}"/>
                </a:ext>
              </a:extLst>
            </p:cNvPr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13008;p79">
              <a:extLst>
                <a:ext uri="{FF2B5EF4-FFF2-40B4-BE49-F238E27FC236}">
                  <a16:creationId xmlns:a16="http://schemas.microsoft.com/office/drawing/2014/main" id="{1CED6E58-0260-492B-FC63-0FDB480AE96E}"/>
                </a:ext>
              </a:extLst>
            </p:cNvPr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13009;p79">
              <a:extLst>
                <a:ext uri="{FF2B5EF4-FFF2-40B4-BE49-F238E27FC236}">
                  <a16:creationId xmlns:a16="http://schemas.microsoft.com/office/drawing/2014/main" id="{D293F1CE-11E3-9D28-B7D7-7E59876842E6}"/>
                </a:ext>
              </a:extLst>
            </p:cNvPr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13010;p79">
              <a:extLst>
                <a:ext uri="{FF2B5EF4-FFF2-40B4-BE49-F238E27FC236}">
                  <a16:creationId xmlns:a16="http://schemas.microsoft.com/office/drawing/2014/main" id="{E809F17E-0098-8065-9259-BA1E297EC8BA}"/>
                </a:ext>
              </a:extLst>
            </p:cNvPr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6" name="Google Shape;13011;p79">
            <a:extLst>
              <a:ext uri="{FF2B5EF4-FFF2-40B4-BE49-F238E27FC236}">
                <a16:creationId xmlns:a16="http://schemas.microsoft.com/office/drawing/2014/main" id="{D49B71A0-356A-FD4C-629F-A33D0F360334}"/>
              </a:ext>
            </a:extLst>
          </p:cNvPr>
          <p:cNvGrpSpPr/>
          <p:nvPr/>
        </p:nvGrpSpPr>
        <p:grpSpPr>
          <a:xfrm>
            <a:off x="6099375" y="2532275"/>
            <a:ext cx="337684" cy="314194"/>
            <a:chOff x="6099375" y="2456075"/>
            <a:chExt cx="337684" cy="314194"/>
          </a:xfrm>
          <a:solidFill>
            <a:schemeClr val="tx1"/>
          </a:solidFill>
        </p:grpSpPr>
        <p:sp>
          <p:nvSpPr>
            <p:cNvPr id="4167" name="Google Shape;13012;p79">
              <a:extLst>
                <a:ext uri="{FF2B5EF4-FFF2-40B4-BE49-F238E27FC236}">
                  <a16:creationId xmlns:a16="http://schemas.microsoft.com/office/drawing/2014/main" id="{7D7AB730-B14C-E1EB-0EE8-5603422C11FD}"/>
                </a:ext>
              </a:extLst>
            </p:cNvPr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13013;p79">
              <a:extLst>
                <a:ext uri="{FF2B5EF4-FFF2-40B4-BE49-F238E27FC236}">
                  <a16:creationId xmlns:a16="http://schemas.microsoft.com/office/drawing/2014/main" id="{38C5FDB2-E972-FCAF-267A-430CD3705028}"/>
                </a:ext>
              </a:extLst>
            </p:cNvPr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69" name="Google Shape;13014;p79">
            <a:extLst>
              <a:ext uri="{FF2B5EF4-FFF2-40B4-BE49-F238E27FC236}">
                <a16:creationId xmlns:a16="http://schemas.microsoft.com/office/drawing/2014/main" id="{BADB8135-3238-CBD5-DCC0-08419F991D66}"/>
              </a:ext>
            </a:extLst>
          </p:cNvPr>
          <p:cNvGrpSpPr/>
          <p:nvPr/>
        </p:nvGrpSpPr>
        <p:grpSpPr>
          <a:xfrm>
            <a:off x="2312623" y="2544784"/>
            <a:ext cx="312698" cy="286534"/>
            <a:chOff x="2312623" y="2468584"/>
            <a:chExt cx="312698" cy="286534"/>
          </a:xfrm>
          <a:solidFill>
            <a:schemeClr val="tx1"/>
          </a:solidFill>
        </p:grpSpPr>
        <p:sp>
          <p:nvSpPr>
            <p:cNvPr id="4170" name="Google Shape;13015;p79">
              <a:extLst>
                <a:ext uri="{FF2B5EF4-FFF2-40B4-BE49-F238E27FC236}">
                  <a16:creationId xmlns:a16="http://schemas.microsoft.com/office/drawing/2014/main" id="{C5263870-F83C-3277-B32A-1F3B3E9B27DE}"/>
                </a:ext>
              </a:extLst>
            </p:cNvPr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13016;p79">
              <a:extLst>
                <a:ext uri="{FF2B5EF4-FFF2-40B4-BE49-F238E27FC236}">
                  <a16:creationId xmlns:a16="http://schemas.microsoft.com/office/drawing/2014/main" id="{DE20576B-9E8A-3C18-B4D7-8E68B9CDB7A9}"/>
                </a:ext>
              </a:extLst>
            </p:cNvPr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13017;p79">
              <a:extLst>
                <a:ext uri="{FF2B5EF4-FFF2-40B4-BE49-F238E27FC236}">
                  <a16:creationId xmlns:a16="http://schemas.microsoft.com/office/drawing/2014/main" id="{9D867538-6205-E901-9BA6-47ED3895EAEE}"/>
                </a:ext>
              </a:extLst>
            </p:cNvPr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73" name="Google Shape;13018;p79">
            <a:extLst>
              <a:ext uri="{FF2B5EF4-FFF2-40B4-BE49-F238E27FC236}">
                <a16:creationId xmlns:a16="http://schemas.microsoft.com/office/drawing/2014/main" id="{1F9473C9-0FE1-8C10-2B9F-84835F944001}"/>
              </a:ext>
            </a:extLst>
          </p:cNvPr>
          <p:cNvGrpSpPr/>
          <p:nvPr/>
        </p:nvGrpSpPr>
        <p:grpSpPr>
          <a:xfrm>
            <a:off x="5618805" y="2517124"/>
            <a:ext cx="345292" cy="342618"/>
            <a:chOff x="5618805" y="2440924"/>
            <a:chExt cx="345292" cy="342618"/>
          </a:xfrm>
          <a:solidFill>
            <a:schemeClr val="tx1"/>
          </a:solidFill>
        </p:grpSpPr>
        <p:sp>
          <p:nvSpPr>
            <p:cNvPr id="4174" name="Google Shape;13019;p79">
              <a:extLst>
                <a:ext uri="{FF2B5EF4-FFF2-40B4-BE49-F238E27FC236}">
                  <a16:creationId xmlns:a16="http://schemas.microsoft.com/office/drawing/2014/main" id="{D623B966-8001-6FA2-327C-EFABFB77E4B9}"/>
                </a:ext>
              </a:extLst>
            </p:cNvPr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13020;p79">
              <a:extLst>
                <a:ext uri="{FF2B5EF4-FFF2-40B4-BE49-F238E27FC236}">
                  <a16:creationId xmlns:a16="http://schemas.microsoft.com/office/drawing/2014/main" id="{536D9E64-1AF2-6066-64B3-E9B4E390F4BD}"/>
                </a:ext>
              </a:extLst>
            </p:cNvPr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13021;p79">
              <a:extLst>
                <a:ext uri="{FF2B5EF4-FFF2-40B4-BE49-F238E27FC236}">
                  <a16:creationId xmlns:a16="http://schemas.microsoft.com/office/drawing/2014/main" id="{DBDC8728-FB7C-72DD-BD6B-2CE0D0AFD96E}"/>
                </a:ext>
              </a:extLst>
            </p:cNvPr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13022;p79">
              <a:extLst>
                <a:ext uri="{FF2B5EF4-FFF2-40B4-BE49-F238E27FC236}">
                  <a16:creationId xmlns:a16="http://schemas.microsoft.com/office/drawing/2014/main" id="{55BA4138-428B-7567-02A3-BC1BEDADB455}"/>
                </a:ext>
              </a:extLst>
            </p:cNvPr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13023;p79">
              <a:extLst>
                <a:ext uri="{FF2B5EF4-FFF2-40B4-BE49-F238E27FC236}">
                  <a16:creationId xmlns:a16="http://schemas.microsoft.com/office/drawing/2014/main" id="{A7869C37-B1EF-F9EF-0AEB-8D397F629B6F}"/>
                </a:ext>
              </a:extLst>
            </p:cNvPr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79" name="Google Shape;13024;p79">
            <a:extLst>
              <a:ext uri="{FF2B5EF4-FFF2-40B4-BE49-F238E27FC236}">
                <a16:creationId xmlns:a16="http://schemas.microsoft.com/office/drawing/2014/main" id="{2453317E-E2A8-3160-7E74-E96B404FC48D}"/>
              </a:ext>
            </a:extLst>
          </p:cNvPr>
          <p:cNvGrpSpPr/>
          <p:nvPr/>
        </p:nvGrpSpPr>
        <p:grpSpPr>
          <a:xfrm>
            <a:off x="4653179" y="2522790"/>
            <a:ext cx="377886" cy="331255"/>
            <a:chOff x="4653179" y="2446590"/>
            <a:chExt cx="377886" cy="331255"/>
          </a:xfrm>
          <a:solidFill>
            <a:schemeClr val="tx1"/>
          </a:solidFill>
        </p:grpSpPr>
        <p:sp>
          <p:nvSpPr>
            <p:cNvPr id="4180" name="Google Shape;13025;p79">
              <a:extLst>
                <a:ext uri="{FF2B5EF4-FFF2-40B4-BE49-F238E27FC236}">
                  <a16:creationId xmlns:a16="http://schemas.microsoft.com/office/drawing/2014/main" id="{CC454477-DEDF-FE04-6DF8-D18E379E5D46}"/>
                </a:ext>
              </a:extLst>
            </p:cNvPr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13026;p79">
              <a:extLst>
                <a:ext uri="{FF2B5EF4-FFF2-40B4-BE49-F238E27FC236}">
                  <a16:creationId xmlns:a16="http://schemas.microsoft.com/office/drawing/2014/main" id="{2AE0D299-4C4F-21F5-4B53-C640C16AC4CE}"/>
                </a:ext>
              </a:extLst>
            </p:cNvPr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13027;p79">
              <a:extLst>
                <a:ext uri="{FF2B5EF4-FFF2-40B4-BE49-F238E27FC236}">
                  <a16:creationId xmlns:a16="http://schemas.microsoft.com/office/drawing/2014/main" id="{B1DD7092-AA8B-0C2E-5683-96207A187D08}"/>
                </a:ext>
              </a:extLst>
            </p:cNvPr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13028;p79">
              <a:extLst>
                <a:ext uri="{FF2B5EF4-FFF2-40B4-BE49-F238E27FC236}">
                  <a16:creationId xmlns:a16="http://schemas.microsoft.com/office/drawing/2014/main" id="{E7FAE78E-793D-3C16-0E39-19EF865822C7}"/>
                </a:ext>
              </a:extLst>
            </p:cNvPr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84" name="Google Shape;13029;p79">
            <a:extLst>
              <a:ext uri="{FF2B5EF4-FFF2-40B4-BE49-F238E27FC236}">
                <a16:creationId xmlns:a16="http://schemas.microsoft.com/office/drawing/2014/main" id="{B13A4F9E-5A09-8800-6D74-7B2C0F4E4DC8}"/>
              </a:ext>
            </a:extLst>
          </p:cNvPr>
          <p:cNvGrpSpPr/>
          <p:nvPr/>
        </p:nvGrpSpPr>
        <p:grpSpPr>
          <a:xfrm>
            <a:off x="5184517" y="2535681"/>
            <a:ext cx="252062" cy="305122"/>
            <a:chOff x="5184517" y="2459481"/>
            <a:chExt cx="252062" cy="305122"/>
          </a:xfrm>
          <a:solidFill>
            <a:schemeClr val="tx1"/>
          </a:solidFill>
        </p:grpSpPr>
        <p:sp>
          <p:nvSpPr>
            <p:cNvPr id="4185" name="Google Shape;13030;p79">
              <a:extLst>
                <a:ext uri="{FF2B5EF4-FFF2-40B4-BE49-F238E27FC236}">
                  <a16:creationId xmlns:a16="http://schemas.microsoft.com/office/drawing/2014/main" id="{4572E7A6-1B7D-53D0-8C10-F9B09833B2C0}"/>
                </a:ext>
              </a:extLst>
            </p:cNvPr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13031;p79">
              <a:extLst>
                <a:ext uri="{FF2B5EF4-FFF2-40B4-BE49-F238E27FC236}">
                  <a16:creationId xmlns:a16="http://schemas.microsoft.com/office/drawing/2014/main" id="{D7E094FE-3135-A42E-6E76-239E64825EB6}"/>
                </a:ext>
              </a:extLst>
            </p:cNvPr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13032;p79">
              <a:extLst>
                <a:ext uri="{FF2B5EF4-FFF2-40B4-BE49-F238E27FC236}">
                  <a16:creationId xmlns:a16="http://schemas.microsoft.com/office/drawing/2014/main" id="{54E0C62A-4BA2-6CFB-7E42-6878ED17BF5A}"/>
                </a:ext>
              </a:extLst>
            </p:cNvPr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13033;p79">
              <a:extLst>
                <a:ext uri="{FF2B5EF4-FFF2-40B4-BE49-F238E27FC236}">
                  <a16:creationId xmlns:a16="http://schemas.microsoft.com/office/drawing/2014/main" id="{CC7A1020-9251-6EAD-CD65-F813A381587E}"/>
                </a:ext>
              </a:extLst>
            </p:cNvPr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13034;p79">
              <a:extLst>
                <a:ext uri="{FF2B5EF4-FFF2-40B4-BE49-F238E27FC236}">
                  <a16:creationId xmlns:a16="http://schemas.microsoft.com/office/drawing/2014/main" id="{A12B32C0-40A0-2C69-2011-8EE12959147F}"/>
                </a:ext>
              </a:extLst>
            </p:cNvPr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13035;p79">
              <a:extLst>
                <a:ext uri="{FF2B5EF4-FFF2-40B4-BE49-F238E27FC236}">
                  <a16:creationId xmlns:a16="http://schemas.microsoft.com/office/drawing/2014/main" id="{35EDF3EC-847D-7F6B-A4AC-B305F5E38D2A}"/>
                </a:ext>
              </a:extLst>
            </p:cNvPr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91" name="Google Shape;13036;p79">
            <a:extLst>
              <a:ext uri="{FF2B5EF4-FFF2-40B4-BE49-F238E27FC236}">
                <a16:creationId xmlns:a16="http://schemas.microsoft.com/office/drawing/2014/main" id="{932D9EB2-A215-8874-2336-E94A9F26F67B}"/>
              </a:ext>
            </a:extLst>
          </p:cNvPr>
          <p:cNvSpPr/>
          <p:nvPr/>
        </p:nvSpPr>
        <p:spPr>
          <a:xfrm>
            <a:off x="1801020" y="20468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92" name="Google Shape;13037;p79">
            <a:extLst>
              <a:ext uri="{FF2B5EF4-FFF2-40B4-BE49-F238E27FC236}">
                <a16:creationId xmlns:a16="http://schemas.microsoft.com/office/drawing/2014/main" id="{A075E293-F04C-D0C1-BC04-D0EA8B2D1C5F}"/>
              </a:ext>
            </a:extLst>
          </p:cNvPr>
          <p:cNvGrpSpPr/>
          <p:nvPr/>
        </p:nvGrpSpPr>
        <p:grpSpPr>
          <a:xfrm>
            <a:off x="6155459" y="2045308"/>
            <a:ext cx="249770" cy="363849"/>
            <a:chOff x="6155459" y="1969108"/>
            <a:chExt cx="249770" cy="363849"/>
          </a:xfrm>
          <a:solidFill>
            <a:schemeClr val="tx1"/>
          </a:solidFill>
        </p:grpSpPr>
        <p:sp>
          <p:nvSpPr>
            <p:cNvPr id="4193" name="Google Shape;13038;p79">
              <a:extLst>
                <a:ext uri="{FF2B5EF4-FFF2-40B4-BE49-F238E27FC236}">
                  <a16:creationId xmlns:a16="http://schemas.microsoft.com/office/drawing/2014/main" id="{5B2EAC7D-416E-DC5E-1A61-7724DE9B1EAA}"/>
                </a:ext>
              </a:extLst>
            </p:cNvPr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13039;p79">
              <a:extLst>
                <a:ext uri="{FF2B5EF4-FFF2-40B4-BE49-F238E27FC236}">
                  <a16:creationId xmlns:a16="http://schemas.microsoft.com/office/drawing/2014/main" id="{8BB953D9-47D8-D0B2-2A03-D90DEFD2D288}"/>
                </a:ext>
              </a:extLst>
            </p:cNvPr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13040;p79">
              <a:extLst>
                <a:ext uri="{FF2B5EF4-FFF2-40B4-BE49-F238E27FC236}">
                  <a16:creationId xmlns:a16="http://schemas.microsoft.com/office/drawing/2014/main" id="{89A159FA-58AE-2163-A93E-E4E57785F2ED}"/>
                </a:ext>
              </a:extLst>
            </p:cNvPr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13041;p79">
              <a:extLst>
                <a:ext uri="{FF2B5EF4-FFF2-40B4-BE49-F238E27FC236}">
                  <a16:creationId xmlns:a16="http://schemas.microsoft.com/office/drawing/2014/main" id="{4B1AAFA7-A1F7-1A94-E9C2-D21B9B9E4986}"/>
                </a:ext>
              </a:extLst>
            </p:cNvPr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13042;p79">
              <a:extLst>
                <a:ext uri="{FF2B5EF4-FFF2-40B4-BE49-F238E27FC236}">
                  <a16:creationId xmlns:a16="http://schemas.microsoft.com/office/drawing/2014/main" id="{C7A640F5-9632-72F5-917A-90D699831F42}"/>
                </a:ext>
              </a:extLst>
            </p:cNvPr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13043;p79">
              <a:extLst>
                <a:ext uri="{FF2B5EF4-FFF2-40B4-BE49-F238E27FC236}">
                  <a16:creationId xmlns:a16="http://schemas.microsoft.com/office/drawing/2014/main" id="{EF6774E5-CC1E-4307-C2FA-2EEB47BF45FF}"/>
                </a:ext>
              </a:extLst>
            </p:cNvPr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13044;p79">
              <a:extLst>
                <a:ext uri="{FF2B5EF4-FFF2-40B4-BE49-F238E27FC236}">
                  <a16:creationId xmlns:a16="http://schemas.microsoft.com/office/drawing/2014/main" id="{877A1671-2B13-3414-7D2D-2C97917E0A7D}"/>
                </a:ext>
              </a:extLst>
            </p:cNvPr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13045;p79">
              <a:extLst>
                <a:ext uri="{FF2B5EF4-FFF2-40B4-BE49-F238E27FC236}">
                  <a16:creationId xmlns:a16="http://schemas.microsoft.com/office/drawing/2014/main" id="{1B2C30DF-8AFB-0A3D-0ADB-9012108A2D8A}"/>
                </a:ext>
              </a:extLst>
            </p:cNvPr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13046;p79">
              <a:extLst>
                <a:ext uri="{FF2B5EF4-FFF2-40B4-BE49-F238E27FC236}">
                  <a16:creationId xmlns:a16="http://schemas.microsoft.com/office/drawing/2014/main" id="{BC7D20CE-68DC-D4E9-B09C-3731CA83E127}"/>
                </a:ext>
              </a:extLst>
            </p:cNvPr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02" name="Google Shape;13047;p79">
            <a:extLst>
              <a:ext uri="{FF2B5EF4-FFF2-40B4-BE49-F238E27FC236}">
                <a16:creationId xmlns:a16="http://schemas.microsoft.com/office/drawing/2014/main" id="{E7E0B200-9873-77DA-C71D-CA2A2F36D507}"/>
              </a:ext>
            </a:extLst>
          </p:cNvPr>
          <p:cNvGrpSpPr/>
          <p:nvPr/>
        </p:nvGrpSpPr>
        <p:grpSpPr>
          <a:xfrm>
            <a:off x="2280029" y="2046804"/>
            <a:ext cx="353631" cy="354395"/>
            <a:chOff x="2280029" y="1970604"/>
            <a:chExt cx="353631" cy="354395"/>
          </a:xfrm>
          <a:solidFill>
            <a:schemeClr val="tx1"/>
          </a:solidFill>
        </p:grpSpPr>
        <p:sp>
          <p:nvSpPr>
            <p:cNvPr id="4203" name="Google Shape;13048;p79">
              <a:extLst>
                <a:ext uri="{FF2B5EF4-FFF2-40B4-BE49-F238E27FC236}">
                  <a16:creationId xmlns:a16="http://schemas.microsoft.com/office/drawing/2014/main" id="{1FA464B5-C7B2-4433-BACD-9C51EED5FDE8}"/>
                </a:ext>
              </a:extLst>
            </p:cNvPr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13049;p79">
              <a:extLst>
                <a:ext uri="{FF2B5EF4-FFF2-40B4-BE49-F238E27FC236}">
                  <a16:creationId xmlns:a16="http://schemas.microsoft.com/office/drawing/2014/main" id="{9D8410D6-2054-E9A1-FC65-D971695625B8}"/>
                </a:ext>
              </a:extLst>
            </p:cNvPr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13050;p79">
              <a:extLst>
                <a:ext uri="{FF2B5EF4-FFF2-40B4-BE49-F238E27FC236}">
                  <a16:creationId xmlns:a16="http://schemas.microsoft.com/office/drawing/2014/main" id="{8D194241-2F46-2F86-1734-37385DAB0F2C}"/>
                </a:ext>
              </a:extLst>
            </p:cNvPr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13051;p79">
              <a:extLst>
                <a:ext uri="{FF2B5EF4-FFF2-40B4-BE49-F238E27FC236}">
                  <a16:creationId xmlns:a16="http://schemas.microsoft.com/office/drawing/2014/main" id="{A54EF5D5-5F29-E911-8121-53943C461745}"/>
                </a:ext>
              </a:extLst>
            </p:cNvPr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07" name="Google Shape;13052;p79">
            <a:extLst>
              <a:ext uri="{FF2B5EF4-FFF2-40B4-BE49-F238E27FC236}">
                <a16:creationId xmlns:a16="http://schemas.microsoft.com/office/drawing/2014/main" id="{CA92BF87-6715-0ECA-A172-C85836891E6C}"/>
              </a:ext>
            </a:extLst>
          </p:cNvPr>
          <p:cNvGrpSpPr/>
          <p:nvPr/>
        </p:nvGrpSpPr>
        <p:grpSpPr>
          <a:xfrm>
            <a:off x="8065100" y="2076374"/>
            <a:ext cx="255086" cy="301685"/>
            <a:chOff x="8065100" y="2000174"/>
            <a:chExt cx="255086" cy="301685"/>
          </a:xfrm>
          <a:solidFill>
            <a:schemeClr val="tx1"/>
          </a:solidFill>
        </p:grpSpPr>
        <p:sp>
          <p:nvSpPr>
            <p:cNvPr id="4208" name="Google Shape;13053;p79">
              <a:extLst>
                <a:ext uri="{FF2B5EF4-FFF2-40B4-BE49-F238E27FC236}">
                  <a16:creationId xmlns:a16="http://schemas.microsoft.com/office/drawing/2014/main" id="{BF8C80C1-2994-D597-E746-CDF814E0DAC0}"/>
                </a:ext>
              </a:extLst>
            </p:cNvPr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13054;p79">
              <a:extLst>
                <a:ext uri="{FF2B5EF4-FFF2-40B4-BE49-F238E27FC236}">
                  <a16:creationId xmlns:a16="http://schemas.microsoft.com/office/drawing/2014/main" id="{E35BC6C0-C9E0-C007-FE25-967BE281045D}"/>
                </a:ext>
              </a:extLst>
            </p:cNvPr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13055;p79">
              <a:extLst>
                <a:ext uri="{FF2B5EF4-FFF2-40B4-BE49-F238E27FC236}">
                  <a16:creationId xmlns:a16="http://schemas.microsoft.com/office/drawing/2014/main" id="{349AE471-2BE3-7520-6FC3-6AB51970C172}"/>
                </a:ext>
              </a:extLst>
            </p:cNvPr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13056;p79">
              <a:extLst>
                <a:ext uri="{FF2B5EF4-FFF2-40B4-BE49-F238E27FC236}">
                  <a16:creationId xmlns:a16="http://schemas.microsoft.com/office/drawing/2014/main" id="{E6CAA1A6-B7C4-06BF-ED94-A2F983CC9861}"/>
                </a:ext>
              </a:extLst>
            </p:cNvPr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12" name="Google Shape;13057;p79">
            <a:extLst>
              <a:ext uri="{FF2B5EF4-FFF2-40B4-BE49-F238E27FC236}">
                <a16:creationId xmlns:a16="http://schemas.microsoft.com/office/drawing/2014/main" id="{94E6027B-183E-22FB-DF59-E3A60C8A4035}"/>
              </a:ext>
            </a:extLst>
          </p:cNvPr>
          <p:cNvGrpSpPr/>
          <p:nvPr/>
        </p:nvGrpSpPr>
        <p:grpSpPr>
          <a:xfrm>
            <a:off x="6633705" y="2045308"/>
            <a:ext cx="249420" cy="363849"/>
            <a:chOff x="6633705" y="1969108"/>
            <a:chExt cx="249420" cy="363849"/>
          </a:xfrm>
          <a:solidFill>
            <a:schemeClr val="tx1"/>
          </a:solidFill>
        </p:grpSpPr>
        <p:sp>
          <p:nvSpPr>
            <p:cNvPr id="4213" name="Google Shape;13058;p79">
              <a:extLst>
                <a:ext uri="{FF2B5EF4-FFF2-40B4-BE49-F238E27FC236}">
                  <a16:creationId xmlns:a16="http://schemas.microsoft.com/office/drawing/2014/main" id="{13FDE631-49CF-D058-EE66-111B84A4DE39}"/>
                </a:ext>
              </a:extLst>
            </p:cNvPr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13059;p79">
              <a:extLst>
                <a:ext uri="{FF2B5EF4-FFF2-40B4-BE49-F238E27FC236}">
                  <a16:creationId xmlns:a16="http://schemas.microsoft.com/office/drawing/2014/main" id="{CB707506-D70D-224D-8CEA-8DA22433792F}"/>
                </a:ext>
              </a:extLst>
            </p:cNvPr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13060;p79">
              <a:extLst>
                <a:ext uri="{FF2B5EF4-FFF2-40B4-BE49-F238E27FC236}">
                  <a16:creationId xmlns:a16="http://schemas.microsoft.com/office/drawing/2014/main" id="{1D8E7C5E-777D-FC8A-D57B-1DF8707252B0}"/>
                </a:ext>
              </a:extLst>
            </p:cNvPr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13061;p79">
              <a:extLst>
                <a:ext uri="{FF2B5EF4-FFF2-40B4-BE49-F238E27FC236}">
                  <a16:creationId xmlns:a16="http://schemas.microsoft.com/office/drawing/2014/main" id="{7844DCD4-4460-9025-D7FD-7E7B07C1CDAF}"/>
                </a:ext>
              </a:extLst>
            </p:cNvPr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13062;p79">
              <a:extLst>
                <a:ext uri="{FF2B5EF4-FFF2-40B4-BE49-F238E27FC236}">
                  <a16:creationId xmlns:a16="http://schemas.microsoft.com/office/drawing/2014/main" id="{196C4A26-592A-8029-BDE7-FAA10E7F975B}"/>
                </a:ext>
              </a:extLst>
            </p:cNvPr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13063;p79">
              <a:extLst>
                <a:ext uri="{FF2B5EF4-FFF2-40B4-BE49-F238E27FC236}">
                  <a16:creationId xmlns:a16="http://schemas.microsoft.com/office/drawing/2014/main" id="{0955D1FD-42C0-45AD-ECA0-A2DB6C3A230D}"/>
                </a:ext>
              </a:extLst>
            </p:cNvPr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13064;p79">
              <a:extLst>
                <a:ext uri="{FF2B5EF4-FFF2-40B4-BE49-F238E27FC236}">
                  <a16:creationId xmlns:a16="http://schemas.microsoft.com/office/drawing/2014/main" id="{483F5859-2046-8556-C009-D39F1150E575}"/>
                </a:ext>
              </a:extLst>
            </p:cNvPr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13065;p79">
              <a:extLst>
                <a:ext uri="{FF2B5EF4-FFF2-40B4-BE49-F238E27FC236}">
                  <a16:creationId xmlns:a16="http://schemas.microsoft.com/office/drawing/2014/main" id="{D8F2E2C9-5EA7-6B34-81B7-061C35C14787}"/>
                </a:ext>
              </a:extLst>
            </p:cNvPr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21" name="Google Shape;13066;p79">
            <a:extLst>
              <a:ext uri="{FF2B5EF4-FFF2-40B4-BE49-F238E27FC236}">
                <a16:creationId xmlns:a16="http://schemas.microsoft.com/office/drawing/2014/main" id="{C7DD456C-4C64-0FE5-4BA3-938FE4CA453F}"/>
              </a:ext>
            </a:extLst>
          </p:cNvPr>
          <p:cNvGrpSpPr/>
          <p:nvPr/>
        </p:nvGrpSpPr>
        <p:grpSpPr>
          <a:xfrm>
            <a:off x="5211031" y="2045308"/>
            <a:ext cx="226661" cy="363467"/>
            <a:chOff x="5211031" y="1969108"/>
            <a:chExt cx="226661" cy="363467"/>
          </a:xfrm>
          <a:solidFill>
            <a:schemeClr val="tx1"/>
          </a:solidFill>
        </p:grpSpPr>
        <p:sp>
          <p:nvSpPr>
            <p:cNvPr id="4222" name="Google Shape;13067;p79">
              <a:extLst>
                <a:ext uri="{FF2B5EF4-FFF2-40B4-BE49-F238E27FC236}">
                  <a16:creationId xmlns:a16="http://schemas.microsoft.com/office/drawing/2014/main" id="{2F6C0DD0-FB37-48D0-A973-B210965646CE}"/>
                </a:ext>
              </a:extLst>
            </p:cNvPr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13068;p79">
              <a:extLst>
                <a:ext uri="{FF2B5EF4-FFF2-40B4-BE49-F238E27FC236}">
                  <a16:creationId xmlns:a16="http://schemas.microsoft.com/office/drawing/2014/main" id="{33919D46-21F3-88B0-D39D-FC5F24A43035}"/>
                </a:ext>
              </a:extLst>
            </p:cNvPr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24" name="Google Shape;13069;p79">
            <a:extLst>
              <a:ext uri="{FF2B5EF4-FFF2-40B4-BE49-F238E27FC236}">
                <a16:creationId xmlns:a16="http://schemas.microsoft.com/office/drawing/2014/main" id="{B1A8BCC6-35D7-40F8-50C7-3385682FA77E}"/>
              </a:ext>
            </a:extLst>
          </p:cNvPr>
          <p:cNvGrpSpPr/>
          <p:nvPr/>
        </p:nvGrpSpPr>
        <p:grpSpPr>
          <a:xfrm>
            <a:off x="3712952" y="2046804"/>
            <a:ext cx="354363" cy="354395"/>
            <a:chOff x="3712952" y="1970604"/>
            <a:chExt cx="354363" cy="354395"/>
          </a:xfrm>
          <a:solidFill>
            <a:schemeClr val="tx1"/>
          </a:solidFill>
        </p:grpSpPr>
        <p:sp>
          <p:nvSpPr>
            <p:cNvPr id="4225" name="Google Shape;13070;p79">
              <a:extLst>
                <a:ext uri="{FF2B5EF4-FFF2-40B4-BE49-F238E27FC236}">
                  <a16:creationId xmlns:a16="http://schemas.microsoft.com/office/drawing/2014/main" id="{B742266C-CB01-3C3F-3374-A928148C78D4}"/>
                </a:ext>
              </a:extLst>
            </p:cNvPr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13071;p79">
              <a:extLst>
                <a:ext uri="{FF2B5EF4-FFF2-40B4-BE49-F238E27FC236}">
                  <a16:creationId xmlns:a16="http://schemas.microsoft.com/office/drawing/2014/main" id="{EA428F76-0179-A100-2C99-0DA9C5BC1050}"/>
                </a:ext>
              </a:extLst>
            </p:cNvPr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13072;p79">
              <a:extLst>
                <a:ext uri="{FF2B5EF4-FFF2-40B4-BE49-F238E27FC236}">
                  <a16:creationId xmlns:a16="http://schemas.microsoft.com/office/drawing/2014/main" id="{76BAF696-EDFB-3FF6-4A1C-395A63F5E6F2}"/>
                </a:ext>
              </a:extLst>
            </p:cNvPr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13073;p79">
              <a:extLst>
                <a:ext uri="{FF2B5EF4-FFF2-40B4-BE49-F238E27FC236}">
                  <a16:creationId xmlns:a16="http://schemas.microsoft.com/office/drawing/2014/main" id="{B29FEFF6-C388-B62F-7CE6-7A11D46BF44B}"/>
                </a:ext>
              </a:extLst>
            </p:cNvPr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13074;p79">
              <a:extLst>
                <a:ext uri="{FF2B5EF4-FFF2-40B4-BE49-F238E27FC236}">
                  <a16:creationId xmlns:a16="http://schemas.microsoft.com/office/drawing/2014/main" id="{F231344F-A691-E101-4AB4-7C1FCA79FAB1}"/>
                </a:ext>
              </a:extLst>
            </p:cNvPr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13075;p79">
              <a:extLst>
                <a:ext uri="{FF2B5EF4-FFF2-40B4-BE49-F238E27FC236}">
                  <a16:creationId xmlns:a16="http://schemas.microsoft.com/office/drawing/2014/main" id="{706BD7F7-5D2D-0C3F-F857-37A2848432E8}"/>
                </a:ext>
              </a:extLst>
            </p:cNvPr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13076;p79">
              <a:extLst>
                <a:ext uri="{FF2B5EF4-FFF2-40B4-BE49-F238E27FC236}">
                  <a16:creationId xmlns:a16="http://schemas.microsoft.com/office/drawing/2014/main" id="{CC556077-6845-321E-0B98-8C6D275028E6}"/>
                </a:ext>
              </a:extLst>
            </p:cNvPr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13077;p79">
              <a:extLst>
                <a:ext uri="{FF2B5EF4-FFF2-40B4-BE49-F238E27FC236}">
                  <a16:creationId xmlns:a16="http://schemas.microsoft.com/office/drawing/2014/main" id="{7D0CA5BD-86BD-DCC2-AB4A-A64B52AB71AA}"/>
                </a:ext>
              </a:extLst>
            </p:cNvPr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13078;p79">
              <a:extLst>
                <a:ext uri="{FF2B5EF4-FFF2-40B4-BE49-F238E27FC236}">
                  <a16:creationId xmlns:a16="http://schemas.microsoft.com/office/drawing/2014/main" id="{7C2EA09B-B996-5046-CC15-CEA1D41D5F7E}"/>
                </a:ext>
              </a:extLst>
            </p:cNvPr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34" name="Google Shape;13079;p79">
            <a:extLst>
              <a:ext uri="{FF2B5EF4-FFF2-40B4-BE49-F238E27FC236}">
                <a16:creationId xmlns:a16="http://schemas.microsoft.com/office/drawing/2014/main" id="{E2E7FD50-CA0F-208B-84F1-2B5D64990446}"/>
              </a:ext>
            </a:extLst>
          </p:cNvPr>
          <p:cNvGrpSpPr/>
          <p:nvPr/>
        </p:nvGrpSpPr>
        <p:grpSpPr>
          <a:xfrm>
            <a:off x="3235438" y="2046804"/>
            <a:ext cx="354363" cy="354745"/>
            <a:chOff x="3235438" y="1970604"/>
            <a:chExt cx="354363" cy="354745"/>
          </a:xfrm>
          <a:solidFill>
            <a:schemeClr val="tx1"/>
          </a:solidFill>
        </p:grpSpPr>
        <p:sp>
          <p:nvSpPr>
            <p:cNvPr id="4235" name="Google Shape;13080;p79">
              <a:extLst>
                <a:ext uri="{FF2B5EF4-FFF2-40B4-BE49-F238E27FC236}">
                  <a16:creationId xmlns:a16="http://schemas.microsoft.com/office/drawing/2014/main" id="{D09D0EFE-1105-04D7-B794-A843D781C240}"/>
                </a:ext>
              </a:extLst>
            </p:cNvPr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13081;p79">
              <a:extLst>
                <a:ext uri="{FF2B5EF4-FFF2-40B4-BE49-F238E27FC236}">
                  <a16:creationId xmlns:a16="http://schemas.microsoft.com/office/drawing/2014/main" id="{533C492F-7DE3-F396-8292-CB2B199B11FB}"/>
                </a:ext>
              </a:extLst>
            </p:cNvPr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13082;p79">
              <a:extLst>
                <a:ext uri="{FF2B5EF4-FFF2-40B4-BE49-F238E27FC236}">
                  <a16:creationId xmlns:a16="http://schemas.microsoft.com/office/drawing/2014/main" id="{84A2ABB7-AF7A-CC02-6B8E-E8B0D56A3C3E}"/>
                </a:ext>
              </a:extLst>
            </p:cNvPr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13083;p79">
              <a:extLst>
                <a:ext uri="{FF2B5EF4-FFF2-40B4-BE49-F238E27FC236}">
                  <a16:creationId xmlns:a16="http://schemas.microsoft.com/office/drawing/2014/main" id="{CF3EE651-5B82-F738-5F28-842438ACAF3F}"/>
                </a:ext>
              </a:extLst>
            </p:cNvPr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13084;p79">
              <a:extLst>
                <a:ext uri="{FF2B5EF4-FFF2-40B4-BE49-F238E27FC236}">
                  <a16:creationId xmlns:a16="http://schemas.microsoft.com/office/drawing/2014/main" id="{10CA4F1C-00C0-6882-0AF2-EC3CDC1FBBF8}"/>
                </a:ext>
              </a:extLst>
            </p:cNvPr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13085;p79">
              <a:extLst>
                <a:ext uri="{FF2B5EF4-FFF2-40B4-BE49-F238E27FC236}">
                  <a16:creationId xmlns:a16="http://schemas.microsoft.com/office/drawing/2014/main" id="{45CC20A5-577B-284D-D925-F97354C9A224}"/>
                </a:ext>
              </a:extLst>
            </p:cNvPr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13086;p79">
              <a:extLst>
                <a:ext uri="{FF2B5EF4-FFF2-40B4-BE49-F238E27FC236}">
                  <a16:creationId xmlns:a16="http://schemas.microsoft.com/office/drawing/2014/main" id="{A8C37C3E-E2B2-B458-B083-2E28AC0A3F9A}"/>
                </a:ext>
              </a:extLst>
            </p:cNvPr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13087;p79">
              <a:extLst>
                <a:ext uri="{FF2B5EF4-FFF2-40B4-BE49-F238E27FC236}">
                  <a16:creationId xmlns:a16="http://schemas.microsoft.com/office/drawing/2014/main" id="{168902EA-309B-8371-E96F-9AE8B9D2E397}"/>
                </a:ext>
              </a:extLst>
            </p:cNvPr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13088;p79">
              <a:extLst>
                <a:ext uri="{FF2B5EF4-FFF2-40B4-BE49-F238E27FC236}">
                  <a16:creationId xmlns:a16="http://schemas.microsoft.com/office/drawing/2014/main" id="{71421466-771F-9901-9D4A-59914D749A3F}"/>
                </a:ext>
              </a:extLst>
            </p:cNvPr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13089;p79">
              <a:extLst>
                <a:ext uri="{FF2B5EF4-FFF2-40B4-BE49-F238E27FC236}">
                  <a16:creationId xmlns:a16="http://schemas.microsoft.com/office/drawing/2014/main" id="{BF95437E-9C7A-C3A3-E60E-6830A88A9FD7}"/>
                </a:ext>
              </a:extLst>
            </p:cNvPr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13090;p79">
              <a:extLst>
                <a:ext uri="{FF2B5EF4-FFF2-40B4-BE49-F238E27FC236}">
                  <a16:creationId xmlns:a16="http://schemas.microsoft.com/office/drawing/2014/main" id="{7DDB49A5-1170-9C4C-3C9F-1E711A7B0885}"/>
                </a:ext>
              </a:extLst>
            </p:cNvPr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13091;p79">
              <a:extLst>
                <a:ext uri="{FF2B5EF4-FFF2-40B4-BE49-F238E27FC236}">
                  <a16:creationId xmlns:a16="http://schemas.microsoft.com/office/drawing/2014/main" id="{62716BC2-29E9-9E13-15A8-835E16D0EB11}"/>
                </a:ext>
              </a:extLst>
            </p:cNvPr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13092;p79">
              <a:extLst>
                <a:ext uri="{FF2B5EF4-FFF2-40B4-BE49-F238E27FC236}">
                  <a16:creationId xmlns:a16="http://schemas.microsoft.com/office/drawing/2014/main" id="{BC5FF193-1B29-BFA6-2D2F-82C80D24D72F}"/>
                </a:ext>
              </a:extLst>
            </p:cNvPr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48" name="Google Shape;13093;p79">
            <a:extLst>
              <a:ext uri="{FF2B5EF4-FFF2-40B4-BE49-F238E27FC236}">
                <a16:creationId xmlns:a16="http://schemas.microsoft.com/office/drawing/2014/main" id="{EAD561C9-B799-EB84-0B86-8D3A7BCFFCBA}"/>
              </a:ext>
            </a:extLst>
          </p:cNvPr>
          <p:cNvGrpSpPr/>
          <p:nvPr/>
        </p:nvGrpSpPr>
        <p:grpSpPr>
          <a:xfrm>
            <a:off x="1329585" y="2066125"/>
            <a:ext cx="341472" cy="335074"/>
            <a:chOff x="1329585" y="1989925"/>
            <a:chExt cx="341472" cy="335074"/>
          </a:xfrm>
          <a:solidFill>
            <a:schemeClr val="tx1"/>
          </a:solidFill>
        </p:grpSpPr>
        <p:sp>
          <p:nvSpPr>
            <p:cNvPr id="4249" name="Google Shape;13094;p79">
              <a:extLst>
                <a:ext uri="{FF2B5EF4-FFF2-40B4-BE49-F238E27FC236}">
                  <a16:creationId xmlns:a16="http://schemas.microsoft.com/office/drawing/2014/main" id="{699292ED-C86E-BC0D-84B0-AED51F9014AB}"/>
                </a:ext>
              </a:extLst>
            </p:cNvPr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13095;p79">
              <a:extLst>
                <a:ext uri="{FF2B5EF4-FFF2-40B4-BE49-F238E27FC236}">
                  <a16:creationId xmlns:a16="http://schemas.microsoft.com/office/drawing/2014/main" id="{7AA0B781-7AF8-42F8-C8AC-830D10AD18AE}"/>
                </a:ext>
              </a:extLst>
            </p:cNvPr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13096;p79">
              <a:extLst>
                <a:ext uri="{FF2B5EF4-FFF2-40B4-BE49-F238E27FC236}">
                  <a16:creationId xmlns:a16="http://schemas.microsoft.com/office/drawing/2014/main" id="{EAC19920-CD57-1708-9F90-67929D5EBA13}"/>
                </a:ext>
              </a:extLst>
            </p:cNvPr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52" name="Google Shape;13097;p79">
            <a:extLst>
              <a:ext uri="{FF2B5EF4-FFF2-40B4-BE49-F238E27FC236}">
                <a16:creationId xmlns:a16="http://schemas.microsoft.com/office/drawing/2014/main" id="{16F7254F-14B4-44E0-8452-EC6E8EA47D5B}"/>
              </a:ext>
            </a:extLst>
          </p:cNvPr>
          <p:cNvGrpSpPr/>
          <p:nvPr/>
        </p:nvGrpSpPr>
        <p:grpSpPr>
          <a:xfrm>
            <a:off x="5591871" y="2066106"/>
            <a:ext cx="416649" cy="325597"/>
            <a:chOff x="5626763" y="2013829"/>
            <a:chExt cx="351722" cy="274788"/>
          </a:xfrm>
          <a:solidFill>
            <a:schemeClr val="tx1"/>
          </a:solidFill>
        </p:grpSpPr>
        <p:sp>
          <p:nvSpPr>
            <p:cNvPr id="4253" name="Google Shape;13098;p79">
              <a:extLst>
                <a:ext uri="{FF2B5EF4-FFF2-40B4-BE49-F238E27FC236}">
                  <a16:creationId xmlns:a16="http://schemas.microsoft.com/office/drawing/2014/main" id="{6C9BB9DA-FEE1-69AA-695C-0140D173C924}"/>
                </a:ext>
              </a:extLst>
            </p:cNvPr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13099;p79">
              <a:extLst>
                <a:ext uri="{FF2B5EF4-FFF2-40B4-BE49-F238E27FC236}">
                  <a16:creationId xmlns:a16="http://schemas.microsoft.com/office/drawing/2014/main" id="{27439A9D-5A4F-8C7F-F772-94B93ECD8E1B}"/>
                </a:ext>
              </a:extLst>
            </p:cNvPr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13100;p79">
              <a:extLst>
                <a:ext uri="{FF2B5EF4-FFF2-40B4-BE49-F238E27FC236}">
                  <a16:creationId xmlns:a16="http://schemas.microsoft.com/office/drawing/2014/main" id="{DE58B5AA-1D44-420E-9BCC-92198051A708}"/>
                </a:ext>
              </a:extLst>
            </p:cNvPr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13101;p79">
              <a:extLst>
                <a:ext uri="{FF2B5EF4-FFF2-40B4-BE49-F238E27FC236}">
                  <a16:creationId xmlns:a16="http://schemas.microsoft.com/office/drawing/2014/main" id="{53A00987-113E-AE07-6D19-31BB7DA2875B}"/>
                </a:ext>
              </a:extLst>
            </p:cNvPr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13102;p79">
              <a:extLst>
                <a:ext uri="{FF2B5EF4-FFF2-40B4-BE49-F238E27FC236}">
                  <a16:creationId xmlns:a16="http://schemas.microsoft.com/office/drawing/2014/main" id="{5512E321-5819-F3F6-E314-08DABC79EF44}"/>
                </a:ext>
              </a:extLst>
            </p:cNvPr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13103;p79">
              <a:extLst>
                <a:ext uri="{FF2B5EF4-FFF2-40B4-BE49-F238E27FC236}">
                  <a16:creationId xmlns:a16="http://schemas.microsoft.com/office/drawing/2014/main" id="{3AACEA77-A3B1-7E28-065D-126B4F5941C4}"/>
                </a:ext>
              </a:extLst>
            </p:cNvPr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13104;p79">
              <a:extLst>
                <a:ext uri="{FF2B5EF4-FFF2-40B4-BE49-F238E27FC236}">
                  <a16:creationId xmlns:a16="http://schemas.microsoft.com/office/drawing/2014/main" id="{1F8CF3A8-2F73-D504-4983-9C04E99B1594}"/>
                </a:ext>
              </a:extLst>
            </p:cNvPr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13105;p79">
              <a:extLst>
                <a:ext uri="{FF2B5EF4-FFF2-40B4-BE49-F238E27FC236}">
                  <a16:creationId xmlns:a16="http://schemas.microsoft.com/office/drawing/2014/main" id="{6C6E8C6B-C0E8-B01A-A4A7-D23075F07CB6}"/>
                </a:ext>
              </a:extLst>
            </p:cNvPr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13106;p79">
              <a:extLst>
                <a:ext uri="{FF2B5EF4-FFF2-40B4-BE49-F238E27FC236}">
                  <a16:creationId xmlns:a16="http://schemas.microsoft.com/office/drawing/2014/main" id="{703B4407-B91D-0CFB-AC8F-1D294E8906AE}"/>
                </a:ext>
              </a:extLst>
            </p:cNvPr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13107;p79">
              <a:extLst>
                <a:ext uri="{FF2B5EF4-FFF2-40B4-BE49-F238E27FC236}">
                  <a16:creationId xmlns:a16="http://schemas.microsoft.com/office/drawing/2014/main" id="{1B4292EF-20C6-80E9-7F71-620E6345A546}"/>
                </a:ext>
              </a:extLst>
            </p:cNvPr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3" name="Google Shape;13108;p79">
            <a:extLst>
              <a:ext uri="{FF2B5EF4-FFF2-40B4-BE49-F238E27FC236}">
                <a16:creationId xmlns:a16="http://schemas.microsoft.com/office/drawing/2014/main" id="{91E53CE8-EF3B-8BE9-972D-A18D790197F2}"/>
              </a:ext>
            </a:extLst>
          </p:cNvPr>
          <p:cNvGrpSpPr/>
          <p:nvPr/>
        </p:nvGrpSpPr>
        <p:grpSpPr>
          <a:xfrm>
            <a:off x="7576605" y="2060077"/>
            <a:ext cx="276698" cy="333133"/>
            <a:chOff x="7576605" y="1983877"/>
            <a:chExt cx="276698" cy="333133"/>
          </a:xfrm>
          <a:solidFill>
            <a:schemeClr val="tx1"/>
          </a:solidFill>
        </p:grpSpPr>
        <p:sp>
          <p:nvSpPr>
            <p:cNvPr id="4264" name="Google Shape;13109;p79">
              <a:extLst>
                <a:ext uri="{FF2B5EF4-FFF2-40B4-BE49-F238E27FC236}">
                  <a16:creationId xmlns:a16="http://schemas.microsoft.com/office/drawing/2014/main" id="{F7503B1F-E084-C845-C4F1-27F95A7814DC}"/>
                </a:ext>
              </a:extLst>
            </p:cNvPr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13110;p79">
              <a:extLst>
                <a:ext uri="{FF2B5EF4-FFF2-40B4-BE49-F238E27FC236}">
                  <a16:creationId xmlns:a16="http://schemas.microsoft.com/office/drawing/2014/main" id="{095A5845-682C-1F12-3ACA-1D17C551DD4E}"/>
                </a:ext>
              </a:extLst>
            </p:cNvPr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66" name="Google Shape;13111;p79">
            <a:extLst>
              <a:ext uri="{FF2B5EF4-FFF2-40B4-BE49-F238E27FC236}">
                <a16:creationId xmlns:a16="http://schemas.microsoft.com/office/drawing/2014/main" id="{59360795-883D-D60B-5780-59F2F8EE59ED}"/>
              </a:ext>
            </a:extLst>
          </p:cNvPr>
          <p:cNvGrpSpPr/>
          <p:nvPr/>
        </p:nvGrpSpPr>
        <p:grpSpPr>
          <a:xfrm>
            <a:off x="853568" y="2051738"/>
            <a:ext cx="337334" cy="353599"/>
            <a:chOff x="853568" y="1975538"/>
            <a:chExt cx="337334" cy="353599"/>
          </a:xfrm>
          <a:solidFill>
            <a:schemeClr val="tx1"/>
          </a:solidFill>
        </p:grpSpPr>
        <p:sp>
          <p:nvSpPr>
            <p:cNvPr id="4267" name="Google Shape;13112;p79">
              <a:extLst>
                <a:ext uri="{FF2B5EF4-FFF2-40B4-BE49-F238E27FC236}">
                  <a16:creationId xmlns:a16="http://schemas.microsoft.com/office/drawing/2014/main" id="{EB31A8D2-48A9-9BE2-7D79-DAB39B2D02C2}"/>
                </a:ext>
              </a:extLst>
            </p:cNvPr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13113;p79">
              <a:extLst>
                <a:ext uri="{FF2B5EF4-FFF2-40B4-BE49-F238E27FC236}">
                  <a16:creationId xmlns:a16="http://schemas.microsoft.com/office/drawing/2014/main" id="{41E79C65-CBBD-3FD1-AFB3-D9F8C2ECC647}"/>
                </a:ext>
              </a:extLst>
            </p:cNvPr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13114;p79">
              <a:extLst>
                <a:ext uri="{FF2B5EF4-FFF2-40B4-BE49-F238E27FC236}">
                  <a16:creationId xmlns:a16="http://schemas.microsoft.com/office/drawing/2014/main" id="{5898F3F6-B682-1CB8-1071-F6BC9BCE1F5D}"/>
                </a:ext>
              </a:extLst>
            </p:cNvPr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13115;p79">
              <a:extLst>
                <a:ext uri="{FF2B5EF4-FFF2-40B4-BE49-F238E27FC236}">
                  <a16:creationId xmlns:a16="http://schemas.microsoft.com/office/drawing/2014/main" id="{5F01CE75-F410-ACB2-A6ED-EE604E5DAB71}"/>
                </a:ext>
              </a:extLst>
            </p:cNvPr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1" name="Google Shape;13116;p79">
            <a:extLst>
              <a:ext uri="{FF2B5EF4-FFF2-40B4-BE49-F238E27FC236}">
                <a16:creationId xmlns:a16="http://schemas.microsoft.com/office/drawing/2014/main" id="{1C51B4C1-54C5-71E0-B493-EF140C212B09}"/>
              </a:ext>
            </a:extLst>
          </p:cNvPr>
          <p:cNvGrpSpPr/>
          <p:nvPr/>
        </p:nvGrpSpPr>
        <p:grpSpPr>
          <a:xfrm>
            <a:off x="2770052" y="2085828"/>
            <a:ext cx="327085" cy="277080"/>
            <a:chOff x="2770052" y="2009628"/>
            <a:chExt cx="327085" cy="277080"/>
          </a:xfrm>
          <a:solidFill>
            <a:schemeClr val="tx1"/>
          </a:solidFill>
        </p:grpSpPr>
        <p:sp>
          <p:nvSpPr>
            <p:cNvPr id="4272" name="Google Shape;13117;p79">
              <a:extLst>
                <a:ext uri="{FF2B5EF4-FFF2-40B4-BE49-F238E27FC236}">
                  <a16:creationId xmlns:a16="http://schemas.microsoft.com/office/drawing/2014/main" id="{DC3F6AA2-B3D7-A2A6-4B93-CB0A406FBA10}"/>
                </a:ext>
              </a:extLst>
            </p:cNvPr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13118;p79">
              <a:extLst>
                <a:ext uri="{FF2B5EF4-FFF2-40B4-BE49-F238E27FC236}">
                  <a16:creationId xmlns:a16="http://schemas.microsoft.com/office/drawing/2014/main" id="{F1D38CEF-3362-A9D5-1B06-E0C7429BBC74}"/>
                </a:ext>
              </a:extLst>
            </p:cNvPr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74" name="Google Shape;13119;p79">
            <a:extLst>
              <a:ext uri="{FF2B5EF4-FFF2-40B4-BE49-F238E27FC236}">
                <a16:creationId xmlns:a16="http://schemas.microsoft.com/office/drawing/2014/main" id="{FD5472BB-2EC0-5346-679F-4883240F2C25}"/>
              </a:ext>
            </a:extLst>
          </p:cNvPr>
          <p:cNvSpPr/>
          <p:nvPr/>
        </p:nvSpPr>
        <p:spPr>
          <a:xfrm>
            <a:off x="7060068" y="20653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75" name="Google Shape;13120;p79">
            <a:extLst>
              <a:ext uri="{FF2B5EF4-FFF2-40B4-BE49-F238E27FC236}">
                <a16:creationId xmlns:a16="http://schemas.microsoft.com/office/drawing/2014/main" id="{2A6E00A8-6136-7D79-882F-7ABD96CDDCBA}"/>
              </a:ext>
            </a:extLst>
          </p:cNvPr>
          <p:cNvGrpSpPr/>
          <p:nvPr/>
        </p:nvGrpSpPr>
        <p:grpSpPr>
          <a:xfrm>
            <a:off x="4195399" y="2046804"/>
            <a:ext cx="344878" cy="343573"/>
            <a:chOff x="4195399" y="1970604"/>
            <a:chExt cx="344878" cy="343573"/>
          </a:xfrm>
          <a:solidFill>
            <a:schemeClr val="tx1"/>
          </a:solidFill>
        </p:grpSpPr>
        <p:sp>
          <p:nvSpPr>
            <p:cNvPr id="4276" name="Google Shape;13121;p79">
              <a:extLst>
                <a:ext uri="{FF2B5EF4-FFF2-40B4-BE49-F238E27FC236}">
                  <a16:creationId xmlns:a16="http://schemas.microsoft.com/office/drawing/2014/main" id="{9DD2560B-80DC-3D01-E1C4-6951AB592B39}"/>
                </a:ext>
              </a:extLst>
            </p:cNvPr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13122;p79">
              <a:extLst>
                <a:ext uri="{FF2B5EF4-FFF2-40B4-BE49-F238E27FC236}">
                  <a16:creationId xmlns:a16="http://schemas.microsoft.com/office/drawing/2014/main" id="{42A5C4A5-B03D-F4A9-1167-7DD6622CFF65}"/>
                </a:ext>
              </a:extLst>
            </p:cNvPr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13123;p79">
              <a:extLst>
                <a:ext uri="{FF2B5EF4-FFF2-40B4-BE49-F238E27FC236}">
                  <a16:creationId xmlns:a16="http://schemas.microsoft.com/office/drawing/2014/main" id="{AA4C1E88-EBAF-EE47-76ED-CCC4B5BE7740}"/>
                </a:ext>
              </a:extLst>
            </p:cNvPr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13124;p79">
              <a:extLst>
                <a:ext uri="{FF2B5EF4-FFF2-40B4-BE49-F238E27FC236}">
                  <a16:creationId xmlns:a16="http://schemas.microsoft.com/office/drawing/2014/main" id="{2B209191-FFE1-CAE8-B2DF-046316EB75C8}"/>
                </a:ext>
              </a:extLst>
            </p:cNvPr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80" name="Google Shape;13125;p79">
            <a:extLst>
              <a:ext uri="{FF2B5EF4-FFF2-40B4-BE49-F238E27FC236}">
                <a16:creationId xmlns:a16="http://schemas.microsoft.com/office/drawing/2014/main" id="{B9F63B87-5DEE-E4DA-7AEA-27CF311BAA23}"/>
              </a:ext>
            </a:extLst>
          </p:cNvPr>
          <p:cNvGrpSpPr/>
          <p:nvPr/>
        </p:nvGrpSpPr>
        <p:grpSpPr>
          <a:xfrm>
            <a:off x="4674791" y="2053647"/>
            <a:ext cx="344528" cy="344114"/>
            <a:chOff x="4674791" y="1977447"/>
            <a:chExt cx="344528" cy="344114"/>
          </a:xfrm>
          <a:solidFill>
            <a:schemeClr val="tx1"/>
          </a:solidFill>
        </p:grpSpPr>
        <p:sp>
          <p:nvSpPr>
            <p:cNvPr id="4281" name="Google Shape;13126;p79">
              <a:extLst>
                <a:ext uri="{FF2B5EF4-FFF2-40B4-BE49-F238E27FC236}">
                  <a16:creationId xmlns:a16="http://schemas.microsoft.com/office/drawing/2014/main" id="{2EB481AE-9A71-6D16-95B3-D66DB3C99E64}"/>
                </a:ext>
              </a:extLst>
            </p:cNvPr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13127;p79">
              <a:extLst>
                <a:ext uri="{FF2B5EF4-FFF2-40B4-BE49-F238E27FC236}">
                  <a16:creationId xmlns:a16="http://schemas.microsoft.com/office/drawing/2014/main" id="{58DEB8B6-7736-49E8-E10A-7A94816DF9FB}"/>
                </a:ext>
              </a:extLst>
            </p:cNvPr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13128;p79">
              <a:extLst>
                <a:ext uri="{FF2B5EF4-FFF2-40B4-BE49-F238E27FC236}">
                  <a16:creationId xmlns:a16="http://schemas.microsoft.com/office/drawing/2014/main" id="{FB8A702D-454B-3FB3-FD21-E11C3E2309E0}"/>
                </a:ext>
              </a:extLst>
            </p:cNvPr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13129;p79">
              <a:extLst>
                <a:ext uri="{FF2B5EF4-FFF2-40B4-BE49-F238E27FC236}">
                  <a16:creationId xmlns:a16="http://schemas.microsoft.com/office/drawing/2014/main" id="{94359AAA-11BF-C6A8-1042-3287AD6E00EC}"/>
                </a:ext>
              </a:extLst>
            </p:cNvPr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13130;p79">
              <a:extLst>
                <a:ext uri="{FF2B5EF4-FFF2-40B4-BE49-F238E27FC236}">
                  <a16:creationId xmlns:a16="http://schemas.microsoft.com/office/drawing/2014/main" id="{78357484-2F52-9268-943A-DEDE66EEF3A7}"/>
                </a:ext>
              </a:extLst>
            </p:cNvPr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13131;p79">
              <a:extLst>
                <a:ext uri="{FF2B5EF4-FFF2-40B4-BE49-F238E27FC236}">
                  <a16:creationId xmlns:a16="http://schemas.microsoft.com/office/drawing/2014/main" id="{448FFC91-66AF-91A7-5310-D029855C5D27}"/>
                </a:ext>
              </a:extLst>
            </p:cNvPr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13132;p79">
              <a:extLst>
                <a:ext uri="{FF2B5EF4-FFF2-40B4-BE49-F238E27FC236}">
                  <a16:creationId xmlns:a16="http://schemas.microsoft.com/office/drawing/2014/main" id="{BAAC85BE-A3A3-8414-94E0-6378F1F2EB10}"/>
                </a:ext>
              </a:extLst>
            </p:cNvPr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13133;p79">
              <a:extLst>
                <a:ext uri="{FF2B5EF4-FFF2-40B4-BE49-F238E27FC236}">
                  <a16:creationId xmlns:a16="http://schemas.microsoft.com/office/drawing/2014/main" id="{9E6426BC-F108-5FBD-E3F5-9B9D654D2281}"/>
                </a:ext>
              </a:extLst>
            </p:cNvPr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13134;p79">
              <a:extLst>
                <a:ext uri="{FF2B5EF4-FFF2-40B4-BE49-F238E27FC236}">
                  <a16:creationId xmlns:a16="http://schemas.microsoft.com/office/drawing/2014/main" id="{7CA9B1D0-C917-8ABA-A552-AAA0E42124E0}"/>
                </a:ext>
              </a:extLst>
            </p:cNvPr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13135;p79">
              <a:extLst>
                <a:ext uri="{FF2B5EF4-FFF2-40B4-BE49-F238E27FC236}">
                  <a16:creationId xmlns:a16="http://schemas.microsoft.com/office/drawing/2014/main" id="{1CEC02C1-9919-A630-FAED-5E4EDAD44170}"/>
                </a:ext>
              </a:extLst>
            </p:cNvPr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13136;p79">
              <a:extLst>
                <a:ext uri="{FF2B5EF4-FFF2-40B4-BE49-F238E27FC236}">
                  <a16:creationId xmlns:a16="http://schemas.microsoft.com/office/drawing/2014/main" id="{0C8049AD-A9D7-96DC-DDC3-303F6D556A95}"/>
                </a:ext>
              </a:extLst>
            </p:cNvPr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13137;p79">
              <a:extLst>
                <a:ext uri="{FF2B5EF4-FFF2-40B4-BE49-F238E27FC236}">
                  <a16:creationId xmlns:a16="http://schemas.microsoft.com/office/drawing/2014/main" id="{BDEBF321-1EA7-0FC8-3638-A9025FC26105}"/>
                </a:ext>
              </a:extLst>
            </p:cNvPr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13138;p79">
              <a:extLst>
                <a:ext uri="{FF2B5EF4-FFF2-40B4-BE49-F238E27FC236}">
                  <a16:creationId xmlns:a16="http://schemas.microsoft.com/office/drawing/2014/main" id="{B2887E8D-E193-E094-B968-2BC0839CFA2A}"/>
                </a:ext>
              </a:extLst>
            </p:cNvPr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13139;p79">
              <a:extLst>
                <a:ext uri="{FF2B5EF4-FFF2-40B4-BE49-F238E27FC236}">
                  <a16:creationId xmlns:a16="http://schemas.microsoft.com/office/drawing/2014/main" id="{06CA6CBE-5F53-8488-D151-0BC947489BAB}"/>
                </a:ext>
              </a:extLst>
            </p:cNvPr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13140;p79">
              <a:extLst>
                <a:ext uri="{FF2B5EF4-FFF2-40B4-BE49-F238E27FC236}">
                  <a16:creationId xmlns:a16="http://schemas.microsoft.com/office/drawing/2014/main" id="{4A12A28C-1F67-65BC-5B18-2C09AD41397B}"/>
                </a:ext>
              </a:extLst>
            </p:cNvPr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13141;p79">
              <a:extLst>
                <a:ext uri="{FF2B5EF4-FFF2-40B4-BE49-F238E27FC236}">
                  <a16:creationId xmlns:a16="http://schemas.microsoft.com/office/drawing/2014/main" id="{1A1B5C2E-08FD-FA25-A7E9-94259005D3D2}"/>
                </a:ext>
              </a:extLst>
            </p:cNvPr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13142;p79">
              <a:extLst>
                <a:ext uri="{FF2B5EF4-FFF2-40B4-BE49-F238E27FC236}">
                  <a16:creationId xmlns:a16="http://schemas.microsoft.com/office/drawing/2014/main" id="{3C13CDB9-A21C-2F47-3D42-D2643AE476A4}"/>
                </a:ext>
              </a:extLst>
            </p:cNvPr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13143;p79">
              <a:extLst>
                <a:ext uri="{FF2B5EF4-FFF2-40B4-BE49-F238E27FC236}">
                  <a16:creationId xmlns:a16="http://schemas.microsoft.com/office/drawing/2014/main" id="{B7EF456F-627F-917D-BD33-44DB4EA53285}"/>
                </a:ext>
              </a:extLst>
            </p:cNvPr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13144;p79">
              <a:extLst>
                <a:ext uri="{FF2B5EF4-FFF2-40B4-BE49-F238E27FC236}">
                  <a16:creationId xmlns:a16="http://schemas.microsoft.com/office/drawing/2014/main" id="{1225D52C-D245-2358-87CE-1E7E35203018}"/>
                </a:ext>
              </a:extLst>
            </p:cNvPr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13145;p79">
              <a:extLst>
                <a:ext uri="{FF2B5EF4-FFF2-40B4-BE49-F238E27FC236}">
                  <a16:creationId xmlns:a16="http://schemas.microsoft.com/office/drawing/2014/main" id="{461C6486-F225-6DDF-25DF-D29AD553695C}"/>
                </a:ext>
              </a:extLst>
            </p:cNvPr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13146;p79">
              <a:extLst>
                <a:ext uri="{FF2B5EF4-FFF2-40B4-BE49-F238E27FC236}">
                  <a16:creationId xmlns:a16="http://schemas.microsoft.com/office/drawing/2014/main" id="{A4EAF0A1-9D97-4490-BE5D-2A883EA53121}"/>
                </a:ext>
              </a:extLst>
            </p:cNvPr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13147;p79">
              <a:extLst>
                <a:ext uri="{FF2B5EF4-FFF2-40B4-BE49-F238E27FC236}">
                  <a16:creationId xmlns:a16="http://schemas.microsoft.com/office/drawing/2014/main" id="{DC7D55C2-551B-2C5C-8C3B-D622564E326E}"/>
                </a:ext>
              </a:extLst>
            </p:cNvPr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13148;p79">
              <a:extLst>
                <a:ext uri="{FF2B5EF4-FFF2-40B4-BE49-F238E27FC236}">
                  <a16:creationId xmlns:a16="http://schemas.microsoft.com/office/drawing/2014/main" id="{D015EDB8-C1DF-5117-019C-72723F906063}"/>
                </a:ext>
              </a:extLst>
            </p:cNvPr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13149;p79">
              <a:extLst>
                <a:ext uri="{FF2B5EF4-FFF2-40B4-BE49-F238E27FC236}">
                  <a16:creationId xmlns:a16="http://schemas.microsoft.com/office/drawing/2014/main" id="{BB92399F-6548-ABF7-2D97-BB2A4C090765}"/>
                </a:ext>
              </a:extLst>
            </p:cNvPr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13150;p79">
              <a:extLst>
                <a:ext uri="{FF2B5EF4-FFF2-40B4-BE49-F238E27FC236}">
                  <a16:creationId xmlns:a16="http://schemas.microsoft.com/office/drawing/2014/main" id="{7D1CFC99-E4CC-9408-A058-ACCBBDF049A1}"/>
                </a:ext>
              </a:extLst>
            </p:cNvPr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13151;p79">
              <a:extLst>
                <a:ext uri="{FF2B5EF4-FFF2-40B4-BE49-F238E27FC236}">
                  <a16:creationId xmlns:a16="http://schemas.microsoft.com/office/drawing/2014/main" id="{CBF8AB68-C47D-CABA-56A5-629003C9F6FB}"/>
                </a:ext>
              </a:extLst>
            </p:cNvPr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07" name="Google Shape;13152;p79">
            <a:extLst>
              <a:ext uri="{FF2B5EF4-FFF2-40B4-BE49-F238E27FC236}">
                <a16:creationId xmlns:a16="http://schemas.microsoft.com/office/drawing/2014/main" id="{B8B645CD-3AAD-CBD9-695D-A5161A08B778}"/>
              </a:ext>
            </a:extLst>
          </p:cNvPr>
          <p:cNvGrpSpPr/>
          <p:nvPr/>
        </p:nvGrpSpPr>
        <p:grpSpPr>
          <a:xfrm>
            <a:off x="6083810" y="1623497"/>
            <a:ext cx="382819" cy="310788"/>
            <a:chOff x="6083810" y="1547297"/>
            <a:chExt cx="382819" cy="310788"/>
          </a:xfrm>
          <a:solidFill>
            <a:schemeClr val="tx1"/>
          </a:solidFill>
        </p:grpSpPr>
        <p:sp>
          <p:nvSpPr>
            <p:cNvPr id="4308" name="Google Shape;13153;p79">
              <a:extLst>
                <a:ext uri="{FF2B5EF4-FFF2-40B4-BE49-F238E27FC236}">
                  <a16:creationId xmlns:a16="http://schemas.microsoft.com/office/drawing/2014/main" id="{F9A1C0DD-365A-AC15-D7FA-3348BAC138B3}"/>
                </a:ext>
              </a:extLst>
            </p:cNvPr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13154;p79">
              <a:extLst>
                <a:ext uri="{FF2B5EF4-FFF2-40B4-BE49-F238E27FC236}">
                  <a16:creationId xmlns:a16="http://schemas.microsoft.com/office/drawing/2014/main" id="{E1D7E39C-314E-AD9F-6222-11EFA587E564}"/>
                </a:ext>
              </a:extLst>
            </p:cNvPr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13155;p79">
              <a:extLst>
                <a:ext uri="{FF2B5EF4-FFF2-40B4-BE49-F238E27FC236}">
                  <a16:creationId xmlns:a16="http://schemas.microsoft.com/office/drawing/2014/main" id="{2E1309D8-7FD5-EEDA-5B69-ECA479158B9F}"/>
                </a:ext>
              </a:extLst>
            </p:cNvPr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13156;p79">
              <a:extLst>
                <a:ext uri="{FF2B5EF4-FFF2-40B4-BE49-F238E27FC236}">
                  <a16:creationId xmlns:a16="http://schemas.microsoft.com/office/drawing/2014/main" id="{C82EAA6E-0D76-B4A5-3EAD-ADA36DA4D2BB}"/>
                </a:ext>
              </a:extLst>
            </p:cNvPr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13157;p79">
              <a:extLst>
                <a:ext uri="{FF2B5EF4-FFF2-40B4-BE49-F238E27FC236}">
                  <a16:creationId xmlns:a16="http://schemas.microsoft.com/office/drawing/2014/main" id="{9086E5B8-A3DF-7C9F-A6D2-1E7B4DB08D8F}"/>
                </a:ext>
              </a:extLst>
            </p:cNvPr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13158;p79">
              <a:extLst>
                <a:ext uri="{FF2B5EF4-FFF2-40B4-BE49-F238E27FC236}">
                  <a16:creationId xmlns:a16="http://schemas.microsoft.com/office/drawing/2014/main" id="{EB2C381B-618D-2128-0D68-4E9F3F1CBF12}"/>
                </a:ext>
              </a:extLst>
            </p:cNvPr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13159;p79">
              <a:extLst>
                <a:ext uri="{FF2B5EF4-FFF2-40B4-BE49-F238E27FC236}">
                  <a16:creationId xmlns:a16="http://schemas.microsoft.com/office/drawing/2014/main" id="{C9152CF5-9B06-5575-8EA8-C5FA56112660}"/>
                </a:ext>
              </a:extLst>
            </p:cNvPr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13160;p79">
              <a:extLst>
                <a:ext uri="{FF2B5EF4-FFF2-40B4-BE49-F238E27FC236}">
                  <a16:creationId xmlns:a16="http://schemas.microsoft.com/office/drawing/2014/main" id="{ECAEAC88-B97A-43F7-3A38-EDBE312A7BC3}"/>
                </a:ext>
              </a:extLst>
            </p:cNvPr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13161;p79">
              <a:extLst>
                <a:ext uri="{FF2B5EF4-FFF2-40B4-BE49-F238E27FC236}">
                  <a16:creationId xmlns:a16="http://schemas.microsoft.com/office/drawing/2014/main" id="{41444EC9-27CD-DD1B-ED7E-6FA722E47FC3}"/>
                </a:ext>
              </a:extLst>
            </p:cNvPr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13162;p79">
              <a:extLst>
                <a:ext uri="{FF2B5EF4-FFF2-40B4-BE49-F238E27FC236}">
                  <a16:creationId xmlns:a16="http://schemas.microsoft.com/office/drawing/2014/main" id="{248775E4-D58F-5DA4-C240-7EEBB028A44D}"/>
                </a:ext>
              </a:extLst>
            </p:cNvPr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13163;p79">
              <a:extLst>
                <a:ext uri="{FF2B5EF4-FFF2-40B4-BE49-F238E27FC236}">
                  <a16:creationId xmlns:a16="http://schemas.microsoft.com/office/drawing/2014/main" id="{300BF112-3B90-6E27-4267-E9591F20DF6D}"/>
                </a:ext>
              </a:extLst>
            </p:cNvPr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13164;p79">
              <a:extLst>
                <a:ext uri="{FF2B5EF4-FFF2-40B4-BE49-F238E27FC236}">
                  <a16:creationId xmlns:a16="http://schemas.microsoft.com/office/drawing/2014/main" id="{2A4C77BC-F6B7-0789-8CCD-C597B5523686}"/>
                </a:ext>
              </a:extLst>
            </p:cNvPr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13165;p79">
              <a:extLst>
                <a:ext uri="{FF2B5EF4-FFF2-40B4-BE49-F238E27FC236}">
                  <a16:creationId xmlns:a16="http://schemas.microsoft.com/office/drawing/2014/main" id="{C485B746-EB02-337E-E020-22A5D43B3A1C}"/>
                </a:ext>
              </a:extLst>
            </p:cNvPr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13166;p79">
              <a:extLst>
                <a:ext uri="{FF2B5EF4-FFF2-40B4-BE49-F238E27FC236}">
                  <a16:creationId xmlns:a16="http://schemas.microsoft.com/office/drawing/2014/main" id="{12F2D135-22BD-7EFB-D45F-FEFBECD05FED}"/>
                </a:ext>
              </a:extLst>
            </p:cNvPr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13167;p79">
              <a:extLst>
                <a:ext uri="{FF2B5EF4-FFF2-40B4-BE49-F238E27FC236}">
                  <a16:creationId xmlns:a16="http://schemas.microsoft.com/office/drawing/2014/main" id="{E5EE5C8C-6CBF-AC8E-B04E-CDC81E027A21}"/>
                </a:ext>
              </a:extLst>
            </p:cNvPr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13168;p79">
              <a:extLst>
                <a:ext uri="{FF2B5EF4-FFF2-40B4-BE49-F238E27FC236}">
                  <a16:creationId xmlns:a16="http://schemas.microsoft.com/office/drawing/2014/main" id="{AFEA6668-AA88-612A-56F2-D8F4715D4915}"/>
                </a:ext>
              </a:extLst>
            </p:cNvPr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13169;p79">
              <a:extLst>
                <a:ext uri="{FF2B5EF4-FFF2-40B4-BE49-F238E27FC236}">
                  <a16:creationId xmlns:a16="http://schemas.microsoft.com/office/drawing/2014/main" id="{D85E313F-4451-CC4E-9DD0-C9524FEDA9A8}"/>
                </a:ext>
              </a:extLst>
            </p:cNvPr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13170;p79">
              <a:extLst>
                <a:ext uri="{FF2B5EF4-FFF2-40B4-BE49-F238E27FC236}">
                  <a16:creationId xmlns:a16="http://schemas.microsoft.com/office/drawing/2014/main" id="{9A8C2A30-F680-7EE0-162E-BC1C93A3159C}"/>
                </a:ext>
              </a:extLst>
            </p:cNvPr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26" name="Google Shape;13171;p79">
            <a:extLst>
              <a:ext uri="{FF2B5EF4-FFF2-40B4-BE49-F238E27FC236}">
                <a16:creationId xmlns:a16="http://schemas.microsoft.com/office/drawing/2014/main" id="{C73286C2-1182-2CBD-8D2A-077D61713BE6}"/>
              </a:ext>
            </a:extLst>
          </p:cNvPr>
          <p:cNvGrpSpPr/>
          <p:nvPr/>
        </p:nvGrpSpPr>
        <p:grpSpPr>
          <a:xfrm>
            <a:off x="6558300" y="1614393"/>
            <a:ext cx="382788" cy="328613"/>
            <a:chOff x="6558300" y="1538193"/>
            <a:chExt cx="382788" cy="328613"/>
          </a:xfrm>
          <a:solidFill>
            <a:schemeClr val="tx1"/>
          </a:solidFill>
        </p:grpSpPr>
        <p:sp>
          <p:nvSpPr>
            <p:cNvPr id="4327" name="Google Shape;13172;p79">
              <a:extLst>
                <a:ext uri="{FF2B5EF4-FFF2-40B4-BE49-F238E27FC236}">
                  <a16:creationId xmlns:a16="http://schemas.microsoft.com/office/drawing/2014/main" id="{B67A3447-AF01-F5CC-2003-DBB1064DDAC5}"/>
                </a:ext>
              </a:extLst>
            </p:cNvPr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13173;p79">
              <a:extLst>
                <a:ext uri="{FF2B5EF4-FFF2-40B4-BE49-F238E27FC236}">
                  <a16:creationId xmlns:a16="http://schemas.microsoft.com/office/drawing/2014/main" id="{45C3F96D-4864-2246-5D63-D14513906067}"/>
                </a:ext>
              </a:extLst>
            </p:cNvPr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29" name="Google Shape;13174;p79">
            <a:extLst>
              <a:ext uri="{FF2B5EF4-FFF2-40B4-BE49-F238E27FC236}">
                <a16:creationId xmlns:a16="http://schemas.microsoft.com/office/drawing/2014/main" id="{861E7CE6-297D-E576-C6E5-24DB7AFB9A82}"/>
              </a:ext>
            </a:extLst>
          </p:cNvPr>
          <p:cNvGrpSpPr/>
          <p:nvPr/>
        </p:nvGrpSpPr>
        <p:grpSpPr>
          <a:xfrm>
            <a:off x="5194002" y="1587497"/>
            <a:ext cx="259605" cy="346024"/>
            <a:chOff x="5194002" y="1511297"/>
            <a:chExt cx="259605" cy="346024"/>
          </a:xfrm>
          <a:solidFill>
            <a:schemeClr val="tx1"/>
          </a:solidFill>
        </p:grpSpPr>
        <p:sp>
          <p:nvSpPr>
            <p:cNvPr id="4330" name="Google Shape;13175;p79">
              <a:extLst>
                <a:ext uri="{FF2B5EF4-FFF2-40B4-BE49-F238E27FC236}">
                  <a16:creationId xmlns:a16="http://schemas.microsoft.com/office/drawing/2014/main" id="{DE273BA4-6F30-312B-E810-B69EB20761E1}"/>
                </a:ext>
              </a:extLst>
            </p:cNvPr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13176;p79">
              <a:extLst>
                <a:ext uri="{FF2B5EF4-FFF2-40B4-BE49-F238E27FC236}">
                  <a16:creationId xmlns:a16="http://schemas.microsoft.com/office/drawing/2014/main" id="{4709FE91-BAA2-241A-3D78-060884BB5B52}"/>
                </a:ext>
              </a:extLst>
            </p:cNvPr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13177;p79">
              <a:extLst>
                <a:ext uri="{FF2B5EF4-FFF2-40B4-BE49-F238E27FC236}">
                  <a16:creationId xmlns:a16="http://schemas.microsoft.com/office/drawing/2014/main" id="{7C4A05B3-94DE-E890-171F-E1D3892041FB}"/>
                </a:ext>
              </a:extLst>
            </p:cNvPr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13178;p79">
              <a:extLst>
                <a:ext uri="{FF2B5EF4-FFF2-40B4-BE49-F238E27FC236}">
                  <a16:creationId xmlns:a16="http://schemas.microsoft.com/office/drawing/2014/main" id="{7FF29BEA-B90F-0B64-F572-F6080F8091F4}"/>
                </a:ext>
              </a:extLst>
            </p:cNvPr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34" name="Google Shape;13179;p79">
            <a:extLst>
              <a:ext uri="{FF2B5EF4-FFF2-40B4-BE49-F238E27FC236}">
                <a16:creationId xmlns:a16="http://schemas.microsoft.com/office/drawing/2014/main" id="{9DD9CFF6-B9CC-082F-E561-0D61AC50FD02}"/>
              </a:ext>
            </a:extLst>
          </p:cNvPr>
          <p:cNvGrpSpPr/>
          <p:nvPr/>
        </p:nvGrpSpPr>
        <p:grpSpPr>
          <a:xfrm>
            <a:off x="1394741" y="1588261"/>
            <a:ext cx="252444" cy="351722"/>
            <a:chOff x="1394741" y="1512061"/>
            <a:chExt cx="252444" cy="351722"/>
          </a:xfrm>
          <a:solidFill>
            <a:schemeClr val="tx1"/>
          </a:solidFill>
        </p:grpSpPr>
        <p:sp>
          <p:nvSpPr>
            <p:cNvPr id="4335" name="Google Shape;13180;p79">
              <a:extLst>
                <a:ext uri="{FF2B5EF4-FFF2-40B4-BE49-F238E27FC236}">
                  <a16:creationId xmlns:a16="http://schemas.microsoft.com/office/drawing/2014/main" id="{D46B5465-4F0D-E1F4-9B44-2D932C5A8603}"/>
                </a:ext>
              </a:extLst>
            </p:cNvPr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13181;p79">
              <a:extLst>
                <a:ext uri="{FF2B5EF4-FFF2-40B4-BE49-F238E27FC236}">
                  <a16:creationId xmlns:a16="http://schemas.microsoft.com/office/drawing/2014/main" id="{59FE612E-8211-064F-510E-FE38031B7138}"/>
                </a:ext>
              </a:extLst>
            </p:cNvPr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13182;p79">
              <a:extLst>
                <a:ext uri="{FF2B5EF4-FFF2-40B4-BE49-F238E27FC236}">
                  <a16:creationId xmlns:a16="http://schemas.microsoft.com/office/drawing/2014/main" id="{5933BFF7-0C82-9076-E7D7-1827ABEFA3A3}"/>
                </a:ext>
              </a:extLst>
            </p:cNvPr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13183;p79">
              <a:extLst>
                <a:ext uri="{FF2B5EF4-FFF2-40B4-BE49-F238E27FC236}">
                  <a16:creationId xmlns:a16="http://schemas.microsoft.com/office/drawing/2014/main" id="{3379E2E7-8AA7-C477-F43C-49E7EAF17FCE}"/>
                </a:ext>
              </a:extLst>
            </p:cNvPr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13184;p79">
              <a:extLst>
                <a:ext uri="{FF2B5EF4-FFF2-40B4-BE49-F238E27FC236}">
                  <a16:creationId xmlns:a16="http://schemas.microsoft.com/office/drawing/2014/main" id="{BD004AC9-5766-3DC7-7ED3-D7255A042C2A}"/>
                </a:ext>
              </a:extLst>
            </p:cNvPr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13185;p79">
              <a:extLst>
                <a:ext uri="{FF2B5EF4-FFF2-40B4-BE49-F238E27FC236}">
                  <a16:creationId xmlns:a16="http://schemas.microsoft.com/office/drawing/2014/main" id="{C25D9ED1-4844-9F97-6625-3EE4DB06C50C}"/>
                </a:ext>
              </a:extLst>
            </p:cNvPr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13186;p79">
              <a:extLst>
                <a:ext uri="{FF2B5EF4-FFF2-40B4-BE49-F238E27FC236}">
                  <a16:creationId xmlns:a16="http://schemas.microsoft.com/office/drawing/2014/main" id="{1C8C14BD-C2F8-321E-5A4E-8CC7293A2414}"/>
                </a:ext>
              </a:extLst>
            </p:cNvPr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13187;p79">
              <a:extLst>
                <a:ext uri="{FF2B5EF4-FFF2-40B4-BE49-F238E27FC236}">
                  <a16:creationId xmlns:a16="http://schemas.microsoft.com/office/drawing/2014/main" id="{84711084-EB3F-C6A2-B98C-D043E6C726B4}"/>
                </a:ext>
              </a:extLst>
            </p:cNvPr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13188;p79">
              <a:extLst>
                <a:ext uri="{FF2B5EF4-FFF2-40B4-BE49-F238E27FC236}">
                  <a16:creationId xmlns:a16="http://schemas.microsoft.com/office/drawing/2014/main" id="{9A63DBC4-22B2-693B-C2AA-380545946D0D}"/>
                </a:ext>
              </a:extLst>
            </p:cNvPr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13189;p79">
              <a:extLst>
                <a:ext uri="{FF2B5EF4-FFF2-40B4-BE49-F238E27FC236}">
                  <a16:creationId xmlns:a16="http://schemas.microsoft.com/office/drawing/2014/main" id="{2AA49060-850D-E1C7-B044-3A32C987427E}"/>
                </a:ext>
              </a:extLst>
            </p:cNvPr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13190;p79">
              <a:extLst>
                <a:ext uri="{FF2B5EF4-FFF2-40B4-BE49-F238E27FC236}">
                  <a16:creationId xmlns:a16="http://schemas.microsoft.com/office/drawing/2014/main" id="{0C444F5D-4FF6-C16D-28D7-B1D63C6B265F}"/>
                </a:ext>
              </a:extLst>
            </p:cNvPr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13191;p79">
              <a:extLst>
                <a:ext uri="{FF2B5EF4-FFF2-40B4-BE49-F238E27FC236}">
                  <a16:creationId xmlns:a16="http://schemas.microsoft.com/office/drawing/2014/main" id="{AEFE337C-40EF-D961-958B-3801A2C1DE6A}"/>
                </a:ext>
              </a:extLst>
            </p:cNvPr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13192;p79">
              <a:extLst>
                <a:ext uri="{FF2B5EF4-FFF2-40B4-BE49-F238E27FC236}">
                  <a16:creationId xmlns:a16="http://schemas.microsoft.com/office/drawing/2014/main" id="{760B757D-9460-1AB1-D55A-91D4347A8157}"/>
                </a:ext>
              </a:extLst>
            </p:cNvPr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13193;p79">
              <a:extLst>
                <a:ext uri="{FF2B5EF4-FFF2-40B4-BE49-F238E27FC236}">
                  <a16:creationId xmlns:a16="http://schemas.microsoft.com/office/drawing/2014/main" id="{12695B5E-B789-88C8-57BD-27CA6AF2F48B}"/>
                </a:ext>
              </a:extLst>
            </p:cNvPr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13194;p79">
              <a:extLst>
                <a:ext uri="{FF2B5EF4-FFF2-40B4-BE49-F238E27FC236}">
                  <a16:creationId xmlns:a16="http://schemas.microsoft.com/office/drawing/2014/main" id="{1C2F9075-B953-7365-A087-155BEDE06BDE}"/>
                </a:ext>
              </a:extLst>
            </p:cNvPr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13195;p79">
              <a:extLst>
                <a:ext uri="{FF2B5EF4-FFF2-40B4-BE49-F238E27FC236}">
                  <a16:creationId xmlns:a16="http://schemas.microsoft.com/office/drawing/2014/main" id="{651B4CCE-E926-BEB2-C7EB-A5B6B4B8C6BD}"/>
                </a:ext>
              </a:extLst>
            </p:cNvPr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13196;p79">
              <a:extLst>
                <a:ext uri="{FF2B5EF4-FFF2-40B4-BE49-F238E27FC236}">
                  <a16:creationId xmlns:a16="http://schemas.microsoft.com/office/drawing/2014/main" id="{37825F19-B55C-E3A0-B7BB-5E0B4A6AE2CF}"/>
                </a:ext>
              </a:extLst>
            </p:cNvPr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52" name="Google Shape;13197;p79">
            <a:extLst>
              <a:ext uri="{FF2B5EF4-FFF2-40B4-BE49-F238E27FC236}">
                <a16:creationId xmlns:a16="http://schemas.microsoft.com/office/drawing/2014/main" id="{3953020D-2DF5-70CB-D762-CD8D2B6FBFEC}"/>
              </a:ext>
            </a:extLst>
          </p:cNvPr>
          <p:cNvGrpSpPr/>
          <p:nvPr/>
        </p:nvGrpSpPr>
        <p:grpSpPr>
          <a:xfrm>
            <a:off x="855096" y="1580685"/>
            <a:ext cx="380910" cy="339594"/>
            <a:chOff x="855096" y="1504485"/>
            <a:chExt cx="380910" cy="339594"/>
          </a:xfrm>
          <a:solidFill>
            <a:schemeClr val="tx1"/>
          </a:solidFill>
        </p:grpSpPr>
        <p:sp>
          <p:nvSpPr>
            <p:cNvPr id="4353" name="Google Shape;13198;p79">
              <a:extLst>
                <a:ext uri="{FF2B5EF4-FFF2-40B4-BE49-F238E27FC236}">
                  <a16:creationId xmlns:a16="http://schemas.microsoft.com/office/drawing/2014/main" id="{E3CC4305-7E36-01B1-E01F-155E5CDA608E}"/>
                </a:ext>
              </a:extLst>
            </p:cNvPr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13199;p79">
              <a:extLst>
                <a:ext uri="{FF2B5EF4-FFF2-40B4-BE49-F238E27FC236}">
                  <a16:creationId xmlns:a16="http://schemas.microsoft.com/office/drawing/2014/main" id="{BE79F535-BB3C-066F-2EA3-E4A6AD2EB0E9}"/>
                </a:ext>
              </a:extLst>
            </p:cNvPr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13200;p79">
              <a:extLst>
                <a:ext uri="{FF2B5EF4-FFF2-40B4-BE49-F238E27FC236}">
                  <a16:creationId xmlns:a16="http://schemas.microsoft.com/office/drawing/2014/main" id="{359EE548-8F11-6E3A-7BE0-AB8C10D5ED1A}"/>
                </a:ext>
              </a:extLst>
            </p:cNvPr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13201;p79">
              <a:extLst>
                <a:ext uri="{FF2B5EF4-FFF2-40B4-BE49-F238E27FC236}">
                  <a16:creationId xmlns:a16="http://schemas.microsoft.com/office/drawing/2014/main" id="{0F25BC07-958E-BE63-5B45-C9B72E563A73}"/>
                </a:ext>
              </a:extLst>
            </p:cNvPr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13202;p79">
              <a:extLst>
                <a:ext uri="{FF2B5EF4-FFF2-40B4-BE49-F238E27FC236}">
                  <a16:creationId xmlns:a16="http://schemas.microsoft.com/office/drawing/2014/main" id="{30105D41-D6A3-7ABD-5F96-C1AC92A4081A}"/>
                </a:ext>
              </a:extLst>
            </p:cNvPr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58" name="Google Shape;13203;p79">
            <a:extLst>
              <a:ext uri="{FF2B5EF4-FFF2-40B4-BE49-F238E27FC236}">
                <a16:creationId xmlns:a16="http://schemas.microsoft.com/office/drawing/2014/main" id="{8D7557C3-6327-2FDE-8944-30BA24E3DBE9}"/>
              </a:ext>
            </a:extLst>
          </p:cNvPr>
          <p:cNvGrpSpPr/>
          <p:nvPr/>
        </p:nvGrpSpPr>
        <p:grpSpPr>
          <a:xfrm>
            <a:off x="1819576" y="1587879"/>
            <a:ext cx="352103" cy="352103"/>
            <a:chOff x="1819576" y="1511679"/>
            <a:chExt cx="352103" cy="352103"/>
          </a:xfrm>
          <a:solidFill>
            <a:schemeClr val="tx1"/>
          </a:solidFill>
        </p:grpSpPr>
        <p:sp>
          <p:nvSpPr>
            <p:cNvPr id="4359" name="Google Shape;13204;p79">
              <a:extLst>
                <a:ext uri="{FF2B5EF4-FFF2-40B4-BE49-F238E27FC236}">
                  <a16:creationId xmlns:a16="http://schemas.microsoft.com/office/drawing/2014/main" id="{A551EA69-9A93-53FF-C29E-FC255102C684}"/>
                </a:ext>
              </a:extLst>
            </p:cNvPr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13205;p79">
              <a:extLst>
                <a:ext uri="{FF2B5EF4-FFF2-40B4-BE49-F238E27FC236}">
                  <a16:creationId xmlns:a16="http://schemas.microsoft.com/office/drawing/2014/main" id="{939AD90D-8879-A543-32E4-A17C65010252}"/>
                </a:ext>
              </a:extLst>
            </p:cNvPr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13206;p79">
              <a:extLst>
                <a:ext uri="{FF2B5EF4-FFF2-40B4-BE49-F238E27FC236}">
                  <a16:creationId xmlns:a16="http://schemas.microsoft.com/office/drawing/2014/main" id="{1D43FF45-344D-A2BF-A436-137CFA885636}"/>
                </a:ext>
              </a:extLst>
            </p:cNvPr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13207;p79">
              <a:extLst>
                <a:ext uri="{FF2B5EF4-FFF2-40B4-BE49-F238E27FC236}">
                  <a16:creationId xmlns:a16="http://schemas.microsoft.com/office/drawing/2014/main" id="{4FD0D06A-7992-361F-CF16-96F5FEE085A2}"/>
                </a:ext>
              </a:extLst>
            </p:cNvPr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3" name="Google Shape;13208;p79">
            <a:extLst>
              <a:ext uri="{FF2B5EF4-FFF2-40B4-BE49-F238E27FC236}">
                <a16:creationId xmlns:a16="http://schemas.microsoft.com/office/drawing/2014/main" id="{DF239AA4-52F4-018C-E658-FA05C697AF23}"/>
              </a:ext>
            </a:extLst>
          </p:cNvPr>
          <p:cNvGrpSpPr/>
          <p:nvPr/>
        </p:nvGrpSpPr>
        <p:grpSpPr>
          <a:xfrm>
            <a:off x="5621097" y="1576961"/>
            <a:ext cx="371424" cy="355446"/>
            <a:chOff x="5621097" y="1500761"/>
            <a:chExt cx="371424" cy="355446"/>
          </a:xfrm>
          <a:solidFill>
            <a:schemeClr val="tx1"/>
          </a:solidFill>
        </p:grpSpPr>
        <p:sp>
          <p:nvSpPr>
            <p:cNvPr id="4364" name="Google Shape;13209;p79">
              <a:extLst>
                <a:ext uri="{FF2B5EF4-FFF2-40B4-BE49-F238E27FC236}">
                  <a16:creationId xmlns:a16="http://schemas.microsoft.com/office/drawing/2014/main" id="{6E752208-579F-5B1C-8318-8FB07843A4C5}"/>
                </a:ext>
              </a:extLst>
            </p:cNvPr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13210;p79">
              <a:extLst>
                <a:ext uri="{FF2B5EF4-FFF2-40B4-BE49-F238E27FC236}">
                  <a16:creationId xmlns:a16="http://schemas.microsoft.com/office/drawing/2014/main" id="{2BC9CEA4-FECF-E9C0-724E-9D43541568B7}"/>
                </a:ext>
              </a:extLst>
            </p:cNvPr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66" name="Google Shape;13211;p79">
            <a:extLst>
              <a:ext uri="{FF2B5EF4-FFF2-40B4-BE49-F238E27FC236}">
                <a16:creationId xmlns:a16="http://schemas.microsoft.com/office/drawing/2014/main" id="{E7A395CF-3159-9111-465B-07E61FBD82EC}"/>
              </a:ext>
            </a:extLst>
          </p:cNvPr>
          <p:cNvGrpSpPr/>
          <p:nvPr/>
        </p:nvGrpSpPr>
        <p:grpSpPr>
          <a:xfrm>
            <a:off x="4670239" y="1617799"/>
            <a:ext cx="359679" cy="321833"/>
            <a:chOff x="4670239" y="1541599"/>
            <a:chExt cx="359679" cy="321833"/>
          </a:xfrm>
          <a:solidFill>
            <a:schemeClr val="tx1"/>
          </a:solidFill>
        </p:grpSpPr>
        <p:sp>
          <p:nvSpPr>
            <p:cNvPr id="4367" name="Google Shape;13212;p79">
              <a:extLst>
                <a:ext uri="{FF2B5EF4-FFF2-40B4-BE49-F238E27FC236}">
                  <a16:creationId xmlns:a16="http://schemas.microsoft.com/office/drawing/2014/main" id="{9F5BA7D0-04A7-9C89-E8A1-530F1F5F8ACB}"/>
                </a:ext>
              </a:extLst>
            </p:cNvPr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13213;p79">
              <a:extLst>
                <a:ext uri="{FF2B5EF4-FFF2-40B4-BE49-F238E27FC236}">
                  <a16:creationId xmlns:a16="http://schemas.microsoft.com/office/drawing/2014/main" id="{BEBABA87-6580-B086-EFDF-B730FE4808B8}"/>
                </a:ext>
              </a:extLst>
            </p:cNvPr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13214;p79">
              <a:extLst>
                <a:ext uri="{FF2B5EF4-FFF2-40B4-BE49-F238E27FC236}">
                  <a16:creationId xmlns:a16="http://schemas.microsoft.com/office/drawing/2014/main" id="{517A8229-0763-29C2-2ABF-63B1D212BAF5}"/>
                </a:ext>
              </a:extLst>
            </p:cNvPr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13215;p79">
              <a:extLst>
                <a:ext uri="{FF2B5EF4-FFF2-40B4-BE49-F238E27FC236}">
                  <a16:creationId xmlns:a16="http://schemas.microsoft.com/office/drawing/2014/main" id="{D8819D66-EA00-DA54-F601-BB6C548E113B}"/>
                </a:ext>
              </a:extLst>
            </p:cNvPr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13216;p79">
              <a:extLst>
                <a:ext uri="{FF2B5EF4-FFF2-40B4-BE49-F238E27FC236}">
                  <a16:creationId xmlns:a16="http://schemas.microsoft.com/office/drawing/2014/main" id="{583457C5-544C-2530-E37C-8ABBA72DA073}"/>
                </a:ext>
              </a:extLst>
            </p:cNvPr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2" name="Google Shape;13217;p79">
            <a:extLst>
              <a:ext uri="{FF2B5EF4-FFF2-40B4-BE49-F238E27FC236}">
                <a16:creationId xmlns:a16="http://schemas.microsoft.com/office/drawing/2014/main" id="{BAA010B1-932D-62D3-E035-6D7C9CCE9FBE}"/>
              </a:ext>
            </a:extLst>
          </p:cNvPr>
          <p:cNvGrpSpPr/>
          <p:nvPr/>
        </p:nvGrpSpPr>
        <p:grpSpPr>
          <a:xfrm>
            <a:off x="4212429" y="1578585"/>
            <a:ext cx="321037" cy="353822"/>
            <a:chOff x="4212429" y="1502385"/>
            <a:chExt cx="321037" cy="353822"/>
          </a:xfrm>
          <a:solidFill>
            <a:schemeClr val="tx1"/>
          </a:solidFill>
        </p:grpSpPr>
        <p:sp>
          <p:nvSpPr>
            <p:cNvPr id="4373" name="Google Shape;13218;p79">
              <a:extLst>
                <a:ext uri="{FF2B5EF4-FFF2-40B4-BE49-F238E27FC236}">
                  <a16:creationId xmlns:a16="http://schemas.microsoft.com/office/drawing/2014/main" id="{AFB84877-86F3-7D8B-0251-882E37D43EA6}"/>
                </a:ext>
              </a:extLst>
            </p:cNvPr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13219;p79">
              <a:extLst>
                <a:ext uri="{FF2B5EF4-FFF2-40B4-BE49-F238E27FC236}">
                  <a16:creationId xmlns:a16="http://schemas.microsoft.com/office/drawing/2014/main" id="{726F74E9-9E1A-76EE-AEFC-F0AF1DF6CE00}"/>
                </a:ext>
              </a:extLst>
            </p:cNvPr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13220;p79">
              <a:extLst>
                <a:ext uri="{FF2B5EF4-FFF2-40B4-BE49-F238E27FC236}">
                  <a16:creationId xmlns:a16="http://schemas.microsoft.com/office/drawing/2014/main" id="{231A9697-1CD5-303A-F3A7-F0BC231E53A4}"/>
                </a:ext>
              </a:extLst>
            </p:cNvPr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13221;p79">
              <a:extLst>
                <a:ext uri="{FF2B5EF4-FFF2-40B4-BE49-F238E27FC236}">
                  <a16:creationId xmlns:a16="http://schemas.microsoft.com/office/drawing/2014/main" id="{AA60F586-C8E6-3B18-89B9-F40C1451F49F}"/>
                </a:ext>
              </a:extLst>
            </p:cNvPr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7" name="Google Shape;13222;p79">
            <a:extLst>
              <a:ext uri="{FF2B5EF4-FFF2-40B4-BE49-F238E27FC236}">
                <a16:creationId xmlns:a16="http://schemas.microsoft.com/office/drawing/2014/main" id="{3F4449B9-264B-1C1F-3468-63B5E775099B}"/>
              </a:ext>
            </a:extLst>
          </p:cNvPr>
          <p:cNvGrpSpPr/>
          <p:nvPr/>
        </p:nvGrpSpPr>
        <p:grpSpPr>
          <a:xfrm>
            <a:off x="2302788" y="1582181"/>
            <a:ext cx="336188" cy="335425"/>
            <a:chOff x="2302788" y="1505981"/>
            <a:chExt cx="336188" cy="335425"/>
          </a:xfrm>
          <a:solidFill>
            <a:schemeClr val="tx1"/>
          </a:solidFill>
        </p:grpSpPr>
        <p:sp>
          <p:nvSpPr>
            <p:cNvPr id="4378" name="Google Shape;13223;p79">
              <a:extLst>
                <a:ext uri="{FF2B5EF4-FFF2-40B4-BE49-F238E27FC236}">
                  <a16:creationId xmlns:a16="http://schemas.microsoft.com/office/drawing/2014/main" id="{D9DDA3AA-3395-4131-EA1D-62ABEC9A23D9}"/>
                </a:ext>
              </a:extLst>
            </p:cNvPr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13224;p79">
              <a:extLst>
                <a:ext uri="{FF2B5EF4-FFF2-40B4-BE49-F238E27FC236}">
                  <a16:creationId xmlns:a16="http://schemas.microsoft.com/office/drawing/2014/main" id="{5FA90112-8A3E-43AC-4336-6A4B43903C24}"/>
                </a:ext>
              </a:extLst>
            </p:cNvPr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13225;p79">
              <a:extLst>
                <a:ext uri="{FF2B5EF4-FFF2-40B4-BE49-F238E27FC236}">
                  <a16:creationId xmlns:a16="http://schemas.microsoft.com/office/drawing/2014/main" id="{5982EED0-BC4F-5389-A1BC-89A2D91A2B1E}"/>
                </a:ext>
              </a:extLst>
            </p:cNvPr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13226;p79">
              <a:extLst>
                <a:ext uri="{FF2B5EF4-FFF2-40B4-BE49-F238E27FC236}">
                  <a16:creationId xmlns:a16="http://schemas.microsoft.com/office/drawing/2014/main" id="{59921B9A-C85A-1D61-0ED1-FA5E5901F06D}"/>
                </a:ext>
              </a:extLst>
            </p:cNvPr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13227;p79">
              <a:extLst>
                <a:ext uri="{FF2B5EF4-FFF2-40B4-BE49-F238E27FC236}">
                  <a16:creationId xmlns:a16="http://schemas.microsoft.com/office/drawing/2014/main" id="{4BD6237A-7DC2-24E3-F745-877DD6ABEB8B}"/>
                </a:ext>
              </a:extLst>
            </p:cNvPr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13228;p79">
              <a:extLst>
                <a:ext uri="{FF2B5EF4-FFF2-40B4-BE49-F238E27FC236}">
                  <a16:creationId xmlns:a16="http://schemas.microsoft.com/office/drawing/2014/main" id="{719806F4-8674-4A25-BA56-6C71E4B01CBA}"/>
                </a:ext>
              </a:extLst>
            </p:cNvPr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13229;p79">
              <a:extLst>
                <a:ext uri="{FF2B5EF4-FFF2-40B4-BE49-F238E27FC236}">
                  <a16:creationId xmlns:a16="http://schemas.microsoft.com/office/drawing/2014/main" id="{E9435568-C89A-56F0-F8DB-DF5F90C824D0}"/>
                </a:ext>
              </a:extLst>
            </p:cNvPr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13230;p79">
              <a:extLst>
                <a:ext uri="{FF2B5EF4-FFF2-40B4-BE49-F238E27FC236}">
                  <a16:creationId xmlns:a16="http://schemas.microsoft.com/office/drawing/2014/main" id="{0EB3B496-3711-3586-E579-35750FD193FB}"/>
                </a:ext>
              </a:extLst>
            </p:cNvPr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13231;p79">
              <a:extLst>
                <a:ext uri="{FF2B5EF4-FFF2-40B4-BE49-F238E27FC236}">
                  <a16:creationId xmlns:a16="http://schemas.microsoft.com/office/drawing/2014/main" id="{3931EACD-B957-058C-9931-92F56B070A32}"/>
                </a:ext>
              </a:extLst>
            </p:cNvPr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13232;p79">
              <a:extLst>
                <a:ext uri="{FF2B5EF4-FFF2-40B4-BE49-F238E27FC236}">
                  <a16:creationId xmlns:a16="http://schemas.microsoft.com/office/drawing/2014/main" id="{22BA12C4-724A-2A6C-40BA-22A53D517B95}"/>
                </a:ext>
              </a:extLst>
            </p:cNvPr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13233;p79">
              <a:extLst>
                <a:ext uri="{FF2B5EF4-FFF2-40B4-BE49-F238E27FC236}">
                  <a16:creationId xmlns:a16="http://schemas.microsoft.com/office/drawing/2014/main" id="{288AADF1-1EFD-86F4-E7C2-55AE16C70952}"/>
                </a:ext>
              </a:extLst>
            </p:cNvPr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13234;p79">
              <a:extLst>
                <a:ext uri="{FF2B5EF4-FFF2-40B4-BE49-F238E27FC236}">
                  <a16:creationId xmlns:a16="http://schemas.microsoft.com/office/drawing/2014/main" id="{3567D565-6C44-B9F4-6C1D-CD5007071A3B}"/>
                </a:ext>
              </a:extLst>
            </p:cNvPr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13235;p79">
              <a:extLst>
                <a:ext uri="{FF2B5EF4-FFF2-40B4-BE49-F238E27FC236}">
                  <a16:creationId xmlns:a16="http://schemas.microsoft.com/office/drawing/2014/main" id="{742F27B3-C26A-C154-C8DB-881F311853AE}"/>
                </a:ext>
              </a:extLst>
            </p:cNvPr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13236;p79">
              <a:extLst>
                <a:ext uri="{FF2B5EF4-FFF2-40B4-BE49-F238E27FC236}">
                  <a16:creationId xmlns:a16="http://schemas.microsoft.com/office/drawing/2014/main" id="{F4A23485-310F-5319-6795-604801CDE0BE}"/>
                </a:ext>
              </a:extLst>
            </p:cNvPr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13237;p79">
              <a:extLst>
                <a:ext uri="{FF2B5EF4-FFF2-40B4-BE49-F238E27FC236}">
                  <a16:creationId xmlns:a16="http://schemas.microsoft.com/office/drawing/2014/main" id="{F54A323A-9650-AAF1-B968-74F3B18D69CC}"/>
                </a:ext>
              </a:extLst>
            </p:cNvPr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13238;p79">
              <a:extLst>
                <a:ext uri="{FF2B5EF4-FFF2-40B4-BE49-F238E27FC236}">
                  <a16:creationId xmlns:a16="http://schemas.microsoft.com/office/drawing/2014/main" id="{DC8E5369-9142-3E48-8045-2D777D483F17}"/>
                </a:ext>
              </a:extLst>
            </p:cNvPr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13239;p79">
              <a:extLst>
                <a:ext uri="{FF2B5EF4-FFF2-40B4-BE49-F238E27FC236}">
                  <a16:creationId xmlns:a16="http://schemas.microsoft.com/office/drawing/2014/main" id="{CC858120-63EA-FDE9-71EF-54B712305AF9}"/>
                </a:ext>
              </a:extLst>
            </p:cNvPr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95" name="Google Shape;13240;p79">
            <a:extLst>
              <a:ext uri="{FF2B5EF4-FFF2-40B4-BE49-F238E27FC236}">
                <a16:creationId xmlns:a16="http://schemas.microsoft.com/office/drawing/2014/main" id="{1240D543-E073-18AE-EB49-92C6351C15DF}"/>
              </a:ext>
            </a:extLst>
          </p:cNvPr>
          <p:cNvGrpSpPr/>
          <p:nvPr/>
        </p:nvGrpSpPr>
        <p:grpSpPr>
          <a:xfrm>
            <a:off x="2780301" y="1598096"/>
            <a:ext cx="333133" cy="321037"/>
            <a:chOff x="2780301" y="1521896"/>
            <a:chExt cx="333133" cy="321037"/>
          </a:xfrm>
          <a:solidFill>
            <a:schemeClr val="tx1"/>
          </a:solidFill>
        </p:grpSpPr>
        <p:sp>
          <p:nvSpPr>
            <p:cNvPr id="4396" name="Google Shape;13241;p79">
              <a:extLst>
                <a:ext uri="{FF2B5EF4-FFF2-40B4-BE49-F238E27FC236}">
                  <a16:creationId xmlns:a16="http://schemas.microsoft.com/office/drawing/2014/main" id="{36712DA8-BEE4-B0B2-354A-223310CFC3B4}"/>
                </a:ext>
              </a:extLst>
            </p:cNvPr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13242;p79">
              <a:extLst>
                <a:ext uri="{FF2B5EF4-FFF2-40B4-BE49-F238E27FC236}">
                  <a16:creationId xmlns:a16="http://schemas.microsoft.com/office/drawing/2014/main" id="{A978C6E9-DDBC-8BDD-3B3E-4E8E39791B85}"/>
                </a:ext>
              </a:extLst>
            </p:cNvPr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13243;p79">
              <a:extLst>
                <a:ext uri="{FF2B5EF4-FFF2-40B4-BE49-F238E27FC236}">
                  <a16:creationId xmlns:a16="http://schemas.microsoft.com/office/drawing/2014/main" id="{01727DD1-2285-45D3-92AC-571B8D876BD0}"/>
                </a:ext>
              </a:extLst>
            </p:cNvPr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13244;p79">
              <a:extLst>
                <a:ext uri="{FF2B5EF4-FFF2-40B4-BE49-F238E27FC236}">
                  <a16:creationId xmlns:a16="http://schemas.microsoft.com/office/drawing/2014/main" id="{548809D5-380C-C6C2-66D4-7F72DE375328}"/>
                </a:ext>
              </a:extLst>
            </p:cNvPr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13245;p79">
              <a:extLst>
                <a:ext uri="{FF2B5EF4-FFF2-40B4-BE49-F238E27FC236}">
                  <a16:creationId xmlns:a16="http://schemas.microsoft.com/office/drawing/2014/main" id="{C70E14DE-CD82-5768-7833-494D356F3137}"/>
                </a:ext>
              </a:extLst>
            </p:cNvPr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13246;p79">
              <a:extLst>
                <a:ext uri="{FF2B5EF4-FFF2-40B4-BE49-F238E27FC236}">
                  <a16:creationId xmlns:a16="http://schemas.microsoft.com/office/drawing/2014/main" id="{BBB72020-41BF-4C0F-1724-0F68CAB12146}"/>
                </a:ext>
              </a:extLst>
            </p:cNvPr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13247;p79">
              <a:extLst>
                <a:ext uri="{FF2B5EF4-FFF2-40B4-BE49-F238E27FC236}">
                  <a16:creationId xmlns:a16="http://schemas.microsoft.com/office/drawing/2014/main" id="{C389E45C-A388-4C76-00A2-885DA9D47EB4}"/>
                </a:ext>
              </a:extLst>
            </p:cNvPr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13248;p79">
              <a:extLst>
                <a:ext uri="{FF2B5EF4-FFF2-40B4-BE49-F238E27FC236}">
                  <a16:creationId xmlns:a16="http://schemas.microsoft.com/office/drawing/2014/main" id="{0E9358EF-E4C9-F708-58B3-2CD47E2A2406}"/>
                </a:ext>
              </a:extLst>
            </p:cNvPr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13249;p79">
              <a:extLst>
                <a:ext uri="{FF2B5EF4-FFF2-40B4-BE49-F238E27FC236}">
                  <a16:creationId xmlns:a16="http://schemas.microsoft.com/office/drawing/2014/main" id="{BD15319B-1301-0F2B-1092-E79C5E631EB5}"/>
                </a:ext>
              </a:extLst>
            </p:cNvPr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13250;p79">
              <a:extLst>
                <a:ext uri="{FF2B5EF4-FFF2-40B4-BE49-F238E27FC236}">
                  <a16:creationId xmlns:a16="http://schemas.microsoft.com/office/drawing/2014/main" id="{5719D165-F183-C294-8421-DE137B21A977}"/>
                </a:ext>
              </a:extLst>
            </p:cNvPr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13251;p79">
              <a:extLst>
                <a:ext uri="{FF2B5EF4-FFF2-40B4-BE49-F238E27FC236}">
                  <a16:creationId xmlns:a16="http://schemas.microsoft.com/office/drawing/2014/main" id="{7AF3C8AF-9B9F-6DC0-D21A-01B94E3889E2}"/>
                </a:ext>
              </a:extLst>
            </p:cNvPr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13252;p79">
              <a:extLst>
                <a:ext uri="{FF2B5EF4-FFF2-40B4-BE49-F238E27FC236}">
                  <a16:creationId xmlns:a16="http://schemas.microsoft.com/office/drawing/2014/main" id="{4614007B-77ED-BE4E-B391-244718F8C1A0}"/>
                </a:ext>
              </a:extLst>
            </p:cNvPr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13253;p79">
              <a:extLst>
                <a:ext uri="{FF2B5EF4-FFF2-40B4-BE49-F238E27FC236}">
                  <a16:creationId xmlns:a16="http://schemas.microsoft.com/office/drawing/2014/main" id="{048A8033-1ECF-E734-A578-2F8658809CCC}"/>
                </a:ext>
              </a:extLst>
            </p:cNvPr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13254;p79">
              <a:extLst>
                <a:ext uri="{FF2B5EF4-FFF2-40B4-BE49-F238E27FC236}">
                  <a16:creationId xmlns:a16="http://schemas.microsoft.com/office/drawing/2014/main" id="{FB1E5F33-6163-4AC8-D664-6FAB9C6A107A}"/>
                </a:ext>
              </a:extLst>
            </p:cNvPr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13255;p79">
              <a:extLst>
                <a:ext uri="{FF2B5EF4-FFF2-40B4-BE49-F238E27FC236}">
                  <a16:creationId xmlns:a16="http://schemas.microsoft.com/office/drawing/2014/main" id="{C084AAA1-EA8C-0770-33A5-E8C77E6A84CB}"/>
                </a:ext>
              </a:extLst>
            </p:cNvPr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13256;p79">
              <a:extLst>
                <a:ext uri="{FF2B5EF4-FFF2-40B4-BE49-F238E27FC236}">
                  <a16:creationId xmlns:a16="http://schemas.microsoft.com/office/drawing/2014/main" id="{4195882C-9174-B310-3598-9BB85A29FC92}"/>
                </a:ext>
              </a:extLst>
            </p:cNvPr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13257;p79">
              <a:extLst>
                <a:ext uri="{FF2B5EF4-FFF2-40B4-BE49-F238E27FC236}">
                  <a16:creationId xmlns:a16="http://schemas.microsoft.com/office/drawing/2014/main" id="{C7772377-9CDE-82EE-C4ED-CBE9AB041BE3}"/>
                </a:ext>
              </a:extLst>
            </p:cNvPr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13258;p79">
              <a:extLst>
                <a:ext uri="{FF2B5EF4-FFF2-40B4-BE49-F238E27FC236}">
                  <a16:creationId xmlns:a16="http://schemas.microsoft.com/office/drawing/2014/main" id="{32B15EAA-E83C-5CCD-5D23-A5283784196A}"/>
                </a:ext>
              </a:extLst>
            </p:cNvPr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13259;p79">
              <a:extLst>
                <a:ext uri="{FF2B5EF4-FFF2-40B4-BE49-F238E27FC236}">
                  <a16:creationId xmlns:a16="http://schemas.microsoft.com/office/drawing/2014/main" id="{D9BF3374-6F12-137E-D231-C8DED19F4B73}"/>
                </a:ext>
              </a:extLst>
            </p:cNvPr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13260;p79">
              <a:extLst>
                <a:ext uri="{FF2B5EF4-FFF2-40B4-BE49-F238E27FC236}">
                  <a16:creationId xmlns:a16="http://schemas.microsoft.com/office/drawing/2014/main" id="{C63C143F-744A-2D71-891B-72C9FBBE28E9}"/>
                </a:ext>
              </a:extLst>
            </p:cNvPr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16" name="Google Shape;13261;p79">
            <a:extLst>
              <a:ext uri="{FF2B5EF4-FFF2-40B4-BE49-F238E27FC236}">
                <a16:creationId xmlns:a16="http://schemas.microsoft.com/office/drawing/2014/main" id="{B33AA56A-79C1-F70F-7300-D3BDA7CD3E22}"/>
              </a:ext>
            </a:extLst>
          </p:cNvPr>
          <p:cNvGrpSpPr/>
          <p:nvPr/>
        </p:nvGrpSpPr>
        <p:grpSpPr>
          <a:xfrm>
            <a:off x="3316159" y="1591285"/>
            <a:ext cx="211892" cy="339594"/>
            <a:chOff x="3316159" y="1515085"/>
            <a:chExt cx="211892" cy="339594"/>
          </a:xfrm>
          <a:solidFill>
            <a:schemeClr val="tx1"/>
          </a:solidFill>
        </p:grpSpPr>
        <p:sp>
          <p:nvSpPr>
            <p:cNvPr id="4417" name="Google Shape;13262;p79">
              <a:extLst>
                <a:ext uri="{FF2B5EF4-FFF2-40B4-BE49-F238E27FC236}">
                  <a16:creationId xmlns:a16="http://schemas.microsoft.com/office/drawing/2014/main" id="{A1D8263F-9B59-93EE-4268-0508E6862884}"/>
                </a:ext>
              </a:extLst>
            </p:cNvPr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13263;p79">
              <a:extLst>
                <a:ext uri="{FF2B5EF4-FFF2-40B4-BE49-F238E27FC236}">
                  <a16:creationId xmlns:a16="http://schemas.microsoft.com/office/drawing/2014/main" id="{04D84AC0-F1E2-00E7-8371-2CE15C002374}"/>
                </a:ext>
              </a:extLst>
            </p:cNvPr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13264;p79">
              <a:extLst>
                <a:ext uri="{FF2B5EF4-FFF2-40B4-BE49-F238E27FC236}">
                  <a16:creationId xmlns:a16="http://schemas.microsoft.com/office/drawing/2014/main" id="{792DAD71-6330-D64B-547D-0104BD080ACE}"/>
                </a:ext>
              </a:extLst>
            </p:cNvPr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20" name="Google Shape;13265;p79">
              <a:extLst>
                <a:ext uri="{FF2B5EF4-FFF2-40B4-BE49-F238E27FC236}">
                  <a16:creationId xmlns:a16="http://schemas.microsoft.com/office/drawing/2014/main" id="{AF0BC794-C2F1-2055-BE92-C1BADA0240DA}"/>
                </a:ext>
              </a:extLst>
            </p:cNvPr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4421" name="Google Shape;13266;p79">
                <a:extLst>
                  <a:ext uri="{FF2B5EF4-FFF2-40B4-BE49-F238E27FC236}">
                    <a16:creationId xmlns:a16="http://schemas.microsoft.com/office/drawing/2014/main" id="{93A94044-1DDB-BB33-4EB0-D59203CD1FED}"/>
                  </a:ext>
                </a:extLst>
              </p:cNvPr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2" name="Google Shape;13267;p79">
                <a:extLst>
                  <a:ext uri="{FF2B5EF4-FFF2-40B4-BE49-F238E27FC236}">
                    <a16:creationId xmlns:a16="http://schemas.microsoft.com/office/drawing/2014/main" id="{F5149B33-A067-F315-0039-B45EDB335939}"/>
                  </a:ext>
                </a:extLst>
              </p:cNvPr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3" name="Google Shape;13268;p79">
                <a:extLst>
                  <a:ext uri="{FF2B5EF4-FFF2-40B4-BE49-F238E27FC236}">
                    <a16:creationId xmlns:a16="http://schemas.microsoft.com/office/drawing/2014/main" id="{7F5E5883-00D5-97F6-C5FF-4C974E0794BB}"/>
                  </a:ext>
                </a:extLst>
              </p:cNvPr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4" name="Google Shape;13269;p79">
                <a:extLst>
                  <a:ext uri="{FF2B5EF4-FFF2-40B4-BE49-F238E27FC236}">
                    <a16:creationId xmlns:a16="http://schemas.microsoft.com/office/drawing/2014/main" id="{58E9F963-220B-6638-6542-394E9CBFA0EA}"/>
                  </a:ext>
                </a:extLst>
              </p:cNvPr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5" name="Google Shape;13270;p79">
                <a:extLst>
                  <a:ext uri="{FF2B5EF4-FFF2-40B4-BE49-F238E27FC236}">
                    <a16:creationId xmlns:a16="http://schemas.microsoft.com/office/drawing/2014/main" id="{6FCE235C-A630-8658-DB52-CAB19B1B6E11}"/>
                  </a:ext>
                </a:extLst>
              </p:cNvPr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26" name="Google Shape;13271;p79">
                <a:extLst>
                  <a:ext uri="{FF2B5EF4-FFF2-40B4-BE49-F238E27FC236}">
                    <a16:creationId xmlns:a16="http://schemas.microsoft.com/office/drawing/2014/main" id="{E6FF9472-E7D7-D502-26F9-AB1D18E3E24B}"/>
                  </a:ext>
                </a:extLst>
              </p:cNvPr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427" name="Google Shape;13272;p79">
            <a:extLst>
              <a:ext uri="{FF2B5EF4-FFF2-40B4-BE49-F238E27FC236}">
                <a16:creationId xmlns:a16="http://schemas.microsoft.com/office/drawing/2014/main" id="{F6160D21-73AF-447E-8FE3-C6B557BD443E}"/>
              </a:ext>
            </a:extLst>
          </p:cNvPr>
          <p:cNvGrpSpPr/>
          <p:nvPr/>
        </p:nvGrpSpPr>
        <p:grpSpPr>
          <a:xfrm>
            <a:off x="3716358" y="1620855"/>
            <a:ext cx="361971" cy="314958"/>
            <a:chOff x="3716358" y="1544655"/>
            <a:chExt cx="361971" cy="314958"/>
          </a:xfrm>
          <a:solidFill>
            <a:schemeClr val="tx1"/>
          </a:solidFill>
        </p:grpSpPr>
        <p:sp>
          <p:nvSpPr>
            <p:cNvPr id="4428" name="Google Shape;13273;p79">
              <a:extLst>
                <a:ext uri="{FF2B5EF4-FFF2-40B4-BE49-F238E27FC236}">
                  <a16:creationId xmlns:a16="http://schemas.microsoft.com/office/drawing/2014/main" id="{121D53CF-D56F-65FD-3C88-8683089AF3C0}"/>
                </a:ext>
              </a:extLst>
            </p:cNvPr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13274;p79">
              <a:extLst>
                <a:ext uri="{FF2B5EF4-FFF2-40B4-BE49-F238E27FC236}">
                  <a16:creationId xmlns:a16="http://schemas.microsoft.com/office/drawing/2014/main" id="{6F52E870-8537-9345-DD0C-5BA3ED7022DC}"/>
                </a:ext>
              </a:extLst>
            </p:cNvPr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13275;p79">
              <a:extLst>
                <a:ext uri="{FF2B5EF4-FFF2-40B4-BE49-F238E27FC236}">
                  <a16:creationId xmlns:a16="http://schemas.microsoft.com/office/drawing/2014/main" id="{A75EEAFF-C129-6A0F-2DC7-D055B22DC49C}"/>
                </a:ext>
              </a:extLst>
            </p:cNvPr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13276;p79">
              <a:extLst>
                <a:ext uri="{FF2B5EF4-FFF2-40B4-BE49-F238E27FC236}">
                  <a16:creationId xmlns:a16="http://schemas.microsoft.com/office/drawing/2014/main" id="{2B7811BD-292D-7691-A1CE-C921F4C0A4A9}"/>
                </a:ext>
              </a:extLst>
            </p:cNvPr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13277;p79">
              <a:extLst>
                <a:ext uri="{FF2B5EF4-FFF2-40B4-BE49-F238E27FC236}">
                  <a16:creationId xmlns:a16="http://schemas.microsoft.com/office/drawing/2014/main" id="{5E750E5E-2F98-D112-28D1-0239E9C3B7F7}"/>
                </a:ext>
              </a:extLst>
            </p:cNvPr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433" name="Google Shape;13278;p79">
              <a:extLst>
                <a:ext uri="{FF2B5EF4-FFF2-40B4-BE49-F238E27FC236}">
                  <a16:creationId xmlns:a16="http://schemas.microsoft.com/office/drawing/2014/main" id="{5DFDABA9-5443-3CDB-1013-5DAA1EAAF6ED}"/>
                </a:ext>
              </a:extLst>
            </p:cNvPr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4434" name="Google Shape;13279;p79">
                <a:extLst>
                  <a:ext uri="{FF2B5EF4-FFF2-40B4-BE49-F238E27FC236}">
                    <a16:creationId xmlns:a16="http://schemas.microsoft.com/office/drawing/2014/main" id="{D983B63D-56FA-9421-D349-84F676B598EE}"/>
                  </a:ext>
                </a:extLst>
              </p:cNvPr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5" name="Google Shape;13280;p79">
                <a:extLst>
                  <a:ext uri="{FF2B5EF4-FFF2-40B4-BE49-F238E27FC236}">
                    <a16:creationId xmlns:a16="http://schemas.microsoft.com/office/drawing/2014/main" id="{3CE272E3-FCB9-04D5-A747-FDC9E3CF1A82}"/>
                  </a:ext>
                </a:extLst>
              </p:cNvPr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6" name="Google Shape;13281;p79">
                <a:extLst>
                  <a:ext uri="{FF2B5EF4-FFF2-40B4-BE49-F238E27FC236}">
                    <a16:creationId xmlns:a16="http://schemas.microsoft.com/office/drawing/2014/main" id="{68075DC4-897D-570C-1AF6-2CF8DFB1D025}"/>
                  </a:ext>
                </a:extLst>
              </p:cNvPr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7" name="Google Shape;13282;p79">
                <a:extLst>
                  <a:ext uri="{FF2B5EF4-FFF2-40B4-BE49-F238E27FC236}">
                    <a16:creationId xmlns:a16="http://schemas.microsoft.com/office/drawing/2014/main" id="{7E2605F1-A6C3-8C39-3B7B-D1AF2FC632DA}"/>
                  </a:ext>
                </a:extLst>
              </p:cNvPr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38" name="Google Shape;13283;p79">
                <a:extLst>
                  <a:ext uri="{FF2B5EF4-FFF2-40B4-BE49-F238E27FC236}">
                    <a16:creationId xmlns:a16="http://schemas.microsoft.com/office/drawing/2014/main" id="{696C2BB6-3B31-D20B-BB75-C31544D3C321}"/>
                  </a:ext>
                </a:extLst>
              </p:cNvPr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4439" name="Google Shape;13284;p79">
            <a:extLst>
              <a:ext uri="{FF2B5EF4-FFF2-40B4-BE49-F238E27FC236}">
                <a16:creationId xmlns:a16="http://schemas.microsoft.com/office/drawing/2014/main" id="{2DAC455A-E76C-007B-97CF-564E88ED447F}"/>
              </a:ext>
            </a:extLst>
          </p:cNvPr>
          <p:cNvGrpSpPr/>
          <p:nvPr/>
        </p:nvGrpSpPr>
        <p:grpSpPr>
          <a:xfrm>
            <a:off x="7011924" y="1633752"/>
            <a:ext cx="499533" cy="305136"/>
            <a:chOff x="7009649" y="1541981"/>
            <a:chExt cx="524940" cy="320655"/>
          </a:xfrm>
          <a:solidFill>
            <a:schemeClr val="tx1"/>
          </a:solidFill>
        </p:grpSpPr>
        <p:sp>
          <p:nvSpPr>
            <p:cNvPr id="4440" name="Google Shape;13285;p79">
              <a:extLst>
                <a:ext uri="{FF2B5EF4-FFF2-40B4-BE49-F238E27FC236}">
                  <a16:creationId xmlns:a16="http://schemas.microsoft.com/office/drawing/2014/main" id="{BDD75ADB-0628-A0F9-21B3-1B048FF750C0}"/>
                </a:ext>
              </a:extLst>
            </p:cNvPr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13286;p79">
              <a:extLst>
                <a:ext uri="{FF2B5EF4-FFF2-40B4-BE49-F238E27FC236}">
                  <a16:creationId xmlns:a16="http://schemas.microsoft.com/office/drawing/2014/main" id="{B35CD542-1C47-C297-506D-9D66BB1A2CCB}"/>
                </a:ext>
              </a:extLst>
            </p:cNvPr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13287;p79">
              <a:extLst>
                <a:ext uri="{FF2B5EF4-FFF2-40B4-BE49-F238E27FC236}">
                  <a16:creationId xmlns:a16="http://schemas.microsoft.com/office/drawing/2014/main" id="{C5383062-3475-9917-CF40-C051061CFB13}"/>
                </a:ext>
              </a:extLst>
            </p:cNvPr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13288;p79">
              <a:extLst>
                <a:ext uri="{FF2B5EF4-FFF2-40B4-BE49-F238E27FC236}">
                  <a16:creationId xmlns:a16="http://schemas.microsoft.com/office/drawing/2014/main" id="{FA38403B-0363-91A4-97F7-8B4ACF969C67}"/>
                </a:ext>
              </a:extLst>
            </p:cNvPr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13289;p79">
              <a:extLst>
                <a:ext uri="{FF2B5EF4-FFF2-40B4-BE49-F238E27FC236}">
                  <a16:creationId xmlns:a16="http://schemas.microsoft.com/office/drawing/2014/main" id="{217E7424-727B-C237-218E-DF7EAE4CA87C}"/>
                </a:ext>
              </a:extLst>
            </p:cNvPr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13290;p79">
              <a:extLst>
                <a:ext uri="{FF2B5EF4-FFF2-40B4-BE49-F238E27FC236}">
                  <a16:creationId xmlns:a16="http://schemas.microsoft.com/office/drawing/2014/main" id="{3075DB13-9316-1D7F-9D21-3065C6BCAD9D}"/>
                </a:ext>
              </a:extLst>
            </p:cNvPr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13291;p79">
              <a:extLst>
                <a:ext uri="{FF2B5EF4-FFF2-40B4-BE49-F238E27FC236}">
                  <a16:creationId xmlns:a16="http://schemas.microsoft.com/office/drawing/2014/main" id="{0EC9189B-C66E-6836-4489-DCEE94C2F0D5}"/>
                </a:ext>
              </a:extLst>
            </p:cNvPr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13292;p79">
              <a:extLst>
                <a:ext uri="{FF2B5EF4-FFF2-40B4-BE49-F238E27FC236}">
                  <a16:creationId xmlns:a16="http://schemas.microsoft.com/office/drawing/2014/main" id="{FCA5C175-4709-DA87-1EAA-80B7D0DC7F0E}"/>
                </a:ext>
              </a:extLst>
            </p:cNvPr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48" name="Google Shape;13293;p79">
            <a:extLst>
              <a:ext uri="{FF2B5EF4-FFF2-40B4-BE49-F238E27FC236}">
                <a16:creationId xmlns:a16="http://schemas.microsoft.com/office/drawing/2014/main" id="{DB7615FA-D57A-A698-ECFA-C6FB41B06388}"/>
              </a:ext>
            </a:extLst>
          </p:cNvPr>
          <p:cNvGrpSpPr/>
          <p:nvPr/>
        </p:nvGrpSpPr>
        <p:grpSpPr>
          <a:xfrm>
            <a:off x="8034034" y="1594309"/>
            <a:ext cx="282746" cy="340358"/>
            <a:chOff x="8034034" y="1518109"/>
            <a:chExt cx="282746" cy="340358"/>
          </a:xfrm>
          <a:solidFill>
            <a:schemeClr val="tx1"/>
          </a:solidFill>
        </p:grpSpPr>
        <p:sp>
          <p:nvSpPr>
            <p:cNvPr id="4449" name="Google Shape;13294;p79">
              <a:extLst>
                <a:ext uri="{FF2B5EF4-FFF2-40B4-BE49-F238E27FC236}">
                  <a16:creationId xmlns:a16="http://schemas.microsoft.com/office/drawing/2014/main" id="{64AD9C0E-5AAF-B526-F5D5-3A2DFADEBDDE}"/>
                </a:ext>
              </a:extLst>
            </p:cNvPr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13295;p79">
              <a:extLst>
                <a:ext uri="{FF2B5EF4-FFF2-40B4-BE49-F238E27FC236}">
                  <a16:creationId xmlns:a16="http://schemas.microsoft.com/office/drawing/2014/main" id="{EFEC16B7-5BCB-725A-0410-A6539928A92C}"/>
                </a:ext>
              </a:extLst>
            </p:cNvPr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13296;p79">
              <a:extLst>
                <a:ext uri="{FF2B5EF4-FFF2-40B4-BE49-F238E27FC236}">
                  <a16:creationId xmlns:a16="http://schemas.microsoft.com/office/drawing/2014/main" id="{D602421C-EA3F-40D1-8FAB-53A099CC2E15}"/>
                </a:ext>
              </a:extLst>
            </p:cNvPr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13297;p79">
              <a:extLst>
                <a:ext uri="{FF2B5EF4-FFF2-40B4-BE49-F238E27FC236}">
                  <a16:creationId xmlns:a16="http://schemas.microsoft.com/office/drawing/2014/main" id="{D7566581-BAD7-29F0-B0F5-0F36D866D9F1}"/>
                </a:ext>
              </a:extLst>
            </p:cNvPr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3" name="Google Shape;13298;p79">
            <a:extLst>
              <a:ext uri="{FF2B5EF4-FFF2-40B4-BE49-F238E27FC236}">
                <a16:creationId xmlns:a16="http://schemas.microsoft.com/office/drawing/2014/main" id="{534A6506-62D3-3CE4-7D16-EFE621E47382}"/>
              </a:ext>
            </a:extLst>
          </p:cNvPr>
          <p:cNvGrpSpPr/>
          <p:nvPr/>
        </p:nvGrpSpPr>
        <p:grpSpPr>
          <a:xfrm>
            <a:off x="7582302" y="1576134"/>
            <a:ext cx="369133" cy="360411"/>
            <a:chOff x="7582302" y="1499934"/>
            <a:chExt cx="369133" cy="360411"/>
          </a:xfrm>
          <a:solidFill>
            <a:schemeClr val="tx1"/>
          </a:solidFill>
        </p:grpSpPr>
        <p:sp>
          <p:nvSpPr>
            <p:cNvPr id="4454" name="Google Shape;13299;p79">
              <a:extLst>
                <a:ext uri="{FF2B5EF4-FFF2-40B4-BE49-F238E27FC236}">
                  <a16:creationId xmlns:a16="http://schemas.microsoft.com/office/drawing/2014/main" id="{B53BF89E-C908-AFDB-89BC-2E7228BB8428}"/>
                </a:ext>
              </a:extLst>
            </p:cNvPr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13300;p79">
              <a:extLst>
                <a:ext uri="{FF2B5EF4-FFF2-40B4-BE49-F238E27FC236}">
                  <a16:creationId xmlns:a16="http://schemas.microsoft.com/office/drawing/2014/main" id="{E0D8CAA4-13CF-DD0C-F465-D1EE2CCAE992}"/>
                </a:ext>
              </a:extLst>
            </p:cNvPr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13301;p79">
              <a:extLst>
                <a:ext uri="{FF2B5EF4-FFF2-40B4-BE49-F238E27FC236}">
                  <a16:creationId xmlns:a16="http://schemas.microsoft.com/office/drawing/2014/main" id="{D233F70F-6524-4E75-1389-B22ABCAFC811}"/>
                </a:ext>
              </a:extLst>
            </p:cNvPr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13302;p79">
              <a:extLst>
                <a:ext uri="{FF2B5EF4-FFF2-40B4-BE49-F238E27FC236}">
                  <a16:creationId xmlns:a16="http://schemas.microsoft.com/office/drawing/2014/main" id="{4F546AAF-75FB-70E4-7DEA-BED9BB730BC8}"/>
                </a:ext>
              </a:extLst>
            </p:cNvPr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13303;p79">
              <a:extLst>
                <a:ext uri="{FF2B5EF4-FFF2-40B4-BE49-F238E27FC236}">
                  <a16:creationId xmlns:a16="http://schemas.microsoft.com/office/drawing/2014/main" id="{3B02D801-3285-2212-FF11-67C8C3025A4C}"/>
                </a:ext>
              </a:extLst>
            </p:cNvPr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59" name="Google Shape;13304;p79">
            <a:extLst>
              <a:ext uri="{FF2B5EF4-FFF2-40B4-BE49-F238E27FC236}">
                <a16:creationId xmlns:a16="http://schemas.microsoft.com/office/drawing/2014/main" id="{8B5F7D28-E3B6-C4CE-0C7D-3AA80C346E51}"/>
              </a:ext>
            </a:extLst>
          </p:cNvPr>
          <p:cNvGrpSpPr/>
          <p:nvPr/>
        </p:nvGrpSpPr>
        <p:grpSpPr>
          <a:xfrm>
            <a:off x="6196089" y="3893352"/>
            <a:ext cx="346056" cy="345674"/>
            <a:chOff x="2238181" y="4120624"/>
            <a:chExt cx="346056" cy="345674"/>
          </a:xfrm>
          <a:solidFill>
            <a:schemeClr val="tx1"/>
          </a:solidFill>
        </p:grpSpPr>
        <p:grpSp>
          <p:nvGrpSpPr>
            <p:cNvPr id="4460" name="Google Shape;13305;p79">
              <a:extLst>
                <a:ext uri="{FF2B5EF4-FFF2-40B4-BE49-F238E27FC236}">
                  <a16:creationId xmlns:a16="http://schemas.microsoft.com/office/drawing/2014/main" id="{17B47023-1AF7-E28A-8EA8-09603B82DEDD}"/>
                </a:ext>
              </a:extLst>
            </p:cNvPr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4462" name="Google Shape;13306;p79">
                <a:extLst>
                  <a:ext uri="{FF2B5EF4-FFF2-40B4-BE49-F238E27FC236}">
                    <a16:creationId xmlns:a16="http://schemas.microsoft.com/office/drawing/2014/main" id="{454D2681-98EC-40F7-ECC1-7A2EE0416522}"/>
                  </a:ext>
                </a:extLst>
              </p:cNvPr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63" name="Google Shape;13307;p79">
                <a:extLst>
                  <a:ext uri="{FF2B5EF4-FFF2-40B4-BE49-F238E27FC236}">
                    <a16:creationId xmlns:a16="http://schemas.microsoft.com/office/drawing/2014/main" id="{391D6212-11C8-67EA-FC4D-8B235B6A77FA}"/>
                  </a:ext>
                </a:extLst>
              </p:cNvPr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461" name="Google Shape;13308;p79">
              <a:extLst>
                <a:ext uri="{FF2B5EF4-FFF2-40B4-BE49-F238E27FC236}">
                  <a16:creationId xmlns:a16="http://schemas.microsoft.com/office/drawing/2014/main" id="{C14DEADA-8273-BF4B-222A-FEA1DF27CA7A}"/>
                </a:ext>
              </a:extLst>
            </p:cNvPr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40414378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ángulo 2">
            <a:extLst>
              <a:ext uri="{FF2B5EF4-FFF2-40B4-BE49-F238E27FC236}">
                <a16:creationId xmlns:a16="http://schemas.microsoft.com/office/drawing/2014/main" id="{0BD1840D-6E03-F077-9EDB-B4924FD05CD4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ES_tradnl"/>
          </a:p>
        </p:txBody>
      </p:sp>
      <p:pic>
        <p:nvPicPr>
          <p:cNvPr id="4" name="Imagen 3">
            <a:extLst>
              <a:ext uri="{FF2B5EF4-FFF2-40B4-BE49-F238E27FC236}">
                <a16:creationId xmlns:a16="http://schemas.microsoft.com/office/drawing/2014/main" id="{6562A8C9-861C-3A60-CA92-0C6EC3C18B5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86780" y="1972431"/>
            <a:ext cx="2370440" cy="119863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502903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Imagen 6">
            <a:extLst>
              <a:ext uri="{FF2B5EF4-FFF2-40B4-BE49-F238E27FC236}">
                <a16:creationId xmlns:a16="http://schemas.microsoft.com/office/drawing/2014/main" id="{47F766FD-2A3E-CDE2-A76F-661C5C60945D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091704" y="0"/>
            <a:ext cx="7046950" cy="5143500"/>
          </a:xfrm>
          <a:prstGeom prst="rect">
            <a:avLst/>
          </a:prstGeom>
        </p:spPr>
      </p:pic>
      <p:sp>
        <p:nvSpPr>
          <p:cNvPr id="252" name="Google Shape;252;p37"/>
          <p:cNvSpPr/>
          <p:nvPr/>
        </p:nvSpPr>
        <p:spPr>
          <a:xfrm>
            <a:off x="0" y="2260600"/>
            <a:ext cx="6900300" cy="28833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253" name="Google Shape;253;p37"/>
          <p:cNvSpPr txBox="1">
            <a:spLocks noGrp="1"/>
          </p:cNvSpPr>
          <p:nvPr>
            <p:ph type="title"/>
          </p:nvPr>
        </p:nvSpPr>
        <p:spPr>
          <a:xfrm>
            <a:off x="564425" y="2716694"/>
            <a:ext cx="5622900" cy="771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>
                <a:solidFill>
                  <a:schemeClr val="lt1"/>
                </a:solidFill>
              </a:rPr>
              <a:t>Introducción.</a:t>
            </a:r>
          </a:p>
        </p:txBody>
      </p:sp>
      <p:sp>
        <p:nvSpPr>
          <p:cNvPr id="254" name="Google Shape;254;p37"/>
          <p:cNvSpPr txBox="1">
            <a:spLocks noGrp="1"/>
          </p:cNvSpPr>
          <p:nvPr>
            <p:ph type="subTitle" idx="1"/>
          </p:nvPr>
        </p:nvSpPr>
        <p:spPr>
          <a:xfrm>
            <a:off x="564550" y="3445501"/>
            <a:ext cx="5622900" cy="115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ES_tradnl">
                <a:solidFill>
                  <a:schemeClr val="lt1"/>
                </a:solidFill>
              </a:rPr>
              <a:t>Aquí se puede dar una breve descripción del tema que se quiere abordar. Un pequeño párrafo de introducción al tema, ayuda a enfocar al público sobre lo que viene en la presentación. </a:t>
            </a:r>
          </a:p>
        </p:txBody>
      </p:sp>
      <p:grpSp>
        <p:nvGrpSpPr>
          <p:cNvPr id="255" name="Google Shape;255;p37"/>
          <p:cNvGrpSpPr/>
          <p:nvPr/>
        </p:nvGrpSpPr>
        <p:grpSpPr>
          <a:xfrm>
            <a:off x="6531628" y="4018763"/>
            <a:ext cx="694478" cy="694478"/>
            <a:chOff x="6531628" y="4018763"/>
            <a:chExt cx="694478" cy="694478"/>
          </a:xfrm>
        </p:grpSpPr>
        <p:sp>
          <p:nvSpPr>
            <p:cNvPr id="256" name="Google Shape;256;p37"/>
            <p:cNvSpPr/>
            <p:nvPr/>
          </p:nvSpPr>
          <p:spPr>
            <a:xfrm>
              <a:off x="6531628" y="4018763"/>
              <a:ext cx="694478" cy="694478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57" name="Google Shape;257;p37"/>
            <p:cNvSpPr/>
            <p:nvPr/>
          </p:nvSpPr>
          <p:spPr>
            <a:xfrm>
              <a:off x="6705420" y="4192555"/>
              <a:ext cx="346876" cy="346908"/>
            </a:xfrm>
            <a:custGeom>
              <a:avLst/>
              <a:gdLst/>
              <a:ahLst/>
              <a:cxnLst/>
              <a:rect l="l" t="t" r="r" b="b"/>
              <a:pathLst>
                <a:path w="11133" h="11134" extrusionOk="0">
                  <a:moveTo>
                    <a:pt x="2876" y="2961"/>
                  </a:moveTo>
                  <a:cubicBezTo>
                    <a:pt x="2929" y="2961"/>
                    <a:pt x="2983" y="2967"/>
                    <a:pt x="3036" y="2977"/>
                  </a:cubicBezTo>
                  <a:cubicBezTo>
                    <a:pt x="3358" y="3037"/>
                    <a:pt x="3584" y="3287"/>
                    <a:pt x="3656" y="3596"/>
                  </a:cubicBezTo>
                  <a:cubicBezTo>
                    <a:pt x="3703" y="3882"/>
                    <a:pt x="3608" y="4180"/>
                    <a:pt x="3382" y="4358"/>
                  </a:cubicBezTo>
                  <a:cubicBezTo>
                    <a:pt x="3239" y="4489"/>
                    <a:pt x="3144" y="4680"/>
                    <a:pt x="3144" y="4882"/>
                  </a:cubicBezTo>
                  <a:lnTo>
                    <a:pt x="3144" y="5239"/>
                  </a:lnTo>
                  <a:cubicBezTo>
                    <a:pt x="3144" y="5525"/>
                    <a:pt x="3370" y="5740"/>
                    <a:pt x="3644" y="5740"/>
                  </a:cubicBezTo>
                  <a:lnTo>
                    <a:pt x="5406" y="5740"/>
                  </a:lnTo>
                  <a:lnTo>
                    <a:pt x="5406" y="7502"/>
                  </a:lnTo>
                  <a:cubicBezTo>
                    <a:pt x="5406" y="7609"/>
                    <a:pt x="5311" y="7680"/>
                    <a:pt x="5227" y="7680"/>
                  </a:cubicBezTo>
                  <a:lnTo>
                    <a:pt x="4870" y="7680"/>
                  </a:lnTo>
                  <a:cubicBezTo>
                    <a:pt x="4763" y="7680"/>
                    <a:pt x="4668" y="7633"/>
                    <a:pt x="4596" y="7561"/>
                  </a:cubicBezTo>
                  <a:cubicBezTo>
                    <a:pt x="4386" y="7313"/>
                    <a:pt x="4084" y="7164"/>
                    <a:pt x="3770" y="7164"/>
                  </a:cubicBezTo>
                  <a:cubicBezTo>
                    <a:pt x="3693" y="7164"/>
                    <a:pt x="3614" y="7173"/>
                    <a:pt x="3537" y="7192"/>
                  </a:cubicBezTo>
                  <a:cubicBezTo>
                    <a:pt x="3096" y="7264"/>
                    <a:pt x="2739" y="7621"/>
                    <a:pt x="2655" y="8049"/>
                  </a:cubicBezTo>
                  <a:cubicBezTo>
                    <a:pt x="2584" y="8395"/>
                    <a:pt x="2667" y="8740"/>
                    <a:pt x="2882" y="9002"/>
                  </a:cubicBezTo>
                  <a:cubicBezTo>
                    <a:pt x="3084" y="9276"/>
                    <a:pt x="3417" y="9419"/>
                    <a:pt x="3739" y="9419"/>
                  </a:cubicBezTo>
                  <a:cubicBezTo>
                    <a:pt x="4084" y="9419"/>
                    <a:pt x="4394" y="9276"/>
                    <a:pt x="4608" y="9014"/>
                  </a:cubicBezTo>
                  <a:cubicBezTo>
                    <a:pt x="4668" y="8942"/>
                    <a:pt x="4763" y="8895"/>
                    <a:pt x="4870" y="8895"/>
                  </a:cubicBezTo>
                  <a:lnTo>
                    <a:pt x="5215" y="8895"/>
                  </a:lnTo>
                  <a:cubicBezTo>
                    <a:pt x="5322" y="8895"/>
                    <a:pt x="5394" y="8990"/>
                    <a:pt x="5394" y="9073"/>
                  </a:cubicBezTo>
                  <a:lnTo>
                    <a:pt x="5394" y="10812"/>
                  </a:lnTo>
                  <a:lnTo>
                    <a:pt x="870" y="10812"/>
                  </a:lnTo>
                  <a:cubicBezTo>
                    <a:pt x="572" y="10812"/>
                    <a:pt x="334" y="10573"/>
                    <a:pt x="334" y="10276"/>
                  </a:cubicBezTo>
                  <a:lnTo>
                    <a:pt x="334" y="5728"/>
                  </a:lnTo>
                  <a:lnTo>
                    <a:pt x="2084" y="5728"/>
                  </a:lnTo>
                  <a:cubicBezTo>
                    <a:pt x="2370" y="5728"/>
                    <a:pt x="2596" y="5513"/>
                    <a:pt x="2596" y="5228"/>
                  </a:cubicBezTo>
                  <a:lnTo>
                    <a:pt x="2596" y="4882"/>
                  </a:lnTo>
                  <a:cubicBezTo>
                    <a:pt x="2596" y="4680"/>
                    <a:pt x="2501" y="4477"/>
                    <a:pt x="2358" y="4358"/>
                  </a:cubicBezTo>
                  <a:cubicBezTo>
                    <a:pt x="2179" y="4216"/>
                    <a:pt x="2072" y="3989"/>
                    <a:pt x="2072" y="3751"/>
                  </a:cubicBezTo>
                  <a:cubicBezTo>
                    <a:pt x="2072" y="3513"/>
                    <a:pt x="2179" y="3287"/>
                    <a:pt x="2370" y="3144"/>
                  </a:cubicBezTo>
                  <a:cubicBezTo>
                    <a:pt x="2517" y="3024"/>
                    <a:pt x="2694" y="2961"/>
                    <a:pt x="2876" y="2961"/>
                  </a:cubicBezTo>
                  <a:close/>
                  <a:moveTo>
                    <a:pt x="10287" y="334"/>
                  </a:moveTo>
                  <a:cubicBezTo>
                    <a:pt x="10585" y="334"/>
                    <a:pt x="10823" y="572"/>
                    <a:pt x="10823" y="870"/>
                  </a:cubicBezTo>
                  <a:lnTo>
                    <a:pt x="10823" y="5406"/>
                  </a:lnTo>
                  <a:lnTo>
                    <a:pt x="10633" y="5406"/>
                  </a:lnTo>
                  <a:cubicBezTo>
                    <a:pt x="10537" y="5406"/>
                    <a:pt x="10466" y="5478"/>
                    <a:pt x="10466" y="5573"/>
                  </a:cubicBezTo>
                  <a:cubicBezTo>
                    <a:pt x="10466" y="5656"/>
                    <a:pt x="10537" y="5728"/>
                    <a:pt x="10633" y="5728"/>
                  </a:cubicBezTo>
                  <a:lnTo>
                    <a:pt x="10811" y="5728"/>
                  </a:lnTo>
                  <a:lnTo>
                    <a:pt x="10811" y="10276"/>
                  </a:lnTo>
                  <a:cubicBezTo>
                    <a:pt x="10811" y="10573"/>
                    <a:pt x="10573" y="10812"/>
                    <a:pt x="10275" y="10812"/>
                  </a:cubicBezTo>
                  <a:lnTo>
                    <a:pt x="5739" y="10812"/>
                  </a:lnTo>
                  <a:lnTo>
                    <a:pt x="5739" y="9049"/>
                  </a:lnTo>
                  <a:cubicBezTo>
                    <a:pt x="5739" y="8764"/>
                    <a:pt x="5513" y="8549"/>
                    <a:pt x="5227" y="8549"/>
                  </a:cubicBezTo>
                  <a:lnTo>
                    <a:pt x="4882" y="8549"/>
                  </a:lnTo>
                  <a:cubicBezTo>
                    <a:pt x="4680" y="8549"/>
                    <a:pt x="4489" y="8633"/>
                    <a:pt x="4370" y="8788"/>
                  </a:cubicBezTo>
                  <a:cubicBezTo>
                    <a:pt x="4215" y="8966"/>
                    <a:pt x="3989" y="9061"/>
                    <a:pt x="3751" y="9061"/>
                  </a:cubicBezTo>
                  <a:cubicBezTo>
                    <a:pt x="3513" y="9061"/>
                    <a:pt x="3287" y="8966"/>
                    <a:pt x="3144" y="8764"/>
                  </a:cubicBezTo>
                  <a:cubicBezTo>
                    <a:pt x="2989" y="8573"/>
                    <a:pt x="2941" y="8335"/>
                    <a:pt x="2977" y="8097"/>
                  </a:cubicBezTo>
                  <a:cubicBezTo>
                    <a:pt x="3036" y="7787"/>
                    <a:pt x="3287" y="7549"/>
                    <a:pt x="3608" y="7490"/>
                  </a:cubicBezTo>
                  <a:cubicBezTo>
                    <a:pt x="3659" y="7479"/>
                    <a:pt x="3710" y="7473"/>
                    <a:pt x="3761" y="7473"/>
                  </a:cubicBezTo>
                  <a:cubicBezTo>
                    <a:pt x="3988" y="7473"/>
                    <a:pt x="4212" y="7577"/>
                    <a:pt x="4358" y="7752"/>
                  </a:cubicBezTo>
                  <a:cubicBezTo>
                    <a:pt x="4501" y="7906"/>
                    <a:pt x="4680" y="7990"/>
                    <a:pt x="4882" y="7990"/>
                  </a:cubicBezTo>
                  <a:lnTo>
                    <a:pt x="5239" y="7990"/>
                  </a:lnTo>
                  <a:cubicBezTo>
                    <a:pt x="5525" y="7990"/>
                    <a:pt x="5751" y="7775"/>
                    <a:pt x="5751" y="7490"/>
                  </a:cubicBezTo>
                  <a:lnTo>
                    <a:pt x="5751" y="5728"/>
                  </a:lnTo>
                  <a:lnTo>
                    <a:pt x="7501" y="5728"/>
                  </a:lnTo>
                  <a:cubicBezTo>
                    <a:pt x="7608" y="5728"/>
                    <a:pt x="7680" y="5823"/>
                    <a:pt x="7680" y="5906"/>
                  </a:cubicBezTo>
                  <a:lnTo>
                    <a:pt x="7680" y="6263"/>
                  </a:lnTo>
                  <a:cubicBezTo>
                    <a:pt x="7680" y="6371"/>
                    <a:pt x="7632" y="6478"/>
                    <a:pt x="7561" y="6537"/>
                  </a:cubicBezTo>
                  <a:cubicBezTo>
                    <a:pt x="7251" y="6799"/>
                    <a:pt x="7097" y="7204"/>
                    <a:pt x="7192" y="7609"/>
                  </a:cubicBezTo>
                  <a:cubicBezTo>
                    <a:pt x="7263" y="8037"/>
                    <a:pt x="7620" y="8395"/>
                    <a:pt x="8049" y="8490"/>
                  </a:cubicBezTo>
                  <a:cubicBezTo>
                    <a:pt x="8132" y="8502"/>
                    <a:pt x="8216" y="8514"/>
                    <a:pt x="8287" y="8514"/>
                  </a:cubicBezTo>
                  <a:cubicBezTo>
                    <a:pt x="8549" y="8514"/>
                    <a:pt x="8799" y="8418"/>
                    <a:pt x="9002" y="8264"/>
                  </a:cubicBezTo>
                  <a:cubicBezTo>
                    <a:pt x="9275" y="8049"/>
                    <a:pt x="9418" y="7728"/>
                    <a:pt x="9418" y="7394"/>
                  </a:cubicBezTo>
                  <a:cubicBezTo>
                    <a:pt x="9418" y="7061"/>
                    <a:pt x="9275" y="6740"/>
                    <a:pt x="9025" y="6537"/>
                  </a:cubicBezTo>
                  <a:cubicBezTo>
                    <a:pt x="8942" y="6478"/>
                    <a:pt x="8906" y="6371"/>
                    <a:pt x="8906" y="6263"/>
                  </a:cubicBezTo>
                  <a:lnTo>
                    <a:pt x="8906" y="5930"/>
                  </a:lnTo>
                  <a:cubicBezTo>
                    <a:pt x="8906" y="5823"/>
                    <a:pt x="8990" y="5751"/>
                    <a:pt x="9085" y="5751"/>
                  </a:cubicBezTo>
                  <a:lnTo>
                    <a:pt x="9954" y="5751"/>
                  </a:lnTo>
                  <a:cubicBezTo>
                    <a:pt x="10049" y="5751"/>
                    <a:pt x="10121" y="5668"/>
                    <a:pt x="10121" y="5585"/>
                  </a:cubicBezTo>
                  <a:cubicBezTo>
                    <a:pt x="10121" y="5489"/>
                    <a:pt x="10049" y="5418"/>
                    <a:pt x="9954" y="5418"/>
                  </a:cubicBezTo>
                  <a:lnTo>
                    <a:pt x="9085" y="5418"/>
                  </a:lnTo>
                  <a:cubicBezTo>
                    <a:pt x="8799" y="5418"/>
                    <a:pt x="8573" y="5644"/>
                    <a:pt x="8573" y="5918"/>
                  </a:cubicBezTo>
                  <a:lnTo>
                    <a:pt x="8573" y="6263"/>
                  </a:lnTo>
                  <a:cubicBezTo>
                    <a:pt x="8573" y="6478"/>
                    <a:pt x="8668" y="6668"/>
                    <a:pt x="8811" y="6787"/>
                  </a:cubicBezTo>
                  <a:cubicBezTo>
                    <a:pt x="8990" y="6930"/>
                    <a:pt x="9097" y="7156"/>
                    <a:pt x="9097" y="7394"/>
                  </a:cubicBezTo>
                  <a:cubicBezTo>
                    <a:pt x="9097" y="7633"/>
                    <a:pt x="8990" y="7859"/>
                    <a:pt x="8799" y="8014"/>
                  </a:cubicBezTo>
                  <a:cubicBezTo>
                    <a:pt x="8652" y="8124"/>
                    <a:pt x="8477" y="8185"/>
                    <a:pt x="8295" y="8185"/>
                  </a:cubicBezTo>
                  <a:cubicBezTo>
                    <a:pt x="8241" y="8185"/>
                    <a:pt x="8187" y="8179"/>
                    <a:pt x="8132" y="8168"/>
                  </a:cubicBezTo>
                  <a:cubicBezTo>
                    <a:pt x="7811" y="8109"/>
                    <a:pt x="7573" y="7859"/>
                    <a:pt x="7513" y="7549"/>
                  </a:cubicBezTo>
                  <a:cubicBezTo>
                    <a:pt x="7454" y="7264"/>
                    <a:pt x="7561" y="6966"/>
                    <a:pt x="7787" y="6787"/>
                  </a:cubicBezTo>
                  <a:cubicBezTo>
                    <a:pt x="7930" y="6656"/>
                    <a:pt x="8025" y="6478"/>
                    <a:pt x="8025" y="6263"/>
                  </a:cubicBezTo>
                  <a:lnTo>
                    <a:pt x="8025" y="5930"/>
                  </a:lnTo>
                  <a:cubicBezTo>
                    <a:pt x="8025" y="5644"/>
                    <a:pt x="7799" y="5418"/>
                    <a:pt x="7525" y="5418"/>
                  </a:cubicBezTo>
                  <a:lnTo>
                    <a:pt x="5763" y="5418"/>
                  </a:lnTo>
                  <a:lnTo>
                    <a:pt x="5763" y="3668"/>
                  </a:lnTo>
                  <a:cubicBezTo>
                    <a:pt x="5763" y="3561"/>
                    <a:pt x="5858" y="3489"/>
                    <a:pt x="5942" y="3489"/>
                  </a:cubicBezTo>
                  <a:lnTo>
                    <a:pt x="6299" y="3489"/>
                  </a:lnTo>
                  <a:cubicBezTo>
                    <a:pt x="6406" y="3489"/>
                    <a:pt x="6501" y="3525"/>
                    <a:pt x="6561" y="3608"/>
                  </a:cubicBezTo>
                  <a:cubicBezTo>
                    <a:pt x="6783" y="3859"/>
                    <a:pt x="7091" y="4001"/>
                    <a:pt x="7409" y="4001"/>
                  </a:cubicBezTo>
                  <a:cubicBezTo>
                    <a:pt x="7483" y="4001"/>
                    <a:pt x="7558" y="3993"/>
                    <a:pt x="7632" y="3977"/>
                  </a:cubicBezTo>
                  <a:cubicBezTo>
                    <a:pt x="8073" y="3906"/>
                    <a:pt x="8430" y="3549"/>
                    <a:pt x="8513" y="3108"/>
                  </a:cubicBezTo>
                  <a:cubicBezTo>
                    <a:pt x="8585" y="2775"/>
                    <a:pt x="8501" y="2430"/>
                    <a:pt x="8287" y="2156"/>
                  </a:cubicBezTo>
                  <a:cubicBezTo>
                    <a:pt x="8085" y="1894"/>
                    <a:pt x="7751" y="1739"/>
                    <a:pt x="7430" y="1739"/>
                  </a:cubicBezTo>
                  <a:cubicBezTo>
                    <a:pt x="7085" y="1739"/>
                    <a:pt x="6775" y="1894"/>
                    <a:pt x="6561" y="2144"/>
                  </a:cubicBezTo>
                  <a:cubicBezTo>
                    <a:pt x="6501" y="2215"/>
                    <a:pt x="6406" y="2263"/>
                    <a:pt x="6299" y="2263"/>
                  </a:cubicBezTo>
                  <a:lnTo>
                    <a:pt x="5954" y="2263"/>
                  </a:lnTo>
                  <a:cubicBezTo>
                    <a:pt x="5846" y="2263"/>
                    <a:pt x="5775" y="2180"/>
                    <a:pt x="5775" y="2084"/>
                  </a:cubicBezTo>
                  <a:lnTo>
                    <a:pt x="5775" y="1203"/>
                  </a:lnTo>
                  <a:cubicBezTo>
                    <a:pt x="5775" y="1120"/>
                    <a:pt x="5703" y="1048"/>
                    <a:pt x="5608" y="1048"/>
                  </a:cubicBezTo>
                  <a:cubicBezTo>
                    <a:pt x="5525" y="1048"/>
                    <a:pt x="5453" y="1120"/>
                    <a:pt x="5453" y="1203"/>
                  </a:cubicBezTo>
                  <a:lnTo>
                    <a:pt x="5453" y="2084"/>
                  </a:lnTo>
                  <a:cubicBezTo>
                    <a:pt x="5453" y="2370"/>
                    <a:pt x="5668" y="2596"/>
                    <a:pt x="5954" y="2596"/>
                  </a:cubicBezTo>
                  <a:lnTo>
                    <a:pt x="6299" y="2596"/>
                  </a:lnTo>
                  <a:cubicBezTo>
                    <a:pt x="6501" y="2596"/>
                    <a:pt x="6704" y="2501"/>
                    <a:pt x="6823" y="2358"/>
                  </a:cubicBezTo>
                  <a:cubicBezTo>
                    <a:pt x="6966" y="2180"/>
                    <a:pt x="7192" y="2072"/>
                    <a:pt x="7430" y="2072"/>
                  </a:cubicBezTo>
                  <a:cubicBezTo>
                    <a:pt x="7668" y="2072"/>
                    <a:pt x="7894" y="2180"/>
                    <a:pt x="8037" y="2370"/>
                  </a:cubicBezTo>
                  <a:cubicBezTo>
                    <a:pt x="8192" y="2561"/>
                    <a:pt x="8251" y="2799"/>
                    <a:pt x="8204" y="3037"/>
                  </a:cubicBezTo>
                  <a:cubicBezTo>
                    <a:pt x="8144" y="3346"/>
                    <a:pt x="7894" y="3584"/>
                    <a:pt x="7573" y="3644"/>
                  </a:cubicBezTo>
                  <a:cubicBezTo>
                    <a:pt x="7519" y="3656"/>
                    <a:pt x="7465" y="3661"/>
                    <a:pt x="7411" y="3661"/>
                  </a:cubicBezTo>
                  <a:cubicBezTo>
                    <a:pt x="7187" y="3661"/>
                    <a:pt x="6966" y="3564"/>
                    <a:pt x="6823" y="3382"/>
                  </a:cubicBezTo>
                  <a:cubicBezTo>
                    <a:pt x="6680" y="3227"/>
                    <a:pt x="6501" y="3144"/>
                    <a:pt x="6299" y="3144"/>
                  </a:cubicBezTo>
                  <a:lnTo>
                    <a:pt x="5942" y="3144"/>
                  </a:lnTo>
                  <a:cubicBezTo>
                    <a:pt x="5656" y="3144"/>
                    <a:pt x="5430" y="3370"/>
                    <a:pt x="5430" y="3644"/>
                  </a:cubicBezTo>
                  <a:lnTo>
                    <a:pt x="5430" y="5406"/>
                  </a:lnTo>
                  <a:lnTo>
                    <a:pt x="3679" y="5406"/>
                  </a:lnTo>
                  <a:cubicBezTo>
                    <a:pt x="3572" y="5406"/>
                    <a:pt x="3501" y="5311"/>
                    <a:pt x="3501" y="5228"/>
                  </a:cubicBezTo>
                  <a:lnTo>
                    <a:pt x="3501" y="4870"/>
                  </a:lnTo>
                  <a:cubicBezTo>
                    <a:pt x="3501" y="4763"/>
                    <a:pt x="3548" y="4656"/>
                    <a:pt x="3620" y="4597"/>
                  </a:cubicBezTo>
                  <a:cubicBezTo>
                    <a:pt x="3929" y="4335"/>
                    <a:pt x="4084" y="3930"/>
                    <a:pt x="3989" y="3525"/>
                  </a:cubicBezTo>
                  <a:cubicBezTo>
                    <a:pt x="3918" y="3096"/>
                    <a:pt x="3560" y="2739"/>
                    <a:pt x="3132" y="2656"/>
                  </a:cubicBezTo>
                  <a:cubicBezTo>
                    <a:pt x="3047" y="2635"/>
                    <a:pt x="2962" y="2626"/>
                    <a:pt x="2879" y="2626"/>
                  </a:cubicBezTo>
                  <a:cubicBezTo>
                    <a:pt x="2622" y="2626"/>
                    <a:pt x="2377" y="2717"/>
                    <a:pt x="2179" y="2870"/>
                  </a:cubicBezTo>
                  <a:cubicBezTo>
                    <a:pt x="1905" y="3084"/>
                    <a:pt x="1763" y="3406"/>
                    <a:pt x="1763" y="3739"/>
                  </a:cubicBezTo>
                  <a:cubicBezTo>
                    <a:pt x="1763" y="4085"/>
                    <a:pt x="1905" y="4394"/>
                    <a:pt x="2155" y="4597"/>
                  </a:cubicBezTo>
                  <a:cubicBezTo>
                    <a:pt x="2239" y="4656"/>
                    <a:pt x="2274" y="4763"/>
                    <a:pt x="2274" y="4870"/>
                  </a:cubicBezTo>
                  <a:lnTo>
                    <a:pt x="2274" y="5216"/>
                  </a:lnTo>
                  <a:cubicBezTo>
                    <a:pt x="2274" y="5311"/>
                    <a:pt x="2191" y="5394"/>
                    <a:pt x="2096" y="5394"/>
                  </a:cubicBezTo>
                  <a:lnTo>
                    <a:pt x="346" y="5394"/>
                  </a:lnTo>
                  <a:lnTo>
                    <a:pt x="346" y="870"/>
                  </a:lnTo>
                  <a:cubicBezTo>
                    <a:pt x="346" y="572"/>
                    <a:pt x="584" y="334"/>
                    <a:pt x="881" y="334"/>
                  </a:cubicBezTo>
                  <a:lnTo>
                    <a:pt x="5418" y="334"/>
                  </a:lnTo>
                  <a:lnTo>
                    <a:pt x="5418" y="513"/>
                  </a:lnTo>
                  <a:cubicBezTo>
                    <a:pt x="5418" y="596"/>
                    <a:pt x="5489" y="667"/>
                    <a:pt x="5584" y="667"/>
                  </a:cubicBezTo>
                  <a:cubicBezTo>
                    <a:pt x="5680" y="667"/>
                    <a:pt x="5751" y="596"/>
                    <a:pt x="5751" y="513"/>
                  </a:cubicBezTo>
                  <a:lnTo>
                    <a:pt x="5751" y="334"/>
                  </a:lnTo>
                  <a:close/>
                  <a:moveTo>
                    <a:pt x="870" y="1"/>
                  </a:moveTo>
                  <a:cubicBezTo>
                    <a:pt x="393" y="1"/>
                    <a:pt x="0" y="394"/>
                    <a:pt x="0" y="870"/>
                  </a:cubicBezTo>
                  <a:lnTo>
                    <a:pt x="0" y="10276"/>
                  </a:lnTo>
                  <a:cubicBezTo>
                    <a:pt x="0" y="10752"/>
                    <a:pt x="393" y="11133"/>
                    <a:pt x="870" y="11133"/>
                  </a:cubicBezTo>
                  <a:lnTo>
                    <a:pt x="10275" y="11133"/>
                  </a:lnTo>
                  <a:cubicBezTo>
                    <a:pt x="10752" y="11133"/>
                    <a:pt x="11133" y="10752"/>
                    <a:pt x="11133" y="10276"/>
                  </a:cubicBezTo>
                  <a:lnTo>
                    <a:pt x="11133" y="870"/>
                  </a:lnTo>
                  <a:cubicBezTo>
                    <a:pt x="11133" y="394"/>
                    <a:pt x="10752" y="1"/>
                    <a:pt x="10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pic>
        <p:nvPicPr>
          <p:cNvPr id="4" name="Imagen 3">
            <a:extLst>
              <a:ext uri="{FF2B5EF4-FFF2-40B4-BE49-F238E27FC236}">
                <a16:creationId xmlns:a16="http://schemas.microsoft.com/office/drawing/2014/main" id="{D3D82B0E-FCE2-6ED2-B048-41A1A674E4E1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9887" y="298619"/>
            <a:ext cx="882863" cy="481562"/>
          </a:xfrm>
          <a:prstGeom prst="rect">
            <a:avLst/>
          </a:prstGeom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Google Shape;262;p38"/>
          <p:cNvSpPr txBox="1">
            <a:spLocks noGrp="1"/>
          </p:cNvSpPr>
          <p:nvPr>
            <p:ph type="title"/>
          </p:nvPr>
        </p:nvSpPr>
        <p:spPr>
          <a:xfrm>
            <a:off x="720075" y="539400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Objetivos de la reunión</a:t>
            </a:r>
          </a:p>
        </p:txBody>
      </p:sp>
      <p:sp>
        <p:nvSpPr>
          <p:cNvPr id="263" name="Google Shape;263;p38"/>
          <p:cNvSpPr txBox="1">
            <a:spLocks noGrp="1"/>
          </p:cNvSpPr>
          <p:nvPr>
            <p:ph type="title" idx="2"/>
          </p:nvPr>
        </p:nvSpPr>
        <p:spPr>
          <a:xfrm>
            <a:off x="720075" y="2834500"/>
            <a:ext cx="22695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Objetivo 1</a:t>
            </a:r>
          </a:p>
        </p:txBody>
      </p:sp>
      <p:sp>
        <p:nvSpPr>
          <p:cNvPr id="264" name="Google Shape;264;p38"/>
          <p:cNvSpPr txBox="1">
            <a:spLocks noGrp="1"/>
          </p:cNvSpPr>
          <p:nvPr>
            <p:ph type="subTitle" idx="1"/>
          </p:nvPr>
        </p:nvSpPr>
        <p:spPr>
          <a:xfrm>
            <a:off x="720075" y="3153125"/>
            <a:ext cx="2269500" cy="109531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dirty="0"/>
              <a:t>Descripción de los objetivos o sub-temas derivados de la presentación.</a:t>
            </a:r>
          </a:p>
        </p:txBody>
      </p:sp>
      <p:sp>
        <p:nvSpPr>
          <p:cNvPr id="265" name="Google Shape;265;p38"/>
          <p:cNvSpPr txBox="1">
            <a:spLocks noGrp="1"/>
          </p:cNvSpPr>
          <p:nvPr>
            <p:ph type="title" idx="3"/>
          </p:nvPr>
        </p:nvSpPr>
        <p:spPr>
          <a:xfrm>
            <a:off x="3437326" y="2834500"/>
            <a:ext cx="22695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Objetivo 2</a:t>
            </a:r>
          </a:p>
        </p:txBody>
      </p:sp>
      <p:sp>
        <p:nvSpPr>
          <p:cNvPr id="266" name="Google Shape;266;p38"/>
          <p:cNvSpPr txBox="1">
            <a:spLocks noGrp="1"/>
          </p:cNvSpPr>
          <p:nvPr>
            <p:ph type="subTitle" idx="4"/>
          </p:nvPr>
        </p:nvSpPr>
        <p:spPr>
          <a:xfrm>
            <a:off x="3437400" y="3153124"/>
            <a:ext cx="2269500" cy="101780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ES_tradnl"/>
              <a:t>Descripción de los objetivos o sub-temas derivados de la presentación.</a:t>
            </a:r>
          </a:p>
        </p:txBody>
      </p:sp>
      <p:sp>
        <p:nvSpPr>
          <p:cNvPr id="267" name="Google Shape;267;p38"/>
          <p:cNvSpPr txBox="1">
            <a:spLocks noGrp="1"/>
          </p:cNvSpPr>
          <p:nvPr>
            <p:ph type="title" idx="5"/>
          </p:nvPr>
        </p:nvSpPr>
        <p:spPr>
          <a:xfrm>
            <a:off x="6154726" y="2834500"/>
            <a:ext cx="2269500" cy="40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Objetivo 3</a:t>
            </a:r>
          </a:p>
        </p:txBody>
      </p:sp>
      <p:sp>
        <p:nvSpPr>
          <p:cNvPr id="268" name="Google Shape;268;p38"/>
          <p:cNvSpPr txBox="1">
            <a:spLocks noGrp="1"/>
          </p:cNvSpPr>
          <p:nvPr>
            <p:ph type="subTitle" idx="6"/>
          </p:nvPr>
        </p:nvSpPr>
        <p:spPr>
          <a:xfrm>
            <a:off x="6154725" y="3153125"/>
            <a:ext cx="2269500" cy="101780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/>
            <a:r>
              <a:rPr lang="es-ES_tradnl"/>
              <a:t>Descripción de los objetivos o sub-temas derivados de la presentación.</a:t>
            </a:r>
          </a:p>
        </p:txBody>
      </p:sp>
      <p:sp>
        <p:nvSpPr>
          <p:cNvPr id="269" name="Google Shape;269;p38"/>
          <p:cNvSpPr/>
          <p:nvPr/>
        </p:nvSpPr>
        <p:spPr>
          <a:xfrm>
            <a:off x="720075" y="1732297"/>
            <a:ext cx="906600" cy="906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270" name="Google Shape;270;p38"/>
          <p:cNvSpPr/>
          <p:nvPr/>
        </p:nvSpPr>
        <p:spPr>
          <a:xfrm>
            <a:off x="3437250" y="1732297"/>
            <a:ext cx="906600" cy="906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271" name="Google Shape;271;p38"/>
          <p:cNvSpPr/>
          <p:nvPr/>
        </p:nvSpPr>
        <p:spPr>
          <a:xfrm>
            <a:off x="6154575" y="1732297"/>
            <a:ext cx="906600" cy="906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grpSp>
        <p:nvGrpSpPr>
          <p:cNvPr id="272" name="Google Shape;272;p38"/>
          <p:cNvGrpSpPr/>
          <p:nvPr/>
        </p:nvGrpSpPr>
        <p:grpSpPr>
          <a:xfrm>
            <a:off x="930577" y="2034121"/>
            <a:ext cx="485589" cy="302963"/>
            <a:chOff x="1532214" y="1537784"/>
            <a:chExt cx="485589" cy="302963"/>
          </a:xfrm>
        </p:grpSpPr>
        <p:sp>
          <p:nvSpPr>
            <p:cNvPr id="273" name="Google Shape;273;p38"/>
            <p:cNvSpPr/>
            <p:nvPr/>
          </p:nvSpPr>
          <p:spPr>
            <a:xfrm>
              <a:off x="1564662" y="1730560"/>
              <a:ext cx="91167" cy="44685"/>
            </a:xfrm>
            <a:custGeom>
              <a:avLst/>
              <a:gdLst/>
              <a:ahLst/>
              <a:cxnLst/>
              <a:rect l="l" t="t" r="r" b="b"/>
              <a:pathLst>
                <a:path w="4060" h="1990" extrusionOk="0">
                  <a:moveTo>
                    <a:pt x="3426" y="634"/>
                  </a:moveTo>
                  <a:lnTo>
                    <a:pt x="3426" y="1356"/>
                  </a:lnTo>
                  <a:lnTo>
                    <a:pt x="634" y="1356"/>
                  </a:lnTo>
                  <a:lnTo>
                    <a:pt x="634" y="634"/>
                  </a:lnTo>
                  <a:close/>
                  <a:moveTo>
                    <a:pt x="313" y="0"/>
                  </a:moveTo>
                  <a:cubicBezTo>
                    <a:pt x="143" y="0"/>
                    <a:pt x="0" y="143"/>
                    <a:pt x="0" y="322"/>
                  </a:cubicBezTo>
                  <a:lnTo>
                    <a:pt x="0" y="1669"/>
                  </a:lnTo>
                  <a:cubicBezTo>
                    <a:pt x="0" y="1847"/>
                    <a:pt x="143" y="1990"/>
                    <a:pt x="313" y="1990"/>
                  </a:cubicBezTo>
                  <a:lnTo>
                    <a:pt x="3738" y="1990"/>
                  </a:lnTo>
                  <a:cubicBezTo>
                    <a:pt x="3917" y="1990"/>
                    <a:pt x="4060" y="1847"/>
                    <a:pt x="4060" y="1669"/>
                  </a:cubicBezTo>
                  <a:lnTo>
                    <a:pt x="4060" y="322"/>
                  </a:lnTo>
                  <a:cubicBezTo>
                    <a:pt x="4060" y="143"/>
                    <a:pt x="3917" y="0"/>
                    <a:pt x="37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74" name="Google Shape;274;p38"/>
            <p:cNvSpPr/>
            <p:nvPr/>
          </p:nvSpPr>
          <p:spPr>
            <a:xfrm>
              <a:off x="1532214" y="1602162"/>
              <a:ext cx="485589" cy="238584"/>
            </a:xfrm>
            <a:custGeom>
              <a:avLst/>
              <a:gdLst/>
              <a:ahLst/>
              <a:cxnLst/>
              <a:rect l="l" t="t" r="r" b="b"/>
              <a:pathLst>
                <a:path w="21625" h="10625" extrusionOk="0">
                  <a:moveTo>
                    <a:pt x="10813" y="625"/>
                  </a:moveTo>
                  <a:cubicBezTo>
                    <a:pt x="12989" y="625"/>
                    <a:pt x="14765" y="2400"/>
                    <a:pt x="14765" y="4585"/>
                  </a:cubicBezTo>
                  <a:cubicBezTo>
                    <a:pt x="14765" y="6771"/>
                    <a:pt x="12989" y="8537"/>
                    <a:pt x="10813" y="8537"/>
                  </a:cubicBezTo>
                  <a:cubicBezTo>
                    <a:pt x="8627" y="8537"/>
                    <a:pt x="6852" y="6771"/>
                    <a:pt x="6852" y="4585"/>
                  </a:cubicBezTo>
                  <a:cubicBezTo>
                    <a:pt x="6852" y="2400"/>
                    <a:pt x="8627" y="625"/>
                    <a:pt x="10813" y="625"/>
                  </a:cubicBezTo>
                  <a:close/>
                  <a:moveTo>
                    <a:pt x="3988" y="9189"/>
                  </a:moveTo>
                  <a:lnTo>
                    <a:pt x="3774" y="9911"/>
                  </a:lnTo>
                  <a:cubicBezTo>
                    <a:pt x="3765" y="9956"/>
                    <a:pt x="3720" y="9992"/>
                    <a:pt x="3676" y="9992"/>
                  </a:cubicBezTo>
                  <a:lnTo>
                    <a:pt x="1892" y="9992"/>
                  </a:lnTo>
                  <a:cubicBezTo>
                    <a:pt x="1829" y="9992"/>
                    <a:pt x="1784" y="9947"/>
                    <a:pt x="1784" y="9885"/>
                  </a:cubicBezTo>
                  <a:lnTo>
                    <a:pt x="1784" y="9189"/>
                  </a:lnTo>
                  <a:close/>
                  <a:moveTo>
                    <a:pt x="19850" y="9189"/>
                  </a:moveTo>
                  <a:lnTo>
                    <a:pt x="19850" y="9885"/>
                  </a:lnTo>
                  <a:cubicBezTo>
                    <a:pt x="19850" y="9947"/>
                    <a:pt x="19796" y="9992"/>
                    <a:pt x="19743" y="9992"/>
                  </a:cubicBezTo>
                  <a:lnTo>
                    <a:pt x="17958" y="9992"/>
                  </a:lnTo>
                  <a:cubicBezTo>
                    <a:pt x="17905" y="9992"/>
                    <a:pt x="17860" y="9956"/>
                    <a:pt x="17851" y="9911"/>
                  </a:cubicBezTo>
                  <a:lnTo>
                    <a:pt x="17637" y="9189"/>
                  </a:lnTo>
                  <a:close/>
                  <a:moveTo>
                    <a:pt x="10839" y="0"/>
                  </a:moveTo>
                  <a:cubicBezTo>
                    <a:pt x="9840" y="0"/>
                    <a:pt x="8921" y="312"/>
                    <a:pt x="8172" y="856"/>
                  </a:cubicBezTo>
                  <a:lnTo>
                    <a:pt x="1178" y="856"/>
                  </a:lnTo>
                  <a:cubicBezTo>
                    <a:pt x="527" y="856"/>
                    <a:pt x="0" y="1383"/>
                    <a:pt x="0" y="2025"/>
                  </a:cubicBezTo>
                  <a:lnTo>
                    <a:pt x="0" y="8029"/>
                  </a:lnTo>
                  <a:cubicBezTo>
                    <a:pt x="0" y="8662"/>
                    <a:pt x="518" y="9180"/>
                    <a:pt x="1142" y="9189"/>
                  </a:cubicBezTo>
                  <a:lnTo>
                    <a:pt x="1142" y="9885"/>
                  </a:lnTo>
                  <a:cubicBezTo>
                    <a:pt x="1142" y="10295"/>
                    <a:pt x="1481" y="10625"/>
                    <a:pt x="1892" y="10625"/>
                  </a:cubicBezTo>
                  <a:lnTo>
                    <a:pt x="3685" y="10625"/>
                  </a:lnTo>
                  <a:cubicBezTo>
                    <a:pt x="4006" y="10625"/>
                    <a:pt x="4300" y="10411"/>
                    <a:pt x="4389" y="10099"/>
                  </a:cubicBezTo>
                  <a:lnTo>
                    <a:pt x="4657" y="9189"/>
                  </a:lnTo>
                  <a:lnTo>
                    <a:pt x="4755" y="9189"/>
                  </a:lnTo>
                  <a:cubicBezTo>
                    <a:pt x="4916" y="9189"/>
                    <a:pt x="5067" y="9073"/>
                    <a:pt x="5085" y="8912"/>
                  </a:cubicBezTo>
                  <a:cubicBezTo>
                    <a:pt x="5112" y="8716"/>
                    <a:pt x="4960" y="8555"/>
                    <a:pt x="4773" y="8555"/>
                  </a:cubicBezTo>
                  <a:lnTo>
                    <a:pt x="1133" y="8555"/>
                  </a:lnTo>
                  <a:cubicBezTo>
                    <a:pt x="839" y="8555"/>
                    <a:pt x="598" y="8314"/>
                    <a:pt x="598" y="8020"/>
                  </a:cubicBezTo>
                  <a:lnTo>
                    <a:pt x="598" y="2025"/>
                  </a:lnTo>
                  <a:cubicBezTo>
                    <a:pt x="598" y="1731"/>
                    <a:pt x="839" y="1490"/>
                    <a:pt x="1133" y="1490"/>
                  </a:cubicBezTo>
                  <a:lnTo>
                    <a:pt x="7414" y="1490"/>
                  </a:lnTo>
                  <a:cubicBezTo>
                    <a:pt x="6664" y="2311"/>
                    <a:pt x="6209" y="3399"/>
                    <a:pt x="6209" y="4594"/>
                  </a:cubicBezTo>
                  <a:cubicBezTo>
                    <a:pt x="6209" y="6280"/>
                    <a:pt x="7119" y="7752"/>
                    <a:pt x="8475" y="8555"/>
                  </a:cubicBezTo>
                  <a:lnTo>
                    <a:pt x="6281" y="8555"/>
                  </a:lnTo>
                  <a:cubicBezTo>
                    <a:pt x="6120" y="8555"/>
                    <a:pt x="5977" y="8671"/>
                    <a:pt x="5960" y="8832"/>
                  </a:cubicBezTo>
                  <a:cubicBezTo>
                    <a:pt x="5933" y="9028"/>
                    <a:pt x="6084" y="9189"/>
                    <a:pt x="6272" y="9189"/>
                  </a:cubicBezTo>
                  <a:lnTo>
                    <a:pt x="16968" y="9189"/>
                  </a:lnTo>
                  <a:lnTo>
                    <a:pt x="17236" y="10090"/>
                  </a:lnTo>
                  <a:cubicBezTo>
                    <a:pt x="17334" y="10411"/>
                    <a:pt x="17619" y="10625"/>
                    <a:pt x="17949" y="10625"/>
                  </a:cubicBezTo>
                  <a:lnTo>
                    <a:pt x="19734" y="10625"/>
                  </a:lnTo>
                  <a:cubicBezTo>
                    <a:pt x="20144" y="10625"/>
                    <a:pt x="20483" y="10295"/>
                    <a:pt x="20483" y="9885"/>
                  </a:cubicBezTo>
                  <a:lnTo>
                    <a:pt x="20483" y="9180"/>
                  </a:lnTo>
                  <a:cubicBezTo>
                    <a:pt x="21116" y="9171"/>
                    <a:pt x="21625" y="8653"/>
                    <a:pt x="21625" y="8011"/>
                  </a:cubicBezTo>
                  <a:lnTo>
                    <a:pt x="21625" y="2025"/>
                  </a:lnTo>
                  <a:cubicBezTo>
                    <a:pt x="21625" y="1383"/>
                    <a:pt x="21107" y="856"/>
                    <a:pt x="20465" y="856"/>
                  </a:cubicBezTo>
                  <a:lnTo>
                    <a:pt x="17646" y="856"/>
                  </a:lnTo>
                  <a:cubicBezTo>
                    <a:pt x="17486" y="856"/>
                    <a:pt x="17343" y="972"/>
                    <a:pt x="17316" y="1133"/>
                  </a:cubicBezTo>
                  <a:cubicBezTo>
                    <a:pt x="17298" y="1320"/>
                    <a:pt x="17450" y="1490"/>
                    <a:pt x="17628" y="1490"/>
                  </a:cubicBezTo>
                  <a:lnTo>
                    <a:pt x="20447" y="1490"/>
                  </a:lnTo>
                  <a:cubicBezTo>
                    <a:pt x="20751" y="1490"/>
                    <a:pt x="20991" y="1731"/>
                    <a:pt x="20991" y="2025"/>
                  </a:cubicBezTo>
                  <a:lnTo>
                    <a:pt x="20991" y="8020"/>
                  </a:lnTo>
                  <a:cubicBezTo>
                    <a:pt x="20991" y="8314"/>
                    <a:pt x="20751" y="8555"/>
                    <a:pt x="20447" y="8555"/>
                  </a:cubicBezTo>
                  <a:lnTo>
                    <a:pt x="13114" y="8555"/>
                  </a:lnTo>
                  <a:cubicBezTo>
                    <a:pt x="14470" y="7752"/>
                    <a:pt x="15380" y="6280"/>
                    <a:pt x="15380" y="4594"/>
                  </a:cubicBezTo>
                  <a:cubicBezTo>
                    <a:pt x="15380" y="3399"/>
                    <a:pt x="14916" y="2311"/>
                    <a:pt x="14167" y="1490"/>
                  </a:cubicBezTo>
                  <a:lnTo>
                    <a:pt x="16138" y="1490"/>
                  </a:lnTo>
                  <a:cubicBezTo>
                    <a:pt x="16308" y="1490"/>
                    <a:pt x="16451" y="1374"/>
                    <a:pt x="16469" y="1213"/>
                  </a:cubicBezTo>
                  <a:cubicBezTo>
                    <a:pt x="16495" y="1017"/>
                    <a:pt x="16344" y="856"/>
                    <a:pt x="16156" y="856"/>
                  </a:cubicBezTo>
                  <a:lnTo>
                    <a:pt x="13498" y="856"/>
                  </a:lnTo>
                  <a:cubicBezTo>
                    <a:pt x="12748" y="312"/>
                    <a:pt x="11830" y="0"/>
                    <a:pt x="108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75" name="Google Shape;275;p38"/>
            <p:cNvSpPr/>
            <p:nvPr/>
          </p:nvSpPr>
          <p:spPr>
            <a:xfrm>
              <a:off x="1703479" y="1633599"/>
              <a:ext cx="142859" cy="143061"/>
            </a:xfrm>
            <a:custGeom>
              <a:avLst/>
              <a:gdLst/>
              <a:ahLst/>
              <a:cxnLst/>
              <a:rect l="l" t="t" r="r" b="b"/>
              <a:pathLst>
                <a:path w="6362" h="6371" extrusionOk="0">
                  <a:moveTo>
                    <a:pt x="3186" y="1"/>
                  </a:moveTo>
                  <a:cubicBezTo>
                    <a:pt x="2347" y="1"/>
                    <a:pt x="1562" y="322"/>
                    <a:pt x="964" y="902"/>
                  </a:cubicBezTo>
                  <a:cubicBezTo>
                    <a:pt x="839" y="1027"/>
                    <a:pt x="839" y="1223"/>
                    <a:pt x="955" y="1348"/>
                  </a:cubicBezTo>
                  <a:cubicBezTo>
                    <a:pt x="1019" y="1416"/>
                    <a:pt x="1103" y="1449"/>
                    <a:pt x="1187" y="1449"/>
                  </a:cubicBezTo>
                  <a:cubicBezTo>
                    <a:pt x="1268" y="1449"/>
                    <a:pt x="1349" y="1418"/>
                    <a:pt x="1410" y="1357"/>
                  </a:cubicBezTo>
                  <a:cubicBezTo>
                    <a:pt x="1883" y="893"/>
                    <a:pt x="2516" y="643"/>
                    <a:pt x="3186" y="643"/>
                  </a:cubicBezTo>
                  <a:cubicBezTo>
                    <a:pt x="4586" y="643"/>
                    <a:pt x="5728" y="1785"/>
                    <a:pt x="5728" y="3185"/>
                  </a:cubicBezTo>
                  <a:cubicBezTo>
                    <a:pt x="5728" y="4586"/>
                    <a:pt x="4586" y="5728"/>
                    <a:pt x="3186" y="5728"/>
                  </a:cubicBezTo>
                  <a:cubicBezTo>
                    <a:pt x="1776" y="5728"/>
                    <a:pt x="634" y="4586"/>
                    <a:pt x="634" y="3185"/>
                  </a:cubicBezTo>
                  <a:cubicBezTo>
                    <a:pt x="634" y="2945"/>
                    <a:pt x="670" y="2713"/>
                    <a:pt x="732" y="2481"/>
                  </a:cubicBezTo>
                  <a:cubicBezTo>
                    <a:pt x="786" y="2311"/>
                    <a:pt x="688" y="2142"/>
                    <a:pt x="518" y="2088"/>
                  </a:cubicBezTo>
                  <a:cubicBezTo>
                    <a:pt x="491" y="2081"/>
                    <a:pt x="463" y="2077"/>
                    <a:pt x="435" y="2077"/>
                  </a:cubicBezTo>
                  <a:cubicBezTo>
                    <a:pt x="294" y="2077"/>
                    <a:pt x="163" y="2169"/>
                    <a:pt x="126" y="2311"/>
                  </a:cubicBezTo>
                  <a:cubicBezTo>
                    <a:pt x="45" y="2597"/>
                    <a:pt x="1" y="2891"/>
                    <a:pt x="1" y="3185"/>
                  </a:cubicBezTo>
                  <a:cubicBezTo>
                    <a:pt x="1" y="4943"/>
                    <a:pt x="1428" y="6370"/>
                    <a:pt x="3186" y="6370"/>
                  </a:cubicBezTo>
                  <a:cubicBezTo>
                    <a:pt x="4934" y="6370"/>
                    <a:pt x="6361" y="4943"/>
                    <a:pt x="6361" y="3185"/>
                  </a:cubicBezTo>
                  <a:cubicBezTo>
                    <a:pt x="6361" y="1428"/>
                    <a:pt x="4934" y="1"/>
                    <a:pt x="3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76" name="Google Shape;276;p38"/>
            <p:cNvSpPr/>
            <p:nvPr/>
          </p:nvSpPr>
          <p:spPr>
            <a:xfrm>
              <a:off x="1893987" y="1761009"/>
              <a:ext cx="20861" cy="14236"/>
            </a:xfrm>
            <a:custGeom>
              <a:avLst/>
              <a:gdLst/>
              <a:ahLst/>
              <a:cxnLst/>
              <a:rect l="l" t="t" r="r" b="b"/>
              <a:pathLst>
                <a:path w="929" h="634" extrusionOk="0">
                  <a:moveTo>
                    <a:pt x="349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581" y="634"/>
                  </a:lnTo>
                  <a:cubicBezTo>
                    <a:pt x="741" y="634"/>
                    <a:pt x="893" y="518"/>
                    <a:pt x="911" y="357"/>
                  </a:cubicBezTo>
                  <a:cubicBezTo>
                    <a:pt x="928" y="161"/>
                    <a:pt x="786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77" name="Google Shape;277;p38"/>
            <p:cNvSpPr/>
            <p:nvPr/>
          </p:nvSpPr>
          <p:spPr>
            <a:xfrm>
              <a:off x="1928657" y="1761009"/>
              <a:ext cx="22657" cy="14236"/>
            </a:xfrm>
            <a:custGeom>
              <a:avLst/>
              <a:gdLst/>
              <a:ahLst/>
              <a:cxnLst/>
              <a:rect l="l" t="t" r="r" b="b"/>
              <a:pathLst>
                <a:path w="1009" h="634" extrusionOk="0">
                  <a:moveTo>
                    <a:pt x="348" y="0"/>
                  </a:moveTo>
                  <a:cubicBezTo>
                    <a:pt x="187" y="0"/>
                    <a:pt x="45" y="116"/>
                    <a:pt x="18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660" y="634"/>
                  </a:lnTo>
                  <a:cubicBezTo>
                    <a:pt x="821" y="634"/>
                    <a:pt x="972" y="518"/>
                    <a:pt x="990" y="357"/>
                  </a:cubicBezTo>
                  <a:cubicBezTo>
                    <a:pt x="1008" y="161"/>
                    <a:pt x="865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78" name="Google Shape;278;p38"/>
            <p:cNvSpPr/>
            <p:nvPr/>
          </p:nvSpPr>
          <p:spPr>
            <a:xfrm>
              <a:off x="1965102" y="1761009"/>
              <a:ext cx="20861" cy="14236"/>
            </a:xfrm>
            <a:custGeom>
              <a:avLst/>
              <a:gdLst/>
              <a:ahLst/>
              <a:cxnLst/>
              <a:rect l="l" t="t" r="r" b="b"/>
              <a:pathLst>
                <a:path w="929" h="634" extrusionOk="0">
                  <a:moveTo>
                    <a:pt x="349" y="0"/>
                  </a:moveTo>
                  <a:cubicBezTo>
                    <a:pt x="188" y="0"/>
                    <a:pt x="45" y="116"/>
                    <a:pt x="18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581" y="634"/>
                  </a:lnTo>
                  <a:cubicBezTo>
                    <a:pt x="741" y="634"/>
                    <a:pt x="884" y="518"/>
                    <a:pt x="911" y="357"/>
                  </a:cubicBezTo>
                  <a:cubicBezTo>
                    <a:pt x="928" y="161"/>
                    <a:pt x="777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79" name="Google Shape;279;p38"/>
            <p:cNvSpPr/>
            <p:nvPr/>
          </p:nvSpPr>
          <p:spPr>
            <a:xfrm>
              <a:off x="1893987" y="1730560"/>
              <a:ext cx="20861" cy="14236"/>
            </a:xfrm>
            <a:custGeom>
              <a:avLst/>
              <a:gdLst/>
              <a:ahLst/>
              <a:cxnLst/>
              <a:rect l="l" t="t" r="r" b="b"/>
              <a:pathLst>
                <a:path w="929" h="634" extrusionOk="0">
                  <a:moveTo>
                    <a:pt x="349" y="0"/>
                  </a:moveTo>
                  <a:cubicBezTo>
                    <a:pt x="188" y="0"/>
                    <a:pt x="45" y="116"/>
                    <a:pt x="27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581" y="634"/>
                  </a:lnTo>
                  <a:cubicBezTo>
                    <a:pt x="741" y="634"/>
                    <a:pt x="893" y="518"/>
                    <a:pt x="911" y="357"/>
                  </a:cubicBezTo>
                  <a:cubicBezTo>
                    <a:pt x="928" y="170"/>
                    <a:pt x="786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80" name="Google Shape;280;p38"/>
            <p:cNvSpPr/>
            <p:nvPr/>
          </p:nvSpPr>
          <p:spPr>
            <a:xfrm>
              <a:off x="1928657" y="1730560"/>
              <a:ext cx="22657" cy="14236"/>
            </a:xfrm>
            <a:custGeom>
              <a:avLst/>
              <a:gdLst/>
              <a:ahLst/>
              <a:cxnLst/>
              <a:rect l="l" t="t" r="r" b="b"/>
              <a:pathLst>
                <a:path w="1009" h="634" extrusionOk="0">
                  <a:moveTo>
                    <a:pt x="348" y="0"/>
                  </a:moveTo>
                  <a:cubicBezTo>
                    <a:pt x="187" y="0"/>
                    <a:pt x="45" y="116"/>
                    <a:pt x="18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660" y="634"/>
                  </a:lnTo>
                  <a:cubicBezTo>
                    <a:pt x="821" y="634"/>
                    <a:pt x="972" y="518"/>
                    <a:pt x="990" y="357"/>
                  </a:cubicBezTo>
                  <a:cubicBezTo>
                    <a:pt x="1008" y="161"/>
                    <a:pt x="865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81" name="Google Shape;281;p38"/>
            <p:cNvSpPr/>
            <p:nvPr/>
          </p:nvSpPr>
          <p:spPr>
            <a:xfrm>
              <a:off x="1965102" y="1730560"/>
              <a:ext cx="20861" cy="14236"/>
            </a:xfrm>
            <a:custGeom>
              <a:avLst/>
              <a:gdLst/>
              <a:ahLst/>
              <a:cxnLst/>
              <a:rect l="l" t="t" r="r" b="b"/>
              <a:pathLst>
                <a:path w="929" h="634" extrusionOk="0">
                  <a:moveTo>
                    <a:pt x="349" y="0"/>
                  </a:moveTo>
                  <a:cubicBezTo>
                    <a:pt x="188" y="0"/>
                    <a:pt x="45" y="116"/>
                    <a:pt x="18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581" y="634"/>
                  </a:lnTo>
                  <a:cubicBezTo>
                    <a:pt x="741" y="634"/>
                    <a:pt x="884" y="518"/>
                    <a:pt x="911" y="357"/>
                  </a:cubicBezTo>
                  <a:cubicBezTo>
                    <a:pt x="928" y="161"/>
                    <a:pt x="777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82" name="Google Shape;282;p38"/>
            <p:cNvSpPr/>
            <p:nvPr/>
          </p:nvSpPr>
          <p:spPr>
            <a:xfrm>
              <a:off x="1893987" y="1700111"/>
              <a:ext cx="20861" cy="14236"/>
            </a:xfrm>
            <a:custGeom>
              <a:avLst/>
              <a:gdLst/>
              <a:ahLst/>
              <a:cxnLst/>
              <a:rect l="l" t="t" r="r" b="b"/>
              <a:pathLst>
                <a:path w="929" h="634" extrusionOk="0">
                  <a:moveTo>
                    <a:pt x="340" y="0"/>
                  </a:moveTo>
                  <a:cubicBezTo>
                    <a:pt x="152" y="0"/>
                    <a:pt x="1" y="170"/>
                    <a:pt x="27" y="357"/>
                  </a:cubicBezTo>
                  <a:cubicBezTo>
                    <a:pt x="45" y="518"/>
                    <a:pt x="188" y="634"/>
                    <a:pt x="349" y="634"/>
                  </a:cubicBezTo>
                  <a:lnTo>
                    <a:pt x="581" y="634"/>
                  </a:lnTo>
                  <a:cubicBezTo>
                    <a:pt x="741" y="634"/>
                    <a:pt x="893" y="518"/>
                    <a:pt x="911" y="357"/>
                  </a:cubicBezTo>
                  <a:cubicBezTo>
                    <a:pt x="928" y="170"/>
                    <a:pt x="786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83" name="Google Shape;283;p38"/>
            <p:cNvSpPr/>
            <p:nvPr/>
          </p:nvSpPr>
          <p:spPr>
            <a:xfrm>
              <a:off x="1928657" y="1700111"/>
              <a:ext cx="22657" cy="14236"/>
            </a:xfrm>
            <a:custGeom>
              <a:avLst/>
              <a:gdLst/>
              <a:ahLst/>
              <a:cxnLst/>
              <a:rect l="l" t="t" r="r" b="b"/>
              <a:pathLst>
                <a:path w="1009" h="634" extrusionOk="0">
                  <a:moveTo>
                    <a:pt x="348" y="0"/>
                  </a:moveTo>
                  <a:cubicBezTo>
                    <a:pt x="187" y="0"/>
                    <a:pt x="45" y="116"/>
                    <a:pt x="18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660" y="634"/>
                  </a:lnTo>
                  <a:cubicBezTo>
                    <a:pt x="821" y="634"/>
                    <a:pt x="972" y="518"/>
                    <a:pt x="990" y="357"/>
                  </a:cubicBezTo>
                  <a:cubicBezTo>
                    <a:pt x="1008" y="170"/>
                    <a:pt x="865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84" name="Google Shape;284;p38"/>
            <p:cNvSpPr/>
            <p:nvPr/>
          </p:nvSpPr>
          <p:spPr>
            <a:xfrm>
              <a:off x="1965102" y="1700111"/>
              <a:ext cx="20861" cy="14236"/>
            </a:xfrm>
            <a:custGeom>
              <a:avLst/>
              <a:gdLst/>
              <a:ahLst/>
              <a:cxnLst/>
              <a:rect l="l" t="t" r="r" b="b"/>
              <a:pathLst>
                <a:path w="929" h="634" extrusionOk="0">
                  <a:moveTo>
                    <a:pt x="349" y="0"/>
                  </a:moveTo>
                  <a:cubicBezTo>
                    <a:pt x="188" y="0"/>
                    <a:pt x="45" y="116"/>
                    <a:pt x="18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581" y="634"/>
                  </a:lnTo>
                  <a:cubicBezTo>
                    <a:pt x="741" y="634"/>
                    <a:pt x="884" y="518"/>
                    <a:pt x="911" y="357"/>
                  </a:cubicBezTo>
                  <a:cubicBezTo>
                    <a:pt x="928" y="170"/>
                    <a:pt x="777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85" name="Google Shape;285;p38"/>
            <p:cNvSpPr/>
            <p:nvPr/>
          </p:nvSpPr>
          <p:spPr>
            <a:xfrm>
              <a:off x="1564258" y="1653831"/>
              <a:ext cx="46908" cy="46908"/>
            </a:xfrm>
            <a:custGeom>
              <a:avLst/>
              <a:gdLst/>
              <a:ahLst/>
              <a:cxnLst/>
              <a:rect l="l" t="t" r="r" b="b"/>
              <a:pathLst>
                <a:path w="2089" h="2089" extrusionOk="0">
                  <a:moveTo>
                    <a:pt x="1044" y="634"/>
                  </a:moveTo>
                  <a:cubicBezTo>
                    <a:pt x="1276" y="634"/>
                    <a:pt x="1455" y="821"/>
                    <a:pt x="1455" y="1044"/>
                  </a:cubicBezTo>
                  <a:cubicBezTo>
                    <a:pt x="1455" y="1267"/>
                    <a:pt x="1276" y="1455"/>
                    <a:pt x="1044" y="1455"/>
                  </a:cubicBezTo>
                  <a:cubicBezTo>
                    <a:pt x="821" y="1455"/>
                    <a:pt x="643" y="1267"/>
                    <a:pt x="643" y="1044"/>
                  </a:cubicBezTo>
                  <a:cubicBezTo>
                    <a:pt x="643" y="821"/>
                    <a:pt x="821" y="634"/>
                    <a:pt x="1044" y="634"/>
                  </a:cubicBezTo>
                  <a:close/>
                  <a:moveTo>
                    <a:pt x="1044" y="1"/>
                  </a:moveTo>
                  <a:cubicBezTo>
                    <a:pt x="473" y="1"/>
                    <a:pt x="1" y="474"/>
                    <a:pt x="1" y="1044"/>
                  </a:cubicBezTo>
                  <a:cubicBezTo>
                    <a:pt x="1" y="1624"/>
                    <a:pt x="473" y="2088"/>
                    <a:pt x="1044" y="2088"/>
                  </a:cubicBezTo>
                  <a:cubicBezTo>
                    <a:pt x="1624" y="2088"/>
                    <a:pt x="2088" y="1624"/>
                    <a:pt x="2088" y="1044"/>
                  </a:cubicBezTo>
                  <a:cubicBezTo>
                    <a:pt x="2088" y="474"/>
                    <a:pt x="1624" y="1"/>
                    <a:pt x="1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86" name="Google Shape;286;p38"/>
            <p:cNvSpPr/>
            <p:nvPr/>
          </p:nvSpPr>
          <p:spPr>
            <a:xfrm>
              <a:off x="1767992" y="1537784"/>
              <a:ext cx="14236" cy="41025"/>
            </a:xfrm>
            <a:custGeom>
              <a:avLst/>
              <a:gdLst/>
              <a:ahLst/>
              <a:cxnLst/>
              <a:rect l="l" t="t" r="r" b="b"/>
              <a:pathLst>
                <a:path w="634" h="1827" extrusionOk="0">
                  <a:moveTo>
                    <a:pt x="312" y="0"/>
                  </a:moveTo>
                  <a:cubicBezTo>
                    <a:pt x="137" y="0"/>
                    <a:pt x="0" y="143"/>
                    <a:pt x="0" y="316"/>
                  </a:cubicBezTo>
                  <a:lnTo>
                    <a:pt x="0" y="1511"/>
                  </a:lnTo>
                  <a:cubicBezTo>
                    <a:pt x="0" y="1684"/>
                    <a:pt x="137" y="1826"/>
                    <a:pt x="312" y="1826"/>
                  </a:cubicBezTo>
                  <a:cubicBezTo>
                    <a:pt x="327" y="1826"/>
                    <a:pt x="342" y="1825"/>
                    <a:pt x="357" y="1823"/>
                  </a:cubicBezTo>
                  <a:cubicBezTo>
                    <a:pt x="518" y="1805"/>
                    <a:pt x="634" y="1663"/>
                    <a:pt x="634" y="1502"/>
                  </a:cubicBezTo>
                  <a:lnTo>
                    <a:pt x="634" y="325"/>
                  </a:lnTo>
                  <a:cubicBezTo>
                    <a:pt x="634" y="164"/>
                    <a:pt x="518" y="21"/>
                    <a:pt x="357" y="3"/>
                  </a:cubicBezTo>
                  <a:cubicBezTo>
                    <a:pt x="342" y="1"/>
                    <a:pt x="327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87" name="Google Shape;287;p38"/>
            <p:cNvSpPr/>
            <p:nvPr/>
          </p:nvSpPr>
          <p:spPr>
            <a:xfrm>
              <a:off x="1727730" y="1556713"/>
              <a:ext cx="26452" cy="32043"/>
            </a:xfrm>
            <a:custGeom>
              <a:avLst/>
              <a:gdLst/>
              <a:ahLst/>
              <a:cxnLst/>
              <a:rect l="l" t="t" r="r" b="b"/>
              <a:pathLst>
                <a:path w="1178" h="1427" extrusionOk="0">
                  <a:moveTo>
                    <a:pt x="364" y="0"/>
                  </a:moveTo>
                  <a:cubicBezTo>
                    <a:pt x="310" y="0"/>
                    <a:pt x="255" y="14"/>
                    <a:pt x="205" y="44"/>
                  </a:cubicBezTo>
                  <a:cubicBezTo>
                    <a:pt x="54" y="133"/>
                    <a:pt x="0" y="329"/>
                    <a:pt x="89" y="481"/>
                  </a:cubicBezTo>
                  <a:lnTo>
                    <a:pt x="544" y="1266"/>
                  </a:lnTo>
                  <a:cubicBezTo>
                    <a:pt x="607" y="1364"/>
                    <a:pt x="714" y="1426"/>
                    <a:pt x="821" y="1426"/>
                  </a:cubicBezTo>
                  <a:cubicBezTo>
                    <a:pt x="874" y="1426"/>
                    <a:pt x="928" y="1409"/>
                    <a:pt x="982" y="1382"/>
                  </a:cubicBezTo>
                  <a:cubicBezTo>
                    <a:pt x="1133" y="1293"/>
                    <a:pt x="1178" y="1096"/>
                    <a:pt x="1097" y="945"/>
                  </a:cubicBezTo>
                  <a:lnTo>
                    <a:pt x="643" y="160"/>
                  </a:lnTo>
                  <a:cubicBezTo>
                    <a:pt x="583" y="58"/>
                    <a:pt x="475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88" name="Google Shape;288;p38"/>
            <p:cNvSpPr/>
            <p:nvPr/>
          </p:nvSpPr>
          <p:spPr>
            <a:xfrm>
              <a:off x="1795634" y="1556713"/>
              <a:ext cx="26474" cy="32043"/>
            </a:xfrm>
            <a:custGeom>
              <a:avLst/>
              <a:gdLst/>
              <a:ahLst/>
              <a:cxnLst/>
              <a:rect l="l" t="t" r="r" b="b"/>
              <a:pathLst>
                <a:path w="1179" h="1427" extrusionOk="0">
                  <a:moveTo>
                    <a:pt x="814" y="0"/>
                  </a:moveTo>
                  <a:cubicBezTo>
                    <a:pt x="703" y="0"/>
                    <a:pt x="596" y="58"/>
                    <a:pt x="536" y="160"/>
                  </a:cubicBezTo>
                  <a:lnTo>
                    <a:pt x="90" y="945"/>
                  </a:lnTo>
                  <a:cubicBezTo>
                    <a:pt x="0" y="1096"/>
                    <a:pt x="54" y="1293"/>
                    <a:pt x="206" y="1382"/>
                  </a:cubicBezTo>
                  <a:cubicBezTo>
                    <a:pt x="250" y="1409"/>
                    <a:pt x="304" y="1426"/>
                    <a:pt x="357" y="1426"/>
                  </a:cubicBezTo>
                  <a:cubicBezTo>
                    <a:pt x="473" y="1426"/>
                    <a:pt x="580" y="1364"/>
                    <a:pt x="634" y="1266"/>
                  </a:cubicBezTo>
                  <a:lnTo>
                    <a:pt x="1089" y="481"/>
                  </a:lnTo>
                  <a:cubicBezTo>
                    <a:pt x="1178" y="329"/>
                    <a:pt x="1124" y="133"/>
                    <a:pt x="973" y="44"/>
                  </a:cubicBezTo>
                  <a:cubicBezTo>
                    <a:pt x="923" y="14"/>
                    <a:pt x="868" y="0"/>
                    <a:pt x="8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289" name="Google Shape;289;p38"/>
          <p:cNvGrpSpPr/>
          <p:nvPr/>
        </p:nvGrpSpPr>
        <p:grpSpPr>
          <a:xfrm>
            <a:off x="6365085" y="1942413"/>
            <a:ext cx="486398" cy="486375"/>
            <a:chOff x="2153410" y="1446100"/>
            <a:chExt cx="486398" cy="486375"/>
          </a:xfrm>
        </p:grpSpPr>
        <p:sp>
          <p:nvSpPr>
            <p:cNvPr id="290" name="Google Shape;290;p38"/>
            <p:cNvSpPr/>
            <p:nvPr/>
          </p:nvSpPr>
          <p:spPr>
            <a:xfrm>
              <a:off x="2388783" y="1731952"/>
              <a:ext cx="53712" cy="14259"/>
            </a:xfrm>
            <a:custGeom>
              <a:avLst/>
              <a:gdLst/>
              <a:ahLst/>
              <a:cxnLst/>
              <a:rect l="l" t="t" r="r" b="b"/>
              <a:pathLst>
                <a:path w="2392" h="635" extrusionOk="0">
                  <a:moveTo>
                    <a:pt x="340" y="1"/>
                  </a:moveTo>
                  <a:cubicBezTo>
                    <a:pt x="152" y="1"/>
                    <a:pt x="1" y="170"/>
                    <a:pt x="27" y="358"/>
                  </a:cubicBezTo>
                  <a:cubicBezTo>
                    <a:pt x="45" y="518"/>
                    <a:pt x="188" y="634"/>
                    <a:pt x="349" y="634"/>
                  </a:cubicBezTo>
                  <a:lnTo>
                    <a:pt x="2035" y="634"/>
                  </a:lnTo>
                  <a:cubicBezTo>
                    <a:pt x="2204" y="634"/>
                    <a:pt x="2347" y="518"/>
                    <a:pt x="2365" y="358"/>
                  </a:cubicBezTo>
                  <a:cubicBezTo>
                    <a:pt x="2391" y="170"/>
                    <a:pt x="2240" y="1"/>
                    <a:pt x="20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91" name="Google Shape;291;p38"/>
            <p:cNvSpPr/>
            <p:nvPr/>
          </p:nvSpPr>
          <p:spPr>
            <a:xfrm>
              <a:off x="2457899" y="1731952"/>
              <a:ext cx="106392" cy="14259"/>
            </a:xfrm>
            <a:custGeom>
              <a:avLst/>
              <a:gdLst/>
              <a:ahLst/>
              <a:cxnLst/>
              <a:rect l="l" t="t" r="r" b="b"/>
              <a:pathLst>
                <a:path w="4738" h="635" extrusionOk="0">
                  <a:moveTo>
                    <a:pt x="339" y="1"/>
                  </a:moveTo>
                  <a:cubicBezTo>
                    <a:pt x="152" y="1"/>
                    <a:pt x="0" y="170"/>
                    <a:pt x="27" y="358"/>
                  </a:cubicBezTo>
                  <a:cubicBezTo>
                    <a:pt x="45" y="518"/>
                    <a:pt x="188" y="634"/>
                    <a:pt x="348" y="634"/>
                  </a:cubicBezTo>
                  <a:lnTo>
                    <a:pt x="4390" y="634"/>
                  </a:lnTo>
                  <a:cubicBezTo>
                    <a:pt x="4550" y="634"/>
                    <a:pt x="4693" y="518"/>
                    <a:pt x="4711" y="358"/>
                  </a:cubicBezTo>
                  <a:cubicBezTo>
                    <a:pt x="4737" y="170"/>
                    <a:pt x="4586" y="1"/>
                    <a:pt x="4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92" name="Google Shape;292;p38"/>
            <p:cNvSpPr/>
            <p:nvPr/>
          </p:nvSpPr>
          <p:spPr>
            <a:xfrm>
              <a:off x="2510781" y="1762401"/>
              <a:ext cx="53510" cy="14259"/>
            </a:xfrm>
            <a:custGeom>
              <a:avLst/>
              <a:gdLst/>
              <a:ahLst/>
              <a:cxnLst/>
              <a:rect l="l" t="t" r="r" b="b"/>
              <a:pathLst>
                <a:path w="2383" h="635" extrusionOk="0">
                  <a:moveTo>
                    <a:pt x="348" y="1"/>
                  </a:moveTo>
                  <a:cubicBezTo>
                    <a:pt x="188" y="1"/>
                    <a:pt x="36" y="117"/>
                    <a:pt x="18" y="277"/>
                  </a:cubicBezTo>
                  <a:cubicBezTo>
                    <a:pt x="1" y="474"/>
                    <a:pt x="143" y="634"/>
                    <a:pt x="331" y="634"/>
                  </a:cubicBezTo>
                  <a:lnTo>
                    <a:pt x="2035" y="634"/>
                  </a:lnTo>
                  <a:cubicBezTo>
                    <a:pt x="2195" y="634"/>
                    <a:pt x="2338" y="518"/>
                    <a:pt x="2356" y="358"/>
                  </a:cubicBezTo>
                  <a:cubicBezTo>
                    <a:pt x="2382" y="161"/>
                    <a:pt x="2231" y="1"/>
                    <a:pt x="20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93" name="Google Shape;293;p38"/>
            <p:cNvSpPr/>
            <p:nvPr/>
          </p:nvSpPr>
          <p:spPr>
            <a:xfrm>
              <a:off x="2388783" y="1762401"/>
              <a:ext cx="106392" cy="14259"/>
            </a:xfrm>
            <a:custGeom>
              <a:avLst/>
              <a:gdLst/>
              <a:ahLst/>
              <a:cxnLst/>
              <a:rect l="l" t="t" r="r" b="b"/>
              <a:pathLst>
                <a:path w="4738" h="635" extrusionOk="0">
                  <a:moveTo>
                    <a:pt x="349" y="1"/>
                  </a:moveTo>
                  <a:cubicBezTo>
                    <a:pt x="188" y="1"/>
                    <a:pt x="45" y="117"/>
                    <a:pt x="27" y="277"/>
                  </a:cubicBezTo>
                  <a:cubicBezTo>
                    <a:pt x="1" y="474"/>
                    <a:pt x="152" y="634"/>
                    <a:pt x="340" y="634"/>
                  </a:cubicBezTo>
                  <a:lnTo>
                    <a:pt x="4390" y="634"/>
                  </a:lnTo>
                  <a:cubicBezTo>
                    <a:pt x="4550" y="634"/>
                    <a:pt x="4693" y="518"/>
                    <a:pt x="4711" y="358"/>
                  </a:cubicBezTo>
                  <a:cubicBezTo>
                    <a:pt x="4738" y="161"/>
                    <a:pt x="4586" y="1"/>
                    <a:pt x="43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94" name="Google Shape;294;p38"/>
            <p:cNvSpPr/>
            <p:nvPr/>
          </p:nvSpPr>
          <p:spPr>
            <a:xfrm>
              <a:off x="2198073" y="1509603"/>
              <a:ext cx="396061" cy="298494"/>
            </a:xfrm>
            <a:custGeom>
              <a:avLst/>
              <a:gdLst/>
              <a:ahLst/>
              <a:cxnLst/>
              <a:rect l="l" t="t" r="r" b="b"/>
              <a:pathLst>
                <a:path w="17638" h="13293" extrusionOk="0">
                  <a:moveTo>
                    <a:pt x="313" y="1"/>
                  </a:moveTo>
                  <a:cubicBezTo>
                    <a:pt x="144" y="1"/>
                    <a:pt x="1" y="143"/>
                    <a:pt x="1" y="322"/>
                  </a:cubicBezTo>
                  <a:lnTo>
                    <a:pt x="1" y="8493"/>
                  </a:lnTo>
                  <a:cubicBezTo>
                    <a:pt x="1" y="8654"/>
                    <a:pt x="117" y="8806"/>
                    <a:pt x="277" y="8823"/>
                  </a:cubicBezTo>
                  <a:cubicBezTo>
                    <a:pt x="293" y="8826"/>
                    <a:pt x="308" y="8827"/>
                    <a:pt x="322" y="8827"/>
                  </a:cubicBezTo>
                  <a:cubicBezTo>
                    <a:pt x="498" y="8827"/>
                    <a:pt x="634" y="8684"/>
                    <a:pt x="634" y="8511"/>
                  </a:cubicBezTo>
                  <a:lnTo>
                    <a:pt x="634" y="643"/>
                  </a:lnTo>
                  <a:lnTo>
                    <a:pt x="17004" y="643"/>
                  </a:lnTo>
                  <a:lnTo>
                    <a:pt x="17004" y="12651"/>
                  </a:lnTo>
                  <a:lnTo>
                    <a:pt x="634" y="12651"/>
                  </a:lnTo>
                  <a:lnTo>
                    <a:pt x="634" y="9992"/>
                  </a:lnTo>
                  <a:cubicBezTo>
                    <a:pt x="634" y="9814"/>
                    <a:pt x="491" y="9671"/>
                    <a:pt x="313" y="9671"/>
                  </a:cubicBezTo>
                  <a:cubicBezTo>
                    <a:pt x="144" y="9671"/>
                    <a:pt x="1" y="9814"/>
                    <a:pt x="1" y="9992"/>
                  </a:cubicBezTo>
                  <a:lnTo>
                    <a:pt x="1" y="12972"/>
                  </a:lnTo>
                  <a:cubicBezTo>
                    <a:pt x="1" y="13150"/>
                    <a:pt x="144" y="13293"/>
                    <a:pt x="313" y="13293"/>
                  </a:cubicBezTo>
                  <a:lnTo>
                    <a:pt x="17325" y="13293"/>
                  </a:lnTo>
                  <a:cubicBezTo>
                    <a:pt x="17495" y="13293"/>
                    <a:pt x="17638" y="13150"/>
                    <a:pt x="17638" y="12972"/>
                  </a:cubicBezTo>
                  <a:lnTo>
                    <a:pt x="17638" y="322"/>
                  </a:lnTo>
                  <a:cubicBezTo>
                    <a:pt x="17638" y="143"/>
                    <a:pt x="17495" y="1"/>
                    <a:pt x="17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95" name="Google Shape;295;p38"/>
            <p:cNvSpPr/>
            <p:nvPr/>
          </p:nvSpPr>
          <p:spPr>
            <a:xfrm>
              <a:off x="2153410" y="1446100"/>
              <a:ext cx="486398" cy="486375"/>
            </a:xfrm>
            <a:custGeom>
              <a:avLst/>
              <a:gdLst/>
              <a:ahLst/>
              <a:cxnLst/>
              <a:rect l="l" t="t" r="r" b="b"/>
              <a:pathLst>
                <a:path w="21661" h="21660" extrusionOk="0">
                  <a:moveTo>
                    <a:pt x="10822" y="20296"/>
                  </a:moveTo>
                  <a:cubicBezTo>
                    <a:pt x="11027" y="20296"/>
                    <a:pt x="11187" y="20456"/>
                    <a:pt x="11187" y="20662"/>
                  </a:cubicBezTo>
                  <a:cubicBezTo>
                    <a:pt x="11187" y="20858"/>
                    <a:pt x="11027" y="21027"/>
                    <a:pt x="10822" y="21027"/>
                  </a:cubicBezTo>
                  <a:cubicBezTo>
                    <a:pt x="10616" y="21027"/>
                    <a:pt x="10456" y="20858"/>
                    <a:pt x="10456" y="20662"/>
                  </a:cubicBezTo>
                  <a:cubicBezTo>
                    <a:pt x="10456" y="20456"/>
                    <a:pt x="10616" y="20296"/>
                    <a:pt x="10822" y="20296"/>
                  </a:cubicBezTo>
                  <a:close/>
                  <a:moveTo>
                    <a:pt x="313" y="1"/>
                  </a:moveTo>
                  <a:cubicBezTo>
                    <a:pt x="143" y="1"/>
                    <a:pt x="0" y="143"/>
                    <a:pt x="0" y="313"/>
                  </a:cubicBezTo>
                  <a:lnTo>
                    <a:pt x="0" y="1758"/>
                  </a:lnTo>
                  <a:cubicBezTo>
                    <a:pt x="0" y="1928"/>
                    <a:pt x="143" y="2070"/>
                    <a:pt x="313" y="2070"/>
                  </a:cubicBezTo>
                  <a:lnTo>
                    <a:pt x="634" y="2070"/>
                  </a:lnTo>
                  <a:lnTo>
                    <a:pt x="634" y="17156"/>
                  </a:lnTo>
                  <a:cubicBezTo>
                    <a:pt x="634" y="17325"/>
                    <a:pt x="777" y="17468"/>
                    <a:pt x="955" y="17468"/>
                  </a:cubicBezTo>
                  <a:lnTo>
                    <a:pt x="10492" y="17468"/>
                  </a:lnTo>
                  <a:lnTo>
                    <a:pt x="10492" y="19707"/>
                  </a:lnTo>
                  <a:cubicBezTo>
                    <a:pt x="10063" y="19850"/>
                    <a:pt x="9769" y="20269"/>
                    <a:pt x="9814" y="20760"/>
                  </a:cubicBezTo>
                  <a:cubicBezTo>
                    <a:pt x="9858" y="21224"/>
                    <a:pt x="10233" y="21598"/>
                    <a:pt x="10697" y="21652"/>
                  </a:cubicBezTo>
                  <a:cubicBezTo>
                    <a:pt x="10737" y="21657"/>
                    <a:pt x="10777" y="21659"/>
                    <a:pt x="10816" y="21659"/>
                  </a:cubicBezTo>
                  <a:cubicBezTo>
                    <a:pt x="11362" y="21659"/>
                    <a:pt x="11812" y="21211"/>
                    <a:pt x="11812" y="20662"/>
                  </a:cubicBezTo>
                  <a:cubicBezTo>
                    <a:pt x="11812" y="20216"/>
                    <a:pt x="11526" y="19841"/>
                    <a:pt x="11125" y="19707"/>
                  </a:cubicBezTo>
                  <a:lnTo>
                    <a:pt x="11125" y="17468"/>
                  </a:lnTo>
                  <a:lnTo>
                    <a:pt x="20706" y="17468"/>
                  </a:lnTo>
                  <a:cubicBezTo>
                    <a:pt x="20885" y="17468"/>
                    <a:pt x="21027" y="17325"/>
                    <a:pt x="21027" y="17156"/>
                  </a:cubicBezTo>
                  <a:lnTo>
                    <a:pt x="21027" y="5157"/>
                  </a:lnTo>
                  <a:cubicBezTo>
                    <a:pt x="21027" y="4996"/>
                    <a:pt x="20911" y="4845"/>
                    <a:pt x="20751" y="4827"/>
                  </a:cubicBezTo>
                  <a:cubicBezTo>
                    <a:pt x="20740" y="4826"/>
                    <a:pt x="20729" y="4825"/>
                    <a:pt x="20718" y="4825"/>
                  </a:cubicBezTo>
                  <a:cubicBezTo>
                    <a:pt x="20537" y="4825"/>
                    <a:pt x="20394" y="4962"/>
                    <a:pt x="20394" y="5139"/>
                  </a:cubicBezTo>
                  <a:lnTo>
                    <a:pt x="20394" y="16835"/>
                  </a:lnTo>
                  <a:lnTo>
                    <a:pt x="1267" y="16835"/>
                  </a:lnTo>
                  <a:lnTo>
                    <a:pt x="1267" y="2070"/>
                  </a:lnTo>
                  <a:lnTo>
                    <a:pt x="20394" y="2070"/>
                  </a:lnTo>
                  <a:lnTo>
                    <a:pt x="20394" y="3631"/>
                  </a:lnTo>
                  <a:cubicBezTo>
                    <a:pt x="20394" y="3801"/>
                    <a:pt x="20510" y="3944"/>
                    <a:pt x="20670" y="3962"/>
                  </a:cubicBezTo>
                  <a:cubicBezTo>
                    <a:pt x="20685" y="3964"/>
                    <a:pt x="20699" y="3965"/>
                    <a:pt x="20714" y="3965"/>
                  </a:cubicBezTo>
                  <a:cubicBezTo>
                    <a:pt x="20883" y="3965"/>
                    <a:pt x="21027" y="3822"/>
                    <a:pt x="21027" y="3649"/>
                  </a:cubicBezTo>
                  <a:lnTo>
                    <a:pt x="21027" y="2070"/>
                  </a:lnTo>
                  <a:lnTo>
                    <a:pt x="21340" y="2070"/>
                  </a:lnTo>
                  <a:cubicBezTo>
                    <a:pt x="21518" y="2070"/>
                    <a:pt x="21661" y="1928"/>
                    <a:pt x="21661" y="1758"/>
                  </a:cubicBezTo>
                  <a:lnTo>
                    <a:pt x="21661" y="313"/>
                  </a:lnTo>
                  <a:cubicBezTo>
                    <a:pt x="21661" y="143"/>
                    <a:pt x="21518" y="1"/>
                    <a:pt x="21348" y="1"/>
                  </a:cubicBezTo>
                  <a:lnTo>
                    <a:pt x="4666" y="1"/>
                  </a:lnTo>
                  <a:cubicBezTo>
                    <a:pt x="4506" y="1"/>
                    <a:pt x="4354" y="117"/>
                    <a:pt x="4336" y="277"/>
                  </a:cubicBezTo>
                  <a:cubicBezTo>
                    <a:pt x="4318" y="465"/>
                    <a:pt x="4461" y="634"/>
                    <a:pt x="4657" y="634"/>
                  </a:cubicBezTo>
                  <a:lnTo>
                    <a:pt x="21027" y="634"/>
                  </a:lnTo>
                  <a:lnTo>
                    <a:pt x="21027" y="1437"/>
                  </a:lnTo>
                  <a:lnTo>
                    <a:pt x="634" y="1437"/>
                  </a:lnTo>
                  <a:lnTo>
                    <a:pt x="634" y="634"/>
                  </a:lnTo>
                  <a:lnTo>
                    <a:pt x="3167" y="634"/>
                  </a:lnTo>
                  <a:cubicBezTo>
                    <a:pt x="3328" y="634"/>
                    <a:pt x="3471" y="518"/>
                    <a:pt x="3497" y="357"/>
                  </a:cubicBezTo>
                  <a:cubicBezTo>
                    <a:pt x="3515" y="161"/>
                    <a:pt x="3364" y="1"/>
                    <a:pt x="3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96" name="Google Shape;296;p38"/>
            <p:cNvSpPr/>
            <p:nvPr/>
          </p:nvSpPr>
          <p:spPr>
            <a:xfrm>
              <a:off x="2228926" y="1547866"/>
              <a:ext cx="148675" cy="148450"/>
            </a:xfrm>
            <a:custGeom>
              <a:avLst/>
              <a:gdLst/>
              <a:ahLst/>
              <a:cxnLst/>
              <a:rect l="l" t="t" r="r" b="b"/>
              <a:pathLst>
                <a:path w="6621" h="6611" extrusionOk="0">
                  <a:moveTo>
                    <a:pt x="3614" y="661"/>
                  </a:moveTo>
                  <a:cubicBezTo>
                    <a:pt x="4836" y="803"/>
                    <a:pt x="5808" y="1776"/>
                    <a:pt x="5951" y="2998"/>
                  </a:cubicBezTo>
                  <a:lnTo>
                    <a:pt x="3614" y="2998"/>
                  </a:lnTo>
                  <a:lnTo>
                    <a:pt x="3614" y="661"/>
                  </a:lnTo>
                  <a:close/>
                  <a:moveTo>
                    <a:pt x="5969" y="3631"/>
                  </a:moveTo>
                  <a:cubicBezTo>
                    <a:pt x="5915" y="4122"/>
                    <a:pt x="5719" y="4577"/>
                    <a:pt x="5416" y="4969"/>
                  </a:cubicBezTo>
                  <a:lnTo>
                    <a:pt x="4078" y="3631"/>
                  </a:lnTo>
                  <a:close/>
                  <a:moveTo>
                    <a:pt x="2980" y="652"/>
                  </a:moveTo>
                  <a:lnTo>
                    <a:pt x="2980" y="3301"/>
                  </a:lnTo>
                  <a:cubicBezTo>
                    <a:pt x="2980" y="3390"/>
                    <a:pt x="3016" y="3471"/>
                    <a:pt x="3078" y="3533"/>
                  </a:cubicBezTo>
                  <a:lnTo>
                    <a:pt x="4952" y="5407"/>
                  </a:lnTo>
                  <a:cubicBezTo>
                    <a:pt x="4488" y="5781"/>
                    <a:pt x="3908" y="5978"/>
                    <a:pt x="3301" y="5978"/>
                  </a:cubicBezTo>
                  <a:cubicBezTo>
                    <a:pt x="1829" y="5978"/>
                    <a:pt x="625" y="4782"/>
                    <a:pt x="625" y="3301"/>
                  </a:cubicBezTo>
                  <a:cubicBezTo>
                    <a:pt x="625" y="1936"/>
                    <a:pt x="1660" y="803"/>
                    <a:pt x="2980" y="652"/>
                  </a:cubicBezTo>
                  <a:close/>
                  <a:moveTo>
                    <a:pt x="3310" y="0"/>
                  </a:moveTo>
                  <a:cubicBezTo>
                    <a:pt x="1490" y="0"/>
                    <a:pt x="1" y="1481"/>
                    <a:pt x="1" y="3301"/>
                  </a:cubicBezTo>
                  <a:cubicBezTo>
                    <a:pt x="1" y="5130"/>
                    <a:pt x="1490" y="6611"/>
                    <a:pt x="3310" y="6611"/>
                  </a:cubicBezTo>
                  <a:cubicBezTo>
                    <a:pt x="4194" y="6611"/>
                    <a:pt x="5023" y="6272"/>
                    <a:pt x="5648" y="5647"/>
                  </a:cubicBezTo>
                  <a:lnTo>
                    <a:pt x="5657" y="5647"/>
                  </a:lnTo>
                  <a:cubicBezTo>
                    <a:pt x="6281" y="5023"/>
                    <a:pt x="6620" y="4193"/>
                    <a:pt x="6620" y="3301"/>
                  </a:cubicBezTo>
                  <a:cubicBezTo>
                    <a:pt x="6620" y="1481"/>
                    <a:pt x="5139" y="0"/>
                    <a:pt x="3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97" name="Google Shape;297;p38"/>
            <p:cNvSpPr/>
            <p:nvPr/>
          </p:nvSpPr>
          <p:spPr>
            <a:xfrm>
              <a:off x="2394599" y="1605553"/>
              <a:ext cx="44685" cy="91369"/>
            </a:xfrm>
            <a:custGeom>
              <a:avLst/>
              <a:gdLst/>
              <a:ahLst/>
              <a:cxnLst/>
              <a:rect l="l" t="t" r="r" b="b"/>
              <a:pathLst>
                <a:path w="1990" h="4069" extrusionOk="0">
                  <a:moveTo>
                    <a:pt x="1356" y="643"/>
                  </a:moveTo>
                  <a:lnTo>
                    <a:pt x="1356" y="3435"/>
                  </a:lnTo>
                  <a:lnTo>
                    <a:pt x="643" y="3435"/>
                  </a:lnTo>
                  <a:lnTo>
                    <a:pt x="643" y="643"/>
                  </a:lnTo>
                  <a:close/>
                  <a:moveTo>
                    <a:pt x="322" y="1"/>
                  </a:moveTo>
                  <a:cubicBezTo>
                    <a:pt x="143" y="1"/>
                    <a:pt x="0" y="143"/>
                    <a:pt x="0" y="322"/>
                  </a:cubicBezTo>
                  <a:lnTo>
                    <a:pt x="0" y="3748"/>
                  </a:lnTo>
                  <a:cubicBezTo>
                    <a:pt x="0" y="3926"/>
                    <a:pt x="143" y="4069"/>
                    <a:pt x="322" y="4069"/>
                  </a:cubicBezTo>
                  <a:lnTo>
                    <a:pt x="1678" y="4069"/>
                  </a:lnTo>
                  <a:cubicBezTo>
                    <a:pt x="1847" y="4069"/>
                    <a:pt x="1990" y="3926"/>
                    <a:pt x="1990" y="3748"/>
                  </a:cubicBezTo>
                  <a:lnTo>
                    <a:pt x="1990" y="322"/>
                  </a:lnTo>
                  <a:cubicBezTo>
                    <a:pt x="1990" y="143"/>
                    <a:pt x="1847" y="1"/>
                    <a:pt x="16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98" name="Google Shape;298;p38"/>
            <p:cNvSpPr/>
            <p:nvPr/>
          </p:nvSpPr>
          <p:spPr>
            <a:xfrm>
              <a:off x="2455497" y="1576115"/>
              <a:ext cx="44685" cy="119820"/>
            </a:xfrm>
            <a:custGeom>
              <a:avLst/>
              <a:gdLst/>
              <a:ahLst/>
              <a:cxnLst/>
              <a:rect l="l" t="t" r="r" b="b"/>
              <a:pathLst>
                <a:path w="1990" h="5336" extrusionOk="0">
                  <a:moveTo>
                    <a:pt x="1356" y="643"/>
                  </a:moveTo>
                  <a:lnTo>
                    <a:pt x="1356" y="4702"/>
                  </a:lnTo>
                  <a:lnTo>
                    <a:pt x="634" y="4702"/>
                  </a:lnTo>
                  <a:lnTo>
                    <a:pt x="634" y="643"/>
                  </a:lnTo>
                  <a:close/>
                  <a:moveTo>
                    <a:pt x="322" y="0"/>
                  </a:moveTo>
                  <a:cubicBezTo>
                    <a:pt x="143" y="0"/>
                    <a:pt x="0" y="143"/>
                    <a:pt x="0" y="322"/>
                  </a:cubicBezTo>
                  <a:lnTo>
                    <a:pt x="0" y="5014"/>
                  </a:lnTo>
                  <a:cubicBezTo>
                    <a:pt x="0" y="5192"/>
                    <a:pt x="143" y="5335"/>
                    <a:pt x="322" y="5335"/>
                  </a:cubicBezTo>
                  <a:lnTo>
                    <a:pt x="1669" y="5335"/>
                  </a:lnTo>
                  <a:cubicBezTo>
                    <a:pt x="1847" y="5335"/>
                    <a:pt x="1990" y="5192"/>
                    <a:pt x="1990" y="5014"/>
                  </a:cubicBezTo>
                  <a:lnTo>
                    <a:pt x="1990" y="322"/>
                  </a:lnTo>
                  <a:cubicBezTo>
                    <a:pt x="1990" y="143"/>
                    <a:pt x="1847" y="0"/>
                    <a:pt x="16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299" name="Google Shape;299;p38"/>
            <p:cNvSpPr/>
            <p:nvPr/>
          </p:nvSpPr>
          <p:spPr>
            <a:xfrm>
              <a:off x="2517203" y="1540052"/>
              <a:ext cx="44685" cy="156871"/>
            </a:xfrm>
            <a:custGeom>
              <a:avLst/>
              <a:gdLst/>
              <a:ahLst/>
              <a:cxnLst/>
              <a:rect l="l" t="t" r="r" b="b"/>
              <a:pathLst>
                <a:path w="1990" h="6986" extrusionOk="0">
                  <a:moveTo>
                    <a:pt x="1356" y="634"/>
                  </a:moveTo>
                  <a:lnTo>
                    <a:pt x="1356" y="6352"/>
                  </a:lnTo>
                  <a:lnTo>
                    <a:pt x="633" y="6352"/>
                  </a:lnTo>
                  <a:lnTo>
                    <a:pt x="633" y="634"/>
                  </a:lnTo>
                  <a:close/>
                  <a:moveTo>
                    <a:pt x="321" y="1"/>
                  </a:moveTo>
                  <a:cubicBezTo>
                    <a:pt x="143" y="1"/>
                    <a:pt x="0" y="143"/>
                    <a:pt x="0" y="322"/>
                  </a:cubicBezTo>
                  <a:lnTo>
                    <a:pt x="0" y="6665"/>
                  </a:lnTo>
                  <a:cubicBezTo>
                    <a:pt x="0" y="6843"/>
                    <a:pt x="143" y="6986"/>
                    <a:pt x="321" y="6986"/>
                  </a:cubicBezTo>
                  <a:lnTo>
                    <a:pt x="1677" y="6986"/>
                  </a:lnTo>
                  <a:cubicBezTo>
                    <a:pt x="1847" y="6986"/>
                    <a:pt x="1989" y="6843"/>
                    <a:pt x="1989" y="6665"/>
                  </a:cubicBezTo>
                  <a:lnTo>
                    <a:pt x="1989" y="322"/>
                  </a:lnTo>
                  <a:cubicBezTo>
                    <a:pt x="1989" y="143"/>
                    <a:pt x="1847" y="1"/>
                    <a:pt x="1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300" name="Google Shape;300;p38"/>
            <p:cNvSpPr/>
            <p:nvPr/>
          </p:nvSpPr>
          <p:spPr>
            <a:xfrm>
              <a:off x="2268783" y="1731952"/>
              <a:ext cx="66130" cy="14259"/>
            </a:xfrm>
            <a:custGeom>
              <a:avLst/>
              <a:gdLst/>
              <a:ahLst/>
              <a:cxnLst/>
              <a:rect l="l" t="t" r="r" b="b"/>
              <a:pathLst>
                <a:path w="2945" h="635" extrusionOk="0">
                  <a:moveTo>
                    <a:pt x="358" y="1"/>
                  </a:moveTo>
                  <a:cubicBezTo>
                    <a:pt x="188" y="1"/>
                    <a:pt x="46" y="117"/>
                    <a:pt x="28" y="277"/>
                  </a:cubicBezTo>
                  <a:cubicBezTo>
                    <a:pt x="1" y="474"/>
                    <a:pt x="153" y="634"/>
                    <a:pt x="340" y="634"/>
                  </a:cubicBezTo>
                  <a:lnTo>
                    <a:pt x="2597" y="634"/>
                  </a:lnTo>
                  <a:cubicBezTo>
                    <a:pt x="2758" y="634"/>
                    <a:pt x="2900" y="518"/>
                    <a:pt x="2918" y="358"/>
                  </a:cubicBezTo>
                  <a:cubicBezTo>
                    <a:pt x="2945" y="170"/>
                    <a:pt x="2793" y="1"/>
                    <a:pt x="2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301" name="Google Shape;301;p38"/>
            <p:cNvSpPr/>
            <p:nvPr/>
          </p:nvSpPr>
          <p:spPr>
            <a:xfrm>
              <a:off x="2353933" y="1732087"/>
              <a:ext cx="14236" cy="45000"/>
            </a:xfrm>
            <a:custGeom>
              <a:avLst/>
              <a:gdLst/>
              <a:ahLst/>
              <a:cxnLst/>
              <a:rect l="l" t="t" r="r" b="b"/>
              <a:pathLst>
                <a:path w="634" h="2004" extrusionOk="0">
                  <a:moveTo>
                    <a:pt x="312" y="1"/>
                  </a:moveTo>
                  <a:cubicBezTo>
                    <a:pt x="137" y="1"/>
                    <a:pt x="0" y="143"/>
                    <a:pt x="0" y="316"/>
                  </a:cubicBezTo>
                  <a:lnTo>
                    <a:pt x="0" y="1672"/>
                  </a:lnTo>
                  <a:cubicBezTo>
                    <a:pt x="0" y="1833"/>
                    <a:pt x="116" y="1975"/>
                    <a:pt x="277" y="2002"/>
                  </a:cubicBezTo>
                  <a:cubicBezTo>
                    <a:pt x="287" y="2003"/>
                    <a:pt x="297" y="2004"/>
                    <a:pt x="307" y="2004"/>
                  </a:cubicBezTo>
                  <a:cubicBezTo>
                    <a:pt x="482" y="2004"/>
                    <a:pt x="634" y="1858"/>
                    <a:pt x="634" y="1681"/>
                  </a:cubicBezTo>
                  <a:lnTo>
                    <a:pt x="634" y="325"/>
                  </a:lnTo>
                  <a:cubicBezTo>
                    <a:pt x="634" y="164"/>
                    <a:pt x="518" y="22"/>
                    <a:pt x="357" y="4"/>
                  </a:cubicBezTo>
                  <a:cubicBezTo>
                    <a:pt x="342" y="2"/>
                    <a:pt x="32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302" name="Google Shape;302;p38"/>
            <p:cNvSpPr/>
            <p:nvPr/>
          </p:nvSpPr>
          <p:spPr>
            <a:xfrm>
              <a:off x="2228522" y="1731952"/>
              <a:ext cx="24880" cy="14259"/>
            </a:xfrm>
            <a:custGeom>
              <a:avLst/>
              <a:gdLst/>
              <a:ahLst/>
              <a:cxnLst/>
              <a:rect l="l" t="t" r="r" b="b"/>
              <a:pathLst>
                <a:path w="1108" h="635" extrusionOk="0">
                  <a:moveTo>
                    <a:pt x="349" y="1"/>
                  </a:moveTo>
                  <a:cubicBezTo>
                    <a:pt x="188" y="1"/>
                    <a:pt x="45" y="117"/>
                    <a:pt x="28" y="277"/>
                  </a:cubicBezTo>
                  <a:cubicBezTo>
                    <a:pt x="1" y="474"/>
                    <a:pt x="152" y="634"/>
                    <a:pt x="340" y="634"/>
                  </a:cubicBezTo>
                  <a:lnTo>
                    <a:pt x="759" y="634"/>
                  </a:lnTo>
                  <a:cubicBezTo>
                    <a:pt x="920" y="634"/>
                    <a:pt x="1062" y="518"/>
                    <a:pt x="1080" y="358"/>
                  </a:cubicBezTo>
                  <a:cubicBezTo>
                    <a:pt x="1107" y="170"/>
                    <a:pt x="955" y="1"/>
                    <a:pt x="7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303" name="Google Shape;303;p38"/>
            <p:cNvSpPr/>
            <p:nvPr/>
          </p:nvSpPr>
          <p:spPr>
            <a:xfrm>
              <a:off x="2268783" y="1762401"/>
              <a:ext cx="66130" cy="14259"/>
            </a:xfrm>
            <a:custGeom>
              <a:avLst/>
              <a:gdLst/>
              <a:ahLst/>
              <a:cxnLst/>
              <a:rect l="l" t="t" r="r" b="b"/>
              <a:pathLst>
                <a:path w="2945" h="635" extrusionOk="0">
                  <a:moveTo>
                    <a:pt x="358" y="1"/>
                  </a:moveTo>
                  <a:cubicBezTo>
                    <a:pt x="188" y="1"/>
                    <a:pt x="46" y="117"/>
                    <a:pt x="28" y="277"/>
                  </a:cubicBezTo>
                  <a:cubicBezTo>
                    <a:pt x="1" y="474"/>
                    <a:pt x="153" y="634"/>
                    <a:pt x="340" y="634"/>
                  </a:cubicBezTo>
                  <a:lnTo>
                    <a:pt x="2597" y="634"/>
                  </a:lnTo>
                  <a:cubicBezTo>
                    <a:pt x="2758" y="634"/>
                    <a:pt x="2900" y="518"/>
                    <a:pt x="2918" y="358"/>
                  </a:cubicBezTo>
                  <a:cubicBezTo>
                    <a:pt x="2945" y="161"/>
                    <a:pt x="2793" y="1"/>
                    <a:pt x="2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304" name="Google Shape;304;p38"/>
            <p:cNvSpPr/>
            <p:nvPr/>
          </p:nvSpPr>
          <p:spPr>
            <a:xfrm>
              <a:off x="2228522" y="1762401"/>
              <a:ext cx="24880" cy="14259"/>
            </a:xfrm>
            <a:custGeom>
              <a:avLst/>
              <a:gdLst/>
              <a:ahLst/>
              <a:cxnLst/>
              <a:rect l="l" t="t" r="r" b="b"/>
              <a:pathLst>
                <a:path w="1108" h="635" extrusionOk="0">
                  <a:moveTo>
                    <a:pt x="349" y="1"/>
                  </a:moveTo>
                  <a:cubicBezTo>
                    <a:pt x="188" y="1"/>
                    <a:pt x="45" y="117"/>
                    <a:pt x="28" y="277"/>
                  </a:cubicBezTo>
                  <a:cubicBezTo>
                    <a:pt x="1" y="474"/>
                    <a:pt x="152" y="634"/>
                    <a:pt x="340" y="634"/>
                  </a:cubicBezTo>
                  <a:lnTo>
                    <a:pt x="759" y="634"/>
                  </a:lnTo>
                  <a:cubicBezTo>
                    <a:pt x="920" y="634"/>
                    <a:pt x="1062" y="518"/>
                    <a:pt x="1080" y="358"/>
                  </a:cubicBezTo>
                  <a:cubicBezTo>
                    <a:pt x="1107" y="161"/>
                    <a:pt x="955" y="1"/>
                    <a:pt x="7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305" name="Google Shape;305;p38"/>
          <p:cNvGrpSpPr/>
          <p:nvPr/>
        </p:nvGrpSpPr>
        <p:grpSpPr>
          <a:xfrm>
            <a:off x="3647360" y="1942297"/>
            <a:ext cx="486398" cy="486600"/>
            <a:chOff x="1531810" y="2030447"/>
            <a:chExt cx="486398" cy="486600"/>
          </a:xfrm>
        </p:grpSpPr>
        <p:sp>
          <p:nvSpPr>
            <p:cNvPr id="306" name="Google Shape;306;p38"/>
            <p:cNvSpPr/>
            <p:nvPr/>
          </p:nvSpPr>
          <p:spPr>
            <a:xfrm>
              <a:off x="1531810" y="2030447"/>
              <a:ext cx="486398" cy="388898"/>
            </a:xfrm>
            <a:custGeom>
              <a:avLst/>
              <a:gdLst/>
              <a:ahLst/>
              <a:cxnLst/>
              <a:rect l="l" t="t" r="r" b="b"/>
              <a:pathLst>
                <a:path w="21661" h="17319" extrusionOk="0">
                  <a:moveTo>
                    <a:pt x="330" y="0"/>
                  </a:moveTo>
                  <a:cubicBezTo>
                    <a:pt x="152" y="0"/>
                    <a:pt x="0" y="152"/>
                    <a:pt x="0" y="339"/>
                  </a:cubicBezTo>
                  <a:lnTo>
                    <a:pt x="0" y="2721"/>
                  </a:lnTo>
                  <a:cubicBezTo>
                    <a:pt x="0" y="2739"/>
                    <a:pt x="9" y="2766"/>
                    <a:pt x="27" y="2784"/>
                  </a:cubicBezTo>
                  <a:cubicBezTo>
                    <a:pt x="123" y="2880"/>
                    <a:pt x="226" y="2920"/>
                    <a:pt x="319" y="2920"/>
                  </a:cubicBezTo>
                  <a:cubicBezTo>
                    <a:pt x="494" y="2920"/>
                    <a:pt x="634" y="2780"/>
                    <a:pt x="634" y="2605"/>
                  </a:cubicBezTo>
                  <a:lnTo>
                    <a:pt x="634" y="794"/>
                  </a:lnTo>
                  <a:cubicBezTo>
                    <a:pt x="634" y="705"/>
                    <a:pt x="705" y="642"/>
                    <a:pt x="785" y="642"/>
                  </a:cubicBezTo>
                  <a:lnTo>
                    <a:pt x="10536" y="642"/>
                  </a:lnTo>
                  <a:lnTo>
                    <a:pt x="10536" y="5665"/>
                  </a:lnTo>
                  <a:cubicBezTo>
                    <a:pt x="10536" y="5826"/>
                    <a:pt x="10652" y="5968"/>
                    <a:pt x="10813" y="5986"/>
                  </a:cubicBezTo>
                  <a:cubicBezTo>
                    <a:pt x="10828" y="5988"/>
                    <a:pt x="10843" y="5989"/>
                    <a:pt x="10858" y="5989"/>
                  </a:cubicBezTo>
                  <a:cubicBezTo>
                    <a:pt x="11033" y="5989"/>
                    <a:pt x="11170" y="5847"/>
                    <a:pt x="11170" y="5674"/>
                  </a:cubicBezTo>
                  <a:lnTo>
                    <a:pt x="11170" y="642"/>
                  </a:lnTo>
                  <a:lnTo>
                    <a:pt x="20876" y="642"/>
                  </a:lnTo>
                  <a:cubicBezTo>
                    <a:pt x="20956" y="642"/>
                    <a:pt x="21027" y="705"/>
                    <a:pt x="21027" y="794"/>
                  </a:cubicBezTo>
                  <a:lnTo>
                    <a:pt x="21027" y="17120"/>
                  </a:lnTo>
                  <a:cubicBezTo>
                    <a:pt x="21027" y="17137"/>
                    <a:pt x="21036" y="17164"/>
                    <a:pt x="21054" y="17182"/>
                  </a:cubicBezTo>
                  <a:cubicBezTo>
                    <a:pt x="21150" y="17278"/>
                    <a:pt x="21253" y="17318"/>
                    <a:pt x="21346" y="17318"/>
                  </a:cubicBezTo>
                  <a:cubicBezTo>
                    <a:pt x="21520" y="17318"/>
                    <a:pt x="21661" y="17178"/>
                    <a:pt x="21661" y="17004"/>
                  </a:cubicBezTo>
                  <a:lnTo>
                    <a:pt x="21661" y="339"/>
                  </a:lnTo>
                  <a:cubicBezTo>
                    <a:pt x="21661" y="152"/>
                    <a:pt x="21518" y="0"/>
                    <a:pt x="21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307" name="Google Shape;307;p38"/>
            <p:cNvSpPr/>
            <p:nvPr/>
          </p:nvSpPr>
          <p:spPr>
            <a:xfrm>
              <a:off x="1531810" y="2115035"/>
              <a:ext cx="486398" cy="402012"/>
            </a:xfrm>
            <a:custGeom>
              <a:avLst/>
              <a:gdLst/>
              <a:ahLst/>
              <a:cxnLst/>
              <a:rect l="l" t="t" r="r" b="b"/>
              <a:pathLst>
                <a:path w="21661" h="17903" extrusionOk="0">
                  <a:moveTo>
                    <a:pt x="11517" y="7830"/>
                  </a:moveTo>
                  <a:cubicBezTo>
                    <a:pt x="11517" y="7830"/>
                    <a:pt x="11518" y="7831"/>
                    <a:pt x="11518" y="7831"/>
                  </a:cubicBezTo>
                  <a:lnTo>
                    <a:pt x="11518" y="7831"/>
                  </a:lnTo>
                  <a:cubicBezTo>
                    <a:pt x="11524" y="7831"/>
                    <a:pt x="11530" y="7830"/>
                    <a:pt x="11535" y="7830"/>
                  </a:cubicBezTo>
                  <a:close/>
                  <a:moveTo>
                    <a:pt x="315" y="0"/>
                  </a:moveTo>
                  <a:cubicBezTo>
                    <a:pt x="141" y="0"/>
                    <a:pt x="0" y="144"/>
                    <a:pt x="0" y="319"/>
                  </a:cubicBezTo>
                  <a:lnTo>
                    <a:pt x="0" y="17563"/>
                  </a:lnTo>
                  <a:cubicBezTo>
                    <a:pt x="0" y="17751"/>
                    <a:pt x="152" y="17902"/>
                    <a:pt x="330" y="17902"/>
                  </a:cubicBezTo>
                  <a:lnTo>
                    <a:pt x="20492" y="17902"/>
                  </a:lnTo>
                  <a:cubicBezTo>
                    <a:pt x="21134" y="17902"/>
                    <a:pt x="21661" y="17376"/>
                    <a:pt x="21661" y="16725"/>
                  </a:cubicBezTo>
                  <a:lnTo>
                    <a:pt x="21661" y="14717"/>
                  </a:lnTo>
                  <a:cubicBezTo>
                    <a:pt x="21661" y="14539"/>
                    <a:pt x="21518" y="14405"/>
                    <a:pt x="21348" y="14405"/>
                  </a:cubicBezTo>
                  <a:cubicBezTo>
                    <a:pt x="21170" y="14405"/>
                    <a:pt x="21027" y="14539"/>
                    <a:pt x="21027" y="14717"/>
                  </a:cubicBezTo>
                  <a:lnTo>
                    <a:pt x="21027" y="16725"/>
                  </a:lnTo>
                  <a:cubicBezTo>
                    <a:pt x="21027" y="17028"/>
                    <a:pt x="20786" y="17260"/>
                    <a:pt x="20492" y="17260"/>
                  </a:cubicBezTo>
                  <a:lnTo>
                    <a:pt x="11125" y="17260"/>
                  </a:lnTo>
                  <a:lnTo>
                    <a:pt x="11125" y="8830"/>
                  </a:lnTo>
                  <a:cubicBezTo>
                    <a:pt x="11125" y="8624"/>
                    <a:pt x="11294" y="8464"/>
                    <a:pt x="11491" y="8464"/>
                  </a:cubicBezTo>
                  <a:cubicBezTo>
                    <a:pt x="11589" y="8464"/>
                    <a:pt x="11687" y="8508"/>
                    <a:pt x="11758" y="8589"/>
                  </a:cubicBezTo>
                  <a:cubicBezTo>
                    <a:pt x="12164" y="9002"/>
                    <a:pt x="12697" y="9224"/>
                    <a:pt x="13267" y="9224"/>
                  </a:cubicBezTo>
                  <a:cubicBezTo>
                    <a:pt x="13299" y="9224"/>
                    <a:pt x="13332" y="9224"/>
                    <a:pt x="13364" y="9222"/>
                  </a:cubicBezTo>
                  <a:cubicBezTo>
                    <a:pt x="13864" y="9204"/>
                    <a:pt x="14345" y="8999"/>
                    <a:pt x="14711" y="8660"/>
                  </a:cubicBezTo>
                  <a:cubicBezTo>
                    <a:pt x="15157" y="8232"/>
                    <a:pt x="15389" y="7661"/>
                    <a:pt x="15371" y="7045"/>
                  </a:cubicBezTo>
                  <a:cubicBezTo>
                    <a:pt x="15327" y="5984"/>
                    <a:pt x="14461" y="5101"/>
                    <a:pt x="13391" y="5038"/>
                  </a:cubicBezTo>
                  <a:cubicBezTo>
                    <a:pt x="13350" y="5036"/>
                    <a:pt x="13308" y="5035"/>
                    <a:pt x="13267" y="5035"/>
                  </a:cubicBezTo>
                  <a:cubicBezTo>
                    <a:pt x="12697" y="5035"/>
                    <a:pt x="12158" y="5264"/>
                    <a:pt x="11758" y="5681"/>
                  </a:cubicBezTo>
                  <a:cubicBezTo>
                    <a:pt x="11687" y="5761"/>
                    <a:pt x="11589" y="5796"/>
                    <a:pt x="11491" y="5796"/>
                  </a:cubicBezTo>
                  <a:cubicBezTo>
                    <a:pt x="11294" y="5796"/>
                    <a:pt x="11125" y="5636"/>
                    <a:pt x="11125" y="5440"/>
                  </a:cubicBezTo>
                  <a:lnTo>
                    <a:pt x="11125" y="3388"/>
                  </a:lnTo>
                  <a:cubicBezTo>
                    <a:pt x="11125" y="3388"/>
                    <a:pt x="11009" y="3067"/>
                    <a:pt x="10831" y="3067"/>
                  </a:cubicBezTo>
                  <a:cubicBezTo>
                    <a:pt x="10661" y="3067"/>
                    <a:pt x="10518" y="3209"/>
                    <a:pt x="10536" y="3388"/>
                  </a:cubicBezTo>
                  <a:lnTo>
                    <a:pt x="10536" y="5449"/>
                  </a:lnTo>
                  <a:cubicBezTo>
                    <a:pt x="10519" y="5987"/>
                    <a:pt x="10956" y="6430"/>
                    <a:pt x="11501" y="6430"/>
                  </a:cubicBezTo>
                  <a:cubicBezTo>
                    <a:pt x="11507" y="6430"/>
                    <a:pt x="11512" y="6430"/>
                    <a:pt x="11517" y="6430"/>
                  </a:cubicBezTo>
                  <a:cubicBezTo>
                    <a:pt x="11528" y="6430"/>
                    <a:pt x="11539" y="6430"/>
                    <a:pt x="11549" y="6430"/>
                  </a:cubicBezTo>
                  <a:cubicBezTo>
                    <a:pt x="11814" y="6430"/>
                    <a:pt x="12060" y="6324"/>
                    <a:pt x="12249" y="6127"/>
                  </a:cubicBezTo>
                  <a:cubicBezTo>
                    <a:pt x="12529" y="5830"/>
                    <a:pt x="12921" y="5670"/>
                    <a:pt x="13334" y="5670"/>
                  </a:cubicBezTo>
                  <a:cubicBezTo>
                    <a:pt x="13356" y="5670"/>
                    <a:pt x="13378" y="5671"/>
                    <a:pt x="13400" y="5672"/>
                  </a:cubicBezTo>
                  <a:cubicBezTo>
                    <a:pt x="14149" y="5716"/>
                    <a:pt x="14756" y="6341"/>
                    <a:pt x="14792" y="7090"/>
                  </a:cubicBezTo>
                  <a:cubicBezTo>
                    <a:pt x="14809" y="7500"/>
                    <a:pt x="14658" y="7884"/>
                    <a:pt x="14381" y="8178"/>
                  </a:cubicBezTo>
                  <a:cubicBezTo>
                    <a:pt x="14096" y="8464"/>
                    <a:pt x="13721" y="8624"/>
                    <a:pt x="13311" y="8624"/>
                  </a:cubicBezTo>
                  <a:cubicBezTo>
                    <a:pt x="12909" y="8624"/>
                    <a:pt x="12526" y="8464"/>
                    <a:pt x="12249" y="8178"/>
                  </a:cubicBezTo>
                  <a:cubicBezTo>
                    <a:pt x="12056" y="7977"/>
                    <a:pt x="11537" y="7836"/>
                    <a:pt x="11518" y="7831"/>
                  </a:cubicBezTo>
                  <a:lnTo>
                    <a:pt x="11518" y="7831"/>
                  </a:lnTo>
                  <a:cubicBezTo>
                    <a:pt x="10973" y="7840"/>
                    <a:pt x="10536" y="8282"/>
                    <a:pt x="10536" y="8830"/>
                  </a:cubicBezTo>
                  <a:lnTo>
                    <a:pt x="10536" y="17260"/>
                  </a:lnTo>
                  <a:lnTo>
                    <a:pt x="785" y="17260"/>
                  </a:lnTo>
                  <a:cubicBezTo>
                    <a:pt x="705" y="17260"/>
                    <a:pt x="634" y="17198"/>
                    <a:pt x="634" y="17108"/>
                  </a:cubicBezTo>
                  <a:lnTo>
                    <a:pt x="634" y="203"/>
                  </a:lnTo>
                  <a:cubicBezTo>
                    <a:pt x="634" y="176"/>
                    <a:pt x="625" y="158"/>
                    <a:pt x="607" y="141"/>
                  </a:cubicBezTo>
                  <a:cubicBezTo>
                    <a:pt x="511" y="41"/>
                    <a:pt x="408" y="0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308" name="Google Shape;308;p38"/>
            <p:cNvSpPr/>
            <p:nvPr/>
          </p:nvSpPr>
          <p:spPr>
            <a:xfrm>
              <a:off x="1809264" y="2068508"/>
              <a:ext cx="168076" cy="44685"/>
            </a:xfrm>
            <a:custGeom>
              <a:avLst/>
              <a:gdLst/>
              <a:ahLst/>
              <a:cxnLst/>
              <a:rect l="l" t="t" r="r" b="b"/>
              <a:pathLst>
                <a:path w="7485" h="1990" extrusionOk="0">
                  <a:moveTo>
                    <a:pt x="6851" y="634"/>
                  </a:moveTo>
                  <a:lnTo>
                    <a:pt x="6851" y="1356"/>
                  </a:lnTo>
                  <a:lnTo>
                    <a:pt x="633" y="1356"/>
                  </a:lnTo>
                  <a:lnTo>
                    <a:pt x="633" y="634"/>
                  </a:lnTo>
                  <a:close/>
                  <a:moveTo>
                    <a:pt x="312" y="0"/>
                  </a:moveTo>
                  <a:cubicBezTo>
                    <a:pt x="143" y="0"/>
                    <a:pt x="0" y="143"/>
                    <a:pt x="0" y="321"/>
                  </a:cubicBezTo>
                  <a:lnTo>
                    <a:pt x="0" y="1677"/>
                  </a:lnTo>
                  <a:cubicBezTo>
                    <a:pt x="0" y="1847"/>
                    <a:pt x="143" y="1990"/>
                    <a:pt x="312" y="1990"/>
                  </a:cubicBezTo>
                  <a:lnTo>
                    <a:pt x="7173" y="1990"/>
                  </a:lnTo>
                  <a:cubicBezTo>
                    <a:pt x="7342" y="1990"/>
                    <a:pt x="7485" y="1847"/>
                    <a:pt x="7485" y="1677"/>
                  </a:cubicBezTo>
                  <a:lnTo>
                    <a:pt x="7485" y="321"/>
                  </a:lnTo>
                  <a:cubicBezTo>
                    <a:pt x="7485" y="143"/>
                    <a:pt x="7342" y="0"/>
                    <a:pt x="7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309" name="Google Shape;309;p38"/>
            <p:cNvSpPr/>
            <p:nvPr/>
          </p:nvSpPr>
          <p:spPr>
            <a:xfrm>
              <a:off x="1808658" y="2127385"/>
              <a:ext cx="120022" cy="14259"/>
            </a:xfrm>
            <a:custGeom>
              <a:avLst/>
              <a:gdLst/>
              <a:ahLst/>
              <a:cxnLst/>
              <a:rect l="l" t="t" r="r" b="b"/>
              <a:pathLst>
                <a:path w="5345" h="635" extrusionOk="0">
                  <a:moveTo>
                    <a:pt x="357" y="1"/>
                  </a:moveTo>
                  <a:cubicBezTo>
                    <a:pt x="197" y="1"/>
                    <a:pt x="45" y="117"/>
                    <a:pt x="27" y="277"/>
                  </a:cubicBezTo>
                  <a:cubicBezTo>
                    <a:pt x="0" y="474"/>
                    <a:pt x="152" y="634"/>
                    <a:pt x="339" y="634"/>
                  </a:cubicBezTo>
                  <a:lnTo>
                    <a:pt x="4987" y="634"/>
                  </a:lnTo>
                  <a:cubicBezTo>
                    <a:pt x="5148" y="634"/>
                    <a:pt x="5299" y="518"/>
                    <a:pt x="5317" y="358"/>
                  </a:cubicBezTo>
                  <a:cubicBezTo>
                    <a:pt x="5344" y="170"/>
                    <a:pt x="5192" y="1"/>
                    <a:pt x="50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310" name="Google Shape;310;p38"/>
            <p:cNvSpPr/>
            <p:nvPr/>
          </p:nvSpPr>
          <p:spPr>
            <a:xfrm>
              <a:off x="1944062" y="2127385"/>
              <a:ext cx="33480" cy="14259"/>
            </a:xfrm>
            <a:custGeom>
              <a:avLst/>
              <a:gdLst/>
              <a:ahLst/>
              <a:cxnLst/>
              <a:rect l="l" t="t" r="r" b="b"/>
              <a:pathLst>
                <a:path w="1491" h="635" extrusionOk="0">
                  <a:moveTo>
                    <a:pt x="349" y="1"/>
                  </a:moveTo>
                  <a:cubicBezTo>
                    <a:pt x="188" y="1"/>
                    <a:pt x="46" y="117"/>
                    <a:pt x="28" y="277"/>
                  </a:cubicBezTo>
                  <a:cubicBezTo>
                    <a:pt x="1" y="474"/>
                    <a:pt x="153" y="634"/>
                    <a:pt x="340" y="634"/>
                  </a:cubicBezTo>
                  <a:lnTo>
                    <a:pt x="1143" y="634"/>
                  </a:lnTo>
                  <a:cubicBezTo>
                    <a:pt x="1303" y="634"/>
                    <a:pt x="1446" y="518"/>
                    <a:pt x="1464" y="358"/>
                  </a:cubicBezTo>
                  <a:cubicBezTo>
                    <a:pt x="1491" y="170"/>
                    <a:pt x="1339" y="1"/>
                    <a:pt x="1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311" name="Google Shape;311;p38"/>
            <p:cNvSpPr/>
            <p:nvPr/>
          </p:nvSpPr>
          <p:spPr>
            <a:xfrm>
              <a:off x="1891180" y="2157834"/>
              <a:ext cx="86362" cy="14259"/>
            </a:xfrm>
            <a:custGeom>
              <a:avLst/>
              <a:gdLst/>
              <a:ahLst/>
              <a:cxnLst/>
              <a:rect l="l" t="t" r="r" b="b"/>
              <a:pathLst>
                <a:path w="3846" h="635" extrusionOk="0">
                  <a:moveTo>
                    <a:pt x="358" y="1"/>
                  </a:moveTo>
                  <a:cubicBezTo>
                    <a:pt x="197" y="1"/>
                    <a:pt x="45" y="117"/>
                    <a:pt x="28" y="277"/>
                  </a:cubicBezTo>
                  <a:cubicBezTo>
                    <a:pt x="1" y="474"/>
                    <a:pt x="152" y="634"/>
                    <a:pt x="340" y="634"/>
                  </a:cubicBezTo>
                  <a:lnTo>
                    <a:pt x="3498" y="634"/>
                  </a:lnTo>
                  <a:cubicBezTo>
                    <a:pt x="3658" y="634"/>
                    <a:pt x="3801" y="518"/>
                    <a:pt x="3819" y="358"/>
                  </a:cubicBezTo>
                  <a:cubicBezTo>
                    <a:pt x="3846" y="162"/>
                    <a:pt x="3694" y="1"/>
                    <a:pt x="35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312" name="Google Shape;312;p38"/>
            <p:cNvSpPr/>
            <p:nvPr/>
          </p:nvSpPr>
          <p:spPr>
            <a:xfrm>
              <a:off x="1808658" y="2157834"/>
              <a:ext cx="67118" cy="14259"/>
            </a:xfrm>
            <a:custGeom>
              <a:avLst/>
              <a:gdLst/>
              <a:ahLst/>
              <a:cxnLst/>
              <a:rect l="l" t="t" r="r" b="b"/>
              <a:pathLst>
                <a:path w="2989" h="635" extrusionOk="0">
                  <a:moveTo>
                    <a:pt x="357" y="1"/>
                  </a:moveTo>
                  <a:cubicBezTo>
                    <a:pt x="197" y="1"/>
                    <a:pt x="45" y="117"/>
                    <a:pt x="27" y="277"/>
                  </a:cubicBezTo>
                  <a:cubicBezTo>
                    <a:pt x="0" y="474"/>
                    <a:pt x="152" y="634"/>
                    <a:pt x="339" y="634"/>
                  </a:cubicBezTo>
                  <a:lnTo>
                    <a:pt x="2641" y="634"/>
                  </a:lnTo>
                  <a:cubicBezTo>
                    <a:pt x="2802" y="634"/>
                    <a:pt x="2944" y="518"/>
                    <a:pt x="2962" y="358"/>
                  </a:cubicBezTo>
                  <a:cubicBezTo>
                    <a:pt x="2989" y="162"/>
                    <a:pt x="2837" y="1"/>
                    <a:pt x="2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313" name="Google Shape;313;p38"/>
            <p:cNvSpPr/>
            <p:nvPr/>
          </p:nvSpPr>
          <p:spPr>
            <a:xfrm>
              <a:off x="1808658" y="2189091"/>
              <a:ext cx="129431" cy="14439"/>
            </a:xfrm>
            <a:custGeom>
              <a:avLst/>
              <a:gdLst/>
              <a:ahLst/>
              <a:cxnLst/>
              <a:rect l="l" t="t" r="r" b="b"/>
              <a:pathLst>
                <a:path w="5764" h="643" extrusionOk="0">
                  <a:moveTo>
                    <a:pt x="357" y="1"/>
                  </a:moveTo>
                  <a:cubicBezTo>
                    <a:pt x="197" y="1"/>
                    <a:pt x="45" y="125"/>
                    <a:pt x="27" y="286"/>
                  </a:cubicBezTo>
                  <a:cubicBezTo>
                    <a:pt x="0" y="473"/>
                    <a:pt x="152" y="643"/>
                    <a:pt x="339" y="643"/>
                  </a:cubicBezTo>
                  <a:lnTo>
                    <a:pt x="5415" y="643"/>
                  </a:lnTo>
                  <a:cubicBezTo>
                    <a:pt x="5576" y="643"/>
                    <a:pt x="5728" y="527"/>
                    <a:pt x="5745" y="357"/>
                  </a:cubicBezTo>
                  <a:cubicBezTo>
                    <a:pt x="5763" y="170"/>
                    <a:pt x="5621" y="1"/>
                    <a:pt x="54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314" name="Google Shape;314;p38"/>
            <p:cNvSpPr/>
            <p:nvPr/>
          </p:nvSpPr>
          <p:spPr>
            <a:xfrm>
              <a:off x="1809264" y="2344143"/>
              <a:ext cx="168076" cy="44483"/>
            </a:xfrm>
            <a:custGeom>
              <a:avLst/>
              <a:gdLst/>
              <a:ahLst/>
              <a:cxnLst/>
              <a:rect l="l" t="t" r="r" b="b"/>
              <a:pathLst>
                <a:path w="7485" h="1981" extrusionOk="0">
                  <a:moveTo>
                    <a:pt x="6851" y="634"/>
                  </a:moveTo>
                  <a:lnTo>
                    <a:pt x="6851" y="1348"/>
                  </a:lnTo>
                  <a:lnTo>
                    <a:pt x="633" y="1348"/>
                  </a:lnTo>
                  <a:lnTo>
                    <a:pt x="633" y="634"/>
                  </a:lnTo>
                  <a:close/>
                  <a:moveTo>
                    <a:pt x="312" y="0"/>
                  </a:moveTo>
                  <a:cubicBezTo>
                    <a:pt x="143" y="0"/>
                    <a:pt x="0" y="134"/>
                    <a:pt x="0" y="313"/>
                  </a:cubicBezTo>
                  <a:lnTo>
                    <a:pt x="0" y="1669"/>
                  </a:lnTo>
                  <a:cubicBezTo>
                    <a:pt x="0" y="1838"/>
                    <a:pt x="143" y="1981"/>
                    <a:pt x="312" y="1981"/>
                  </a:cubicBezTo>
                  <a:lnTo>
                    <a:pt x="7173" y="1981"/>
                  </a:lnTo>
                  <a:cubicBezTo>
                    <a:pt x="7342" y="1981"/>
                    <a:pt x="7485" y="1838"/>
                    <a:pt x="7485" y="1669"/>
                  </a:cubicBezTo>
                  <a:lnTo>
                    <a:pt x="7485" y="313"/>
                  </a:lnTo>
                  <a:cubicBezTo>
                    <a:pt x="7485" y="134"/>
                    <a:pt x="7342" y="0"/>
                    <a:pt x="7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315" name="Google Shape;315;p38"/>
            <p:cNvSpPr/>
            <p:nvPr/>
          </p:nvSpPr>
          <p:spPr>
            <a:xfrm>
              <a:off x="1808658" y="2403042"/>
              <a:ext cx="120022" cy="14236"/>
            </a:xfrm>
            <a:custGeom>
              <a:avLst/>
              <a:gdLst/>
              <a:ahLst/>
              <a:cxnLst/>
              <a:rect l="l" t="t" r="r" b="b"/>
              <a:pathLst>
                <a:path w="5345" h="634" extrusionOk="0">
                  <a:moveTo>
                    <a:pt x="357" y="0"/>
                  </a:moveTo>
                  <a:cubicBezTo>
                    <a:pt x="197" y="0"/>
                    <a:pt x="45" y="116"/>
                    <a:pt x="27" y="277"/>
                  </a:cubicBezTo>
                  <a:cubicBezTo>
                    <a:pt x="0" y="464"/>
                    <a:pt x="152" y="634"/>
                    <a:pt x="339" y="634"/>
                  </a:cubicBezTo>
                  <a:lnTo>
                    <a:pt x="4987" y="634"/>
                  </a:lnTo>
                  <a:cubicBezTo>
                    <a:pt x="5148" y="634"/>
                    <a:pt x="5299" y="518"/>
                    <a:pt x="5317" y="357"/>
                  </a:cubicBezTo>
                  <a:cubicBezTo>
                    <a:pt x="5344" y="161"/>
                    <a:pt x="5192" y="0"/>
                    <a:pt x="5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316" name="Google Shape;316;p38"/>
            <p:cNvSpPr/>
            <p:nvPr/>
          </p:nvSpPr>
          <p:spPr>
            <a:xfrm>
              <a:off x="1944062" y="2403042"/>
              <a:ext cx="33480" cy="14236"/>
            </a:xfrm>
            <a:custGeom>
              <a:avLst/>
              <a:gdLst/>
              <a:ahLst/>
              <a:cxnLst/>
              <a:rect l="l" t="t" r="r" b="b"/>
              <a:pathLst>
                <a:path w="1491" h="634" extrusionOk="0">
                  <a:moveTo>
                    <a:pt x="349" y="0"/>
                  </a:moveTo>
                  <a:cubicBezTo>
                    <a:pt x="188" y="0"/>
                    <a:pt x="46" y="116"/>
                    <a:pt x="28" y="277"/>
                  </a:cubicBezTo>
                  <a:cubicBezTo>
                    <a:pt x="1" y="464"/>
                    <a:pt x="153" y="634"/>
                    <a:pt x="340" y="634"/>
                  </a:cubicBezTo>
                  <a:lnTo>
                    <a:pt x="1143" y="634"/>
                  </a:lnTo>
                  <a:cubicBezTo>
                    <a:pt x="1303" y="634"/>
                    <a:pt x="1446" y="518"/>
                    <a:pt x="1464" y="357"/>
                  </a:cubicBezTo>
                  <a:cubicBezTo>
                    <a:pt x="1491" y="161"/>
                    <a:pt x="1339" y="0"/>
                    <a:pt x="1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317" name="Google Shape;317;p38"/>
            <p:cNvSpPr/>
            <p:nvPr/>
          </p:nvSpPr>
          <p:spPr>
            <a:xfrm>
              <a:off x="1891180" y="2433289"/>
              <a:ext cx="86362" cy="14236"/>
            </a:xfrm>
            <a:custGeom>
              <a:avLst/>
              <a:gdLst/>
              <a:ahLst/>
              <a:cxnLst/>
              <a:rect l="l" t="t" r="r" b="b"/>
              <a:pathLst>
                <a:path w="3846" h="634" extrusionOk="0">
                  <a:moveTo>
                    <a:pt x="358" y="0"/>
                  </a:moveTo>
                  <a:cubicBezTo>
                    <a:pt x="197" y="0"/>
                    <a:pt x="45" y="116"/>
                    <a:pt x="28" y="277"/>
                  </a:cubicBezTo>
                  <a:cubicBezTo>
                    <a:pt x="1" y="473"/>
                    <a:pt x="152" y="634"/>
                    <a:pt x="340" y="634"/>
                  </a:cubicBezTo>
                  <a:lnTo>
                    <a:pt x="3507" y="634"/>
                  </a:lnTo>
                  <a:cubicBezTo>
                    <a:pt x="3694" y="634"/>
                    <a:pt x="3846" y="473"/>
                    <a:pt x="3819" y="277"/>
                  </a:cubicBezTo>
                  <a:cubicBezTo>
                    <a:pt x="3801" y="116"/>
                    <a:pt x="3658" y="0"/>
                    <a:pt x="3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318" name="Google Shape;318;p38"/>
            <p:cNvSpPr/>
            <p:nvPr/>
          </p:nvSpPr>
          <p:spPr>
            <a:xfrm>
              <a:off x="1808658" y="2433289"/>
              <a:ext cx="67118" cy="14236"/>
            </a:xfrm>
            <a:custGeom>
              <a:avLst/>
              <a:gdLst/>
              <a:ahLst/>
              <a:cxnLst/>
              <a:rect l="l" t="t" r="r" b="b"/>
              <a:pathLst>
                <a:path w="2989" h="634" extrusionOk="0">
                  <a:moveTo>
                    <a:pt x="357" y="0"/>
                  </a:moveTo>
                  <a:cubicBezTo>
                    <a:pt x="197" y="0"/>
                    <a:pt x="45" y="116"/>
                    <a:pt x="27" y="277"/>
                  </a:cubicBezTo>
                  <a:cubicBezTo>
                    <a:pt x="0" y="473"/>
                    <a:pt x="152" y="634"/>
                    <a:pt x="339" y="634"/>
                  </a:cubicBezTo>
                  <a:lnTo>
                    <a:pt x="2641" y="634"/>
                  </a:lnTo>
                  <a:cubicBezTo>
                    <a:pt x="2802" y="634"/>
                    <a:pt x="2944" y="518"/>
                    <a:pt x="2962" y="357"/>
                  </a:cubicBezTo>
                  <a:cubicBezTo>
                    <a:pt x="2989" y="170"/>
                    <a:pt x="2837" y="0"/>
                    <a:pt x="2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319" name="Google Shape;319;p38"/>
            <p:cNvSpPr/>
            <p:nvPr/>
          </p:nvSpPr>
          <p:spPr>
            <a:xfrm>
              <a:off x="1808658" y="2464726"/>
              <a:ext cx="129431" cy="14259"/>
            </a:xfrm>
            <a:custGeom>
              <a:avLst/>
              <a:gdLst/>
              <a:ahLst/>
              <a:cxnLst/>
              <a:rect l="l" t="t" r="r" b="b"/>
              <a:pathLst>
                <a:path w="5764" h="635" extrusionOk="0">
                  <a:moveTo>
                    <a:pt x="357" y="1"/>
                  </a:moveTo>
                  <a:cubicBezTo>
                    <a:pt x="197" y="1"/>
                    <a:pt x="45" y="117"/>
                    <a:pt x="27" y="277"/>
                  </a:cubicBezTo>
                  <a:cubicBezTo>
                    <a:pt x="0" y="474"/>
                    <a:pt x="152" y="634"/>
                    <a:pt x="339" y="634"/>
                  </a:cubicBezTo>
                  <a:lnTo>
                    <a:pt x="5415" y="634"/>
                  </a:lnTo>
                  <a:cubicBezTo>
                    <a:pt x="5576" y="634"/>
                    <a:pt x="5728" y="518"/>
                    <a:pt x="5745" y="358"/>
                  </a:cubicBezTo>
                  <a:cubicBezTo>
                    <a:pt x="5763" y="161"/>
                    <a:pt x="5621" y="1"/>
                    <a:pt x="54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320" name="Google Shape;320;p38"/>
            <p:cNvSpPr/>
            <p:nvPr/>
          </p:nvSpPr>
          <p:spPr>
            <a:xfrm>
              <a:off x="1575283" y="2144810"/>
              <a:ext cx="163877" cy="194415"/>
            </a:xfrm>
            <a:custGeom>
              <a:avLst/>
              <a:gdLst/>
              <a:ahLst/>
              <a:cxnLst/>
              <a:rect l="l" t="t" r="r" b="b"/>
              <a:pathLst>
                <a:path w="7298" h="8658" extrusionOk="0">
                  <a:moveTo>
                    <a:pt x="3640" y="607"/>
                  </a:moveTo>
                  <a:cubicBezTo>
                    <a:pt x="3658" y="607"/>
                    <a:pt x="3676" y="607"/>
                    <a:pt x="3694" y="608"/>
                  </a:cubicBezTo>
                  <a:cubicBezTo>
                    <a:pt x="5228" y="643"/>
                    <a:pt x="6504" y="1892"/>
                    <a:pt x="6584" y="3462"/>
                  </a:cubicBezTo>
                  <a:cubicBezTo>
                    <a:pt x="6629" y="4292"/>
                    <a:pt x="6334" y="5086"/>
                    <a:pt x="5772" y="5693"/>
                  </a:cubicBezTo>
                  <a:cubicBezTo>
                    <a:pt x="5371" y="6130"/>
                    <a:pt x="4853" y="6424"/>
                    <a:pt x="4273" y="6558"/>
                  </a:cubicBezTo>
                  <a:cubicBezTo>
                    <a:pt x="4140" y="6558"/>
                    <a:pt x="4033" y="6665"/>
                    <a:pt x="4033" y="6799"/>
                  </a:cubicBezTo>
                  <a:lnTo>
                    <a:pt x="4033" y="7637"/>
                  </a:lnTo>
                  <a:cubicBezTo>
                    <a:pt x="4033" y="7825"/>
                    <a:pt x="3908" y="7994"/>
                    <a:pt x="3720" y="8039"/>
                  </a:cubicBezTo>
                  <a:cubicBezTo>
                    <a:pt x="3689" y="8047"/>
                    <a:pt x="3657" y="8050"/>
                    <a:pt x="3627" y="8050"/>
                  </a:cubicBezTo>
                  <a:cubicBezTo>
                    <a:pt x="3408" y="8050"/>
                    <a:pt x="3230" y="7864"/>
                    <a:pt x="3230" y="7637"/>
                  </a:cubicBezTo>
                  <a:lnTo>
                    <a:pt x="3230" y="6219"/>
                  </a:lnTo>
                  <a:cubicBezTo>
                    <a:pt x="3230" y="5996"/>
                    <a:pt x="3399" y="5818"/>
                    <a:pt x="3622" y="5818"/>
                  </a:cubicBezTo>
                  <a:cubicBezTo>
                    <a:pt x="4220" y="5818"/>
                    <a:pt x="4782" y="5577"/>
                    <a:pt x="5192" y="5131"/>
                  </a:cubicBezTo>
                  <a:cubicBezTo>
                    <a:pt x="5603" y="4694"/>
                    <a:pt x="5808" y="4114"/>
                    <a:pt x="5781" y="3507"/>
                  </a:cubicBezTo>
                  <a:cubicBezTo>
                    <a:pt x="5719" y="2365"/>
                    <a:pt x="4800" y="1446"/>
                    <a:pt x="3676" y="1428"/>
                  </a:cubicBezTo>
                  <a:lnTo>
                    <a:pt x="3631" y="1428"/>
                  </a:lnTo>
                  <a:cubicBezTo>
                    <a:pt x="2561" y="1428"/>
                    <a:pt x="1642" y="2231"/>
                    <a:pt x="1499" y="3311"/>
                  </a:cubicBezTo>
                  <a:cubicBezTo>
                    <a:pt x="1481" y="3418"/>
                    <a:pt x="1472" y="3516"/>
                    <a:pt x="1472" y="3623"/>
                  </a:cubicBezTo>
                  <a:cubicBezTo>
                    <a:pt x="1472" y="3801"/>
                    <a:pt x="1347" y="3971"/>
                    <a:pt x="1169" y="4016"/>
                  </a:cubicBezTo>
                  <a:cubicBezTo>
                    <a:pt x="1136" y="4023"/>
                    <a:pt x="1104" y="4027"/>
                    <a:pt x="1072" y="4027"/>
                  </a:cubicBezTo>
                  <a:cubicBezTo>
                    <a:pt x="853" y="4027"/>
                    <a:pt x="669" y="3849"/>
                    <a:pt x="669" y="3623"/>
                  </a:cubicBezTo>
                  <a:cubicBezTo>
                    <a:pt x="669" y="3480"/>
                    <a:pt x="678" y="3338"/>
                    <a:pt x="696" y="3204"/>
                  </a:cubicBezTo>
                  <a:cubicBezTo>
                    <a:pt x="899" y="1705"/>
                    <a:pt x="2164" y="607"/>
                    <a:pt x="3640" y="607"/>
                  </a:cubicBezTo>
                  <a:close/>
                  <a:moveTo>
                    <a:pt x="3631" y="0"/>
                  </a:moveTo>
                  <a:cubicBezTo>
                    <a:pt x="1824" y="0"/>
                    <a:pt x="291" y="1327"/>
                    <a:pt x="45" y="3123"/>
                  </a:cubicBezTo>
                  <a:cubicBezTo>
                    <a:pt x="18" y="3275"/>
                    <a:pt x="9" y="3436"/>
                    <a:pt x="9" y="3587"/>
                  </a:cubicBezTo>
                  <a:cubicBezTo>
                    <a:pt x="1" y="4185"/>
                    <a:pt x="461" y="4663"/>
                    <a:pt x="1037" y="4663"/>
                  </a:cubicBezTo>
                  <a:cubicBezTo>
                    <a:pt x="1072" y="4663"/>
                    <a:pt x="1107" y="4661"/>
                    <a:pt x="1142" y="4658"/>
                  </a:cubicBezTo>
                  <a:cubicBezTo>
                    <a:pt x="1669" y="4604"/>
                    <a:pt x="2079" y="4167"/>
                    <a:pt x="2079" y="3623"/>
                  </a:cubicBezTo>
                  <a:cubicBezTo>
                    <a:pt x="2079" y="3552"/>
                    <a:pt x="2088" y="3480"/>
                    <a:pt x="2097" y="3409"/>
                  </a:cubicBezTo>
                  <a:cubicBezTo>
                    <a:pt x="2202" y="2645"/>
                    <a:pt x="2853" y="2079"/>
                    <a:pt x="3622" y="2079"/>
                  </a:cubicBezTo>
                  <a:cubicBezTo>
                    <a:pt x="3634" y="2079"/>
                    <a:pt x="3646" y="2079"/>
                    <a:pt x="3658" y="2080"/>
                  </a:cubicBezTo>
                  <a:cubicBezTo>
                    <a:pt x="4470" y="2089"/>
                    <a:pt x="5130" y="2740"/>
                    <a:pt x="5174" y="3543"/>
                  </a:cubicBezTo>
                  <a:cubicBezTo>
                    <a:pt x="5201" y="3971"/>
                    <a:pt x="5050" y="4381"/>
                    <a:pt x="4755" y="4694"/>
                  </a:cubicBezTo>
                  <a:cubicBezTo>
                    <a:pt x="4461" y="4997"/>
                    <a:pt x="4059" y="5175"/>
                    <a:pt x="3631" y="5175"/>
                  </a:cubicBezTo>
                  <a:cubicBezTo>
                    <a:pt x="3060" y="5175"/>
                    <a:pt x="2596" y="5630"/>
                    <a:pt x="2596" y="6201"/>
                  </a:cubicBezTo>
                  <a:lnTo>
                    <a:pt x="2596" y="7593"/>
                  </a:lnTo>
                  <a:cubicBezTo>
                    <a:pt x="2596" y="8174"/>
                    <a:pt x="3055" y="8657"/>
                    <a:pt x="3627" y="8657"/>
                  </a:cubicBezTo>
                  <a:cubicBezTo>
                    <a:pt x="3652" y="8657"/>
                    <a:pt x="3677" y="8656"/>
                    <a:pt x="3703" y="8654"/>
                  </a:cubicBezTo>
                  <a:cubicBezTo>
                    <a:pt x="4238" y="8610"/>
                    <a:pt x="4666" y="8164"/>
                    <a:pt x="4666" y="7620"/>
                  </a:cubicBezTo>
                  <a:lnTo>
                    <a:pt x="4666" y="7093"/>
                  </a:lnTo>
                  <a:cubicBezTo>
                    <a:pt x="5273" y="6915"/>
                    <a:pt x="5817" y="6576"/>
                    <a:pt x="6254" y="6121"/>
                  </a:cubicBezTo>
                  <a:cubicBezTo>
                    <a:pt x="6950" y="5389"/>
                    <a:pt x="7298" y="4435"/>
                    <a:pt x="7244" y="3436"/>
                  </a:cubicBezTo>
                  <a:cubicBezTo>
                    <a:pt x="7146" y="1544"/>
                    <a:pt x="5594" y="46"/>
                    <a:pt x="3703" y="1"/>
                  </a:cubicBezTo>
                  <a:cubicBezTo>
                    <a:pt x="3679" y="1"/>
                    <a:pt x="3655" y="0"/>
                    <a:pt x="3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sp>
          <p:nvSpPr>
            <p:cNvPr id="321" name="Google Shape;321;p38"/>
            <p:cNvSpPr/>
            <p:nvPr/>
          </p:nvSpPr>
          <p:spPr>
            <a:xfrm>
              <a:off x="1633576" y="2356358"/>
              <a:ext cx="46886" cy="46908"/>
            </a:xfrm>
            <a:custGeom>
              <a:avLst/>
              <a:gdLst/>
              <a:ahLst/>
              <a:cxnLst/>
              <a:rect l="l" t="t" r="r" b="b"/>
              <a:pathLst>
                <a:path w="2088" h="2089" extrusionOk="0">
                  <a:moveTo>
                    <a:pt x="1044" y="634"/>
                  </a:moveTo>
                  <a:cubicBezTo>
                    <a:pt x="1267" y="634"/>
                    <a:pt x="1454" y="812"/>
                    <a:pt x="1454" y="1044"/>
                  </a:cubicBezTo>
                  <a:cubicBezTo>
                    <a:pt x="1454" y="1267"/>
                    <a:pt x="1267" y="1446"/>
                    <a:pt x="1044" y="1446"/>
                  </a:cubicBezTo>
                  <a:cubicBezTo>
                    <a:pt x="821" y="1446"/>
                    <a:pt x="634" y="1267"/>
                    <a:pt x="634" y="1044"/>
                  </a:cubicBezTo>
                  <a:cubicBezTo>
                    <a:pt x="634" y="812"/>
                    <a:pt x="821" y="634"/>
                    <a:pt x="1044" y="634"/>
                  </a:cubicBezTo>
                  <a:close/>
                  <a:moveTo>
                    <a:pt x="1044" y="1"/>
                  </a:moveTo>
                  <a:cubicBezTo>
                    <a:pt x="473" y="1"/>
                    <a:pt x="0" y="465"/>
                    <a:pt x="0" y="1044"/>
                  </a:cubicBezTo>
                  <a:cubicBezTo>
                    <a:pt x="0" y="1615"/>
                    <a:pt x="473" y="2088"/>
                    <a:pt x="1044" y="2088"/>
                  </a:cubicBezTo>
                  <a:cubicBezTo>
                    <a:pt x="1624" y="2088"/>
                    <a:pt x="2088" y="1615"/>
                    <a:pt x="2088" y="1044"/>
                  </a:cubicBezTo>
                  <a:cubicBezTo>
                    <a:pt x="2088" y="465"/>
                    <a:pt x="1624" y="1"/>
                    <a:pt x="1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</p:grpSp>
      <p:grpSp>
        <p:nvGrpSpPr>
          <p:cNvPr id="322" name="Google Shape;322;p38"/>
          <p:cNvGrpSpPr/>
          <p:nvPr/>
        </p:nvGrpSpPr>
        <p:grpSpPr>
          <a:xfrm>
            <a:off x="7955104" y="539404"/>
            <a:ext cx="475800" cy="475800"/>
            <a:chOff x="8424004" y="539404"/>
            <a:chExt cx="475800" cy="475800"/>
          </a:xfrm>
        </p:grpSpPr>
        <p:sp>
          <p:nvSpPr>
            <p:cNvPr id="323" name="Google Shape;323;p38"/>
            <p:cNvSpPr/>
            <p:nvPr/>
          </p:nvSpPr>
          <p:spPr>
            <a:xfrm>
              <a:off x="8424004" y="539404"/>
              <a:ext cx="475800" cy="475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grpSp>
          <p:nvGrpSpPr>
            <p:cNvPr id="324" name="Google Shape;324;p38"/>
            <p:cNvGrpSpPr/>
            <p:nvPr/>
          </p:nvGrpSpPr>
          <p:grpSpPr>
            <a:xfrm>
              <a:off x="8535398" y="650654"/>
              <a:ext cx="253015" cy="253288"/>
              <a:chOff x="3235438" y="1970604"/>
              <a:chExt cx="354363" cy="354745"/>
            </a:xfrm>
          </p:grpSpPr>
          <p:sp>
            <p:nvSpPr>
              <p:cNvPr id="325" name="Google Shape;325;p38"/>
              <p:cNvSpPr/>
              <p:nvPr/>
            </p:nvSpPr>
            <p:spPr>
              <a:xfrm>
                <a:off x="3235438" y="2125712"/>
                <a:ext cx="132667" cy="199288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6261" extrusionOk="0">
                    <a:moveTo>
                      <a:pt x="2102" y="325"/>
                    </a:moveTo>
                    <a:cubicBezTo>
                      <a:pt x="2147" y="325"/>
                      <a:pt x="2191" y="331"/>
                      <a:pt x="2239" y="343"/>
                    </a:cubicBezTo>
                    <a:cubicBezTo>
                      <a:pt x="2953" y="402"/>
                      <a:pt x="3501" y="1021"/>
                      <a:pt x="3501" y="1748"/>
                    </a:cubicBezTo>
                    <a:cubicBezTo>
                      <a:pt x="3501" y="2438"/>
                      <a:pt x="3668" y="3081"/>
                      <a:pt x="3811" y="3414"/>
                    </a:cubicBezTo>
                    <a:lnTo>
                      <a:pt x="3811" y="3438"/>
                    </a:lnTo>
                    <a:cubicBezTo>
                      <a:pt x="3632" y="3534"/>
                      <a:pt x="3310" y="3736"/>
                      <a:pt x="2775" y="3831"/>
                    </a:cubicBezTo>
                    <a:lnTo>
                      <a:pt x="2775" y="3795"/>
                    </a:lnTo>
                    <a:lnTo>
                      <a:pt x="2775" y="3462"/>
                    </a:lnTo>
                    <a:cubicBezTo>
                      <a:pt x="2977" y="3343"/>
                      <a:pt x="3156" y="3164"/>
                      <a:pt x="3299" y="2938"/>
                    </a:cubicBezTo>
                    <a:cubicBezTo>
                      <a:pt x="3513" y="2545"/>
                      <a:pt x="3441" y="2021"/>
                      <a:pt x="3096" y="1712"/>
                    </a:cubicBezTo>
                    <a:cubicBezTo>
                      <a:pt x="2858" y="1486"/>
                      <a:pt x="2429" y="1236"/>
                      <a:pt x="1751" y="1236"/>
                    </a:cubicBezTo>
                    <a:cubicBezTo>
                      <a:pt x="1703" y="1236"/>
                      <a:pt x="1656" y="1248"/>
                      <a:pt x="1632" y="1271"/>
                    </a:cubicBezTo>
                    <a:lnTo>
                      <a:pt x="1286" y="1617"/>
                    </a:lnTo>
                    <a:cubicBezTo>
                      <a:pt x="1227" y="1676"/>
                      <a:pt x="1227" y="1783"/>
                      <a:pt x="1286" y="1843"/>
                    </a:cubicBezTo>
                    <a:cubicBezTo>
                      <a:pt x="1316" y="1873"/>
                      <a:pt x="1358" y="1887"/>
                      <a:pt x="1400" y="1887"/>
                    </a:cubicBezTo>
                    <a:cubicBezTo>
                      <a:pt x="1441" y="1887"/>
                      <a:pt x="1483" y="1873"/>
                      <a:pt x="1513" y="1843"/>
                    </a:cubicBezTo>
                    <a:lnTo>
                      <a:pt x="1810" y="1545"/>
                    </a:lnTo>
                    <a:cubicBezTo>
                      <a:pt x="2239" y="1557"/>
                      <a:pt x="2596" y="1688"/>
                      <a:pt x="2882" y="1950"/>
                    </a:cubicBezTo>
                    <a:cubicBezTo>
                      <a:pt x="3120" y="2152"/>
                      <a:pt x="3156" y="2510"/>
                      <a:pt x="3013" y="2783"/>
                    </a:cubicBezTo>
                    <a:cubicBezTo>
                      <a:pt x="2822" y="3105"/>
                      <a:pt x="2477" y="3319"/>
                      <a:pt x="2084" y="3319"/>
                    </a:cubicBezTo>
                    <a:cubicBezTo>
                      <a:pt x="1513" y="3319"/>
                      <a:pt x="1036" y="2843"/>
                      <a:pt x="1036" y="2260"/>
                    </a:cubicBezTo>
                    <a:cubicBezTo>
                      <a:pt x="1036" y="2164"/>
                      <a:pt x="953" y="2093"/>
                      <a:pt x="870" y="2093"/>
                    </a:cubicBezTo>
                    <a:cubicBezTo>
                      <a:pt x="774" y="2093"/>
                      <a:pt x="703" y="2164"/>
                      <a:pt x="703" y="2260"/>
                    </a:cubicBezTo>
                    <a:cubicBezTo>
                      <a:pt x="703" y="2760"/>
                      <a:pt x="989" y="3224"/>
                      <a:pt x="1405" y="3462"/>
                    </a:cubicBezTo>
                    <a:lnTo>
                      <a:pt x="1405" y="3795"/>
                    </a:lnTo>
                    <a:lnTo>
                      <a:pt x="1405" y="3831"/>
                    </a:lnTo>
                    <a:cubicBezTo>
                      <a:pt x="858" y="3712"/>
                      <a:pt x="524" y="3534"/>
                      <a:pt x="393" y="3438"/>
                    </a:cubicBezTo>
                    <a:cubicBezTo>
                      <a:pt x="393" y="3438"/>
                      <a:pt x="382" y="3438"/>
                      <a:pt x="393" y="3414"/>
                    </a:cubicBezTo>
                    <a:cubicBezTo>
                      <a:pt x="524" y="3081"/>
                      <a:pt x="691" y="2438"/>
                      <a:pt x="703" y="1748"/>
                    </a:cubicBezTo>
                    <a:cubicBezTo>
                      <a:pt x="703" y="1021"/>
                      <a:pt x="1275" y="402"/>
                      <a:pt x="1965" y="343"/>
                    </a:cubicBezTo>
                    <a:cubicBezTo>
                      <a:pt x="2013" y="331"/>
                      <a:pt x="2057" y="325"/>
                      <a:pt x="2102" y="325"/>
                    </a:cubicBezTo>
                    <a:close/>
                    <a:moveTo>
                      <a:pt x="2429" y="3581"/>
                    </a:moveTo>
                    <a:lnTo>
                      <a:pt x="2429" y="3772"/>
                    </a:lnTo>
                    <a:cubicBezTo>
                      <a:pt x="2429" y="3974"/>
                      <a:pt x="2537" y="4153"/>
                      <a:pt x="2715" y="4236"/>
                    </a:cubicBezTo>
                    <a:lnTo>
                      <a:pt x="2822" y="4296"/>
                    </a:lnTo>
                    <a:cubicBezTo>
                      <a:pt x="2668" y="4546"/>
                      <a:pt x="2382" y="4712"/>
                      <a:pt x="2072" y="4712"/>
                    </a:cubicBezTo>
                    <a:cubicBezTo>
                      <a:pt x="1775" y="4712"/>
                      <a:pt x="1489" y="4546"/>
                      <a:pt x="1334" y="4296"/>
                    </a:cubicBezTo>
                    <a:lnTo>
                      <a:pt x="1429" y="4236"/>
                    </a:lnTo>
                    <a:cubicBezTo>
                      <a:pt x="1608" y="4153"/>
                      <a:pt x="1715" y="3974"/>
                      <a:pt x="1715" y="3772"/>
                    </a:cubicBezTo>
                    <a:lnTo>
                      <a:pt x="1715" y="3581"/>
                    </a:lnTo>
                    <a:cubicBezTo>
                      <a:pt x="1834" y="3617"/>
                      <a:pt x="1953" y="3629"/>
                      <a:pt x="2072" y="3629"/>
                    </a:cubicBezTo>
                    <a:cubicBezTo>
                      <a:pt x="2191" y="3629"/>
                      <a:pt x="2310" y="3617"/>
                      <a:pt x="2429" y="3581"/>
                    </a:cubicBezTo>
                    <a:close/>
                    <a:moveTo>
                      <a:pt x="2072" y="0"/>
                    </a:moveTo>
                    <a:cubicBezTo>
                      <a:pt x="2016" y="0"/>
                      <a:pt x="1959" y="3"/>
                      <a:pt x="1906" y="9"/>
                    </a:cubicBezTo>
                    <a:cubicBezTo>
                      <a:pt x="1036" y="81"/>
                      <a:pt x="346" y="855"/>
                      <a:pt x="346" y="1748"/>
                    </a:cubicBezTo>
                    <a:cubicBezTo>
                      <a:pt x="346" y="2391"/>
                      <a:pt x="203" y="2986"/>
                      <a:pt x="60" y="3295"/>
                    </a:cubicBezTo>
                    <a:cubicBezTo>
                      <a:pt x="1" y="3450"/>
                      <a:pt x="48" y="3617"/>
                      <a:pt x="179" y="3700"/>
                    </a:cubicBezTo>
                    <a:cubicBezTo>
                      <a:pt x="322" y="3795"/>
                      <a:pt x="584" y="3950"/>
                      <a:pt x="1036" y="4093"/>
                    </a:cubicBezTo>
                    <a:lnTo>
                      <a:pt x="382" y="4415"/>
                    </a:lnTo>
                    <a:cubicBezTo>
                      <a:pt x="143" y="4534"/>
                      <a:pt x="1" y="4772"/>
                      <a:pt x="1" y="5022"/>
                    </a:cubicBezTo>
                    <a:lnTo>
                      <a:pt x="1" y="6093"/>
                    </a:lnTo>
                    <a:cubicBezTo>
                      <a:pt x="1" y="6189"/>
                      <a:pt x="84" y="6260"/>
                      <a:pt x="167" y="6260"/>
                    </a:cubicBezTo>
                    <a:cubicBezTo>
                      <a:pt x="262" y="6260"/>
                      <a:pt x="334" y="6189"/>
                      <a:pt x="334" y="6093"/>
                    </a:cubicBezTo>
                    <a:lnTo>
                      <a:pt x="334" y="5022"/>
                    </a:lnTo>
                    <a:cubicBezTo>
                      <a:pt x="334" y="4891"/>
                      <a:pt x="405" y="4772"/>
                      <a:pt x="524" y="4700"/>
                    </a:cubicBezTo>
                    <a:lnTo>
                      <a:pt x="1048" y="4450"/>
                    </a:lnTo>
                    <a:cubicBezTo>
                      <a:pt x="1275" y="4807"/>
                      <a:pt x="1656" y="5046"/>
                      <a:pt x="2084" y="5046"/>
                    </a:cubicBezTo>
                    <a:cubicBezTo>
                      <a:pt x="2525" y="5046"/>
                      <a:pt x="2906" y="4819"/>
                      <a:pt x="3132" y="4450"/>
                    </a:cubicBezTo>
                    <a:lnTo>
                      <a:pt x="3656" y="4700"/>
                    </a:lnTo>
                    <a:cubicBezTo>
                      <a:pt x="3775" y="4760"/>
                      <a:pt x="3846" y="4879"/>
                      <a:pt x="3846" y="5022"/>
                    </a:cubicBezTo>
                    <a:lnTo>
                      <a:pt x="3846" y="6093"/>
                    </a:lnTo>
                    <a:cubicBezTo>
                      <a:pt x="3846" y="6189"/>
                      <a:pt x="3918" y="6260"/>
                      <a:pt x="4013" y="6260"/>
                    </a:cubicBezTo>
                    <a:cubicBezTo>
                      <a:pt x="4096" y="6260"/>
                      <a:pt x="4168" y="6189"/>
                      <a:pt x="4168" y="6093"/>
                    </a:cubicBezTo>
                    <a:lnTo>
                      <a:pt x="4168" y="5022"/>
                    </a:lnTo>
                    <a:cubicBezTo>
                      <a:pt x="4156" y="4772"/>
                      <a:pt x="4013" y="4534"/>
                      <a:pt x="3775" y="4415"/>
                    </a:cubicBezTo>
                    <a:lnTo>
                      <a:pt x="3120" y="4093"/>
                    </a:lnTo>
                    <a:cubicBezTo>
                      <a:pt x="3549" y="3974"/>
                      <a:pt x="3834" y="3807"/>
                      <a:pt x="3965" y="3700"/>
                    </a:cubicBezTo>
                    <a:cubicBezTo>
                      <a:pt x="4096" y="3617"/>
                      <a:pt x="4144" y="3450"/>
                      <a:pt x="4084" y="3295"/>
                    </a:cubicBezTo>
                    <a:cubicBezTo>
                      <a:pt x="3953" y="2986"/>
                      <a:pt x="3799" y="2391"/>
                      <a:pt x="3799" y="1748"/>
                    </a:cubicBezTo>
                    <a:cubicBezTo>
                      <a:pt x="3799" y="855"/>
                      <a:pt x="3096" y="81"/>
                      <a:pt x="2239" y="9"/>
                    </a:cubicBezTo>
                    <a:cubicBezTo>
                      <a:pt x="2185" y="3"/>
                      <a:pt x="2129" y="0"/>
                      <a:pt x="20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26" name="Google Shape;326;p38"/>
              <p:cNvSpPr/>
              <p:nvPr/>
            </p:nvSpPr>
            <p:spPr>
              <a:xfrm>
                <a:off x="3257433" y="2292373"/>
                <a:ext cx="10249" cy="32626"/>
              </a:xfrm>
              <a:custGeom>
                <a:avLst/>
                <a:gdLst/>
                <a:ahLst/>
                <a:cxnLst/>
                <a:rect l="l" t="t" r="r" b="b"/>
                <a:pathLst>
                  <a:path w="322" h="1025" extrusionOk="0">
                    <a:moveTo>
                      <a:pt x="167" y="0"/>
                    </a:moveTo>
                    <a:cubicBezTo>
                      <a:pt x="72" y="0"/>
                      <a:pt x="0" y="72"/>
                      <a:pt x="0" y="167"/>
                    </a:cubicBezTo>
                    <a:lnTo>
                      <a:pt x="0" y="857"/>
                    </a:lnTo>
                    <a:cubicBezTo>
                      <a:pt x="0" y="953"/>
                      <a:pt x="72" y="1024"/>
                      <a:pt x="167" y="1024"/>
                    </a:cubicBezTo>
                    <a:cubicBezTo>
                      <a:pt x="250" y="1024"/>
                      <a:pt x="322" y="953"/>
                      <a:pt x="322" y="857"/>
                    </a:cubicBezTo>
                    <a:lnTo>
                      <a:pt x="322" y="167"/>
                    </a:lnTo>
                    <a:cubicBezTo>
                      <a:pt x="322" y="72"/>
                      <a:pt x="250" y="0"/>
                      <a:pt x="16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27" name="Google Shape;327;p38"/>
              <p:cNvSpPr/>
              <p:nvPr/>
            </p:nvSpPr>
            <p:spPr>
              <a:xfrm>
                <a:off x="3335098" y="2292373"/>
                <a:ext cx="10281" cy="32626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025" extrusionOk="0">
                    <a:moveTo>
                      <a:pt x="168" y="0"/>
                    </a:moveTo>
                    <a:cubicBezTo>
                      <a:pt x="72" y="0"/>
                      <a:pt x="1" y="72"/>
                      <a:pt x="1" y="167"/>
                    </a:cubicBezTo>
                    <a:lnTo>
                      <a:pt x="1" y="857"/>
                    </a:lnTo>
                    <a:cubicBezTo>
                      <a:pt x="1" y="953"/>
                      <a:pt x="72" y="1024"/>
                      <a:pt x="168" y="1024"/>
                    </a:cubicBezTo>
                    <a:cubicBezTo>
                      <a:pt x="251" y="1024"/>
                      <a:pt x="322" y="953"/>
                      <a:pt x="322" y="857"/>
                    </a:cubicBezTo>
                    <a:lnTo>
                      <a:pt x="322" y="167"/>
                    </a:lnTo>
                    <a:cubicBezTo>
                      <a:pt x="322" y="72"/>
                      <a:pt x="251" y="0"/>
                      <a:pt x="1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28" name="Google Shape;328;p38"/>
              <p:cNvSpPr/>
              <p:nvPr/>
            </p:nvSpPr>
            <p:spPr>
              <a:xfrm>
                <a:off x="3490110" y="2163685"/>
                <a:ext cx="55734" cy="18430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579" extrusionOk="0">
                    <a:moveTo>
                      <a:pt x="649" y="0"/>
                    </a:moveTo>
                    <a:cubicBezTo>
                      <a:pt x="492" y="0"/>
                      <a:pt x="319" y="16"/>
                      <a:pt x="132" y="55"/>
                    </a:cubicBezTo>
                    <a:cubicBezTo>
                      <a:pt x="60" y="66"/>
                      <a:pt x="1" y="138"/>
                      <a:pt x="1" y="221"/>
                    </a:cubicBezTo>
                    <a:lnTo>
                      <a:pt x="1" y="400"/>
                    </a:lnTo>
                    <a:cubicBezTo>
                      <a:pt x="1" y="483"/>
                      <a:pt x="72" y="555"/>
                      <a:pt x="155" y="555"/>
                    </a:cubicBezTo>
                    <a:cubicBezTo>
                      <a:pt x="251" y="555"/>
                      <a:pt x="322" y="483"/>
                      <a:pt x="322" y="400"/>
                    </a:cubicBezTo>
                    <a:lnTo>
                      <a:pt x="322" y="364"/>
                    </a:lnTo>
                    <a:cubicBezTo>
                      <a:pt x="434" y="349"/>
                      <a:pt x="539" y="342"/>
                      <a:pt x="636" y="342"/>
                    </a:cubicBezTo>
                    <a:cubicBezTo>
                      <a:pt x="841" y="342"/>
                      <a:pt x="1011" y="371"/>
                      <a:pt x="1132" y="412"/>
                    </a:cubicBezTo>
                    <a:cubicBezTo>
                      <a:pt x="1334" y="471"/>
                      <a:pt x="1453" y="543"/>
                      <a:pt x="1465" y="543"/>
                    </a:cubicBezTo>
                    <a:cubicBezTo>
                      <a:pt x="1501" y="555"/>
                      <a:pt x="1525" y="578"/>
                      <a:pt x="1560" y="578"/>
                    </a:cubicBezTo>
                    <a:cubicBezTo>
                      <a:pt x="1620" y="578"/>
                      <a:pt x="1667" y="543"/>
                      <a:pt x="1691" y="495"/>
                    </a:cubicBezTo>
                    <a:cubicBezTo>
                      <a:pt x="1751" y="400"/>
                      <a:pt x="1727" y="293"/>
                      <a:pt x="1644" y="245"/>
                    </a:cubicBezTo>
                    <a:cubicBezTo>
                      <a:pt x="1625" y="236"/>
                      <a:pt x="1259" y="0"/>
                      <a:pt x="64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29" name="Google Shape;329;p38"/>
              <p:cNvSpPr/>
              <p:nvPr/>
            </p:nvSpPr>
            <p:spPr>
              <a:xfrm>
                <a:off x="3445771" y="2131664"/>
                <a:ext cx="144031" cy="192953"/>
              </a:xfrm>
              <a:custGeom>
                <a:avLst/>
                <a:gdLst/>
                <a:ahLst/>
                <a:cxnLst/>
                <a:rect l="l" t="t" r="r" b="b"/>
                <a:pathLst>
                  <a:path w="4525" h="6062" extrusionOk="0">
                    <a:moveTo>
                      <a:pt x="3489" y="310"/>
                    </a:moveTo>
                    <a:lnTo>
                      <a:pt x="3489" y="1120"/>
                    </a:lnTo>
                    <a:cubicBezTo>
                      <a:pt x="3489" y="1251"/>
                      <a:pt x="3453" y="1382"/>
                      <a:pt x="3394" y="1525"/>
                    </a:cubicBezTo>
                    <a:lnTo>
                      <a:pt x="3334" y="1656"/>
                    </a:lnTo>
                    <a:cubicBezTo>
                      <a:pt x="3322" y="1680"/>
                      <a:pt x="3322" y="1703"/>
                      <a:pt x="3322" y="1727"/>
                    </a:cubicBezTo>
                    <a:lnTo>
                      <a:pt x="3322" y="2073"/>
                    </a:lnTo>
                    <a:cubicBezTo>
                      <a:pt x="3322" y="2370"/>
                      <a:pt x="3203" y="2632"/>
                      <a:pt x="3001" y="2835"/>
                    </a:cubicBezTo>
                    <a:cubicBezTo>
                      <a:pt x="2796" y="3016"/>
                      <a:pt x="2549" y="3133"/>
                      <a:pt x="2268" y="3133"/>
                    </a:cubicBezTo>
                    <a:cubicBezTo>
                      <a:pt x="2254" y="3133"/>
                      <a:pt x="2241" y="3133"/>
                      <a:pt x="2227" y="3132"/>
                    </a:cubicBezTo>
                    <a:cubicBezTo>
                      <a:pt x="1655" y="3108"/>
                      <a:pt x="1191" y="2608"/>
                      <a:pt x="1191" y="2025"/>
                    </a:cubicBezTo>
                    <a:lnTo>
                      <a:pt x="1191" y="1727"/>
                    </a:lnTo>
                    <a:cubicBezTo>
                      <a:pt x="1191" y="1703"/>
                      <a:pt x="1191" y="1680"/>
                      <a:pt x="1179" y="1656"/>
                    </a:cubicBezTo>
                    <a:lnTo>
                      <a:pt x="1120" y="1525"/>
                    </a:lnTo>
                    <a:cubicBezTo>
                      <a:pt x="1060" y="1406"/>
                      <a:pt x="1036" y="1263"/>
                      <a:pt x="1036" y="1120"/>
                    </a:cubicBezTo>
                    <a:cubicBezTo>
                      <a:pt x="1036" y="668"/>
                      <a:pt x="1394" y="310"/>
                      <a:pt x="1834" y="310"/>
                    </a:cubicBezTo>
                    <a:close/>
                    <a:moveTo>
                      <a:pt x="1727" y="3335"/>
                    </a:moveTo>
                    <a:cubicBezTo>
                      <a:pt x="1882" y="3406"/>
                      <a:pt x="2048" y="3442"/>
                      <a:pt x="2215" y="3454"/>
                    </a:cubicBezTo>
                    <a:lnTo>
                      <a:pt x="2263" y="3454"/>
                    </a:lnTo>
                    <a:cubicBezTo>
                      <a:pt x="2453" y="3454"/>
                      <a:pt x="2632" y="3430"/>
                      <a:pt x="2798" y="3347"/>
                    </a:cubicBezTo>
                    <a:lnTo>
                      <a:pt x="2798" y="3573"/>
                    </a:lnTo>
                    <a:cubicBezTo>
                      <a:pt x="2798" y="3620"/>
                      <a:pt x="2810" y="3680"/>
                      <a:pt x="2810" y="3728"/>
                    </a:cubicBezTo>
                    <a:lnTo>
                      <a:pt x="2263" y="4144"/>
                    </a:lnTo>
                    <a:lnTo>
                      <a:pt x="1715" y="3728"/>
                    </a:lnTo>
                    <a:cubicBezTo>
                      <a:pt x="1727" y="3680"/>
                      <a:pt x="1727" y="3632"/>
                      <a:pt x="1727" y="3573"/>
                    </a:cubicBezTo>
                    <a:lnTo>
                      <a:pt x="1727" y="3335"/>
                    </a:lnTo>
                    <a:close/>
                    <a:moveTo>
                      <a:pt x="1834" y="1"/>
                    </a:moveTo>
                    <a:cubicBezTo>
                      <a:pt x="1203" y="1"/>
                      <a:pt x="703" y="501"/>
                      <a:pt x="703" y="1132"/>
                    </a:cubicBezTo>
                    <a:cubicBezTo>
                      <a:pt x="703" y="1322"/>
                      <a:pt x="751" y="1501"/>
                      <a:pt x="834" y="1668"/>
                    </a:cubicBezTo>
                    <a:lnTo>
                      <a:pt x="882" y="1751"/>
                    </a:lnTo>
                    <a:lnTo>
                      <a:pt x="882" y="2013"/>
                    </a:lnTo>
                    <a:cubicBezTo>
                      <a:pt x="882" y="2454"/>
                      <a:pt x="1084" y="2858"/>
                      <a:pt x="1405" y="3120"/>
                    </a:cubicBezTo>
                    <a:lnTo>
                      <a:pt x="1405" y="3561"/>
                    </a:lnTo>
                    <a:cubicBezTo>
                      <a:pt x="1405" y="3632"/>
                      <a:pt x="1358" y="3704"/>
                      <a:pt x="1286" y="3739"/>
                    </a:cubicBezTo>
                    <a:lnTo>
                      <a:pt x="453" y="4049"/>
                    </a:lnTo>
                    <a:cubicBezTo>
                      <a:pt x="179" y="4156"/>
                      <a:pt x="1" y="4406"/>
                      <a:pt x="1" y="4692"/>
                    </a:cubicBezTo>
                    <a:lnTo>
                      <a:pt x="1" y="5894"/>
                    </a:lnTo>
                    <a:cubicBezTo>
                      <a:pt x="1" y="5990"/>
                      <a:pt x="72" y="6061"/>
                      <a:pt x="167" y="6061"/>
                    </a:cubicBezTo>
                    <a:cubicBezTo>
                      <a:pt x="251" y="6061"/>
                      <a:pt x="334" y="5990"/>
                      <a:pt x="334" y="5894"/>
                    </a:cubicBezTo>
                    <a:lnTo>
                      <a:pt x="334" y="4692"/>
                    </a:lnTo>
                    <a:cubicBezTo>
                      <a:pt x="334" y="4537"/>
                      <a:pt x="417" y="4406"/>
                      <a:pt x="572" y="4347"/>
                    </a:cubicBezTo>
                    <a:lnTo>
                      <a:pt x="1405" y="4037"/>
                    </a:lnTo>
                    <a:cubicBezTo>
                      <a:pt x="1441" y="4013"/>
                      <a:pt x="1489" y="3989"/>
                      <a:pt x="1525" y="3954"/>
                    </a:cubicBezTo>
                    <a:lnTo>
                      <a:pt x="2096" y="4394"/>
                    </a:lnTo>
                    <a:lnTo>
                      <a:pt x="2096" y="5883"/>
                    </a:lnTo>
                    <a:cubicBezTo>
                      <a:pt x="2096" y="5966"/>
                      <a:pt x="2179" y="6037"/>
                      <a:pt x="2263" y="6037"/>
                    </a:cubicBezTo>
                    <a:cubicBezTo>
                      <a:pt x="2358" y="6037"/>
                      <a:pt x="2429" y="5966"/>
                      <a:pt x="2429" y="5883"/>
                    </a:cubicBezTo>
                    <a:lnTo>
                      <a:pt x="2429" y="4394"/>
                    </a:lnTo>
                    <a:lnTo>
                      <a:pt x="3013" y="3954"/>
                    </a:lnTo>
                    <a:cubicBezTo>
                      <a:pt x="3049" y="3989"/>
                      <a:pt x="3084" y="4001"/>
                      <a:pt x="3132" y="4037"/>
                    </a:cubicBezTo>
                    <a:lnTo>
                      <a:pt x="3965" y="4347"/>
                    </a:lnTo>
                    <a:cubicBezTo>
                      <a:pt x="4096" y="4406"/>
                      <a:pt x="4203" y="4537"/>
                      <a:pt x="4203" y="4692"/>
                    </a:cubicBezTo>
                    <a:lnTo>
                      <a:pt x="4203" y="5894"/>
                    </a:lnTo>
                    <a:cubicBezTo>
                      <a:pt x="4203" y="5990"/>
                      <a:pt x="4275" y="6061"/>
                      <a:pt x="4358" y="6061"/>
                    </a:cubicBezTo>
                    <a:cubicBezTo>
                      <a:pt x="4453" y="6061"/>
                      <a:pt x="4525" y="5990"/>
                      <a:pt x="4525" y="5894"/>
                    </a:cubicBezTo>
                    <a:lnTo>
                      <a:pt x="4525" y="4692"/>
                    </a:lnTo>
                    <a:cubicBezTo>
                      <a:pt x="4513" y="4418"/>
                      <a:pt x="4334" y="4168"/>
                      <a:pt x="4072" y="4061"/>
                    </a:cubicBezTo>
                    <a:lnTo>
                      <a:pt x="3239" y="3751"/>
                    </a:lnTo>
                    <a:cubicBezTo>
                      <a:pt x="3156" y="3728"/>
                      <a:pt x="3120" y="3644"/>
                      <a:pt x="3120" y="3573"/>
                    </a:cubicBezTo>
                    <a:lnTo>
                      <a:pt x="3120" y="3156"/>
                    </a:lnTo>
                    <a:cubicBezTo>
                      <a:pt x="3144" y="3132"/>
                      <a:pt x="3191" y="3096"/>
                      <a:pt x="3215" y="3061"/>
                    </a:cubicBezTo>
                    <a:cubicBezTo>
                      <a:pt x="3489" y="2799"/>
                      <a:pt x="3632" y="2454"/>
                      <a:pt x="3632" y="2073"/>
                    </a:cubicBezTo>
                    <a:lnTo>
                      <a:pt x="3632" y="1751"/>
                    </a:lnTo>
                    <a:lnTo>
                      <a:pt x="3680" y="1668"/>
                    </a:lnTo>
                    <a:cubicBezTo>
                      <a:pt x="3775" y="1501"/>
                      <a:pt x="3811" y="1311"/>
                      <a:pt x="3811" y="1132"/>
                    </a:cubicBezTo>
                    <a:lnTo>
                      <a:pt x="3811" y="168"/>
                    </a:lnTo>
                    <a:cubicBezTo>
                      <a:pt x="3811" y="72"/>
                      <a:pt x="3739" y="1"/>
                      <a:pt x="36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30" name="Google Shape;330;p38"/>
              <p:cNvSpPr/>
              <p:nvPr/>
            </p:nvSpPr>
            <p:spPr>
              <a:xfrm>
                <a:off x="3473813" y="2287058"/>
                <a:ext cx="10631" cy="38291"/>
              </a:xfrm>
              <a:custGeom>
                <a:avLst/>
                <a:gdLst/>
                <a:ahLst/>
                <a:cxnLst/>
                <a:rect l="l" t="t" r="r" b="b"/>
                <a:pathLst>
                  <a:path w="334" h="1203" extrusionOk="0">
                    <a:moveTo>
                      <a:pt x="167" y="0"/>
                    </a:moveTo>
                    <a:cubicBezTo>
                      <a:pt x="72" y="0"/>
                      <a:pt x="1" y="72"/>
                      <a:pt x="1" y="167"/>
                    </a:cubicBezTo>
                    <a:lnTo>
                      <a:pt x="1" y="1048"/>
                    </a:lnTo>
                    <a:cubicBezTo>
                      <a:pt x="1" y="1131"/>
                      <a:pt x="72" y="1203"/>
                      <a:pt x="167" y="1203"/>
                    </a:cubicBezTo>
                    <a:cubicBezTo>
                      <a:pt x="251" y="1203"/>
                      <a:pt x="334" y="1131"/>
                      <a:pt x="334" y="1048"/>
                    </a:cubicBezTo>
                    <a:lnTo>
                      <a:pt x="334" y="155"/>
                    </a:lnTo>
                    <a:cubicBezTo>
                      <a:pt x="334" y="60"/>
                      <a:pt x="251" y="0"/>
                      <a:pt x="16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31" name="Google Shape;331;p38"/>
              <p:cNvSpPr/>
              <p:nvPr/>
            </p:nvSpPr>
            <p:spPr>
              <a:xfrm>
                <a:off x="3551128" y="2287058"/>
                <a:ext cx="10249" cy="38291"/>
              </a:xfrm>
              <a:custGeom>
                <a:avLst/>
                <a:gdLst/>
                <a:ahLst/>
                <a:cxnLst/>
                <a:rect l="l" t="t" r="r" b="b"/>
                <a:pathLst>
                  <a:path w="322" h="1203" extrusionOk="0">
                    <a:moveTo>
                      <a:pt x="167" y="0"/>
                    </a:moveTo>
                    <a:cubicBezTo>
                      <a:pt x="72" y="0"/>
                      <a:pt x="0" y="72"/>
                      <a:pt x="0" y="167"/>
                    </a:cubicBezTo>
                    <a:lnTo>
                      <a:pt x="0" y="1048"/>
                    </a:lnTo>
                    <a:cubicBezTo>
                      <a:pt x="0" y="1131"/>
                      <a:pt x="72" y="1203"/>
                      <a:pt x="167" y="1203"/>
                    </a:cubicBezTo>
                    <a:cubicBezTo>
                      <a:pt x="250" y="1203"/>
                      <a:pt x="322" y="1131"/>
                      <a:pt x="322" y="1048"/>
                    </a:cubicBezTo>
                    <a:lnTo>
                      <a:pt x="322" y="155"/>
                    </a:lnTo>
                    <a:cubicBezTo>
                      <a:pt x="322" y="60"/>
                      <a:pt x="262" y="0"/>
                      <a:pt x="16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32" name="Google Shape;332;p38"/>
              <p:cNvSpPr/>
              <p:nvPr/>
            </p:nvSpPr>
            <p:spPr>
              <a:xfrm>
                <a:off x="3290377" y="1970604"/>
                <a:ext cx="221378" cy="185346"/>
              </a:xfrm>
              <a:custGeom>
                <a:avLst/>
                <a:gdLst/>
                <a:ahLst/>
                <a:cxnLst/>
                <a:rect l="l" t="t" r="r" b="b"/>
                <a:pathLst>
                  <a:path w="6955" h="5823" extrusionOk="0">
                    <a:moveTo>
                      <a:pt x="2406" y="4168"/>
                    </a:moveTo>
                    <a:lnTo>
                      <a:pt x="2311" y="4537"/>
                    </a:lnTo>
                    <a:lnTo>
                      <a:pt x="2085" y="4537"/>
                    </a:lnTo>
                    <a:cubicBezTo>
                      <a:pt x="1894" y="4537"/>
                      <a:pt x="1727" y="4382"/>
                      <a:pt x="1727" y="4180"/>
                    </a:cubicBezTo>
                    <a:lnTo>
                      <a:pt x="1727" y="4168"/>
                    </a:lnTo>
                    <a:close/>
                    <a:moveTo>
                      <a:pt x="5573" y="358"/>
                    </a:moveTo>
                    <a:cubicBezTo>
                      <a:pt x="5764" y="358"/>
                      <a:pt x="5930" y="525"/>
                      <a:pt x="5930" y="715"/>
                    </a:cubicBezTo>
                    <a:lnTo>
                      <a:pt x="5930" y="3501"/>
                    </a:lnTo>
                    <a:cubicBezTo>
                      <a:pt x="5930" y="3692"/>
                      <a:pt x="5764" y="3858"/>
                      <a:pt x="5573" y="3858"/>
                    </a:cubicBezTo>
                    <a:lnTo>
                      <a:pt x="4168" y="3858"/>
                    </a:lnTo>
                    <a:cubicBezTo>
                      <a:pt x="4144" y="3858"/>
                      <a:pt x="4097" y="3870"/>
                      <a:pt x="4085" y="3882"/>
                    </a:cubicBezTo>
                    <a:lnTo>
                      <a:pt x="2537" y="5001"/>
                    </a:lnTo>
                    <a:lnTo>
                      <a:pt x="2537" y="5001"/>
                    </a:lnTo>
                    <a:lnTo>
                      <a:pt x="2775" y="4049"/>
                    </a:lnTo>
                    <a:cubicBezTo>
                      <a:pt x="2787" y="4001"/>
                      <a:pt x="2775" y="3942"/>
                      <a:pt x="2739" y="3918"/>
                    </a:cubicBezTo>
                    <a:cubicBezTo>
                      <a:pt x="2716" y="3870"/>
                      <a:pt x="2668" y="3858"/>
                      <a:pt x="2608" y="3858"/>
                    </a:cubicBezTo>
                    <a:lnTo>
                      <a:pt x="692" y="3858"/>
                    </a:lnTo>
                    <a:cubicBezTo>
                      <a:pt x="501" y="3858"/>
                      <a:pt x="334" y="3692"/>
                      <a:pt x="334" y="3501"/>
                    </a:cubicBezTo>
                    <a:lnTo>
                      <a:pt x="334" y="715"/>
                    </a:lnTo>
                    <a:cubicBezTo>
                      <a:pt x="334" y="525"/>
                      <a:pt x="501" y="358"/>
                      <a:pt x="692" y="358"/>
                    </a:cubicBezTo>
                    <a:close/>
                    <a:moveTo>
                      <a:pt x="6287" y="1025"/>
                    </a:moveTo>
                    <a:cubicBezTo>
                      <a:pt x="6478" y="1025"/>
                      <a:pt x="6645" y="1191"/>
                      <a:pt x="6645" y="1382"/>
                    </a:cubicBezTo>
                    <a:lnTo>
                      <a:pt x="6645" y="4180"/>
                    </a:lnTo>
                    <a:lnTo>
                      <a:pt x="6633" y="4180"/>
                    </a:lnTo>
                    <a:cubicBezTo>
                      <a:pt x="6633" y="4382"/>
                      <a:pt x="6466" y="4537"/>
                      <a:pt x="6276" y="4537"/>
                    </a:cubicBezTo>
                    <a:lnTo>
                      <a:pt x="4871" y="4537"/>
                    </a:lnTo>
                    <a:cubicBezTo>
                      <a:pt x="4823" y="4537"/>
                      <a:pt x="4787" y="4561"/>
                      <a:pt x="4752" y="4597"/>
                    </a:cubicBezTo>
                    <a:cubicBezTo>
                      <a:pt x="4728" y="4632"/>
                      <a:pt x="4704" y="4692"/>
                      <a:pt x="4728" y="4727"/>
                    </a:cubicBezTo>
                    <a:lnTo>
                      <a:pt x="4847" y="5406"/>
                    </a:lnTo>
                    <a:lnTo>
                      <a:pt x="4847" y="5406"/>
                    </a:lnTo>
                    <a:lnTo>
                      <a:pt x="3656" y="4597"/>
                    </a:lnTo>
                    <a:lnTo>
                      <a:pt x="4251" y="4168"/>
                    </a:lnTo>
                    <a:lnTo>
                      <a:pt x="5585" y="4168"/>
                    </a:lnTo>
                    <a:cubicBezTo>
                      <a:pt x="5954" y="4168"/>
                      <a:pt x="6276" y="3858"/>
                      <a:pt x="6276" y="3489"/>
                    </a:cubicBezTo>
                    <a:lnTo>
                      <a:pt x="6276" y="1025"/>
                    </a:lnTo>
                    <a:close/>
                    <a:moveTo>
                      <a:pt x="692" y="1"/>
                    </a:moveTo>
                    <a:cubicBezTo>
                      <a:pt x="322" y="1"/>
                      <a:pt x="1" y="310"/>
                      <a:pt x="1" y="691"/>
                    </a:cubicBezTo>
                    <a:lnTo>
                      <a:pt x="1" y="3465"/>
                    </a:lnTo>
                    <a:cubicBezTo>
                      <a:pt x="1" y="3846"/>
                      <a:pt x="322" y="4156"/>
                      <a:pt x="692" y="4156"/>
                    </a:cubicBezTo>
                    <a:lnTo>
                      <a:pt x="1406" y="4156"/>
                    </a:lnTo>
                    <a:lnTo>
                      <a:pt x="1406" y="4168"/>
                    </a:lnTo>
                    <a:cubicBezTo>
                      <a:pt x="1406" y="4537"/>
                      <a:pt x="1715" y="4858"/>
                      <a:pt x="2085" y="4858"/>
                    </a:cubicBezTo>
                    <a:lnTo>
                      <a:pt x="2227" y="4858"/>
                    </a:lnTo>
                    <a:lnTo>
                      <a:pt x="2168" y="5120"/>
                    </a:lnTo>
                    <a:cubicBezTo>
                      <a:pt x="2132" y="5228"/>
                      <a:pt x="2180" y="5335"/>
                      <a:pt x="2263" y="5394"/>
                    </a:cubicBezTo>
                    <a:cubicBezTo>
                      <a:pt x="2311" y="5418"/>
                      <a:pt x="2358" y="5430"/>
                      <a:pt x="2406" y="5430"/>
                    </a:cubicBezTo>
                    <a:cubicBezTo>
                      <a:pt x="2442" y="5430"/>
                      <a:pt x="2501" y="5418"/>
                      <a:pt x="2549" y="5394"/>
                    </a:cubicBezTo>
                    <a:lnTo>
                      <a:pt x="3263" y="4870"/>
                    </a:lnTo>
                    <a:lnTo>
                      <a:pt x="3430" y="4870"/>
                    </a:lnTo>
                    <a:lnTo>
                      <a:pt x="4787" y="5775"/>
                    </a:lnTo>
                    <a:cubicBezTo>
                      <a:pt x="4823" y="5811"/>
                      <a:pt x="4871" y="5823"/>
                      <a:pt x="4918" y="5823"/>
                    </a:cubicBezTo>
                    <a:cubicBezTo>
                      <a:pt x="4954" y="5823"/>
                      <a:pt x="5002" y="5811"/>
                      <a:pt x="5049" y="5775"/>
                    </a:cubicBezTo>
                    <a:cubicBezTo>
                      <a:pt x="5144" y="5716"/>
                      <a:pt x="5180" y="5632"/>
                      <a:pt x="5156" y="5525"/>
                    </a:cubicBezTo>
                    <a:lnTo>
                      <a:pt x="5049" y="4870"/>
                    </a:lnTo>
                    <a:lnTo>
                      <a:pt x="6252" y="4870"/>
                    </a:lnTo>
                    <a:cubicBezTo>
                      <a:pt x="6633" y="4870"/>
                      <a:pt x="6942" y="4561"/>
                      <a:pt x="6942" y="4180"/>
                    </a:cubicBezTo>
                    <a:lnTo>
                      <a:pt x="6942" y="1406"/>
                    </a:lnTo>
                    <a:cubicBezTo>
                      <a:pt x="6954" y="1013"/>
                      <a:pt x="6645" y="703"/>
                      <a:pt x="6276" y="703"/>
                    </a:cubicBezTo>
                    <a:cubicBezTo>
                      <a:pt x="6252" y="310"/>
                      <a:pt x="5954" y="1"/>
                      <a:pt x="55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33" name="Google Shape;333;p38"/>
              <p:cNvSpPr/>
              <p:nvPr/>
            </p:nvSpPr>
            <p:spPr>
              <a:xfrm>
                <a:off x="3329432" y="2004344"/>
                <a:ext cx="26928" cy="10249"/>
              </a:xfrm>
              <a:custGeom>
                <a:avLst/>
                <a:gdLst/>
                <a:ahLst/>
                <a:cxnLst/>
                <a:rect l="l" t="t" r="r" b="b"/>
                <a:pathLst>
                  <a:path w="846" h="322" extrusionOk="0">
                    <a:moveTo>
                      <a:pt x="167" y="0"/>
                    </a:moveTo>
                    <a:cubicBezTo>
                      <a:pt x="72" y="0"/>
                      <a:pt x="0" y="72"/>
                      <a:pt x="0" y="167"/>
                    </a:cubicBezTo>
                    <a:cubicBezTo>
                      <a:pt x="0" y="250"/>
                      <a:pt x="72" y="322"/>
                      <a:pt x="167" y="322"/>
                    </a:cubicBezTo>
                    <a:lnTo>
                      <a:pt x="679" y="322"/>
                    </a:lnTo>
                    <a:cubicBezTo>
                      <a:pt x="774" y="322"/>
                      <a:pt x="846" y="250"/>
                      <a:pt x="846" y="167"/>
                    </a:cubicBezTo>
                    <a:cubicBezTo>
                      <a:pt x="846" y="72"/>
                      <a:pt x="774" y="0"/>
                      <a:pt x="6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34" name="Google Shape;334;p38"/>
              <p:cNvSpPr/>
              <p:nvPr/>
            </p:nvSpPr>
            <p:spPr>
              <a:xfrm>
                <a:off x="3368074" y="2004344"/>
                <a:ext cx="82663" cy="10249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322" extrusionOk="0">
                    <a:moveTo>
                      <a:pt x="167" y="0"/>
                    </a:moveTo>
                    <a:cubicBezTo>
                      <a:pt x="84" y="0"/>
                      <a:pt x="1" y="72"/>
                      <a:pt x="1" y="167"/>
                    </a:cubicBezTo>
                    <a:cubicBezTo>
                      <a:pt x="1" y="250"/>
                      <a:pt x="84" y="322"/>
                      <a:pt x="167" y="322"/>
                    </a:cubicBezTo>
                    <a:lnTo>
                      <a:pt x="2430" y="322"/>
                    </a:lnTo>
                    <a:cubicBezTo>
                      <a:pt x="2525" y="322"/>
                      <a:pt x="2596" y="250"/>
                      <a:pt x="2596" y="167"/>
                    </a:cubicBezTo>
                    <a:cubicBezTo>
                      <a:pt x="2596" y="72"/>
                      <a:pt x="2525" y="0"/>
                      <a:pt x="24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35" name="Google Shape;335;p38"/>
              <p:cNvSpPr/>
              <p:nvPr/>
            </p:nvSpPr>
            <p:spPr>
              <a:xfrm>
                <a:off x="3329432" y="2031622"/>
                <a:ext cx="121304" cy="10631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334" extrusionOk="0">
                    <a:moveTo>
                      <a:pt x="167" y="1"/>
                    </a:moveTo>
                    <a:cubicBezTo>
                      <a:pt x="72" y="1"/>
                      <a:pt x="0" y="84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644" y="334"/>
                    </a:lnTo>
                    <a:cubicBezTo>
                      <a:pt x="3739" y="334"/>
                      <a:pt x="3810" y="263"/>
                      <a:pt x="3810" y="167"/>
                    </a:cubicBezTo>
                    <a:cubicBezTo>
                      <a:pt x="3810" y="84"/>
                      <a:pt x="3739" y="1"/>
                      <a:pt x="36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36" name="Google Shape;336;p38"/>
              <p:cNvSpPr/>
              <p:nvPr/>
            </p:nvSpPr>
            <p:spPr>
              <a:xfrm>
                <a:off x="3329432" y="2059664"/>
                <a:ext cx="82249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335" extrusionOk="0">
                    <a:moveTo>
                      <a:pt x="155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51"/>
                      <a:pt x="72" y="334"/>
                      <a:pt x="155" y="334"/>
                    </a:cubicBezTo>
                    <a:lnTo>
                      <a:pt x="2429" y="334"/>
                    </a:lnTo>
                    <a:cubicBezTo>
                      <a:pt x="2513" y="334"/>
                      <a:pt x="2584" y="251"/>
                      <a:pt x="2584" y="167"/>
                    </a:cubicBezTo>
                    <a:cubicBezTo>
                      <a:pt x="2584" y="72"/>
                      <a:pt x="2513" y="1"/>
                      <a:pt x="2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37" name="Google Shape;337;p38"/>
              <p:cNvSpPr/>
              <p:nvPr/>
            </p:nvSpPr>
            <p:spPr>
              <a:xfrm>
                <a:off x="3423777" y="2059664"/>
                <a:ext cx="2696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847" h="335" extrusionOk="0">
                    <a:moveTo>
                      <a:pt x="156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51"/>
                      <a:pt x="72" y="334"/>
                      <a:pt x="156" y="334"/>
                    </a:cubicBezTo>
                    <a:lnTo>
                      <a:pt x="680" y="334"/>
                    </a:lnTo>
                    <a:cubicBezTo>
                      <a:pt x="775" y="334"/>
                      <a:pt x="846" y="251"/>
                      <a:pt x="846" y="167"/>
                    </a:cubicBezTo>
                    <a:cubicBezTo>
                      <a:pt x="846" y="72"/>
                      <a:pt x="775" y="1"/>
                      <a:pt x="6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</p:grp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>
            <a:extLst>
              <a:ext uri="{FF2B5EF4-FFF2-40B4-BE49-F238E27FC236}">
                <a16:creationId xmlns:a16="http://schemas.microsoft.com/office/drawing/2014/main" id="{85E94D3D-5CD8-070F-A4E9-4D6927711B6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 bwMode="auto">
          <a:xfrm>
            <a:off x="4473526" y="-6778"/>
            <a:ext cx="4670474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42" name="Google Shape;342;p39"/>
          <p:cNvSpPr txBox="1">
            <a:spLocks noGrp="1"/>
          </p:cNvSpPr>
          <p:nvPr>
            <p:ph type="title"/>
          </p:nvPr>
        </p:nvSpPr>
        <p:spPr>
          <a:xfrm>
            <a:off x="358800" y="2353350"/>
            <a:ext cx="42132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Temática 1.</a:t>
            </a:r>
          </a:p>
        </p:txBody>
      </p:sp>
      <p:sp>
        <p:nvSpPr>
          <p:cNvPr id="343" name="Google Shape;343;p39"/>
          <p:cNvSpPr txBox="1">
            <a:spLocks noGrp="1"/>
          </p:cNvSpPr>
          <p:nvPr>
            <p:ph type="title" idx="2"/>
          </p:nvPr>
        </p:nvSpPr>
        <p:spPr>
          <a:xfrm>
            <a:off x="358800" y="1631713"/>
            <a:ext cx="12087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 dirty="0"/>
              <a:t>01.</a:t>
            </a:r>
          </a:p>
        </p:txBody>
      </p:sp>
      <p:sp>
        <p:nvSpPr>
          <p:cNvPr id="345" name="Google Shape;345;p39"/>
          <p:cNvSpPr/>
          <p:nvPr/>
        </p:nvSpPr>
        <p:spPr>
          <a:xfrm>
            <a:off x="0" y="3435325"/>
            <a:ext cx="9144000" cy="17082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" name="Google Shape;346;p39"/>
          <p:cNvSpPr/>
          <p:nvPr/>
        </p:nvSpPr>
        <p:spPr>
          <a:xfrm>
            <a:off x="713100" y="3886004"/>
            <a:ext cx="3213000" cy="708600"/>
          </a:xfrm>
          <a:prstGeom prst="roundRect">
            <a:avLst>
              <a:gd name="adj" fmla="val 50000"/>
            </a:avLst>
          </a:pr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347" name="Google Shape;347;p39"/>
          <p:cNvSpPr txBox="1">
            <a:spLocks noGrp="1"/>
          </p:cNvSpPr>
          <p:nvPr>
            <p:ph type="subTitle" idx="1"/>
          </p:nvPr>
        </p:nvSpPr>
        <p:spPr>
          <a:xfrm>
            <a:off x="983800" y="3886004"/>
            <a:ext cx="2350243" cy="63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>
                <a:solidFill>
                  <a:schemeClr val="lt1"/>
                </a:solidFill>
              </a:rPr>
              <a:t>Ingrese un subtítulo aquí si lo necesita. </a:t>
            </a:r>
          </a:p>
        </p:txBody>
      </p:sp>
      <p:grpSp>
        <p:nvGrpSpPr>
          <p:cNvPr id="348" name="Google Shape;348;p39"/>
          <p:cNvGrpSpPr/>
          <p:nvPr/>
        </p:nvGrpSpPr>
        <p:grpSpPr>
          <a:xfrm>
            <a:off x="3640779" y="4002408"/>
            <a:ext cx="475800" cy="475800"/>
            <a:chOff x="3640779" y="4002408"/>
            <a:chExt cx="475800" cy="475800"/>
          </a:xfrm>
        </p:grpSpPr>
        <p:sp>
          <p:nvSpPr>
            <p:cNvPr id="349" name="Google Shape;349;p39"/>
            <p:cNvSpPr/>
            <p:nvPr/>
          </p:nvSpPr>
          <p:spPr>
            <a:xfrm>
              <a:off x="3640779" y="4002408"/>
              <a:ext cx="475800" cy="4758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grpSp>
          <p:nvGrpSpPr>
            <p:cNvPr id="350" name="Google Shape;350;p39"/>
            <p:cNvGrpSpPr/>
            <p:nvPr/>
          </p:nvGrpSpPr>
          <p:grpSpPr>
            <a:xfrm>
              <a:off x="3746880" y="4124877"/>
              <a:ext cx="263583" cy="230834"/>
              <a:chOff x="3678830" y="3370933"/>
              <a:chExt cx="369164" cy="323297"/>
            </a:xfrm>
          </p:grpSpPr>
          <p:sp>
            <p:nvSpPr>
              <p:cNvPr id="351" name="Google Shape;351;p39"/>
              <p:cNvSpPr/>
              <p:nvPr/>
            </p:nvSpPr>
            <p:spPr>
              <a:xfrm>
                <a:off x="3678830" y="3370933"/>
                <a:ext cx="369164" cy="323297"/>
              </a:xfrm>
              <a:custGeom>
                <a:avLst/>
                <a:gdLst/>
                <a:ahLst/>
                <a:cxnLst/>
                <a:rect l="l" t="t" r="r" b="b"/>
                <a:pathLst>
                  <a:path w="11598" h="10157" extrusionOk="0">
                    <a:moveTo>
                      <a:pt x="6514" y="357"/>
                    </a:moveTo>
                    <a:lnTo>
                      <a:pt x="6180" y="3274"/>
                    </a:lnTo>
                    <a:cubicBezTo>
                      <a:pt x="6180" y="3274"/>
                      <a:pt x="6180" y="3286"/>
                      <a:pt x="6168" y="3286"/>
                    </a:cubicBezTo>
                    <a:lnTo>
                      <a:pt x="5406" y="3286"/>
                    </a:lnTo>
                    <a:cubicBezTo>
                      <a:pt x="5406" y="3286"/>
                      <a:pt x="5394" y="3286"/>
                      <a:pt x="5394" y="3274"/>
                    </a:cubicBezTo>
                    <a:lnTo>
                      <a:pt x="5061" y="357"/>
                    </a:lnTo>
                    <a:close/>
                    <a:moveTo>
                      <a:pt x="11026" y="2893"/>
                    </a:moveTo>
                    <a:cubicBezTo>
                      <a:pt x="11133" y="2893"/>
                      <a:pt x="11228" y="2977"/>
                      <a:pt x="11228" y="3084"/>
                    </a:cubicBezTo>
                    <a:lnTo>
                      <a:pt x="11228" y="9620"/>
                    </a:lnTo>
                    <a:lnTo>
                      <a:pt x="11240" y="9620"/>
                    </a:lnTo>
                    <a:cubicBezTo>
                      <a:pt x="11240" y="9716"/>
                      <a:pt x="11157" y="9811"/>
                      <a:pt x="11050" y="9811"/>
                    </a:cubicBezTo>
                    <a:lnTo>
                      <a:pt x="525" y="9811"/>
                    </a:lnTo>
                    <a:cubicBezTo>
                      <a:pt x="418" y="9811"/>
                      <a:pt x="334" y="9716"/>
                      <a:pt x="334" y="9620"/>
                    </a:cubicBezTo>
                    <a:lnTo>
                      <a:pt x="334" y="3084"/>
                    </a:lnTo>
                    <a:cubicBezTo>
                      <a:pt x="334" y="2977"/>
                      <a:pt x="418" y="2893"/>
                      <a:pt x="525" y="2893"/>
                    </a:cubicBezTo>
                    <a:lnTo>
                      <a:pt x="5025" y="2893"/>
                    </a:lnTo>
                    <a:lnTo>
                      <a:pt x="5061" y="3310"/>
                    </a:lnTo>
                    <a:cubicBezTo>
                      <a:pt x="5085" y="3489"/>
                      <a:pt x="5228" y="3620"/>
                      <a:pt x="5406" y="3620"/>
                    </a:cubicBezTo>
                    <a:lnTo>
                      <a:pt x="6168" y="3620"/>
                    </a:lnTo>
                    <a:cubicBezTo>
                      <a:pt x="6347" y="3620"/>
                      <a:pt x="6490" y="3489"/>
                      <a:pt x="6502" y="3310"/>
                    </a:cubicBezTo>
                    <a:lnTo>
                      <a:pt x="6549" y="2893"/>
                    </a:lnTo>
                    <a:close/>
                    <a:moveTo>
                      <a:pt x="4882" y="0"/>
                    </a:moveTo>
                    <a:cubicBezTo>
                      <a:pt x="4847" y="0"/>
                      <a:pt x="4799" y="12"/>
                      <a:pt x="4763" y="60"/>
                    </a:cubicBezTo>
                    <a:cubicBezTo>
                      <a:pt x="4740" y="95"/>
                      <a:pt x="4728" y="155"/>
                      <a:pt x="4728" y="191"/>
                    </a:cubicBezTo>
                    <a:lnTo>
                      <a:pt x="4990" y="2548"/>
                    </a:lnTo>
                    <a:lnTo>
                      <a:pt x="537" y="2548"/>
                    </a:lnTo>
                    <a:cubicBezTo>
                      <a:pt x="239" y="2548"/>
                      <a:pt x="1" y="2786"/>
                      <a:pt x="1" y="3084"/>
                    </a:cubicBezTo>
                    <a:lnTo>
                      <a:pt x="1" y="9620"/>
                    </a:lnTo>
                    <a:cubicBezTo>
                      <a:pt x="1" y="9918"/>
                      <a:pt x="239" y="10156"/>
                      <a:pt x="537" y="10156"/>
                    </a:cubicBezTo>
                    <a:lnTo>
                      <a:pt x="11062" y="10156"/>
                    </a:lnTo>
                    <a:cubicBezTo>
                      <a:pt x="11359" y="10156"/>
                      <a:pt x="11598" y="9918"/>
                      <a:pt x="11598" y="9620"/>
                    </a:cubicBezTo>
                    <a:lnTo>
                      <a:pt x="11598" y="3084"/>
                    </a:lnTo>
                    <a:cubicBezTo>
                      <a:pt x="11586" y="2786"/>
                      <a:pt x="11348" y="2548"/>
                      <a:pt x="11050" y="2548"/>
                    </a:cubicBezTo>
                    <a:lnTo>
                      <a:pt x="6597" y="2548"/>
                    </a:lnTo>
                    <a:lnTo>
                      <a:pt x="6871" y="191"/>
                    </a:lnTo>
                    <a:cubicBezTo>
                      <a:pt x="6871" y="155"/>
                      <a:pt x="6847" y="107"/>
                      <a:pt x="6823" y="60"/>
                    </a:cubicBezTo>
                    <a:cubicBezTo>
                      <a:pt x="6787" y="36"/>
                      <a:pt x="6752" y="0"/>
                      <a:pt x="67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52" name="Google Shape;352;p39"/>
              <p:cNvSpPr/>
              <p:nvPr/>
            </p:nvSpPr>
            <p:spPr>
              <a:xfrm>
                <a:off x="3713716" y="3498253"/>
                <a:ext cx="126206" cy="161092"/>
              </a:xfrm>
              <a:custGeom>
                <a:avLst/>
                <a:gdLst/>
                <a:ahLst/>
                <a:cxnLst/>
                <a:rect l="l" t="t" r="r" b="b"/>
                <a:pathLst>
                  <a:path w="3965" h="5061" extrusionOk="0">
                    <a:moveTo>
                      <a:pt x="2155" y="1251"/>
                    </a:moveTo>
                    <a:cubicBezTo>
                      <a:pt x="2358" y="1251"/>
                      <a:pt x="2524" y="1418"/>
                      <a:pt x="2524" y="1632"/>
                    </a:cubicBezTo>
                    <a:lnTo>
                      <a:pt x="2524" y="1989"/>
                    </a:lnTo>
                    <a:cubicBezTo>
                      <a:pt x="2536" y="2299"/>
                      <a:pt x="2286" y="2537"/>
                      <a:pt x="1977" y="2537"/>
                    </a:cubicBezTo>
                    <a:cubicBezTo>
                      <a:pt x="1667" y="2537"/>
                      <a:pt x="1429" y="2287"/>
                      <a:pt x="1429" y="1989"/>
                    </a:cubicBezTo>
                    <a:lnTo>
                      <a:pt x="1429" y="1632"/>
                    </a:lnTo>
                    <a:cubicBezTo>
                      <a:pt x="1429" y="1418"/>
                      <a:pt x="1584" y="1251"/>
                      <a:pt x="1798" y="1251"/>
                    </a:cubicBezTo>
                    <a:close/>
                    <a:moveTo>
                      <a:pt x="2167" y="2846"/>
                    </a:moveTo>
                    <a:lnTo>
                      <a:pt x="2167" y="2953"/>
                    </a:lnTo>
                    <a:cubicBezTo>
                      <a:pt x="2167" y="3025"/>
                      <a:pt x="2179" y="3084"/>
                      <a:pt x="2227" y="3132"/>
                    </a:cubicBezTo>
                    <a:lnTo>
                      <a:pt x="1989" y="3370"/>
                    </a:lnTo>
                    <a:lnTo>
                      <a:pt x="1977" y="3370"/>
                    </a:lnTo>
                    <a:lnTo>
                      <a:pt x="1739" y="3132"/>
                    </a:lnTo>
                    <a:cubicBezTo>
                      <a:pt x="1762" y="3073"/>
                      <a:pt x="1774" y="3013"/>
                      <a:pt x="1774" y="2953"/>
                    </a:cubicBezTo>
                    <a:lnTo>
                      <a:pt x="1774" y="2846"/>
                    </a:lnTo>
                    <a:cubicBezTo>
                      <a:pt x="1834" y="2858"/>
                      <a:pt x="1917" y="2858"/>
                      <a:pt x="1977" y="2858"/>
                    </a:cubicBezTo>
                    <a:cubicBezTo>
                      <a:pt x="2036" y="2858"/>
                      <a:pt x="2108" y="2846"/>
                      <a:pt x="2167" y="2846"/>
                    </a:cubicBezTo>
                    <a:close/>
                    <a:moveTo>
                      <a:pt x="2512" y="3334"/>
                    </a:moveTo>
                    <a:lnTo>
                      <a:pt x="2810" y="3489"/>
                    </a:lnTo>
                    <a:cubicBezTo>
                      <a:pt x="2870" y="3513"/>
                      <a:pt x="2917" y="3596"/>
                      <a:pt x="2917" y="3668"/>
                    </a:cubicBezTo>
                    <a:lnTo>
                      <a:pt x="2917" y="4727"/>
                    </a:lnTo>
                    <a:lnTo>
                      <a:pt x="1072" y="4727"/>
                    </a:lnTo>
                    <a:lnTo>
                      <a:pt x="1072" y="3668"/>
                    </a:lnTo>
                    <a:cubicBezTo>
                      <a:pt x="1072" y="3596"/>
                      <a:pt x="1108" y="3537"/>
                      <a:pt x="1167" y="3489"/>
                    </a:cubicBezTo>
                    <a:lnTo>
                      <a:pt x="1465" y="3334"/>
                    </a:lnTo>
                    <a:lnTo>
                      <a:pt x="1739" y="3608"/>
                    </a:lnTo>
                    <a:cubicBezTo>
                      <a:pt x="1810" y="3680"/>
                      <a:pt x="1905" y="3704"/>
                      <a:pt x="1989" y="3704"/>
                    </a:cubicBezTo>
                    <a:cubicBezTo>
                      <a:pt x="2084" y="3704"/>
                      <a:pt x="2167" y="3680"/>
                      <a:pt x="2239" y="3608"/>
                    </a:cubicBezTo>
                    <a:lnTo>
                      <a:pt x="2512" y="3334"/>
                    </a:lnTo>
                    <a:close/>
                    <a:moveTo>
                      <a:pt x="3608" y="334"/>
                    </a:moveTo>
                    <a:cubicBezTo>
                      <a:pt x="3608" y="334"/>
                      <a:pt x="3632" y="334"/>
                      <a:pt x="3632" y="346"/>
                    </a:cubicBezTo>
                    <a:lnTo>
                      <a:pt x="3632" y="4704"/>
                    </a:lnTo>
                    <a:lnTo>
                      <a:pt x="3239" y="4727"/>
                    </a:lnTo>
                    <a:lnTo>
                      <a:pt x="3239" y="3668"/>
                    </a:lnTo>
                    <a:cubicBezTo>
                      <a:pt x="3239" y="3454"/>
                      <a:pt x="3120" y="3275"/>
                      <a:pt x="2941" y="3192"/>
                    </a:cubicBezTo>
                    <a:lnTo>
                      <a:pt x="2512" y="2977"/>
                    </a:lnTo>
                    <a:lnTo>
                      <a:pt x="2512" y="2965"/>
                    </a:lnTo>
                    <a:lnTo>
                      <a:pt x="2512" y="2715"/>
                    </a:lnTo>
                    <a:cubicBezTo>
                      <a:pt x="2739" y="2549"/>
                      <a:pt x="2870" y="2275"/>
                      <a:pt x="2870" y="2001"/>
                    </a:cubicBezTo>
                    <a:lnTo>
                      <a:pt x="2870" y="1644"/>
                    </a:lnTo>
                    <a:cubicBezTo>
                      <a:pt x="2870" y="1251"/>
                      <a:pt x="2536" y="929"/>
                      <a:pt x="2155" y="929"/>
                    </a:cubicBezTo>
                    <a:lnTo>
                      <a:pt x="1798" y="929"/>
                    </a:lnTo>
                    <a:cubicBezTo>
                      <a:pt x="1405" y="929"/>
                      <a:pt x="1084" y="1251"/>
                      <a:pt x="1084" y="1644"/>
                    </a:cubicBezTo>
                    <a:lnTo>
                      <a:pt x="1084" y="2001"/>
                    </a:lnTo>
                    <a:cubicBezTo>
                      <a:pt x="1084" y="2299"/>
                      <a:pt x="1227" y="2549"/>
                      <a:pt x="1441" y="2715"/>
                    </a:cubicBezTo>
                    <a:lnTo>
                      <a:pt x="1441" y="2965"/>
                    </a:lnTo>
                    <a:lnTo>
                      <a:pt x="1441" y="2977"/>
                    </a:lnTo>
                    <a:lnTo>
                      <a:pt x="1012" y="3192"/>
                    </a:lnTo>
                    <a:cubicBezTo>
                      <a:pt x="834" y="3275"/>
                      <a:pt x="715" y="3454"/>
                      <a:pt x="715" y="3668"/>
                    </a:cubicBezTo>
                    <a:lnTo>
                      <a:pt x="715" y="4727"/>
                    </a:lnTo>
                    <a:lnTo>
                      <a:pt x="357" y="4727"/>
                    </a:lnTo>
                    <a:cubicBezTo>
                      <a:pt x="357" y="4727"/>
                      <a:pt x="334" y="4727"/>
                      <a:pt x="334" y="4704"/>
                    </a:cubicBezTo>
                    <a:lnTo>
                      <a:pt x="334" y="346"/>
                    </a:lnTo>
                    <a:cubicBezTo>
                      <a:pt x="334" y="346"/>
                      <a:pt x="334" y="334"/>
                      <a:pt x="357" y="334"/>
                    </a:cubicBezTo>
                    <a:close/>
                    <a:moveTo>
                      <a:pt x="357" y="1"/>
                    </a:moveTo>
                    <a:cubicBezTo>
                      <a:pt x="155" y="1"/>
                      <a:pt x="0" y="167"/>
                      <a:pt x="0" y="358"/>
                    </a:cubicBezTo>
                    <a:lnTo>
                      <a:pt x="0" y="4704"/>
                    </a:lnTo>
                    <a:cubicBezTo>
                      <a:pt x="0" y="4906"/>
                      <a:pt x="155" y="5061"/>
                      <a:pt x="357" y="5061"/>
                    </a:cubicBezTo>
                    <a:lnTo>
                      <a:pt x="3608" y="5061"/>
                    </a:lnTo>
                    <a:cubicBezTo>
                      <a:pt x="3810" y="5061"/>
                      <a:pt x="3965" y="4906"/>
                      <a:pt x="3965" y="4704"/>
                    </a:cubicBezTo>
                    <a:lnTo>
                      <a:pt x="3965" y="346"/>
                    </a:lnTo>
                    <a:cubicBezTo>
                      <a:pt x="3965" y="155"/>
                      <a:pt x="3810" y="1"/>
                      <a:pt x="36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53" name="Google Shape;353;p39"/>
              <p:cNvSpPr/>
              <p:nvPr/>
            </p:nvSpPr>
            <p:spPr>
              <a:xfrm>
                <a:off x="3863795" y="3498253"/>
                <a:ext cx="149728" cy="34154"/>
              </a:xfrm>
              <a:custGeom>
                <a:avLst/>
                <a:gdLst/>
                <a:ahLst/>
                <a:cxnLst/>
                <a:rect l="l" t="t" r="r" b="b"/>
                <a:pathLst>
                  <a:path w="4704" h="1073" extrusionOk="0">
                    <a:moveTo>
                      <a:pt x="4334" y="334"/>
                    </a:moveTo>
                    <a:cubicBezTo>
                      <a:pt x="4334" y="334"/>
                      <a:pt x="4346" y="334"/>
                      <a:pt x="4346" y="346"/>
                    </a:cubicBezTo>
                    <a:lnTo>
                      <a:pt x="4346" y="715"/>
                    </a:lnTo>
                    <a:lnTo>
                      <a:pt x="345" y="739"/>
                    </a:lnTo>
                    <a:cubicBezTo>
                      <a:pt x="345" y="739"/>
                      <a:pt x="322" y="739"/>
                      <a:pt x="322" y="715"/>
                    </a:cubicBezTo>
                    <a:lnTo>
                      <a:pt x="322" y="346"/>
                    </a:lnTo>
                    <a:cubicBezTo>
                      <a:pt x="322" y="346"/>
                      <a:pt x="322" y="334"/>
                      <a:pt x="345" y="334"/>
                    </a:cubicBezTo>
                    <a:close/>
                    <a:moveTo>
                      <a:pt x="357" y="1"/>
                    </a:moveTo>
                    <a:cubicBezTo>
                      <a:pt x="167" y="1"/>
                      <a:pt x="0" y="167"/>
                      <a:pt x="0" y="358"/>
                    </a:cubicBezTo>
                    <a:lnTo>
                      <a:pt x="0" y="715"/>
                    </a:lnTo>
                    <a:cubicBezTo>
                      <a:pt x="0" y="917"/>
                      <a:pt x="167" y="1072"/>
                      <a:pt x="357" y="1072"/>
                    </a:cubicBezTo>
                    <a:lnTo>
                      <a:pt x="4346" y="1072"/>
                    </a:lnTo>
                    <a:cubicBezTo>
                      <a:pt x="4536" y="1072"/>
                      <a:pt x="4703" y="917"/>
                      <a:pt x="4703" y="715"/>
                    </a:cubicBezTo>
                    <a:lnTo>
                      <a:pt x="4703" y="346"/>
                    </a:lnTo>
                    <a:cubicBezTo>
                      <a:pt x="4691" y="155"/>
                      <a:pt x="4536" y="1"/>
                      <a:pt x="43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54" name="Google Shape;354;p39"/>
              <p:cNvSpPr/>
              <p:nvPr/>
            </p:nvSpPr>
            <p:spPr>
              <a:xfrm>
                <a:off x="3863413" y="3544502"/>
                <a:ext cx="114843" cy="33740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1060" extrusionOk="0">
                    <a:moveTo>
                      <a:pt x="3251" y="334"/>
                    </a:moveTo>
                    <a:cubicBezTo>
                      <a:pt x="3251" y="334"/>
                      <a:pt x="3274" y="334"/>
                      <a:pt x="3274" y="357"/>
                    </a:cubicBezTo>
                    <a:lnTo>
                      <a:pt x="3274" y="715"/>
                    </a:lnTo>
                    <a:lnTo>
                      <a:pt x="357" y="727"/>
                    </a:lnTo>
                    <a:cubicBezTo>
                      <a:pt x="357" y="727"/>
                      <a:pt x="334" y="727"/>
                      <a:pt x="334" y="715"/>
                    </a:cubicBezTo>
                    <a:lnTo>
                      <a:pt x="334" y="357"/>
                    </a:lnTo>
                    <a:cubicBezTo>
                      <a:pt x="334" y="357"/>
                      <a:pt x="334" y="334"/>
                      <a:pt x="357" y="334"/>
                    </a:cubicBezTo>
                    <a:close/>
                    <a:moveTo>
                      <a:pt x="357" y="0"/>
                    </a:moveTo>
                    <a:cubicBezTo>
                      <a:pt x="155" y="0"/>
                      <a:pt x="0" y="155"/>
                      <a:pt x="0" y="357"/>
                    </a:cubicBezTo>
                    <a:lnTo>
                      <a:pt x="0" y="715"/>
                    </a:lnTo>
                    <a:cubicBezTo>
                      <a:pt x="0" y="905"/>
                      <a:pt x="155" y="1060"/>
                      <a:pt x="357" y="1060"/>
                    </a:cubicBezTo>
                    <a:lnTo>
                      <a:pt x="3251" y="1060"/>
                    </a:lnTo>
                    <a:cubicBezTo>
                      <a:pt x="3453" y="1060"/>
                      <a:pt x="3608" y="905"/>
                      <a:pt x="3608" y="715"/>
                    </a:cubicBezTo>
                    <a:lnTo>
                      <a:pt x="3608" y="357"/>
                    </a:lnTo>
                    <a:cubicBezTo>
                      <a:pt x="3608" y="155"/>
                      <a:pt x="3453" y="0"/>
                      <a:pt x="32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55" name="Google Shape;355;p39"/>
              <p:cNvSpPr/>
              <p:nvPr/>
            </p:nvSpPr>
            <p:spPr>
              <a:xfrm>
                <a:off x="3863795" y="3590719"/>
                <a:ext cx="68625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8"/>
                    </a:cubicBezTo>
                    <a:cubicBezTo>
                      <a:pt x="0" y="251"/>
                      <a:pt x="72" y="334"/>
                      <a:pt x="167" y="334"/>
                    </a:cubicBezTo>
                    <a:lnTo>
                      <a:pt x="1977" y="334"/>
                    </a:lnTo>
                    <a:cubicBezTo>
                      <a:pt x="2072" y="334"/>
                      <a:pt x="2143" y="251"/>
                      <a:pt x="2143" y="168"/>
                    </a:cubicBezTo>
                    <a:cubicBezTo>
                      <a:pt x="2155" y="72"/>
                      <a:pt x="2072" y="1"/>
                      <a:pt x="1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56" name="Google Shape;356;p39"/>
              <p:cNvSpPr/>
              <p:nvPr/>
            </p:nvSpPr>
            <p:spPr>
              <a:xfrm>
                <a:off x="3944897" y="3590719"/>
                <a:ext cx="33358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048" h="335" extrusionOk="0">
                    <a:moveTo>
                      <a:pt x="155" y="1"/>
                    </a:moveTo>
                    <a:cubicBezTo>
                      <a:pt x="71" y="1"/>
                      <a:pt x="0" y="72"/>
                      <a:pt x="0" y="168"/>
                    </a:cubicBezTo>
                    <a:cubicBezTo>
                      <a:pt x="0" y="251"/>
                      <a:pt x="71" y="334"/>
                      <a:pt x="155" y="334"/>
                    </a:cubicBezTo>
                    <a:lnTo>
                      <a:pt x="893" y="334"/>
                    </a:lnTo>
                    <a:cubicBezTo>
                      <a:pt x="976" y="334"/>
                      <a:pt x="1048" y="251"/>
                      <a:pt x="1048" y="168"/>
                    </a:cubicBezTo>
                    <a:cubicBezTo>
                      <a:pt x="1048" y="72"/>
                      <a:pt x="976" y="1"/>
                      <a:pt x="8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57" name="Google Shape;357;p39"/>
              <p:cNvSpPr/>
              <p:nvPr/>
            </p:nvSpPr>
            <p:spPr>
              <a:xfrm>
                <a:off x="3864176" y="3625223"/>
                <a:ext cx="21995" cy="1063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334" extrusionOk="0">
                    <a:moveTo>
                      <a:pt x="167" y="0"/>
                    </a:moveTo>
                    <a:cubicBezTo>
                      <a:pt x="71" y="0"/>
                      <a:pt x="0" y="84"/>
                      <a:pt x="0" y="167"/>
                    </a:cubicBezTo>
                    <a:cubicBezTo>
                      <a:pt x="0" y="262"/>
                      <a:pt x="71" y="334"/>
                      <a:pt x="167" y="334"/>
                    </a:cubicBezTo>
                    <a:lnTo>
                      <a:pt x="524" y="334"/>
                    </a:lnTo>
                    <a:cubicBezTo>
                      <a:pt x="607" y="334"/>
                      <a:pt x="691" y="262"/>
                      <a:pt x="691" y="167"/>
                    </a:cubicBezTo>
                    <a:cubicBezTo>
                      <a:pt x="691" y="84"/>
                      <a:pt x="607" y="0"/>
                      <a:pt x="5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58" name="Google Shape;358;p39"/>
              <p:cNvSpPr/>
              <p:nvPr/>
            </p:nvSpPr>
            <p:spPr>
              <a:xfrm>
                <a:off x="3898648" y="3625223"/>
                <a:ext cx="56498" cy="10631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334" extrusionOk="0">
                    <a:moveTo>
                      <a:pt x="167" y="0"/>
                    </a:moveTo>
                    <a:cubicBezTo>
                      <a:pt x="84" y="0"/>
                      <a:pt x="0" y="84"/>
                      <a:pt x="0" y="167"/>
                    </a:cubicBezTo>
                    <a:cubicBezTo>
                      <a:pt x="0" y="262"/>
                      <a:pt x="84" y="334"/>
                      <a:pt x="167" y="334"/>
                    </a:cubicBezTo>
                    <a:lnTo>
                      <a:pt x="1608" y="334"/>
                    </a:lnTo>
                    <a:cubicBezTo>
                      <a:pt x="1703" y="334"/>
                      <a:pt x="1775" y="262"/>
                      <a:pt x="1775" y="167"/>
                    </a:cubicBezTo>
                    <a:cubicBezTo>
                      <a:pt x="1775" y="84"/>
                      <a:pt x="1703" y="0"/>
                      <a:pt x="16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59" name="Google Shape;359;p39"/>
              <p:cNvSpPr/>
              <p:nvPr/>
            </p:nvSpPr>
            <p:spPr>
              <a:xfrm>
                <a:off x="3864176" y="3648713"/>
                <a:ext cx="21995" cy="10249"/>
              </a:xfrm>
              <a:custGeom>
                <a:avLst/>
                <a:gdLst/>
                <a:ahLst/>
                <a:cxnLst/>
                <a:rect l="l" t="t" r="r" b="b"/>
                <a:pathLst>
                  <a:path w="691" h="322" extrusionOk="0">
                    <a:moveTo>
                      <a:pt x="167" y="0"/>
                    </a:moveTo>
                    <a:cubicBezTo>
                      <a:pt x="71" y="0"/>
                      <a:pt x="0" y="72"/>
                      <a:pt x="0" y="155"/>
                    </a:cubicBezTo>
                    <a:cubicBezTo>
                      <a:pt x="0" y="251"/>
                      <a:pt x="71" y="322"/>
                      <a:pt x="167" y="322"/>
                    </a:cubicBezTo>
                    <a:lnTo>
                      <a:pt x="524" y="322"/>
                    </a:lnTo>
                    <a:cubicBezTo>
                      <a:pt x="607" y="322"/>
                      <a:pt x="691" y="251"/>
                      <a:pt x="691" y="155"/>
                    </a:cubicBezTo>
                    <a:cubicBezTo>
                      <a:pt x="691" y="72"/>
                      <a:pt x="607" y="0"/>
                      <a:pt x="5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60" name="Google Shape;360;p39"/>
              <p:cNvSpPr/>
              <p:nvPr/>
            </p:nvSpPr>
            <p:spPr>
              <a:xfrm>
                <a:off x="3898648" y="3648713"/>
                <a:ext cx="56498" cy="10249"/>
              </a:xfrm>
              <a:custGeom>
                <a:avLst/>
                <a:gdLst/>
                <a:ahLst/>
                <a:cxnLst/>
                <a:rect l="l" t="t" r="r" b="b"/>
                <a:pathLst>
                  <a:path w="1775" h="322" extrusionOk="0">
                    <a:moveTo>
                      <a:pt x="167" y="0"/>
                    </a:moveTo>
                    <a:cubicBezTo>
                      <a:pt x="84" y="0"/>
                      <a:pt x="0" y="72"/>
                      <a:pt x="0" y="155"/>
                    </a:cubicBezTo>
                    <a:cubicBezTo>
                      <a:pt x="0" y="251"/>
                      <a:pt x="84" y="322"/>
                      <a:pt x="167" y="322"/>
                    </a:cubicBezTo>
                    <a:lnTo>
                      <a:pt x="1608" y="322"/>
                    </a:lnTo>
                    <a:cubicBezTo>
                      <a:pt x="1703" y="322"/>
                      <a:pt x="1775" y="251"/>
                      <a:pt x="1775" y="155"/>
                    </a:cubicBezTo>
                    <a:cubicBezTo>
                      <a:pt x="1775" y="72"/>
                      <a:pt x="1703" y="0"/>
                      <a:pt x="160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61" name="Google Shape;361;p39"/>
              <p:cNvSpPr/>
              <p:nvPr/>
            </p:nvSpPr>
            <p:spPr>
              <a:xfrm>
                <a:off x="3858097" y="3452036"/>
                <a:ext cx="11013" cy="10249"/>
              </a:xfrm>
              <a:custGeom>
                <a:avLst/>
                <a:gdLst/>
                <a:ahLst/>
                <a:cxnLst/>
                <a:rect l="l" t="t" r="r" b="b"/>
                <a:pathLst>
                  <a:path w="346" h="322" extrusionOk="0">
                    <a:moveTo>
                      <a:pt x="167" y="0"/>
                    </a:moveTo>
                    <a:cubicBezTo>
                      <a:pt x="72" y="0"/>
                      <a:pt x="1" y="72"/>
                      <a:pt x="1" y="167"/>
                    </a:cubicBezTo>
                    <a:cubicBezTo>
                      <a:pt x="1" y="250"/>
                      <a:pt x="72" y="322"/>
                      <a:pt x="167" y="322"/>
                    </a:cubicBezTo>
                    <a:cubicBezTo>
                      <a:pt x="251" y="322"/>
                      <a:pt x="322" y="250"/>
                      <a:pt x="322" y="167"/>
                    </a:cubicBezTo>
                    <a:cubicBezTo>
                      <a:pt x="346" y="72"/>
                      <a:pt x="251" y="0"/>
                      <a:pt x="1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</p:grpSp>
      </p:grpSp>
      <p:pic>
        <p:nvPicPr>
          <p:cNvPr id="3" name="Imagen 2">
            <a:extLst>
              <a:ext uri="{FF2B5EF4-FFF2-40B4-BE49-F238E27FC236}">
                <a16:creationId xmlns:a16="http://schemas.microsoft.com/office/drawing/2014/main" id="{06DB378F-E21E-078E-BD5B-E8057A413A8C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9887" y="298619"/>
            <a:ext cx="882863" cy="481562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D64B909C-487A-A4D5-8962-551605C1C7F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801677" y="25"/>
            <a:ext cx="7342324" cy="5143475"/>
          </a:xfrm>
          <a:prstGeom prst="rect">
            <a:avLst/>
          </a:prstGeom>
        </p:spPr>
      </p:pic>
      <p:sp>
        <p:nvSpPr>
          <p:cNvPr id="367" name="Google Shape;367;p40"/>
          <p:cNvSpPr/>
          <p:nvPr/>
        </p:nvSpPr>
        <p:spPr>
          <a:xfrm>
            <a:off x="0" y="1184125"/>
            <a:ext cx="7297200" cy="27753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sp>
        <p:nvSpPr>
          <p:cNvPr id="368" name="Google Shape;368;p40"/>
          <p:cNvSpPr txBox="1">
            <a:spLocks noGrp="1"/>
          </p:cNvSpPr>
          <p:nvPr>
            <p:ph type="title"/>
          </p:nvPr>
        </p:nvSpPr>
        <p:spPr>
          <a:xfrm>
            <a:off x="1801676" y="1586100"/>
            <a:ext cx="5325174" cy="1971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Texto </a:t>
            </a:r>
            <a:br>
              <a:rPr lang="es-ES_tradnl"/>
            </a:br>
            <a:r>
              <a:rPr lang="es-ES_tradnl"/>
              <a:t>Destacado</a:t>
            </a:r>
          </a:p>
        </p:txBody>
      </p:sp>
      <p:grpSp>
        <p:nvGrpSpPr>
          <p:cNvPr id="369" name="Google Shape;369;p40"/>
          <p:cNvGrpSpPr/>
          <p:nvPr/>
        </p:nvGrpSpPr>
        <p:grpSpPr>
          <a:xfrm>
            <a:off x="6931253" y="3107113"/>
            <a:ext cx="694500" cy="694500"/>
            <a:chOff x="6931253" y="3107113"/>
            <a:chExt cx="694500" cy="694500"/>
          </a:xfrm>
        </p:grpSpPr>
        <p:sp>
          <p:nvSpPr>
            <p:cNvPr id="370" name="Google Shape;370;p40"/>
            <p:cNvSpPr/>
            <p:nvPr/>
          </p:nvSpPr>
          <p:spPr>
            <a:xfrm>
              <a:off x="6931253" y="3107113"/>
              <a:ext cx="694500" cy="6945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grpSp>
          <p:nvGrpSpPr>
            <p:cNvPr id="371" name="Google Shape;371;p40"/>
            <p:cNvGrpSpPr/>
            <p:nvPr/>
          </p:nvGrpSpPr>
          <p:grpSpPr>
            <a:xfrm>
              <a:off x="7091125" y="3302252"/>
              <a:ext cx="374742" cy="304230"/>
              <a:chOff x="6083810" y="1547297"/>
              <a:chExt cx="382819" cy="310788"/>
            </a:xfrm>
          </p:grpSpPr>
          <p:sp>
            <p:nvSpPr>
              <p:cNvPr id="372" name="Google Shape;372;p40"/>
              <p:cNvSpPr/>
              <p:nvPr/>
            </p:nvSpPr>
            <p:spPr>
              <a:xfrm>
                <a:off x="6083810" y="1547297"/>
                <a:ext cx="382819" cy="310788"/>
              </a:xfrm>
              <a:custGeom>
                <a:avLst/>
                <a:gdLst/>
                <a:ahLst/>
                <a:cxnLst/>
                <a:rect l="l" t="t" r="r" b="b"/>
                <a:pathLst>
                  <a:path w="12027" h="9764" extrusionOk="0">
                    <a:moveTo>
                      <a:pt x="1834" y="334"/>
                    </a:moveTo>
                    <a:cubicBezTo>
                      <a:pt x="1834" y="334"/>
                      <a:pt x="1846" y="334"/>
                      <a:pt x="1846" y="358"/>
                    </a:cubicBezTo>
                    <a:lnTo>
                      <a:pt x="1846" y="1108"/>
                    </a:lnTo>
                    <a:cubicBezTo>
                      <a:pt x="1846" y="1108"/>
                      <a:pt x="1846" y="1132"/>
                      <a:pt x="1834" y="1132"/>
                    </a:cubicBezTo>
                    <a:lnTo>
                      <a:pt x="1465" y="1132"/>
                    </a:lnTo>
                    <a:cubicBezTo>
                      <a:pt x="1465" y="1132"/>
                      <a:pt x="1453" y="1132"/>
                      <a:pt x="1453" y="1108"/>
                    </a:cubicBezTo>
                    <a:lnTo>
                      <a:pt x="1453" y="358"/>
                    </a:lnTo>
                    <a:lnTo>
                      <a:pt x="1834" y="334"/>
                    </a:lnTo>
                    <a:close/>
                    <a:moveTo>
                      <a:pt x="10502" y="334"/>
                    </a:moveTo>
                    <a:cubicBezTo>
                      <a:pt x="10502" y="334"/>
                      <a:pt x="10514" y="334"/>
                      <a:pt x="10514" y="358"/>
                    </a:cubicBezTo>
                    <a:lnTo>
                      <a:pt x="10514" y="1108"/>
                    </a:lnTo>
                    <a:cubicBezTo>
                      <a:pt x="10514" y="1108"/>
                      <a:pt x="10514" y="1132"/>
                      <a:pt x="10502" y="1132"/>
                    </a:cubicBezTo>
                    <a:lnTo>
                      <a:pt x="10133" y="1132"/>
                    </a:lnTo>
                    <a:cubicBezTo>
                      <a:pt x="10133" y="1132"/>
                      <a:pt x="10109" y="1132"/>
                      <a:pt x="10109" y="1108"/>
                    </a:cubicBezTo>
                    <a:lnTo>
                      <a:pt x="10109" y="358"/>
                    </a:lnTo>
                    <a:lnTo>
                      <a:pt x="10502" y="334"/>
                    </a:lnTo>
                    <a:close/>
                    <a:moveTo>
                      <a:pt x="11229" y="1096"/>
                    </a:moveTo>
                    <a:cubicBezTo>
                      <a:pt x="11443" y="1096"/>
                      <a:pt x="11621" y="1274"/>
                      <a:pt x="11621" y="1477"/>
                    </a:cubicBezTo>
                    <a:lnTo>
                      <a:pt x="11621" y="9013"/>
                    </a:lnTo>
                    <a:cubicBezTo>
                      <a:pt x="11645" y="9240"/>
                      <a:pt x="11467" y="9406"/>
                      <a:pt x="11264" y="9406"/>
                    </a:cubicBezTo>
                    <a:lnTo>
                      <a:pt x="727" y="9406"/>
                    </a:lnTo>
                    <a:cubicBezTo>
                      <a:pt x="513" y="9406"/>
                      <a:pt x="334" y="9228"/>
                      <a:pt x="334" y="9013"/>
                    </a:cubicBezTo>
                    <a:lnTo>
                      <a:pt x="334" y="1477"/>
                    </a:lnTo>
                    <a:cubicBezTo>
                      <a:pt x="334" y="1274"/>
                      <a:pt x="513" y="1096"/>
                      <a:pt x="727" y="1096"/>
                    </a:cubicBezTo>
                    <a:lnTo>
                      <a:pt x="1108" y="1096"/>
                    </a:lnTo>
                    <a:lnTo>
                      <a:pt x="1108" y="1108"/>
                    </a:lnTo>
                    <a:cubicBezTo>
                      <a:pt x="1108" y="1322"/>
                      <a:pt x="1275" y="1465"/>
                      <a:pt x="1465" y="1465"/>
                    </a:cubicBezTo>
                    <a:lnTo>
                      <a:pt x="1834" y="1465"/>
                    </a:lnTo>
                    <a:cubicBezTo>
                      <a:pt x="2049" y="1465"/>
                      <a:pt x="2192" y="1298"/>
                      <a:pt x="2192" y="1108"/>
                    </a:cubicBezTo>
                    <a:lnTo>
                      <a:pt x="2192" y="1096"/>
                    </a:lnTo>
                    <a:lnTo>
                      <a:pt x="9752" y="1096"/>
                    </a:lnTo>
                    <a:lnTo>
                      <a:pt x="9752" y="1108"/>
                    </a:lnTo>
                    <a:cubicBezTo>
                      <a:pt x="9752" y="1322"/>
                      <a:pt x="9919" y="1465"/>
                      <a:pt x="10109" y="1465"/>
                    </a:cubicBezTo>
                    <a:lnTo>
                      <a:pt x="10490" y="1465"/>
                    </a:lnTo>
                    <a:cubicBezTo>
                      <a:pt x="10693" y="1465"/>
                      <a:pt x="10848" y="1298"/>
                      <a:pt x="10848" y="1108"/>
                    </a:cubicBezTo>
                    <a:lnTo>
                      <a:pt x="10848" y="1096"/>
                    </a:lnTo>
                    <a:close/>
                    <a:moveTo>
                      <a:pt x="1489" y="0"/>
                    </a:moveTo>
                    <a:cubicBezTo>
                      <a:pt x="1287" y="0"/>
                      <a:pt x="1132" y="155"/>
                      <a:pt x="1132" y="358"/>
                    </a:cubicBezTo>
                    <a:lnTo>
                      <a:pt x="1132" y="739"/>
                    </a:lnTo>
                    <a:lnTo>
                      <a:pt x="751" y="739"/>
                    </a:lnTo>
                    <a:cubicBezTo>
                      <a:pt x="346" y="739"/>
                      <a:pt x="1" y="1072"/>
                      <a:pt x="1" y="1489"/>
                    </a:cubicBezTo>
                    <a:lnTo>
                      <a:pt x="1" y="9013"/>
                    </a:lnTo>
                    <a:cubicBezTo>
                      <a:pt x="1" y="9418"/>
                      <a:pt x="334" y="9764"/>
                      <a:pt x="751" y="9764"/>
                    </a:cubicBezTo>
                    <a:lnTo>
                      <a:pt x="11288" y="9764"/>
                    </a:lnTo>
                    <a:cubicBezTo>
                      <a:pt x="11693" y="9764"/>
                      <a:pt x="12026" y="9430"/>
                      <a:pt x="12026" y="9013"/>
                    </a:cubicBezTo>
                    <a:lnTo>
                      <a:pt x="12026" y="1489"/>
                    </a:lnTo>
                    <a:cubicBezTo>
                      <a:pt x="12002" y="1084"/>
                      <a:pt x="11657" y="739"/>
                      <a:pt x="11264" y="739"/>
                    </a:cubicBezTo>
                    <a:lnTo>
                      <a:pt x="10871" y="739"/>
                    </a:lnTo>
                    <a:lnTo>
                      <a:pt x="10871" y="358"/>
                    </a:lnTo>
                    <a:cubicBezTo>
                      <a:pt x="10871" y="143"/>
                      <a:pt x="10705" y="0"/>
                      <a:pt x="10514" y="0"/>
                    </a:cubicBezTo>
                    <a:lnTo>
                      <a:pt x="10145" y="0"/>
                    </a:lnTo>
                    <a:cubicBezTo>
                      <a:pt x="9931" y="0"/>
                      <a:pt x="9788" y="155"/>
                      <a:pt x="9788" y="358"/>
                    </a:cubicBezTo>
                    <a:lnTo>
                      <a:pt x="9788" y="739"/>
                    </a:lnTo>
                    <a:lnTo>
                      <a:pt x="2227" y="739"/>
                    </a:lnTo>
                    <a:lnTo>
                      <a:pt x="2227" y="358"/>
                    </a:lnTo>
                    <a:cubicBezTo>
                      <a:pt x="2227" y="143"/>
                      <a:pt x="2061" y="0"/>
                      <a:pt x="187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73" name="Google Shape;373;p40"/>
              <p:cNvSpPr/>
              <p:nvPr/>
            </p:nvSpPr>
            <p:spPr>
              <a:xfrm>
                <a:off x="6106950" y="1606787"/>
                <a:ext cx="334661" cy="11395"/>
              </a:xfrm>
              <a:custGeom>
                <a:avLst/>
                <a:gdLst/>
                <a:ahLst/>
                <a:cxnLst/>
                <a:rect l="l" t="t" r="r" b="b"/>
                <a:pathLst>
                  <a:path w="10514" h="358" extrusionOk="0">
                    <a:moveTo>
                      <a:pt x="179" y="1"/>
                    </a:moveTo>
                    <a:cubicBezTo>
                      <a:pt x="72" y="1"/>
                      <a:pt x="0" y="72"/>
                      <a:pt x="0" y="179"/>
                    </a:cubicBezTo>
                    <a:cubicBezTo>
                      <a:pt x="0" y="286"/>
                      <a:pt x="72" y="358"/>
                      <a:pt x="179" y="358"/>
                    </a:cubicBezTo>
                    <a:lnTo>
                      <a:pt x="10335" y="358"/>
                    </a:lnTo>
                    <a:cubicBezTo>
                      <a:pt x="10442" y="358"/>
                      <a:pt x="10513" y="286"/>
                      <a:pt x="10513" y="179"/>
                    </a:cubicBezTo>
                    <a:cubicBezTo>
                      <a:pt x="10513" y="72"/>
                      <a:pt x="10442" y="1"/>
                      <a:pt x="103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74" name="Google Shape;374;p40"/>
              <p:cNvSpPr/>
              <p:nvPr/>
            </p:nvSpPr>
            <p:spPr>
              <a:xfrm>
                <a:off x="6124743" y="1655296"/>
                <a:ext cx="47427" cy="1139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358" extrusionOk="0">
                    <a:moveTo>
                      <a:pt x="179" y="1"/>
                    </a:moveTo>
                    <a:cubicBezTo>
                      <a:pt x="72" y="1"/>
                      <a:pt x="1" y="72"/>
                      <a:pt x="1" y="179"/>
                    </a:cubicBezTo>
                    <a:cubicBezTo>
                      <a:pt x="1" y="275"/>
                      <a:pt x="72" y="358"/>
                      <a:pt x="179" y="358"/>
                    </a:cubicBezTo>
                    <a:lnTo>
                      <a:pt x="1310" y="358"/>
                    </a:lnTo>
                    <a:cubicBezTo>
                      <a:pt x="1418" y="358"/>
                      <a:pt x="1489" y="275"/>
                      <a:pt x="1489" y="179"/>
                    </a:cubicBezTo>
                    <a:cubicBezTo>
                      <a:pt x="1489" y="72"/>
                      <a:pt x="1406" y="1"/>
                      <a:pt x="13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75" name="Google Shape;375;p40"/>
              <p:cNvSpPr/>
              <p:nvPr/>
            </p:nvSpPr>
            <p:spPr>
              <a:xfrm>
                <a:off x="6208520" y="1655296"/>
                <a:ext cx="47395" cy="11395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358" extrusionOk="0">
                    <a:moveTo>
                      <a:pt x="179" y="1"/>
                    </a:moveTo>
                    <a:cubicBezTo>
                      <a:pt x="83" y="1"/>
                      <a:pt x="0" y="72"/>
                      <a:pt x="0" y="179"/>
                    </a:cubicBezTo>
                    <a:cubicBezTo>
                      <a:pt x="0" y="275"/>
                      <a:pt x="83" y="358"/>
                      <a:pt x="179" y="358"/>
                    </a:cubicBezTo>
                    <a:lnTo>
                      <a:pt x="1310" y="358"/>
                    </a:lnTo>
                    <a:cubicBezTo>
                      <a:pt x="1417" y="358"/>
                      <a:pt x="1488" y="275"/>
                      <a:pt x="1488" y="179"/>
                    </a:cubicBezTo>
                    <a:cubicBezTo>
                      <a:pt x="1488" y="72"/>
                      <a:pt x="1405" y="1"/>
                      <a:pt x="13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76" name="Google Shape;376;p40"/>
              <p:cNvSpPr/>
              <p:nvPr/>
            </p:nvSpPr>
            <p:spPr>
              <a:xfrm>
                <a:off x="6376391" y="1655296"/>
                <a:ext cx="47395" cy="11395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358" extrusionOk="0">
                    <a:moveTo>
                      <a:pt x="179" y="1"/>
                    </a:moveTo>
                    <a:cubicBezTo>
                      <a:pt x="72" y="1"/>
                      <a:pt x="1" y="72"/>
                      <a:pt x="1" y="179"/>
                    </a:cubicBezTo>
                    <a:cubicBezTo>
                      <a:pt x="1" y="275"/>
                      <a:pt x="72" y="358"/>
                      <a:pt x="179" y="358"/>
                    </a:cubicBezTo>
                    <a:lnTo>
                      <a:pt x="1310" y="358"/>
                    </a:lnTo>
                    <a:cubicBezTo>
                      <a:pt x="1417" y="358"/>
                      <a:pt x="1489" y="275"/>
                      <a:pt x="1489" y="179"/>
                    </a:cubicBezTo>
                    <a:cubicBezTo>
                      <a:pt x="1489" y="72"/>
                      <a:pt x="1417" y="1"/>
                      <a:pt x="13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77" name="Google Shape;377;p40"/>
              <p:cNvSpPr/>
              <p:nvPr/>
            </p:nvSpPr>
            <p:spPr>
              <a:xfrm>
                <a:off x="6124743" y="1703041"/>
                <a:ext cx="47427" cy="11427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359" extrusionOk="0">
                    <a:moveTo>
                      <a:pt x="179" y="1"/>
                    </a:moveTo>
                    <a:cubicBezTo>
                      <a:pt x="72" y="1"/>
                      <a:pt x="1" y="72"/>
                      <a:pt x="1" y="180"/>
                    </a:cubicBezTo>
                    <a:cubicBezTo>
                      <a:pt x="1" y="275"/>
                      <a:pt x="72" y="358"/>
                      <a:pt x="179" y="358"/>
                    </a:cubicBezTo>
                    <a:lnTo>
                      <a:pt x="1310" y="358"/>
                    </a:lnTo>
                    <a:cubicBezTo>
                      <a:pt x="1418" y="358"/>
                      <a:pt x="1489" y="275"/>
                      <a:pt x="1489" y="180"/>
                    </a:cubicBezTo>
                    <a:cubicBezTo>
                      <a:pt x="1489" y="72"/>
                      <a:pt x="1406" y="1"/>
                      <a:pt x="13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78" name="Google Shape;378;p40"/>
              <p:cNvSpPr/>
              <p:nvPr/>
            </p:nvSpPr>
            <p:spPr>
              <a:xfrm>
                <a:off x="6292646" y="1703041"/>
                <a:ext cx="47395" cy="11427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359" extrusionOk="0">
                    <a:moveTo>
                      <a:pt x="179" y="1"/>
                    </a:moveTo>
                    <a:cubicBezTo>
                      <a:pt x="72" y="1"/>
                      <a:pt x="0" y="72"/>
                      <a:pt x="0" y="180"/>
                    </a:cubicBezTo>
                    <a:cubicBezTo>
                      <a:pt x="0" y="275"/>
                      <a:pt x="72" y="358"/>
                      <a:pt x="179" y="358"/>
                    </a:cubicBezTo>
                    <a:lnTo>
                      <a:pt x="1310" y="358"/>
                    </a:lnTo>
                    <a:cubicBezTo>
                      <a:pt x="1405" y="358"/>
                      <a:pt x="1489" y="275"/>
                      <a:pt x="1489" y="180"/>
                    </a:cubicBezTo>
                    <a:cubicBezTo>
                      <a:pt x="1489" y="72"/>
                      <a:pt x="1405" y="1"/>
                      <a:pt x="13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79" name="Google Shape;379;p40"/>
              <p:cNvSpPr/>
              <p:nvPr/>
            </p:nvSpPr>
            <p:spPr>
              <a:xfrm>
                <a:off x="6124743" y="1750818"/>
                <a:ext cx="47427" cy="1139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358" extrusionOk="0">
                    <a:moveTo>
                      <a:pt x="179" y="0"/>
                    </a:moveTo>
                    <a:cubicBezTo>
                      <a:pt x="72" y="0"/>
                      <a:pt x="1" y="72"/>
                      <a:pt x="1" y="179"/>
                    </a:cubicBezTo>
                    <a:cubicBezTo>
                      <a:pt x="1" y="286"/>
                      <a:pt x="72" y="357"/>
                      <a:pt x="179" y="357"/>
                    </a:cubicBezTo>
                    <a:lnTo>
                      <a:pt x="1310" y="357"/>
                    </a:lnTo>
                    <a:cubicBezTo>
                      <a:pt x="1418" y="357"/>
                      <a:pt x="1489" y="286"/>
                      <a:pt x="1489" y="179"/>
                    </a:cubicBezTo>
                    <a:cubicBezTo>
                      <a:pt x="1489" y="72"/>
                      <a:pt x="1406" y="0"/>
                      <a:pt x="13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80" name="Google Shape;380;p40"/>
              <p:cNvSpPr/>
              <p:nvPr/>
            </p:nvSpPr>
            <p:spPr>
              <a:xfrm>
                <a:off x="6208520" y="1750818"/>
                <a:ext cx="47395" cy="11395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358" extrusionOk="0">
                    <a:moveTo>
                      <a:pt x="179" y="0"/>
                    </a:moveTo>
                    <a:cubicBezTo>
                      <a:pt x="83" y="0"/>
                      <a:pt x="0" y="72"/>
                      <a:pt x="0" y="179"/>
                    </a:cubicBezTo>
                    <a:cubicBezTo>
                      <a:pt x="0" y="286"/>
                      <a:pt x="83" y="357"/>
                      <a:pt x="179" y="357"/>
                    </a:cubicBezTo>
                    <a:lnTo>
                      <a:pt x="1310" y="357"/>
                    </a:lnTo>
                    <a:cubicBezTo>
                      <a:pt x="1417" y="357"/>
                      <a:pt x="1488" y="286"/>
                      <a:pt x="1488" y="179"/>
                    </a:cubicBezTo>
                    <a:cubicBezTo>
                      <a:pt x="1488" y="72"/>
                      <a:pt x="1405" y="0"/>
                      <a:pt x="13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81" name="Google Shape;381;p40"/>
              <p:cNvSpPr/>
              <p:nvPr/>
            </p:nvSpPr>
            <p:spPr>
              <a:xfrm>
                <a:off x="6376391" y="1750818"/>
                <a:ext cx="47395" cy="11395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358" extrusionOk="0">
                    <a:moveTo>
                      <a:pt x="179" y="0"/>
                    </a:moveTo>
                    <a:cubicBezTo>
                      <a:pt x="72" y="0"/>
                      <a:pt x="1" y="72"/>
                      <a:pt x="1" y="179"/>
                    </a:cubicBezTo>
                    <a:cubicBezTo>
                      <a:pt x="1" y="286"/>
                      <a:pt x="72" y="357"/>
                      <a:pt x="179" y="357"/>
                    </a:cubicBezTo>
                    <a:lnTo>
                      <a:pt x="1310" y="357"/>
                    </a:lnTo>
                    <a:cubicBezTo>
                      <a:pt x="1417" y="357"/>
                      <a:pt x="1489" y="286"/>
                      <a:pt x="1489" y="179"/>
                    </a:cubicBezTo>
                    <a:cubicBezTo>
                      <a:pt x="1489" y="72"/>
                      <a:pt x="1417" y="0"/>
                      <a:pt x="13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82" name="Google Shape;382;p40"/>
              <p:cNvSpPr/>
              <p:nvPr/>
            </p:nvSpPr>
            <p:spPr>
              <a:xfrm>
                <a:off x="6208520" y="1798563"/>
                <a:ext cx="47395" cy="11395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358" extrusionOk="0">
                    <a:moveTo>
                      <a:pt x="179" y="0"/>
                    </a:moveTo>
                    <a:cubicBezTo>
                      <a:pt x="83" y="0"/>
                      <a:pt x="0" y="72"/>
                      <a:pt x="0" y="179"/>
                    </a:cubicBezTo>
                    <a:cubicBezTo>
                      <a:pt x="0" y="286"/>
                      <a:pt x="83" y="357"/>
                      <a:pt x="179" y="357"/>
                    </a:cubicBezTo>
                    <a:lnTo>
                      <a:pt x="1310" y="357"/>
                    </a:lnTo>
                    <a:cubicBezTo>
                      <a:pt x="1417" y="357"/>
                      <a:pt x="1488" y="286"/>
                      <a:pt x="1488" y="179"/>
                    </a:cubicBezTo>
                    <a:cubicBezTo>
                      <a:pt x="1488" y="72"/>
                      <a:pt x="1405" y="0"/>
                      <a:pt x="13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83" name="Google Shape;383;p40"/>
              <p:cNvSpPr/>
              <p:nvPr/>
            </p:nvSpPr>
            <p:spPr>
              <a:xfrm>
                <a:off x="6292646" y="1798563"/>
                <a:ext cx="47395" cy="11395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358" extrusionOk="0">
                    <a:moveTo>
                      <a:pt x="179" y="0"/>
                    </a:moveTo>
                    <a:cubicBezTo>
                      <a:pt x="72" y="0"/>
                      <a:pt x="0" y="72"/>
                      <a:pt x="0" y="179"/>
                    </a:cubicBezTo>
                    <a:cubicBezTo>
                      <a:pt x="0" y="286"/>
                      <a:pt x="72" y="357"/>
                      <a:pt x="179" y="357"/>
                    </a:cubicBezTo>
                    <a:lnTo>
                      <a:pt x="1310" y="357"/>
                    </a:lnTo>
                    <a:cubicBezTo>
                      <a:pt x="1405" y="357"/>
                      <a:pt x="1489" y="286"/>
                      <a:pt x="1489" y="179"/>
                    </a:cubicBezTo>
                    <a:cubicBezTo>
                      <a:pt x="1489" y="72"/>
                      <a:pt x="1405" y="0"/>
                      <a:pt x="13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84" name="Google Shape;384;p40"/>
              <p:cNvSpPr/>
              <p:nvPr/>
            </p:nvSpPr>
            <p:spPr>
              <a:xfrm>
                <a:off x="6376391" y="1798563"/>
                <a:ext cx="47395" cy="11395"/>
              </a:xfrm>
              <a:custGeom>
                <a:avLst/>
                <a:gdLst/>
                <a:ahLst/>
                <a:cxnLst/>
                <a:rect l="l" t="t" r="r" b="b"/>
                <a:pathLst>
                  <a:path w="1489" h="358" extrusionOk="0">
                    <a:moveTo>
                      <a:pt x="179" y="0"/>
                    </a:moveTo>
                    <a:cubicBezTo>
                      <a:pt x="72" y="0"/>
                      <a:pt x="1" y="72"/>
                      <a:pt x="1" y="179"/>
                    </a:cubicBezTo>
                    <a:cubicBezTo>
                      <a:pt x="1" y="286"/>
                      <a:pt x="72" y="357"/>
                      <a:pt x="179" y="357"/>
                    </a:cubicBezTo>
                    <a:lnTo>
                      <a:pt x="1310" y="357"/>
                    </a:lnTo>
                    <a:cubicBezTo>
                      <a:pt x="1417" y="357"/>
                      <a:pt x="1489" y="286"/>
                      <a:pt x="1489" y="179"/>
                    </a:cubicBezTo>
                    <a:cubicBezTo>
                      <a:pt x="1489" y="72"/>
                      <a:pt x="1417" y="0"/>
                      <a:pt x="13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85" name="Google Shape;385;p40"/>
              <p:cNvSpPr/>
              <p:nvPr/>
            </p:nvSpPr>
            <p:spPr>
              <a:xfrm>
                <a:off x="6207756" y="1690723"/>
                <a:ext cx="48923" cy="35108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103" extrusionOk="0">
                    <a:moveTo>
                      <a:pt x="1328" y="1"/>
                    </a:moveTo>
                    <a:cubicBezTo>
                      <a:pt x="1283" y="1"/>
                      <a:pt x="1239" y="19"/>
                      <a:pt x="1203" y="55"/>
                    </a:cubicBezTo>
                    <a:lnTo>
                      <a:pt x="584" y="686"/>
                    </a:lnTo>
                    <a:lnTo>
                      <a:pt x="322" y="436"/>
                    </a:lnTo>
                    <a:cubicBezTo>
                      <a:pt x="286" y="394"/>
                      <a:pt x="241" y="373"/>
                      <a:pt x="197" y="373"/>
                    </a:cubicBezTo>
                    <a:cubicBezTo>
                      <a:pt x="152" y="373"/>
                      <a:pt x="107" y="394"/>
                      <a:pt x="72" y="436"/>
                    </a:cubicBezTo>
                    <a:cubicBezTo>
                      <a:pt x="0" y="507"/>
                      <a:pt x="0" y="614"/>
                      <a:pt x="72" y="686"/>
                    </a:cubicBezTo>
                    <a:lnTo>
                      <a:pt x="441" y="1055"/>
                    </a:lnTo>
                    <a:cubicBezTo>
                      <a:pt x="477" y="1078"/>
                      <a:pt x="512" y="1102"/>
                      <a:pt x="560" y="1102"/>
                    </a:cubicBezTo>
                    <a:cubicBezTo>
                      <a:pt x="607" y="1102"/>
                      <a:pt x="655" y="1078"/>
                      <a:pt x="679" y="1055"/>
                    </a:cubicBezTo>
                    <a:lnTo>
                      <a:pt x="1441" y="293"/>
                    </a:lnTo>
                    <a:cubicBezTo>
                      <a:pt x="1536" y="233"/>
                      <a:pt x="1536" y="138"/>
                      <a:pt x="1453" y="55"/>
                    </a:cubicBezTo>
                    <a:cubicBezTo>
                      <a:pt x="1417" y="19"/>
                      <a:pt x="1372" y="1"/>
                      <a:pt x="13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86" name="Google Shape;386;p40"/>
              <p:cNvSpPr/>
              <p:nvPr/>
            </p:nvSpPr>
            <p:spPr>
              <a:xfrm>
                <a:off x="6376009" y="1690723"/>
                <a:ext cx="48159" cy="35108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1103" extrusionOk="0">
                    <a:moveTo>
                      <a:pt x="1328" y="1"/>
                    </a:moveTo>
                    <a:cubicBezTo>
                      <a:pt x="1284" y="1"/>
                      <a:pt x="1239" y="19"/>
                      <a:pt x="1203" y="55"/>
                    </a:cubicBezTo>
                    <a:lnTo>
                      <a:pt x="572" y="686"/>
                    </a:lnTo>
                    <a:lnTo>
                      <a:pt x="322" y="436"/>
                    </a:lnTo>
                    <a:cubicBezTo>
                      <a:pt x="286" y="394"/>
                      <a:pt x="242" y="373"/>
                      <a:pt x="197" y="373"/>
                    </a:cubicBezTo>
                    <a:cubicBezTo>
                      <a:pt x="152" y="373"/>
                      <a:pt x="108" y="394"/>
                      <a:pt x="72" y="436"/>
                    </a:cubicBezTo>
                    <a:cubicBezTo>
                      <a:pt x="1" y="507"/>
                      <a:pt x="1" y="614"/>
                      <a:pt x="72" y="686"/>
                    </a:cubicBezTo>
                    <a:lnTo>
                      <a:pt x="441" y="1055"/>
                    </a:lnTo>
                    <a:cubicBezTo>
                      <a:pt x="477" y="1078"/>
                      <a:pt x="513" y="1102"/>
                      <a:pt x="560" y="1102"/>
                    </a:cubicBezTo>
                    <a:cubicBezTo>
                      <a:pt x="608" y="1102"/>
                      <a:pt x="644" y="1078"/>
                      <a:pt x="679" y="1055"/>
                    </a:cubicBezTo>
                    <a:lnTo>
                      <a:pt x="1441" y="293"/>
                    </a:lnTo>
                    <a:cubicBezTo>
                      <a:pt x="1513" y="233"/>
                      <a:pt x="1513" y="138"/>
                      <a:pt x="1453" y="55"/>
                    </a:cubicBezTo>
                    <a:cubicBezTo>
                      <a:pt x="1417" y="19"/>
                      <a:pt x="1373" y="1"/>
                      <a:pt x="13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87" name="Google Shape;387;p40"/>
              <p:cNvSpPr/>
              <p:nvPr/>
            </p:nvSpPr>
            <p:spPr>
              <a:xfrm>
                <a:off x="6291500" y="1738595"/>
                <a:ext cx="48923" cy="34981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099" extrusionOk="0">
                    <a:moveTo>
                      <a:pt x="1334" y="0"/>
                    </a:moveTo>
                    <a:cubicBezTo>
                      <a:pt x="1289" y="0"/>
                      <a:pt x="1245" y="21"/>
                      <a:pt x="1203" y="63"/>
                    </a:cubicBezTo>
                    <a:lnTo>
                      <a:pt x="584" y="682"/>
                    </a:lnTo>
                    <a:lnTo>
                      <a:pt x="322" y="432"/>
                    </a:lnTo>
                    <a:cubicBezTo>
                      <a:pt x="286" y="396"/>
                      <a:pt x="242" y="378"/>
                      <a:pt x="197" y="378"/>
                    </a:cubicBezTo>
                    <a:cubicBezTo>
                      <a:pt x="152" y="378"/>
                      <a:pt x="108" y="396"/>
                      <a:pt x="72" y="432"/>
                    </a:cubicBezTo>
                    <a:cubicBezTo>
                      <a:pt x="1" y="503"/>
                      <a:pt x="1" y="610"/>
                      <a:pt x="72" y="682"/>
                    </a:cubicBezTo>
                    <a:lnTo>
                      <a:pt x="441" y="1051"/>
                    </a:lnTo>
                    <a:cubicBezTo>
                      <a:pt x="477" y="1087"/>
                      <a:pt x="524" y="1098"/>
                      <a:pt x="560" y="1098"/>
                    </a:cubicBezTo>
                    <a:cubicBezTo>
                      <a:pt x="608" y="1098"/>
                      <a:pt x="655" y="1087"/>
                      <a:pt x="679" y="1051"/>
                    </a:cubicBezTo>
                    <a:lnTo>
                      <a:pt x="1441" y="301"/>
                    </a:lnTo>
                    <a:cubicBezTo>
                      <a:pt x="1536" y="241"/>
                      <a:pt x="1536" y="134"/>
                      <a:pt x="1465" y="63"/>
                    </a:cubicBezTo>
                    <a:cubicBezTo>
                      <a:pt x="1423" y="21"/>
                      <a:pt x="1379" y="0"/>
                      <a:pt x="1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88" name="Google Shape;388;p40"/>
              <p:cNvSpPr/>
              <p:nvPr/>
            </p:nvSpPr>
            <p:spPr>
              <a:xfrm>
                <a:off x="6123629" y="1786627"/>
                <a:ext cx="48891" cy="3469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90" extrusionOk="0">
                    <a:moveTo>
                      <a:pt x="1340" y="0"/>
                    </a:moveTo>
                    <a:cubicBezTo>
                      <a:pt x="1295" y="0"/>
                      <a:pt x="1250" y="18"/>
                      <a:pt x="1215" y="54"/>
                    </a:cubicBezTo>
                    <a:lnTo>
                      <a:pt x="583" y="673"/>
                    </a:lnTo>
                    <a:lnTo>
                      <a:pt x="333" y="423"/>
                    </a:lnTo>
                    <a:cubicBezTo>
                      <a:pt x="298" y="387"/>
                      <a:pt x="253" y="369"/>
                      <a:pt x="208" y="369"/>
                    </a:cubicBezTo>
                    <a:cubicBezTo>
                      <a:pt x="164" y="369"/>
                      <a:pt x="119" y="387"/>
                      <a:pt x="83" y="423"/>
                    </a:cubicBezTo>
                    <a:cubicBezTo>
                      <a:pt x="0" y="494"/>
                      <a:pt x="0" y="601"/>
                      <a:pt x="83" y="673"/>
                    </a:cubicBezTo>
                    <a:lnTo>
                      <a:pt x="453" y="1042"/>
                    </a:lnTo>
                    <a:cubicBezTo>
                      <a:pt x="476" y="1078"/>
                      <a:pt x="524" y="1090"/>
                      <a:pt x="572" y="1090"/>
                    </a:cubicBezTo>
                    <a:cubicBezTo>
                      <a:pt x="619" y="1090"/>
                      <a:pt x="655" y="1078"/>
                      <a:pt x="691" y="1042"/>
                    </a:cubicBezTo>
                    <a:lnTo>
                      <a:pt x="1453" y="292"/>
                    </a:lnTo>
                    <a:cubicBezTo>
                      <a:pt x="1536" y="232"/>
                      <a:pt x="1536" y="125"/>
                      <a:pt x="1465" y="54"/>
                    </a:cubicBezTo>
                    <a:cubicBezTo>
                      <a:pt x="1429" y="18"/>
                      <a:pt x="1384" y="0"/>
                      <a:pt x="134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389" name="Google Shape;389;p40"/>
              <p:cNvSpPr/>
              <p:nvPr/>
            </p:nvSpPr>
            <p:spPr>
              <a:xfrm>
                <a:off x="6291500" y="1642978"/>
                <a:ext cx="48923" cy="34727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091" extrusionOk="0">
                    <a:moveTo>
                      <a:pt x="1334" y="1"/>
                    </a:moveTo>
                    <a:cubicBezTo>
                      <a:pt x="1289" y="1"/>
                      <a:pt x="1245" y="19"/>
                      <a:pt x="1203" y="54"/>
                    </a:cubicBezTo>
                    <a:lnTo>
                      <a:pt x="584" y="673"/>
                    </a:lnTo>
                    <a:lnTo>
                      <a:pt x="322" y="423"/>
                    </a:lnTo>
                    <a:cubicBezTo>
                      <a:pt x="286" y="388"/>
                      <a:pt x="242" y="370"/>
                      <a:pt x="197" y="370"/>
                    </a:cubicBezTo>
                    <a:cubicBezTo>
                      <a:pt x="152" y="370"/>
                      <a:pt x="108" y="388"/>
                      <a:pt x="72" y="423"/>
                    </a:cubicBezTo>
                    <a:cubicBezTo>
                      <a:pt x="1" y="495"/>
                      <a:pt x="1" y="602"/>
                      <a:pt x="72" y="673"/>
                    </a:cubicBezTo>
                    <a:lnTo>
                      <a:pt x="441" y="1054"/>
                    </a:lnTo>
                    <a:cubicBezTo>
                      <a:pt x="477" y="1078"/>
                      <a:pt x="524" y="1090"/>
                      <a:pt x="560" y="1090"/>
                    </a:cubicBezTo>
                    <a:cubicBezTo>
                      <a:pt x="608" y="1090"/>
                      <a:pt x="655" y="1078"/>
                      <a:pt x="679" y="1054"/>
                    </a:cubicBezTo>
                    <a:lnTo>
                      <a:pt x="1441" y="292"/>
                    </a:lnTo>
                    <a:cubicBezTo>
                      <a:pt x="1536" y="233"/>
                      <a:pt x="1536" y="114"/>
                      <a:pt x="1465" y="54"/>
                    </a:cubicBezTo>
                    <a:cubicBezTo>
                      <a:pt x="1423" y="19"/>
                      <a:pt x="1379" y="1"/>
                      <a:pt x="13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</p:grpSp>
      </p:grpSp>
      <p:pic>
        <p:nvPicPr>
          <p:cNvPr id="2" name="Imagen 1">
            <a:extLst>
              <a:ext uri="{FF2B5EF4-FFF2-40B4-BE49-F238E27FC236}">
                <a16:creationId xmlns:a16="http://schemas.microsoft.com/office/drawing/2014/main" id="{9BB5F0B1-29DB-6D67-1303-FA00E3C9E86D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9887" y="298619"/>
            <a:ext cx="882863" cy="481562"/>
          </a:xfrm>
          <a:prstGeom prst="rect">
            <a:avLst/>
          </a:prstGeom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n 3">
            <a:extLst>
              <a:ext uri="{FF2B5EF4-FFF2-40B4-BE49-F238E27FC236}">
                <a16:creationId xmlns:a16="http://schemas.microsoft.com/office/drawing/2014/main" id="{CE0FE411-4D7C-4F84-2A0A-0E218CE13A12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" y="0"/>
            <a:ext cx="4285427" cy="5143500"/>
          </a:xfrm>
          <a:prstGeom prst="rect">
            <a:avLst/>
          </a:prstGeom>
        </p:spPr>
      </p:pic>
      <p:sp>
        <p:nvSpPr>
          <p:cNvPr id="395" name="Google Shape;395;p41"/>
          <p:cNvSpPr txBox="1">
            <a:spLocks noGrp="1"/>
          </p:cNvSpPr>
          <p:nvPr>
            <p:ph type="title"/>
          </p:nvPr>
        </p:nvSpPr>
        <p:spPr>
          <a:xfrm>
            <a:off x="4572000" y="845234"/>
            <a:ext cx="3858900" cy="70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Sobre</a:t>
            </a:r>
            <a:r>
              <a:rPr lang="en" dirty="0"/>
              <a:t> </a:t>
            </a:r>
            <a:r>
              <a:rPr lang="en" dirty="0" err="1"/>
              <a:t>el</a:t>
            </a:r>
            <a:r>
              <a:rPr lang="en" dirty="0"/>
              <a:t> </a:t>
            </a:r>
            <a:r>
              <a:rPr lang="en" dirty="0" err="1"/>
              <a:t>tema</a:t>
            </a:r>
            <a:endParaRPr dirty="0"/>
          </a:p>
        </p:txBody>
      </p:sp>
      <p:sp>
        <p:nvSpPr>
          <p:cNvPr id="396" name="Google Shape;396;p41"/>
          <p:cNvSpPr txBox="1">
            <a:spLocks noGrp="1"/>
          </p:cNvSpPr>
          <p:nvPr>
            <p:ph type="body" idx="1"/>
          </p:nvPr>
        </p:nvSpPr>
        <p:spPr>
          <a:xfrm>
            <a:off x="4572000" y="1554309"/>
            <a:ext cx="3858900" cy="268666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buNone/>
            </a:pPr>
            <a:r>
              <a:rPr lang="es-CO" dirty="0">
                <a:solidFill>
                  <a:schemeClr val="dk1"/>
                </a:solidFill>
              </a:rPr>
              <a:t>¿Qué puedo hacer para ser más claro en la explicación del tema? Utilice una lista con viñetas como esta:</a:t>
            </a:r>
          </a:p>
          <a:p>
            <a:pPr marL="0" lvl="0" indent="0">
              <a:buNone/>
            </a:pPr>
            <a:endParaRPr lang="es-CO" dirty="0">
              <a:solidFill>
                <a:schemeClr val="dk1"/>
              </a:solidFill>
            </a:endParaRPr>
          </a:p>
          <a:p>
            <a:pPr marL="285750" indent="-285750"/>
            <a:r>
              <a:rPr lang="es-CO" dirty="0">
                <a:solidFill>
                  <a:schemeClr val="dk1"/>
                </a:solidFill>
              </a:rPr>
              <a:t>Punto 1</a:t>
            </a:r>
          </a:p>
          <a:p>
            <a:pPr marL="285750" indent="-285750"/>
            <a:r>
              <a:rPr lang="es-CO" dirty="0">
                <a:solidFill>
                  <a:schemeClr val="dk1"/>
                </a:solidFill>
              </a:rPr>
              <a:t>Punto 2</a:t>
            </a:r>
          </a:p>
          <a:p>
            <a:pPr marL="285750" indent="-285750"/>
            <a:r>
              <a:rPr lang="es-CO" dirty="0">
                <a:solidFill>
                  <a:schemeClr val="dk1"/>
                </a:solidFill>
              </a:rPr>
              <a:t>Punto 3</a:t>
            </a:r>
          </a:p>
          <a:p>
            <a:pPr marL="0" indent="0">
              <a:buNone/>
            </a:pPr>
            <a:endParaRPr lang="es-CO" dirty="0">
              <a:solidFill>
                <a:schemeClr val="dk1"/>
              </a:solidFill>
            </a:endParaRPr>
          </a:p>
          <a:p>
            <a:pPr marL="0" indent="0">
              <a:buNone/>
            </a:pPr>
            <a:r>
              <a:rPr lang="es-CO" dirty="0">
                <a:solidFill>
                  <a:schemeClr val="dk1"/>
                </a:solidFill>
              </a:rPr>
              <a:t>Así usted puede resumir el texto de la presentación para ampliarlo en la explicación y  el público no se perderá el objetivo de su presentación.</a:t>
            </a:r>
            <a:endParaRPr dirty="0">
              <a:solidFill>
                <a:schemeClr val="dk1"/>
              </a:solidFill>
            </a:endParaRPr>
          </a:p>
        </p:txBody>
      </p:sp>
      <p:sp>
        <p:nvSpPr>
          <p:cNvPr id="397" name="Google Shape;397;p41"/>
          <p:cNvSpPr/>
          <p:nvPr/>
        </p:nvSpPr>
        <p:spPr>
          <a:xfrm>
            <a:off x="0" y="4621775"/>
            <a:ext cx="9144000" cy="5277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8" name="Google Shape;398;p41"/>
          <p:cNvGrpSpPr/>
          <p:nvPr/>
        </p:nvGrpSpPr>
        <p:grpSpPr>
          <a:xfrm>
            <a:off x="4047531" y="539404"/>
            <a:ext cx="475800" cy="475800"/>
            <a:chOff x="8424004" y="539404"/>
            <a:chExt cx="475800" cy="475800"/>
          </a:xfrm>
        </p:grpSpPr>
        <p:sp>
          <p:nvSpPr>
            <p:cNvPr id="399" name="Google Shape;399;p41"/>
            <p:cNvSpPr/>
            <p:nvPr/>
          </p:nvSpPr>
          <p:spPr>
            <a:xfrm>
              <a:off x="8424004" y="539404"/>
              <a:ext cx="475800" cy="475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0" name="Google Shape;400;p41"/>
            <p:cNvGrpSpPr/>
            <p:nvPr/>
          </p:nvGrpSpPr>
          <p:grpSpPr>
            <a:xfrm>
              <a:off x="8511048" y="666490"/>
              <a:ext cx="301705" cy="221618"/>
              <a:chOff x="2278533" y="2937377"/>
              <a:chExt cx="346788" cy="254704"/>
            </a:xfrm>
          </p:grpSpPr>
          <p:sp>
            <p:nvSpPr>
              <p:cNvPr id="401" name="Google Shape;401;p41"/>
              <p:cNvSpPr/>
              <p:nvPr/>
            </p:nvSpPr>
            <p:spPr>
              <a:xfrm>
                <a:off x="2317557" y="2958607"/>
                <a:ext cx="270619" cy="184200"/>
              </a:xfrm>
              <a:custGeom>
                <a:avLst/>
                <a:gdLst/>
                <a:ahLst/>
                <a:cxnLst/>
                <a:rect l="l" t="t" r="r" b="b"/>
                <a:pathLst>
                  <a:path w="8502" h="5787" extrusionOk="0">
                    <a:moveTo>
                      <a:pt x="2691" y="1179"/>
                    </a:moveTo>
                    <a:cubicBezTo>
                      <a:pt x="2882" y="1179"/>
                      <a:pt x="3049" y="1346"/>
                      <a:pt x="3049" y="1536"/>
                    </a:cubicBezTo>
                    <a:lnTo>
                      <a:pt x="3049" y="1881"/>
                    </a:lnTo>
                    <a:cubicBezTo>
                      <a:pt x="3049" y="2167"/>
                      <a:pt x="2810" y="2405"/>
                      <a:pt x="2525" y="2405"/>
                    </a:cubicBezTo>
                    <a:cubicBezTo>
                      <a:pt x="2227" y="2405"/>
                      <a:pt x="1989" y="2167"/>
                      <a:pt x="1989" y="1881"/>
                    </a:cubicBezTo>
                    <a:lnTo>
                      <a:pt x="1989" y="1536"/>
                    </a:lnTo>
                    <a:cubicBezTo>
                      <a:pt x="1989" y="1346"/>
                      <a:pt x="2156" y="1179"/>
                      <a:pt x="2346" y="1179"/>
                    </a:cubicBezTo>
                    <a:close/>
                    <a:moveTo>
                      <a:pt x="6787" y="1036"/>
                    </a:moveTo>
                    <a:cubicBezTo>
                      <a:pt x="6894" y="1036"/>
                      <a:pt x="6966" y="1108"/>
                      <a:pt x="6966" y="1215"/>
                    </a:cubicBezTo>
                    <a:lnTo>
                      <a:pt x="6966" y="1715"/>
                    </a:lnTo>
                    <a:cubicBezTo>
                      <a:pt x="6966" y="1774"/>
                      <a:pt x="6930" y="1834"/>
                      <a:pt x="6871" y="1870"/>
                    </a:cubicBezTo>
                    <a:cubicBezTo>
                      <a:pt x="6835" y="1893"/>
                      <a:pt x="6799" y="1941"/>
                      <a:pt x="6799" y="2000"/>
                    </a:cubicBezTo>
                    <a:lnTo>
                      <a:pt x="6799" y="2251"/>
                    </a:lnTo>
                    <a:cubicBezTo>
                      <a:pt x="6799" y="2334"/>
                      <a:pt x="6847" y="2381"/>
                      <a:pt x="6918" y="2405"/>
                    </a:cubicBezTo>
                    <a:lnTo>
                      <a:pt x="7335" y="2512"/>
                    </a:lnTo>
                    <a:cubicBezTo>
                      <a:pt x="7406" y="2524"/>
                      <a:pt x="7466" y="2596"/>
                      <a:pt x="7466" y="2691"/>
                    </a:cubicBezTo>
                    <a:lnTo>
                      <a:pt x="7466" y="2727"/>
                    </a:lnTo>
                    <a:lnTo>
                      <a:pt x="5739" y="2727"/>
                    </a:lnTo>
                    <a:lnTo>
                      <a:pt x="5739" y="2691"/>
                    </a:lnTo>
                    <a:cubicBezTo>
                      <a:pt x="5739" y="2596"/>
                      <a:pt x="5799" y="2536"/>
                      <a:pt x="5870" y="2512"/>
                    </a:cubicBezTo>
                    <a:lnTo>
                      <a:pt x="6287" y="2405"/>
                    </a:lnTo>
                    <a:cubicBezTo>
                      <a:pt x="6370" y="2381"/>
                      <a:pt x="6406" y="2334"/>
                      <a:pt x="6406" y="2251"/>
                    </a:cubicBezTo>
                    <a:lnTo>
                      <a:pt x="6406" y="2000"/>
                    </a:lnTo>
                    <a:cubicBezTo>
                      <a:pt x="6430" y="1941"/>
                      <a:pt x="6394" y="1893"/>
                      <a:pt x="6359" y="1870"/>
                    </a:cubicBezTo>
                    <a:cubicBezTo>
                      <a:pt x="6299" y="1834"/>
                      <a:pt x="6263" y="1774"/>
                      <a:pt x="6263" y="1715"/>
                    </a:cubicBezTo>
                    <a:lnTo>
                      <a:pt x="6263" y="1215"/>
                    </a:lnTo>
                    <a:cubicBezTo>
                      <a:pt x="6263" y="1108"/>
                      <a:pt x="6335" y="1036"/>
                      <a:pt x="6442" y="1036"/>
                    </a:cubicBezTo>
                    <a:close/>
                    <a:moveTo>
                      <a:pt x="8144" y="334"/>
                    </a:moveTo>
                    <a:lnTo>
                      <a:pt x="8144" y="2751"/>
                    </a:lnTo>
                    <a:lnTo>
                      <a:pt x="7787" y="2751"/>
                    </a:lnTo>
                    <a:lnTo>
                      <a:pt x="7787" y="2703"/>
                    </a:lnTo>
                    <a:cubicBezTo>
                      <a:pt x="7787" y="2477"/>
                      <a:pt x="7633" y="2274"/>
                      <a:pt x="7406" y="2215"/>
                    </a:cubicBezTo>
                    <a:lnTo>
                      <a:pt x="7109" y="2131"/>
                    </a:lnTo>
                    <a:lnTo>
                      <a:pt x="7109" y="2096"/>
                    </a:lnTo>
                    <a:cubicBezTo>
                      <a:pt x="7216" y="2000"/>
                      <a:pt x="7275" y="1870"/>
                      <a:pt x="7275" y="1715"/>
                    </a:cubicBezTo>
                    <a:lnTo>
                      <a:pt x="7275" y="1215"/>
                    </a:lnTo>
                    <a:cubicBezTo>
                      <a:pt x="7275" y="929"/>
                      <a:pt x="7049" y="703"/>
                      <a:pt x="6775" y="703"/>
                    </a:cubicBezTo>
                    <a:lnTo>
                      <a:pt x="6430" y="703"/>
                    </a:lnTo>
                    <a:cubicBezTo>
                      <a:pt x="6144" y="703"/>
                      <a:pt x="5918" y="929"/>
                      <a:pt x="5918" y="1215"/>
                    </a:cubicBezTo>
                    <a:lnTo>
                      <a:pt x="5918" y="1715"/>
                    </a:lnTo>
                    <a:cubicBezTo>
                      <a:pt x="5918" y="1870"/>
                      <a:pt x="5978" y="2000"/>
                      <a:pt x="6085" y="2096"/>
                    </a:cubicBezTo>
                    <a:lnTo>
                      <a:pt x="6085" y="2131"/>
                    </a:lnTo>
                    <a:lnTo>
                      <a:pt x="5787" y="2215"/>
                    </a:lnTo>
                    <a:cubicBezTo>
                      <a:pt x="5561" y="2274"/>
                      <a:pt x="5418" y="2465"/>
                      <a:pt x="5418" y="2703"/>
                    </a:cubicBezTo>
                    <a:lnTo>
                      <a:pt x="5418" y="2751"/>
                    </a:lnTo>
                    <a:lnTo>
                      <a:pt x="5061" y="2751"/>
                    </a:lnTo>
                    <a:lnTo>
                      <a:pt x="5061" y="334"/>
                    </a:lnTo>
                    <a:close/>
                    <a:moveTo>
                      <a:pt x="2691" y="2715"/>
                    </a:moveTo>
                    <a:lnTo>
                      <a:pt x="2691" y="2786"/>
                    </a:lnTo>
                    <a:cubicBezTo>
                      <a:pt x="2703" y="2846"/>
                      <a:pt x="2727" y="2905"/>
                      <a:pt x="2751" y="2965"/>
                    </a:cubicBezTo>
                    <a:lnTo>
                      <a:pt x="2525" y="3191"/>
                    </a:lnTo>
                    <a:lnTo>
                      <a:pt x="2513" y="3191"/>
                    </a:lnTo>
                    <a:lnTo>
                      <a:pt x="2287" y="2965"/>
                    </a:lnTo>
                    <a:cubicBezTo>
                      <a:pt x="2322" y="2929"/>
                      <a:pt x="2334" y="2870"/>
                      <a:pt x="2334" y="2810"/>
                    </a:cubicBezTo>
                    <a:lnTo>
                      <a:pt x="2334" y="2715"/>
                    </a:lnTo>
                    <a:close/>
                    <a:moveTo>
                      <a:pt x="3037" y="3143"/>
                    </a:moveTo>
                    <a:lnTo>
                      <a:pt x="3346" y="3263"/>
                    </a:lnTo>
                    <a:cubicBezTo>
                      <a:pt x="3477" y="3310"/>
                      <a:pt x="3572" y="3441"/>
                      <a:pt x="3572" y="3596"/>
                    </a:cubicBezTo>
                    <a:lnTo>
                      <a:pt x="3572" y="4608"/>
                    </a:lnTo>
                    <a:cubicBezTo>
                      <a:pt x="3572" y="4715"/>
                      <a:pt x="3501" y="4787"/>
                      <a:pt x="3394" y="4787"/>
                    </a:cubicBezTo>
                    <a:lnTo>
                      <a:pt x="2691" y="4787"/>
                    </a:lnTo>
                    <a:lnTo>
                      <a:pt x="2691" y="4596"/>
                    </a:lnTo>
                    <a:lnTo>
                      <a:pt x="3049" y="4596"/>
                    </a:lnTo>
                    <a:cubicBezTo>
                      <a:pt x="3144" y="4596"/>
                      <a:pt x="3215" y="4513"/>
                      <a:pt x="3215" y="4429"/>
                    </a:cubicBezTo>
                    <a:lnTo>
                      <a:pt x="3215" y="3917"/>
                    </a:lnTo>
                    <a:cubicBezTo>
                      <a:pt x="3215" y="3834"/>
                      <a:pt x="3144" y="3763"/>
                      <a:pt x="3049" y="3763"/>
                    </a:cubicBezTo>
                    <a:cubicBezTo>
                      <a:pt x="2965" y="3763"/>
                      <a:pt x="2882" y="3834"/>
                      <a:pt x="2882" y="3917"/>
                    </a:cubicBezTo>
                    <a:lnTo>
                      <a:pt x="2882" y="4275"/>
                    </a:lnTo>
                    <a:lnTo>
                      <a:pt x="2191" y="4275"/>
                    </a:lnTo>
                    <a:lnTo>
                      <a:pt x="2191" y="3917"/>
                    </a:lnTo>
                    <a:cubicBezTo>
                      <a:pt x="2191" y="3834"/>
                      <a:pt x="2108" y="3763"/>
                      <a:pt x="2025" y="3763"/>
                    </a:cubicBezTo>
                    <a:cubicBezTo>
                      <a:pt x="1929" y="3763"/>
                      <a:pt x="1858" y="3834"/>
                      <a:pt x="1858" y="3917"/>
                    </a:cubicBezTo>
                    <a:lnTo>
                      <a:pt x="1858" y="4429"/>
                    </a:lnTo>
                    <a:cubicBezTo>
                      <a:pt x="1858" y="4513"/>
                      <a:pt x="1929" y="4596"/>
                      <a:pt x="2025" y="4596"/>
                    </a:cubicBezTo>
                    <a:lnTo>
                      <a:pt x="2382" y="4596"/>
                    </a:lnTo>
                    <a:lnTo>
                      <a:pt x="2382" y="4787"/>
                    </a:lnTo>
                    <a:lnTo>
                      <a:pt x="1679" y="4787"/>
                    </a:lnTo>
                    <a:cubicBezTo>
                      <a:pt x="1572" y="4787"/>
                      <a:pt x="1501" y="4715"/>
                      <a:pt x="1501" y="4608"/>
                    </a:cubicBezTo>
                    <a:lnTo>
                      <a:pt x="1501" y="3596"/>
                    </a:lnTo>
                    <a:lnTo>
                      <a:pt x="1489" y="3596"/>
                    </a:lnTo>
                    <a:cubicBezTo>
                      <a:pt x="1489" y="3441"/>
                      <a:pt x="1572" y="3310"/>
                      <a:pt x="1715" y="3263"/>
                    </a:cubicBezTo>
                    <a:lnTo>
                      <a:pt x="2025" y="3143"/>
                    </a:lnTo>
                    <a:lnTo>
                      <a:pt x="2287" y="3417"/>
                    </a:lnTo>
                    <a:cubicBezTo>
                      <a:pt x="2346" y="3477"/>
                      <a:pt x="2441" y="3501"/>
                      <a:pt x="2525" y="3501"/>
                    </a:cubicBezTo>
                    <a:cubicBezTo>
                      <a:pt x="2620" y="3501"/>
                      <a:pt x="2691" y="3477"/>
                      <a:pt x="2763" y="3417"/>
                    </a:cubicBezTo>
                    <a:lnTo>
                      <a:pt x="3037" y="3143"/>
                    </a:lnTo>
                    <a:close/>
                    <a:moveTo>
                      <a:pt x="4727" y="4763"/>
                    </a:moveTo>
                    <a:lnTo>
                      <a:pt x="4727" y="5465"/>
                    </a:lnTo>
                    <a:lnTo>
                      <a:pt x="298" y="5465"/>
                    </a:lnTo>
                    <a:lnTo>
                      <a:pt x="298" y="4763"/>
                    </a:lnTo>
                    <a:lnTo>
                      <a:pt x="1191" y="4763"/>
                    </a:lnTo>
                    <a:cubicBezTo>
                      <a:pt x="1251" y="4965"/>
                      <a:pt x="1441" y="5108"/>
                      <a:pt x="1667" y="5108"/>
                    </a:cubicBezTo>
                    <a:lnTo>
                      <a:pt x="3358" y="5108"/>
                    </a:lnTo>
                    <a:cubicBezTo>
                      <a:pt x="3584" y="5108"/>
                      <a:pt x="3763" y="4965"/>
                      <a:pt x="3834" y="4763"/>
                    </a:cubicBezTo>
                    <a:close/>
                    <a:moveTo>
                      <a:pt x="6763" y="3775"/>
                    </a:moveTo>
                    <a:cubicBezTo>
                      <a:pt x="6871" y="3775"/>
                      <a:pt x="6942" y="3846"/>
                      <a:pt x="6942" y="3953"/>
                    </a:cubicBezTo>
                    <a:lnTo>
                      <a:pt x="6942" y="4453"/>
                    </a:lnTo>
                    <a:cubicBezTo>
                      <a:pt x="6942" y="4513"/>
                      <a:pt x="6918" y="4572"/>
                      <a:pt x="6859" y="4608"/>
                    </a:cubicBezTo>
                    <a:cubicBezTo>
                      <a:pt x="6811" y="4632"/>
                      <a:pt x="6787" y="4679"/>
                      <a:pt x="6787" y="4739"/>
                    </a:cubicBezTo>
                    <a:lnTo>
                      <a:pt x="6787" y="4989"/>
                    </a:lnTo>
                    <a:cubicBezTo>
                      <a:pt x="6787" y="5060"/>
                      <a:pt x="6823" y="5120"/>
                      <a:pt x="6906" y="5144"/>
                    </a:cubicBezTo>
                    <a:lnTo>
                      <a:pt x="7323" y="5251"/>
                    </a:lnTo>
                    <a:cubicBezTo>
                      <a:pt x="7394" y="5263"/>
                      <a:pt x="7454" y="5334"/>
                      <a:pt x="7454" y="5429"/>
                    </a:cubicBezTo>
                    <a:lnTo>
                      <a:pt x="7454" y="5465"/>
                    </a:lnTo>
                    <a:lnTo>
                      <a:pt x="5739" y="5465"/>
                    </a:lnTo>
                    <a:lnTo>
                      <a:pt x="5739" y="5429"/>
                    </a:lnTo>
                    <a:cubicBezTo>
                      <a:pt x="5739" y="5334"/>
                      <a:pt x="5799" y="5275"/>
                      <a:pt x="5882" y="5251"/>
                    </a:cubicBezTo>
                    <a:lnTo>
                      <a:pt x="6287" y="5144"/>
                    </a:lnTo>
                    <a:cubicBezTo>
                      <a:pt x="6370" y="5120"/>
                      <a:pt x="6406" y="5060"/>
                      <a:pt x="6406" y="4989"/>
                    </a:cubicBezTo>
                    <a:lnTo>
                      <a:pt x="6406" y="4739"/>
                    </a:lnTo>
                    <a:cubicBezTo>
                      <a:pt x="6406" y="4679"/>
                      <a:pt x="6382" y="4632"/>
                      <a:pt x="6335" y="4608"/>
                    </a:cubicBezTo>
                    <a:cubicBezTo>
                      <a:pt x="6275" y="4572"/>
                      <a:pt x="6251" y="4513"/>
                      <a:pt x="6251" y="4453"/>
                    </a:cubicBezTo>
                    <a:lnTo>
                      <a:pt x="6251" y="3953"/>
                    </a:lnTo>
                    <a:cubicBezTo>
                      <a:pt x="6251" y="3846"/>
                      <a:pt x="6323" y="3775"/>
                      <a:pt x="6430" y="3775"/>
                    </a:cubicBezTo>
                    <a:close/>
                    <a:moveTo>
                      <a:pt x="8156" y="3060"/>
                    </a:moveTo>
                    <a:lnTo>
                      <a:pt x="8156" y="5465"/>
                    </a:lnTo>
                    <a:lnTo>
                      <a:pt x="7799" y="5465"/>
                    </a:lnTo>
                    <a:lnTo>
                      <a:pt x="7799" y="5429"/>
                    </a:lnTo>
                    <a:cubicBezTo>
                      <a:pt x="7799" y="5203"/>
                      <a:pt x="7644" y="4989"/>
                      <a:pt x="7430" y="4929"/>
                    </a:cubicBezTo>
                    <a:lnTo>
                      <a:pt x="7132" y="4858"/>
                    </a:lnTo>
                    <a:lnTo>
                      <a:pt x="7132" y="4810"/>
                    </a:lnTo>
                    <a:cubicBezTo>
                      <a:pt x="7228" y="4727"/>
                      <a:pt x="7287" y="4596"/>
                      <a:pt x="7287" y="4441"/>
                    </a:cubicBezTo>
                    <a:lnTo>
                      <a:pt x="7287" y="3941"/>
                    </a:lnTo>
                    <a:cubicBezTo>
                      <a:pt x="7287" y="3655"/>
                      <a:pt x="7073" y="3429"/>
                      <a:pt x="6787" y="3429"/>
                    </a:cubicBezTo>
                    <a:lnTo>
                      <a:pt x="6442" y="3429"/>
                    </a:lnTo>
                    <a:cubicBezTo>
                      <a:pt x="6156" y="3429"/>
                      <a:pt x="5942" y="3655"/>
                      <a:pt x="5942" y="3941"/>
                    </a:cubicBezTo>
                    <a:lnTo>
                      <a:pt x="5942" y="4441"/>
                    </a:lnTo>
                    <a:cubicBezTo>
                      <a:pt x="5942" y="4596"/>
                      <a:pt x="6001" y="4727"/>
                      <a:pt x="6097" y="4810"/>
                    </a:cubicBezTo>
                    <a:lnTo>
                      <a:pt x="6097" y="4858"/>
                    </a:lnTo>
                    <a:lnTo>
                      <a:pt x="5799" y="4929"/>
                    </a:lnTo>
                    <a:cubicBezTo>
                      <a:pt x="5585" y="4989"/>
                      <a:pt x="5430" y="5191"/>
                      <a:pt x="5430" y="5429"/>
                    </a:cubicBezTo>
                    <a:lnTo>
                      <a:pt x="5430" y="5465"/>
                    </a:lnTo>
                    <a:lnTo>
                      <a:pt x="5073" y="5465"/>
                    </a:lnTo>
                    <a:lnTo>
                      <a:pt x="5073" y="3060"/>
                    </a:lnTo>
                    <a:close/>
                    <a:moveTo>
                      <a:pt x="167" y="0"/>
                    </a:moveTo>
                    <a:cubicBezTo>
                      <a:pt x="72" y="0"/>
                      <a:pt x="1" y="84"/>
                      <a:pt x="1" y="167"/>
                    </a:cubicBezTo>
                    <a:lnTo>
                      <a:pt x="1" y="5620"/>
                    </a:lnTo>
                    <a:cubicBezTo>
                      <a:pt x="1" y="5703"/>
                      <a:pt x="72" y="5787"/>
                      <a:pt x="167" y="5787"/>
                    </a:cubicBezTo>
                    <a:lnTo>
                      <a:pt x="8335" y="5787"/>
                    </a:lnTo>
                    <a:cubicBezTo>
                      <a:pt x="8418" y="5787"/>
                      <a:pt x="8502" y="5703"/>
                      <a:pt x="8502" y="5620"/>
                    </a:cubicBezTo>
                    <a:lnTo>
                      <a:pt x="8502" y="167"/>
                    </a:lnTo>
                    <a:cubicBezTo>
                      <a:pt x="8466" y="84"/>
                      <a:pt x="8395" y="24"/>
                      <a:pt x="8311" y="24"/>
                    </a:cubicBezTo>
                    <a:lnTo>
                      <a:pt x="1334" y="24"/>
                    </a:lnTo>
                    <a:cubicBezTo>
                      <a:pt x="1251" y="24"/>
                      <a:pt x="1167" y="95"/>
                      <a:pt x="1167" y="191"/>
                    </a:cubicBezTo>
                    <a:cubicBezTo>
                      <a:pt x="1167" y="274"/>
                      <a:pt x="1251" y="346"/>
                      <a:pt x="1334" y="346"/>
                    </a:cubicBezTo>
                    <a:lnTo>
                      <a:pt x="4763" y="346"/>
                    </a:lnTo>
                    <a:lnTo>
                      <a:pt x="4763" y="4453"/>
                    </a:lnTo>
                    <a:lnTo>
                      <a:pt x="3882" y="4453"/>
                    </a:lnTo>
                    <a:lnTo>
                      <a:pt x="3882" y="3608"/>
                    </a:lnTo>
                    <a:cubicBezTo>
                      <a:pt x="3882" y="3346"/>
                      <a:pt x="3703" y="3084"/>
                      <a:pt x="3453" y="2977"/>
                    </a:cubicBezTo>
                    <a:lnTo>
                      <a:pt x="3037" y="2822"/>
                    </a:lnTo>
                    <a:lnTo>
                      <a:pt x="3037" y="2798"/>
                    </a:lnTo>
                    <a:lnTo>
                      <a:pt x="3037" y="2572"/>
                    </a:lnTo>
                    <a:cubicBezTo>
                      <a:pt x="3239" y="2417"/>
                      <a:pt x="3382" y="2167"/>
                      <a:pt x="3382" y="1893"/>
                    </a:cubicBezTo>
                    <a:lnTo>
                      <a:pt x="3382" y="1560"/>
                    </a:lnTo>
                    <a:cubicBezTo>
                      <a:pt x="3382" y="1179"/>
                      <a:pt x="3084" y="881"/>
                      <a:pt x="2703" y="881"/>
                    </a:cubicBezTo>
                    <a:lnTo>
                      <a:pt x="2370" y="881"/>
                    </a:lnTo>
                    <a:cubicBezTo>
                      <a:pt x="1989" y="881"/>
                      <a:pt x="1691" y="1179"/>
                      <a:pt x="1691" y="1560"/>
                    </a:cubicBezTo>
                    <a:lnTo>
                      <a:pt x="1691" y="1893"/>
                    </a:lnTo>
                    <a:cubicBezTo>
                      <a:pt x="1691" y="2179"/>
                      <a:pt x="1834" y="2417"/>
                      <a:pt x="2037" y="2572"/>
                    </a:cubicBezTo>
                    <a:lnTo>
                      <a:pt x="2037" y="2810"/>
                    </a:lnTo>
                    <a:lnTo>
                      <a:pt x="2037" y="2822"/>
                    </a:lnTo>
                    <a:lnTo>
                      <a:pt x="1620" y="2989"/>
                    </a:lnTo>
                    <a:cubicBezTo>
                      <a:pt x="1370" y="3084"/>
                      <a:pt x="1191" y="3346"/>
                      <a:pt x="1191" y="3608"/>
                    </a:cubicBezTo>
                    <a:lnTo>
                      <a:pt x="1191" y="4453"/>
                    </a:lnTo>
                    <a:lnTo>
                      <a:pt x="310" y="4453"/>
                    </a:lnTo>
                    <a:lnTo>
                      <a:pt x="310" y="334"/>
                    </a:lnTo>
                    <a:lnTo>
                      <a:pt x="667" y="334"/>
                    </a:lnTo>
                    <a:cubicBezTo>
                      <a:pt x="763" y="334"/>
                      <a:pt x="834" y="262"/>
                      <a:pt x="834" y="167"/>
                    </a:cubicBezTo>
                    <a:cubicBezTo>
                      <a:pt x="834" y="84"/>
                      <a:pt x="763" y="0"/>
                      <a:pt x="66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2" name="Google Shape;402;p41"/>
              <p:cNvSpPr/>
              <p:nvPr/>
            </p:nvSpPr>
            <p:spPr>
              <a:xfrm>
                <a:off x="2278533" y="2937377"/>
                <a:ext cx="346788" cy="254704"/>
              </a:xfrm>
              <a:custGeom>
                <a:avLst/>
                <a:gdLst/>
                <a:ahLst/>
                <a:cxnLst/>
                <a:rect l="l" t="t" r="r" b="b"/>
                <a:pathLst>
                  <a:path w="10895" h="8002" extrusionOk="0">
                    <a:moveTo>
                      <a:pt x="9871" y="310"/>
                    </a:moveTo>
                    <a:cubicBezTo>
                      <a:pt x="9978" y="310"/>
                      <a:pt x="10049" y="393"/>
                      <a:pt x="10049" y="489"/>
                    </a:cubicBezTo>
                    <a:lnTo>
                      <a:pt x="10049" y="6799"/>
                    </a:lnTo>
                    <a:lnTo>
                      <a:pt x="9692" y="6799"/>
                    </a:lnTo>
                    <a:cubicBezTo>
                      <a:pt x="9609" y="6799"/>
                      <a:pt x="9525" y="6882"/>
                      <a:pt x="9525" y="6966"/>
                    </a:cubicBezTo>
                    <a:cubicBezTo>
                      <a:pt x="9525" y="7061"/>
                      <a:pt x="9609" y="7132"/>
                      <a:pt x="9692" y="7132"/>
                    </a:cubicBezTo>
                    <a:lnTo>
                      <a:pt x="10537" y="7132"/>
                    </a:lnTo>
                    <a:cubicBezTo>
                      <a:pt x="10537" y="7132"/>
                      <a:pt x="10561" y="7132"/>
                      <a:pt x="10561" y="7144"/>
                    </a:cubicBezTo>
                    <a:lnTo>
                      <a:pt x="10561" y="7490"/>
                    </a:lnTo>
                    <a:cubicBezTo>
                      <a:pt x="10573" y="7585"/>
                      <a:pt x="10478" y="7668"/>
                      <a:pt x="10394" y="7668"/>
                    </a:cubicBezTo>
                    <a:lnTo>
                      <a:pt x="512" y="7668"/>
                    </a:lnTo>
                    <a:cubicBezTo>
                      <a:pt x="405" y="7668"/>
                      <a:pt x="334" y="7597"/>
                      <a:pt x="334" y="7490"/>
                    </a:cubicBezTo>
                    <a:lnTo>
                      <a:pt x="334" y="7144"/>
                    </a:lnTo>
                    <a:cubicBezTo>
                      <a:pt x="334" y="7144"/>
                      <a:pt x="334" y="7132"/>
                      <a:pt x="346" y="7132"/>
                    </a:cubicBezTo>
                    <a:lnTo>
                      <a:pt x="9037" y="7132"/>
                    </a:lnTo>
                    <a:cubicBezTo>
                      <a:pt x="9132" y="7132"/>
                      <a:pt x="9204" y="7061"/>
                      <a:pt x="9204" y="6966"/>
                    </a:cubicBezTo>
                    <a:cubicBezTo>
                      <a:pt x="9204" y="6882"/>
                      <a:pt x="9132" y="6799"/>
                      <a:pt x="9037" y="6799"/>
                    </a:cubicBezTo>
                    <a:lnTo>
                      <a:pt x="858" y="6799"/>
                    </a:lnTo>
                    <a:lnTo>
                      <a:pt x="858" y="489"/>
                    </a:lnTo>
                    <a:cubicBezTo>
                      <a:pt x="858" y="393"/>
                      <a:pt x="929" y="310"/>
                      <a:pt x="1036" y="310"/>
                    </a:cubicBezTo>
                    <a:close/>
                    <a:moveTo>
                      <a:pt x="1012" y="0"/>
                    </a:moveTo>
                    <a:cubicBezTo>
                      <a:pt x="738" y="0"/>
                      <a:pt x="512" y="227"/>
                      <a:pt x="512" y="512"/>
                    </a:cubicBezTo>
                    <a:lnTo>
                      <a:pt x="512" y="6823"/>
                    </a:lnTo>
                    <a:lnTo>
                      <a:pt x="334" y="6823"/>
                    </a:lnTo>
                    <a:cubicBezTo>
                      <a:pt x="155" y="6823"/>
                      <a:pt x="0" y="6966"/>
                      <a:pt x="0" y="7144"/>
                    </a:cubicBezTo>
                    <a:lnTo>
                      <a:pt x="0" y="7490"/>
                    </a:lnTo>
                    <a:cubicBezTo>
                      <a:pt x="0" y="7775"/>
                      <a:pt x="226" y="8001"/>
                      <a:pt x="512" y="8001"/>
                    </a:cubicBezTo>
                    <a:lnTo>
                      <a:pt x="10394" y="8001"/>
                    </a:lnTo>
                    <a:cubicBezTo>
                      <a:pt x="10680" y="8001"/>
                      <a:pt x="10894" y="7775"/>
                      <a:pt x="10894" y="7490"/>
                    </a:cubicBezTo>
                    <a:lnTo>
                      <a:pt x="10894" y="7144"/>
                    </a:lnTo>
                    <a:cubicBezTo>
                      <a:pt x="10883" y="6966"/>
                      <a:pt x="10728" y="6823"/>
                      <a:pt x="10561" y="6823"/>
                    </a:cubicBezTo>
                    <a:lnTo>
                      <a:pt x="10383" y="6823"/>
                    </a:lnTo>
                    <a:lnTo>
                      <a:pt x="10383" y="512"/>
                    </a:lnTo>
                    <a:cubicBezTo>
                      <a:pt x="10383" y="227"/>
                      <a:pt x="10156" y="0"/>
                      <a:pt x="98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2" name="Imagen 1">
            <a:extLst>
              <a:ext uri="{FF2B5EF4-FFF2-40B4-BE49-F238E27FC236}">
                <a16:creationId xmlns:a16="http://schemas.microsoft.com/office/drawing/2014/main" id="{560746AF-1AD0-C5B4-5E94-6A62876B6C1C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58272" y="4700616"/>
            <a:ext cx="731456" cy="370018"/>
          </a:xfrm>
          <a:prstGeom prst="rect">
            <a:avLst/>
          </a:prstGeom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Imagen 4">
            <a:extLst>
              <a:ext uri="{FF2B5EF4-FFF2-40B4-BE49-F238E27FC236}">
                <a16:creationId xmlns:a16="http://schemas.microsoft.com/office/drawing/2014/main" id="{D3EE066F-38F2-239C-D52E-6350924259B4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 flipH="1">
            <a:off x="5531369" y="310"/>
            <a:ext cx="3629673" cy="5143190"/>
          </a:xfrm>
          <a:prstGeom prst="rect">
            <a:avLst/>
          </a:prstGeom>
        </p:spPr>
      </p:pic>
      <p:sp>
        <p:nvSpPr>
          <p:cNvPr id="407" name="Google Shape;407;p42"/>
          <p:cNvSpPr txBox="1">
            <a:spLocks noGrp="1"/>
          </p:cNvSpPr>
          <p:nvPr>
            <p:ph type="title"/>
          </p:nvPr>
        </p:nvSpPr>
        <p:spPr>
          <a:xfrm>
            <a:off x="713100" y="3528531"/>
            <a:ext cx="4585800" cy="53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_tradnl"/>
              <a:t>—Algún Personaje Famoso</a:t>
            </a:r>
          </a:p>
        </p:txBody>
      </p:sp>
      <p:sp>
        <p:nvSpPr>
          <p:cNvPr id="408" name="Google Shape;408;p42"/>
          <p:cNvSpPr txBox="1">
            <a:spLocks noGrp="1"/>
          </p:cNvSpPr>
          <p:nvPr>
            <p:ph type="subTitle" idx="1"/>
          </p:nvPr>
        </p:nvSpPr>
        <p:spPr>
          <a:xfrm>
            <a:off x="713100" y="2125811"/>
            <a:ext cx="4585800" cy="1143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/>
            <a:r>
              <a:rPr lang="es-ES_tradnl"/>
              <a:t>“Esta es una cita, palabras llenas de sabiduría que alguien importante dijo y que pueden hacer que el lector se inspire..”</a:t>
            </a:r>
          </a:p>
        </p:txBody>
      </p:sp>
      <p:sp>
        <p:nvSpPr>
          <p:cNvPr id="410" name="Google Shape;410;p42"/>
          <p:cNvSpPr/>
          <p:nvPr/>
        </p:nvSpPr>
        <p:spPr>
          <a:xfrm>
            <a:off x="0" y="4621775"/>
            <a:ext cx="9144000" cy="527700"/>
          </a:xfrm>
          <a:prstGeom prst="rect">
            <a:avLst/>
          </a:prstGeom>
          <a:solidFill>
            <a:schemeClr val="accent1">
              <a:alpha val="8047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lang="es-ES_tradnl"/>
          </a:p>
        </p:txBody>
      </p:sp>
      <p:grpSp>
        <p:nvGrpSpPr>
          <p:cNvPr id="411" name="Google Shape;411;p42"/>
          <p:cNvGrpSpPr/>
          <p:nvPr/>
        </p:nvGrpSpPr>
        <p:grpSpPr>
          <a:xfrm>
            <a:off x="2768104" y="1303498"/>
            <a:ext cx="475800" cy="475800"/>
            <a:chOff x="2768154" y="1188979"/>
            <a:chExt cx="475800" cy="475800"/>
          </a:xfrm>
        </p:grpSpPr>
        <p:sp>
          <p:nvSpPr>
            <p:cNvPr id="412" name="Google Shape;412;p42"/>
            <p:cNvSpPr/>
            <p:nvPr/>
          </p:nvSpPr>
          <p:spPr>
            <a:xfrm>
              <a:off x="2768154" y="1188979"/>
              <a:ext cx="475800" cy="4758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s-ES_tradnl"/>
            </a:p>
          </p:txBody>
        </p:sp>
        <p:grpSp>
          <p:nvGrpSpPr>
            <p:cNvPr id="413" name="Google Shape;413;p42"/>
            <p:cNvGrpSpPr/>
            <p:nvPr/>
          </p:nvGrpSpPr>
          <p:grpSpPr>
            <a:xfrm>
              <a:off x="2886725" y="1307392"/>
              <a:ext cx="238675" cy="238948"/>
              <a:chOff x="3725461" y="2444712"/>
              <a:chExt cx="334279" cy="334661"/>
            </a:xfrm>
          </p:grpSpPr>
          <p:sp>
            <p:nvSpPr>
              <p:cNvPr id="414" name="Google Shape;414;p42"/>
              <p:cNvSpPr/>
              <p:nvPr/>
            </p:nvSpPr>
            <p:spPr>
              <a:xfrm>
                <a:off x="3939200" y="2554239"/>
                <a:ext cx="53092" cy="53092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668" extrusionOk="0">
                    <a:moveTo>
                      <a:pt x="834" y="334"/>
                    </a:moveTo>
                    <a:cubicBezTo>
                      <a:pt x="1108" y="334"/>
                      <a:pt x="1334" y="548"/>
                      <a:pt x="1334" y="834"/>
                    </a:cubicBezTo>
                    <a:cubicBezTo>
                      <a:pt x="1334" y="1119"/>
                      <a:pt x="1108" y="1346"/>
                      <a:pt x="834" y="1346"/>
                    </a:cubicBezTo>
                    <a:cubicBezTo>
                      <a:pt x="548" y="1346"/>
                      <a:pt x="322" y="1119"/>
                      <a:pt x="322" y="834"/>
                    </a:cubicBezTo>
                    <a:cubicBezTo>
                      <a:pt x="322" y="548"/>
                      <a:pt x="548" y="334"/>
                      <a:pt x="834" y="334"/>
                    </a:cubicBezTo>
                    <a:close/>
                    <a:moveTo>
                      <a:pt x="834" y="0"/>
                    </a:moveTo>
                    <a:cubicBezTo>
                      <a:pt x="370" y="0"/>
                      <a:pt x="0" y="369"/>
                      <a:pt x="0" y="834"/>
                    </a:cubicBezTo>
                    <a:cubicBezTo>
                      <a:pt x="0" y="1298"/>
                      <a:pt x="370" y="1667"/>
                      <a:pt x="834" y="1667"/>
                    </a:cubicBezTo>
                    <a:cubicBezTo>
                      <a:pt x="1286" y="1667"/>
                      <a:pt x="1667" y="1298"/>
                      <a:pt x="1667" y="834"/>
                    </a:cubicBezTo>
                    <a:cubicBezTo>
                      <a:pt x="1667" y="369"/>
                      <a:pt x="1286" y="0"/>
                      <a:pt x="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415" name="Google Shape;415;p42"/>
              <p:cNvSpPr/>
              <p:nvPr/>
            </p:nvSpPr>
            <p:spPr>
              <a:xfrm>
                <a:off x="3941078" y="2618281"/>
                <a:ext cx="68625" cy="4930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1549" extrusionOk="0">
                    <a:moveTo>
                      <a:pt x="775" y="0"/>
                    </a:moveTo>
                    <a:cubicBezTo>
                      <a:pt x="549" y="0"/>
                      <a:pt x="311" y="60"/>
                      <a:pt x="120" y="167"/>
                    </a:cubicBezTo>
                    <a:cubicBezTo>
                      <a:pt x="37" y="203"/>
                      <a:pt x="1" y="310"/>
                      <a:pt x="37" y="381"/>
                    </a:cubicBezTo>
                    <a:cubicBezTo>
                      <a:pt x="72" y="443"/>
                      <a:pt x="140" y="479"/>
                      <a:pt x="201" y="479"/>
                    </a:cubicBezTo>
                    <a:cubicBezTo>
                      <a:pt x="223" y="479"/>
                      <a:pt x="244" y="474"/>
                      <a:pt x="263" y="465"/>
                    </a:cubicBezTo>
                    <a:cubicBezTo>
                      <a:pt x="418" y="381"/>
                      <a:pt x="596" y="346"/>
                      <a:pt x="751" y="346"/>
                    </a:cubicBezTo>
                    <a:cubicBezTo>
                      <a:pt x="1275" y="346"/>
                      <a:pt x="1704" y="727"/>
                      <a:pt x="1799" y="1215"/>
                    </a:cubicBezTo>
                    <a:lnTo>
                      <a:pt x="751" y="1215"/>
                    </a:lnTo>
                    <a:cubicBezTo>
                      <a:pt x="668" y="1215"/>
                      <a:pt x="584" y="1298"/>
                      <a:pt x="584" y="1382"/>
                    </a:cubicBezTo>
                    <a:cubicBezTo>
                      <a:pt x="584" y="1477"/>
                      <a:pt x="668" y="1548"/>
                      <a:pt x="751" y="1548"/>
                    </a:cubicBezTo>
                    <a:lnTo>
                      <a:pt x="1977" y="1548"/>
                    </a:lnTo>
                    <a:cubicBezTo>
                      <a:pt x="2061" y="1548"/>
                      <a:pt x="2144" y="1477"/>
                      <a:pt x="2144" y="1382"/>
                    </a:cubicBezTo>
                    <a:cubicBezTo>
                      <a:pt x="2156" y="620"/>
                      <a:pt x="1525" y="0"/>
                      <a:pt x="77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416" name="Google Shape;416;p42"/>
              <p:cNvSpPr/>
              <p:nvPr/>
            </p:nvSpPr>
            <p:spPr>
              <a:xfrm>
                <a:off x="3775116" y="2618281"/>
                <a:ext cx="68625" cy="49305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1549" extrusionOk="0">
                    <a:moveTo>
                      <a:pt x="1381" y="0"/>
                    </a:moveTo>
                    <a:cubicBezTo>
                      <a:pt x="631" y="0"/>
                      <a:pt x="0" y="620"/>
                      <a:pt x="0" y="1382"/>
                    </a:cubicBezTo>
                    <a:cubicBezTo>
                      <a:pt x="0" y="1477"/>
                      <a:pt x="71" y="1548"/>
                      <a:pt x="167" y="1548"/>
                    </a:cubicBezTo>
                    <a:lnTo>
                      <a:pt x="1405" y="1548"/>
                    </a:lnTo>
                    <a:cubicBezTo>
                      <a:pt x="1488" y="1548"/>
                      <a:pt x="1560" y="1477"/>
                      <a:pt x="1560" y="1382"/>
                    </a:cubicBezTo>
                    <a:cubicBezTo>
                      <a:pt x="1560" y="1298"/>
                      <a:pt x="1500" y="1215"/>
                      <a:pt x="1417" y="1215"/>
                    </a:cubicBezTo>
                    <a:lnTo>
                      <a:pt x="357" y="1215"/>
                    </a:lnTo>
                    <a:cubicBezTo>
                      <a:pt x="429" y="715"/>
                      <a:pt x="881" y="346"/>
                      <a:pt x="1405" y="346"/>
                    </a:cubicBezTo>
                    <a:cubicBezTo>
                      <a:pt x="1584" y="346"/>
                      <a:pt x="1738" y="381"/>
                      <a:pt x="1893" y="465"/>
                    </a:cubicBezTo>
                    <a:cubicBezTo>
                      <a:pt x="1914" y="475"/>
                      <a:pt x="1938" y="481"/>
                      <a:pt x="1962" y="481"/>
                    </a:cubicBezTo>
                    <a:cubicBezTo>
                      <a:pt x="2022" y="481"/>
                      <a:pt x="2086" y="449"/>
                      <a:pt x="2119" y="381"/>
                    </a:cubicBezTo>
                    <a:cubicBezTo>
                      <a:pt x="2155" y="310"/>
                      <a:pt x="2131" y="203"/>
                      <a:pt x="2036" y="167"/>
                    </a:cubicBezTo>
                    <a:cubicBezTo>
                      <a:pt x="1846" y="60"/>
                      <a:pt x="1607" y="0"/>
                      <a:pt x="138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417" name="Google Shape;417;p42"/>
              <p:cNvSpPr/>
              <p:nvPr/>
            </p:nvSpPr>
            <p:spPr>
              <a:xfrm>
                <a:off x="3793291" y="2554239"/>
                <a:ext cx="53092" cy="53092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1668" extrusionOk="0">
                    <a:moveTo>
                      <a:pt x="834" y="334"/>
                    </a:moveTo>
                    <a:cubicBezTo>
                      <a:pt x="1108" y="334"/>
                      <a:pt x="1334" y="548"/>
                      <a:pt x="1334" y="834"/>
                    </a:cubicBezTo>
                    <a:cubicBezTo>
                      <a:pt x="1334" y="1119"/>
                      <a:pt x="1108" y="1346"/>
                      <a:pt x="834" y="1346"/>
                    </a:cubicBezTo>
                    <a:cubicBezTo>
                      <a:pt x="548" y="1346"/>
                      <a:pt x="322" y="1119"/>
                      <a:pt x="322" y="834"/>
                    </a:cubicBezTo>
                    <a:cubicBezTo>
                      <a:pt x="322" y="548"/>
                      <a:pt x="560" y="334"/>
                      <a:pt x="834" y="334"/>
                    </a:cubicBezTo>
                    <a:close/>
                    <a:moveTo>
                      <a:pt x="834" y="0"/>
                    </a:moveTo>
                    <a:cubicBezTo>
                      <a:pt x="370" y="0"/>
                      <a:pt x="1" y="369"/>
                      <a:pt x="1" y="834"/>
                    </a:cubicBezTo>
                    <a:cubicBezTo>
                      <a:pt x="1" y="1298"/>
                      <a:pt x="370" y="1667"/>
                      <a:pt x="834" y="1667"/>
                    </a:cubicBezTo>
                    <a:cubicBezTo>
                      <a:pt x="1286" y="1667"/>
                      <a:pt x="1667" y="1298"/>
                      <a:pt x="1667" y="834"/>
                    </a:cubicBezTo>
                    <a:cubicBezTo>
                      <a:pt x="1667" y="369"/>
                      <a:pt x="1286" y="0"/>
                      <a:pt x="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418" name="Google Shape;418;p42"/>
              <p:cNvSpPr/>
              <p:nvPr/>
            </p:nvSpPr>
            <p:spPr>
              <a:xfrm>
                <a:off x="3858097" y="2540584"/>
                <a:ext cx="69007" cy="69007"/>
              </a:xfrm>
              <a:custGeom>
                <a:avLst/>
                <a:gdLst/>
                <a:ahLst/>
                <a:cxnLst/>
                <a:rect l="l" t="t" r="r" b="b"/>
                <a:pathLst>
                  <a:path w="2168" h="2168" extrusionOk="0">
                    <a:moveTo>
                      <a:pt x="1084" y="346"/>
                    </a:moveTo>
                    <a:cubicBezTo>
                      <a:pt x="1501" y="346"/>
                      <a:pt x="1834" y="667"/>
                      <a:pt x="1834" y="1084"/>
                    </a:cubicBezTo>
                    <a:cubicBezTo>
                      <a:pt x="1834" y="1501"/>
                      <a:pt x="1501" y="1834"/>
                      <a:pt x="1084" y="1834"/>
                    </a:cubicBezTo>
                    <a:cubicBezTo>
                      <a:pt x="667" y="1834"/>
                      <a:pt x="346" y="1501"/>
                      <a:pt x="346" y="1084"/>
                    </a:cubicBezTo>
                    <a:cubicBezTo>
                      <a:pt x="346" y="667"/>
                      <a:pt x="667" y="346"/>
                      <a:pt x="1084" y="346"/>
                    </a:cubicBezTo>
                    <a:close/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79"/>
                      <a:pt x="489" y="2168"/>
                      <a:pt x="1084" y="2168"/>
                    </a:cubicBezTo>
                    <a:cubicBezTo>
                      <a:pt x="1679" y="2168"/>
                      <a:pt x="2167" y="1679"/>
                      <a:pt x="2167" y="1084"/>
                    </a:cubicBezTo>
                    <a:cubicBezTo>
                      <a:pt x="2167" y="489"/>
                      <a:pt x="1679" y="1"/>
                      <a:pt x="108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419" name="Google Shape;419;p42"/>
              <p:cNvSpPr/>
              <p:nvPr/>
            </p:nvSpPr>
            <p:spPr>
              <a:xfrm>
                <a:off x="3834224" y="2620159"/>
                <a:ext cx="116752" cy="63342"/>
              </a:xfrm>
              <a:custGeom>
                <a:avLst/>
                <a:gdLst/>
                <a:ahLst/>
                <a:cxnLst/>
                <a:rect l="l" t="t" r="r" b="b"/>
                <a:pathLst>
                  <a:path w="3668" h="1990" extrusionOk="0">
                    <a:moveTo>
                      <a:pt x="1834" y="322"/>
                    </a:moveTo>
                    <a:cubicBezTo>
                      <a:pt x="2596" y="322"/>
                      <a:pt x="3239" y="906"/>
                      <a:pt x="3310" y="1656"/>
                    </a:cubicBezTo>
                    <a:lnTo>
                      <a:pt x="358" y="1656"/>
                    </a:lnTo>
                    <a:cubicBezTo>
                      <a:pt x="453" y="906"/>
                      <a:pt x="1072" y="322"/>
                      <a:pt x="1834" y="322"/>
                    </a:cubicBezTo>
                    <a:close/>
                    <a:moveTo>
                      <a:pt x="1834" y="1"/>
                    </a:moveTo>
                    <a:cubicBezTo>
                      <a:pt x="822" y="1"/>
                      <a:pt x="0" y="823"/>
                      <a:pt x="0" y="1835"/>
                    </a:cubicBezTo>
                    <a:cubicBezTo>
                      <a:pt x="0" y="1918"/>
                      <a:pt x="84" y="1989"/>
                      <a:pt x="167" y="1989"/>
                    </a:cubicBezTo>
                    <a:lnTo>
                      <a:pt x="3489" y="1989"/>
                    </a:lnTo>
                    <a:cubicBezTo>
                      <a:pt x="3572" y="1989"/>
                      <a:pt x="3656" y="1918"/>
                      <a:pt x="3656" y="1835"/>
                    </a:cubicBezTo>
                    <a:cubicBezTo>
                      <a:pt x="3668" y="823"/>
                      <a:pt x="2846" y="1"/>
                      <a:pt x="18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  <p:sp>
            <p:nvSpPr>
              <p:cNvPr id="420" name="Google Shape;420;p42"/>
              <p:cNvSpPr/>
              <p:nvPr/>
            </p:nvSpPr>
            <p:spPr>
              <a:xfrm>
                <a:off x="3725461" y="2444712"/>
                <a:ext cx="334279" cy="334661"/>
              </a:xfrm>
              <a:custGeom>
                <a:avLst/>
                <a:gdLst/>
                <a:ahLst/>
                <a:cxnLst/>
                <a:rect l="l" t="t" r="r" b="b"/>
                <a:pathLst>
                  <a:path w="10502" h="10514" extrusionOk="0">
                    <a:moveTo>
                      <a:pt x="5418" y="905"/>
                    </a:moveTo>
                    <a:cubicBezTo>
                      <a:pt x="7680" y="1001"/>
                      <a:pt x="9513" y="2834"/>
                      <a:pt x="9597" y="5096"/>
                    </a:cubicBezTo>
                    <a:lnTo>
                      <a:pt x="9192" y="5096"/>
                    </a:lnTo>
                    <a:cubicBezTo>
                      <a:pt x="9109" y="5096"/>
                      <a:pt x="9037" y="5168"/>
                      <a:pt x="9037" y="5263"/>
                    </a:cubicBezTo>
                    <a:cubicBezTo>
                      <a:pt x="9037" y="5346"/>
                      <a:pt x="9109" y="5418"/>
                      <a:pt x="9192" y="5418"/>
                    </a:cubicBezTo>
                    <a:lnTo>
                      <a:pt x="9597" y="5418"/>
                    </a:lnTo>
                    <a:cubicBezTo>
                      <a:pt x="9513" y="7704"/>
                      <a:pt x="7692" y="9525"/>
                      <a:pt x="5418" y="9609"/>
                    </a:cubicBezTo>
                    <a:lnTo>
                      <a:pt x="5418" y="9204"/>
                    </a:lnTo>
                    <a:cubicBezTo>
                      <a:pt x="5418" y="9109"/>
                      <a:pt x="5346" y="9037"/>
                      <a:pt x="5251" y="9037"/>
                    </a:cubicBezTo>
                    <a:cubicBezTo>
                      <a:pt x="5168" y="9037"/>
                      <a:pt x="5084" y="9109"/>
                      <a:pt x="5084" y="9204"/>
                    </a:cubicBezTo>
                    <a:lnTo>
                      <a:pt x="5084" y="9609"/>
                    </a:lnTo>
                    <a:cubicBezTo>
                      <a:pt x="2822" y="9513"/>
                      <a:pt x="1000" y="7680"/>
                      <a:pt x="905" y="5418"/>
                    </a:cubicBezTo>
                    <a:lnTo>
                      <a:pt x="1310" y="5418"/>
                    </a:lnTo>
                    <a:cubicBezTo>
                      <a:pt x="1393" y="5418"/>
                      <a:pt x="1477" y="5346"/>
                      <a:pt x="1477" y="5263"/>
                    </a:cubicBezTo>
                    <a:cubicBezTo>
                      <a:pt x="1477" y="5168"/>
                      <a:pt x="1393" y="5096"/>
                      <a:pt x="1310" y="5096"/>
                    </a:cubicBezTo>
                    <a:lnTo>
                      <a:pt x="905" y="5096"/>
                    </a:lnTo>
                    <a:cubicBezTo>
                      <a:pt x="1000" y="2834"/>
                      <a:pt x="2822" y="1001"/>
                      <a:pt x="5084" y="905"/>
                    </a:cubicBezTo>
                    <a:lnTo>
                      <a:pt x="5084" y="1310"/>
                    </a:lnTo>
                    <a:cubicBezTo>
                      <a:pt x="5084" y="1405"/>
                      <a:pt x="5168" y="1477"/>
                      <a:pt x="5251" y="1477"/>
                    </a:cubicBezTo>
                    <a:cubicBezTo>
                      <a:pt x="5346" y="1477"/>
                      <a:pt x="5418" y="1405"/>
                      <a:pt x="5418" y="1310"/>
                    </a:cubicBezTo>
                    <a:lnTo>
                      <a:pt x="5418" y="905"/>
                    </a:lnTo>
                    <a:close/>
                    <a:moveTo>
                      <a:pt x="5251" y="0"/>
                    </a:moveTo>
                    <a:cubicBezTo>
                      <a:pt x="5168" y="0"/>
                      <a:pt x="5084" y="84"/>
                      <a:pt x="5084" y="167"/>
                    </a:cubicBezTo>
                    <a:lnTo>
                      <a:pt x="5084" y="572"/>
                    </a:lnTo>
                    <a:cubicBezTo>
                      <a:pt x="2632" y="655"/>
                      <a:pt x="655" y="2644"/>
                      <a:pt x="560" y="5096"/>
                    </a:cubicBezTo>
                    <a:lnTo>
                      <a:pt x="167" y="5096"/>
                    </a:lnTo>
                    <a:cubicBezTo>
                      <a:pt x="72" y="5096"/>
                      <a:pt x="0" y="5168"/>
                      <a:pt x="0" y="5263"/>
                    </a:cubicBezTo>
                    <a:cubicBezTo>
                      <a:pt x="0" y="5346"/>
                      <a:pt x="72" y="5418"/>
                      <a:pt x="167" y="5418"/>
                    </a:cubicBezTo>
                    <a:lnTo>
                      <a:pt x="560" y="5418"/>
                    </a:lnTo>
                    <a:cubicBezTo>
                      <a:pt x="655" y="7882"/>
                      <a:pt x="2632" y="9859"/>
                      <a:pt x="5084" y="9942"/>
                    </a:cubicBezTo>
                    <a:lnTo>
                      <a:pt x="5084" y="10347"/>
                    </a:lnTo>
                    <a:cubicBezTo>
                      <a:pt x="5084" y="10442"/>
                      <a:pt x="5168" y="10514"/>
                      <a:pt x="5251" y="10514"/>
                    </a:cubicBezTo>
                    <a:cubicBezTo>
                      <a:pt x="5346" y="10514"/>
                      <a:pt x="5418" y="10442"/>
                      <a:pt x="5418" y="10347"/>
                    </a:cubicBezTo>
                    <a:lnTo>
                      <a:pt x="5418" y="9942"/>
                    </a:lnTo>
                    <a:cubicBezTo>
                      <a:pt x="7870" y="9859"/>
                      <a:pt x="9847" y="7882"/>
                      <a:pt x="9942" y="5418"/>
                    </a:cubicBezTo>
                    <a:lnTo>
                      <a:pt x="10347" y="5418"/>
                    </a:lnTo>
                    <a:cubicBezTo>
                      <a:pt x="10430" y="5418"/>
                      <a:pt x="10502" y="5346"/>
                      <a:pt x="10502" y="5263"/>
                    </a:cubicBezTo>
                    <a:cubicBezTo>
                      <a:pt x="10502" y="5168"/>
                      <a:pt x="10442" y="5096"/>
                      <a:pt x="10347" y="5096"/>
                    </a:cubicBezTo>
                    <a:lnTo>
                      <a:pt x="9942" y="5096"/>
                    </a:lnTo>
                    <a:cubicBezTo>
                      <a:pt x="9847" y="2644"/>
                      <a:pt x="7870" y="655"/>
                      <a:pt x="5418" y="572"/>
                    </a:cubicBezTo>
                    <a:lnTo>
                      <a:pt x="5418" y="167"/>
                    </a:lnTo>
                    <a:cubicBezTo>
                      <a:pt x="5418" y="84"/>
                      <a:pt x="5346" y="0"/>
                      <a:pt x="5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lang="es-ES_tradnl"/>
              </a:p>
            </p:txBody>
          </p:sp>
        </p:grpSp>
      </p:grpSp>
      <p:pic>
        <p:nvPicPr>
          <p:cNvPr id="2" name="Imagen 1">
            <a:extLst>
              <a:ext uri="{FF2B5EF4-FFF2-40B4-BE49-F238E27FC236}">
                <a16:creationId xmlns:a16="http://schemas.microsoft.com/office/drawing/2014/main" id="{63857956-B0D4-5312-8A89-6EB666B02BF4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09887" y="298619"/>
            <a:ext cx="882863" cy="481562"/>
          </a:xfrm>
          <a:prstGeom prst="rect">
            <a:avLst/>
          </a:prstGeom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Annual General Meeting (AGM) by Slidesgo">
  <a:themeElements>
    <a:clrScheme name="Personalizados 2">
      <a:dk1>
        <a:srgbClr val="001B51"/>
      </a:dk1>
      <a:lt1>
        <a:srgbClr val="FFFFFF"/>
      </a:lt1>
      <a:dk2>
        <a:srgbClr val="CACACA"/>
      </a:dk2>
      <a:lt2>
        <a:srgbClr val="969696"/>
      </a:lt2>
      <a:accent1>
        <a:srgbClr val="3C86B3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300</TotalTime>
  <Words>794</Words>
  <Application>Microsoft Macintosh PowerPoint</Application>
  <PresentationFormat>Presentación en pantalla (16:9)</PresentationFormat>
  <Paragraphs>178</Paragraphs>
  <Slides>37</Slides>
  <Notes>36</Notes>
  <HiddenSlides>0</HiddenSlides>
  <MMClips>0</MMClips>
  <ScaleCrop>false</ScaleCrop>
  <HeadingPairs>
    <vt:vector size="6" baseType="variant">
      <vt:variant>
        <vt:lpstr>Fuentes usadas</vt:lpstr>
      </vt:variant>
      <vt:variant>
        <vt:i4>8</vt:i4>
      </vt:variant>
      <vt:variant>
        <vt:lpstr>Tema</vt:lpstr>
      </vt:variant>
      <vt:variant>
        <vt:i4>1</vt:i4>
      </vt:variant>
      <vt:variant>
        <vt:lpstr>Títulos de diapositiva</vt:lpstr>
      </vt:variant>
      <vt:variant>
        <vt:i4>37</vt:i4>
      </vt:variant>
    </vt:vector>
  </HeadingPairs>
  <TitlesOfParts>
    <vt:vector size="46" baseType="lpstr">
      <vt:lpstr>Karla</vt:lpstr>
      <vt:lpstr>Calibri</vt:lpstr>
      <vt:lpstr>Sora</vt:lpstr>
      <vt:lpstr>Open Sans</vt:lpstr>
      <vt:lpstr>Roboto Medium</vt:lpstr>
      <vt:lpstr>Poppins</vt:lpstr>
      <vt:lpstr>Arial</vt:lpstr>
      <vt:lpstr>PT Sans</vt:lpstr>
      <vt:lpstr>Annual General Meeting (AGM) by Slidesgo</vt:lpstr>
      <vt:lpstr>Plantilla General de PPT. </vt:lpstr>
      <vt:lpstr>Estructura de la presentación.</vt:lpstr>
      <vt:lpstr>Tabla de Contenido</vt:lpstr>
      <vt:lpstr>Introducción.</vt:lpstr>
      <vt:lpstr>Objetivos de la reunión</vt:lpstr>
      <vt:lpstr>Temática 1.</vt:lpstr>
      <vt:lpstr>Texto  Destacado</vt:lpstr>
      <vt:lpstr>Sobre el tema</vt:lpstr>
      <vt:lpstr>—Algún Personaje Famoso</vt:lpstr>
      <vt:lpstr>Cronograma del proyecto.</vt:lpstr>
      <vt:lpstr>Línea de tiempo.</vt:lpstr>
      <vt:lpstr>Checklist.</vt:lpstr>
      <vt:lpstr>Diagrama de un proyecto</vt:lpstr>
      <vt:lpstr>División para  Título de Capítulo</vt:lpstr>
      <vt:lpstr>Una imagen siempre refuerza el concepto.</vt:lpstr>
      <vt:lpstr>Gáficos e Infografías</vt:lpstr>
      <vt:lpstr>150,000</vt:lpstr>
      <vt:lpstr>250,000</vt:lpstr>
      <vt:lpstr>Reporte del proyecto</vt:lpstr>
      <vt:lpstr>Resúmen</vt:lpstr>
      <vt:lpstr>Situación Actual</vt:lpstr>
      <vt:lpstr>Multimedia.</vt:lpstr>
      <vt:lpstr>Mapas o ubicaciones.</vt:lpstr>
      <vt:lpstr>Gracias!</vt:lpstr>
      <vt:lpstr>Recursos Gráficos</vt:lpstr>
      <vt:lpstr>Mapas</vt:lpstr>
      <vt:lpstr>Infografías</vt:lpstr>
      <vt:lpstr>Presentación de PowerPoint</vt:lpstr>
      <vt:lpstr>Presentación de PowerPoint</vt:lpstr>
      <vt:lpstr>Paquetes de íconos e imágenes</vt:lpstr>
      <vt:lpstr>Paquetes de íconos e imágenes</vt:lpstr>
      <vt:lpstr>Educación</vt:lpstr>
      <vt:lpstr>Negocios</vt:lpstr>
      <vt:lpstr>Soporte y Ayuda</vt:lpstr>
      <vt:lpstr>Creatividad</vt:lpstr>
      <vt:lpstr>Marketing</vt:lpstr>
      <vt:lpstr>Presentación de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Plantilla General de PPT. </dc:title>
  <cp:lastModifiedBy>IVAN DARIO LEON</cp:lastModifiedBy>
  <cp:revision>9</cp:revision>
  <dcterms:modified xsi:type="dcterms:W3CDTF">2025-10-07T22:19:45Z</dcterms:modified>
</cp:coreProperties>
</file>